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2" r:id="rId1"/>
  </p:sldMasterIdLst>
  <p:notesMasterIdLst>
    <p:notesMasterId r:id="rId17"/>
  </p:notesMasterIdLst>
  <p:sldIdLst>
    <p:sldId id="256" r:id="rId2"/>
    <p:sldId id="264" r:id="rId3"/>
    <p:sldId id="265" r:id="rId4"/>
    <p:sldId id="266" r:id="rId5"/>
    <p:sldId id="267" r:id="rId6"/>
    <p:sldId id="268" r:id="rId7"/>
    <p:sldId id="269" r:id="rId8"/>
    <p:sldId id="270" r:id="rId9"/>
    <p:sldId id="271" r:id="rId10"/>
    <p:sldId id="272" r:id="rId11"/>
    <p:sldId id="273" r:id="rId12"/>
    <p:sldId id="274" r:id="rId13"/>
    <p:sldId id="275" r:id="rId14"/>
    <p:sldId id="276" r:id="rId15"/>
    <p:sldId id="277" r:id="rId16"/>
  </p:sldIdLst>
  <p:sldSz cx="9144000" cy="5143500" type="screen16x9"/>
  <p:notesSz cx="6858000" cy="9144000"/>
  <p:embeddedFontLst>
    <p:embeddedFont>
      <p:font typeface="Baloo 2" panose="020B0604020202020204" charset="0"/>
      <p:regular r:id="rId18"/>
      <p:bold r:id="rId19"/>
    </p:embeddedFont>
    <p:embeddedFont>
      <p:font typeface="Bebas Neue" panose="020B0606020202050201" pitchFamily="34" charset="0"/>
      <p:regular r:id="rId20"/>
    </p:embeddedFont>
    <p:embeddedFont>
      <p:font typeface="Rubik" panose="020B0604020202020204" charset="-79"/>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18967F-F28D-4EE3-AB60-90D5C0CF2163}">
  <a:tblStyle styleId="{FC18967F-F28D-4EE3-AB60-90D5C0CF216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F9A9A67-8CB0-43A6-A3C3-3423B81EBFF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2" d="100"/>
          <a:sy n="132" d="100"/>
        </p:scale>
        <p:origin x="10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44"/>
        <p:cNvGrpSpPr/>
        <p:nvPr/>
      </p:nvGrpSpPr>
      <p:grpSpPr>
        <a:xfrm>
          <a:off x="0" y="0"/>
          <a:ext cx="0" cy="0"/>
          <a:chOff x="0" y="0"/>
          <a:chExt cx="0" cy="0"/>
        </a:xfrm>
      </p:grpSpPr>
      <p:sp>
        <p:nvSpPr>
          <p:cNvPr id="11545" name="Google Shape;11545;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46" name="Google Shape;11546;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30"/>
        <p:cNvGrpSpPr/>
        <p:nvPr/>
      </p:nvGrpSpPr>
      <p:grpSpPr>
        <a:xfrm>
          <a:off x="0" y="0"/>
          <a:ext cx="0" cy="0"/>
          <a:chOff x="0" y="0"/>
          <a:chExt cx="0" cy="0"/>
        </a:xfrm>
      </p:grpSpPr>
      <p:sp>
        <p:nvSpPr>
          <p:cNvPr id="15931" name="Google Shape;15931;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32" name="Google Shape;15932;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flipH="1">
            <a:off x="3346185" y="36"/>
            <a:ext cx="5797744" cy="5143535"/>
            <a:chOff x="1442025" y="727825"/>
            <a:chExt cx="804025" cy="713300"/>
          </a:xfrm>
        </p:grpSpPr>
        <p:sp>
          <p:nvSpPr>
            <p:cNvPr id="10" name="Google Shape;10;p2"/>
            <p:cNvSpPr/>
            <p:nvPr/>
          </p:nvSpPr>
          <p:spPr>
            <a:xfrm>
              <a:off x="1442025" y="727825"/>
              <a:ext cx="449950" cy="713300"/>
            </a:xfrm>
            <a:custGeom>
              <a:avLst/>
              <a:gdLst/>
              <a:ahLst/>
              <a:cxnLst/>
              <a:rect l="l" t="t" r="r" b="b"/>
              <a:pathLst>
                <a:path w="17998" h="28532" extrusionOk="0">
                  <a:moveTo>
                    <a:pt x="1" y="0"/>
                  </a:moveTo>
                  <a:lnTo>
                    <a:pt x="1" y="6180"/>
                  </a:lnTo>
                  <a:lnTo>
                    <a:pt x="13704" y="28532"/>
                  </a:lnTo>
                  <a:lnTo>
                    <a:pt x="17997" y="28532"/>
                  </a:lnTo>
                  <a:lnTo>
                    <a:pt x="504" y="0"/>
                  </a:ln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564075" y="727825"/>
              <a:ext cx="508900" cy="713300"/>
            </a:xfrm>
            <a:custGeom>
              <a:avLst/>
              <a:gdLst/>
              <a:ahLst/>
              <a:cxnLst/>
              <a:rect l="l" t="t" r="r" b="b"/>
              <a:pathLst>
                <a:path w="20356" h="28532" extrusionOk="0">
                  <a:moveTo>
                    <a:pt x="0" y="0"/>
                  </a:moveTo>
                  <a:lnTo>
                    <a:pt x="17494" y="28532"/>
                  </a:lnTo>
                  <a:lnTo>
                    <a:pt x="20356" y="28532"/>
                  </a:lnTo>
                  <a:lnTo>
                    <a:pt x="2863" y="0"/>
                  </a:ln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37125" y="727825"/>
              <a:ext cx="508925" cy="713300"/>
            </a:xfrm>
            <a:custGeom>
              <a:avLst/>
              <a:gdLst/>
              <a:ahLst/>
              <a:cxnLst/>
              <a:rect l="l" t="t" r="r" b="b"/>
              <a:pathLst>
                <a:path w="20357" h="28532" extrusionOk="0">
                  <a:moveTo>
                    <a:pt x="0" y="0"/>
                  </a:moveTo>
                  <a:lnTo>
                    <a:pt x="17493" y="28532"/>
                  </a:lnTo>
                  <a:lnTo>
                    <a:pt x="20357" y="28532"/>
                  </a:lnTo>
                  <a:lnTo>
                    <a:pt x="2863" y="0"/>
                  </a:ln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 name="Google Shape;13;p2"/>
          <p:cNvSpPr/>
          <p:nvPr/>
        </p:nvSpPr>
        <p:spPr>
          <a:xfrm>
            <a:off x="-489550" y="1354275"/>
            <a:ext cx="1300500" cy="3621234"/>
          </a:xfrm>
          <a:custGeom>
            <a:avLst/>
            <a:gdLst/>
            <a:ahLst/>
            <a:cxnLst/>
            <a:rect l="l" t="t" r="r" b="b"/>
            <a:pathLst>
              <a:path w="22006" h="61273" extrusionOk="0">
                <a:moveTo>
                  <a:pt x="7971" y="14965"/>
                </a:moveTo>
                <a:cubicBezTo>
                  <a:pt x="7982" y="14977"/>
                  <a:pt x="7993" y="14988"/>
                  <a:pt x="8004" y="15000"/>
                </a:cubicBezTo>
                <a:cubicBezTo>
                  <a:pt x="8035" y="15033"/>
                  <a:pt x="8068" y="15065"/>
                  <a:pt x="8100" y="15097"/>
                </a:cubicBezTo>
                <a:cubicBezTo>
                  <a:pt x="8102" y="15130"/>
                  <a:pt x="8106" y="15162"/>
                  <a:pt x="8110" y="15194"/>
                </a:cubicBezTo>
                <a:cubicBezTo>
                  <a:pt x="8108" y="15283"/>
                  <a:pt x="8118" y="15369"/>
                  <a:pt x="8110" y="15445"/>
                </a:cubicBezTo>
                <a:cubicBezTo>
                  <a:pt x="8102" y="15520"/>
                  <a:pt x="8102" y="15592"/>
                  <a:pt x="8088" y="15650"/>
                </a:cubicBezTo>
                <a:cubicBezTo>
                  <a:pt x="8078" y="15699"/>
                  <a:pt x="8072" y="15744"/>
                  <a:pt x="8062" y="15779"/>
                </a:cubicBezTo>
                <a:cubicBezTo>
                  <a:pt x="7991" y="15731"/>
                  <a:pt x="7925" y="15678"/>
                  <a:pt x="7857" y="15625"/>
                </a:cubicBezTo>
                <a:cubicBezTo>
                  <a:pt x="7781" y="15556"/>
                  <a:pt x="7704" y="15491"/>
                  <a:pt x="7629" y="15416"/>
                </a:cubicBezTo>
                <a:cubicBezTo>
                  <a:pt x="7542" y="15332"/>
                  <a:pt x="7453" y="15246"/>
                  <a:pt x="7362" y="15158"/>
                </a:cubicBezTo>
                <a:cubicBezTo>
                  <a:pt x="7441" y="15146"/>
                  <a:pt x="7516" y="15139"/>
                  <a:pt x="7583" y="15116"/>
                </a:cubicBezTo>
                <a:cubicBezTo>
                  <a:pt x="7653" y="15099"/>
                  <a:pt x="7716" y="15081"/>
                  <a:pt x="7769" y="15059"/>
                </a:cubicBezTo>
                <a:cubicBezTo>
                  <a:pt x="7824" y="15037"/>
                  <a:pt x="7872" y="15020"/>
                  <a:pt x="7909" y="14998"/>
                </a:cubicBezTo>
                <a:cubicBezTo>
                  <a:pt x="7934" y="14986"/>
                  <a:pt x="7953" y="14975"/>
                  <a:pt x="7971" y="14965"/>
                </a:cubicBezTo>
                <a:close/>
                <a:moveTo>
                  <a:pt x="8588" y="15511"/>
                </a:moveTo>
                <a:cubicBezTo>
                  <a:pt x="8733" y="15614"/>
                  <a:pt x="8878" y="15716"/>
                  <a:pt x="9031" y="15817"/>
                </a:cubicBezTo>
                <a:cubicBezTo>
                  <a:pt x="9121" y="15880"/>
                  <a:pt x="9213" y="15936"/>
                  <a:pt x="9306" y="15992"/>
                </a:cubicBezTo>
                <a:cubicBezTo>
                  <a:pt x="9397" y="16050"/>
                  <a:pt x="9489" y="16108"/>
                  <a:pt x="9583" y="16161"/>
                </a:cubicBezTo>
                <a:cubicBezTo>
                  <a:pt x="9669" y="16210"/>
                  <a:pt x="9755" y="16261"/>
                  <a:pt x="9844" y="16309"/>
                </a:cubicBezTo>
                <a:cubicBezTo>
                  <a:pt x="9834" y="16338"/>
                  <a:pt x="9825" y="16367"/>
                  <a:pt x="9817" y="16393"/>
                </a:cubicBezTo>
                <a:cubicBezTo>
                  <a:pt x="9797" y="16444"/>
                  <a:pt x="9780" y="16492"/>
                  <a:pt x="9764" y="16535"/>
                </a:cubicBezTo>
                <a:cubicBezTo>
                  <a:pt x="9750" y="16575"/>
                  <a:pt x="9727" y="16622"/>
                  <a:pt x="9713" y="16654"/>
                </a:cubicBezTo>
                <a:cubicBezTo>
                  <a:pt x="9704" y="16676"/>
                  <a:pt x="9696" y="16693"/>
                  <a:pt x="9690" y="16709"/>
                </a:cubicBezTo>
                <a:lnTo>
                  <a:pt x="9447" y="16597"/>
                </a:lnTo>
                <a:cubicBezTo>
                  <a:pt x="9355" y="16553"/>
                  <a:pt x="9263" y="16502"/>
                  <a:pt x="9170" y="16454"/>
                </a:cubicBezTo>
                <a:cubicBezTo>
                  <a:pt x="9077" y="16407"/>
                  <a:pt x="8987" y="16354"/>
                  <a:pt x="8896" y="16303"/>
                </a:cubicBezTo>
                <a:cubicBezTo>
                  <a:pt x="8806" y="16251"/>
                  <a:pt x="8714" y="16200"/>
                  <a:pt x="8626" y="16143"/>
                </a:cubicBezTo>
                <a:lnTo>
                  <a:pt x="8509" y="16071"/>
                </a:lnTo>
                <a:cubicBezTo>
                  <a:pt x="8517" y="16042"/>
                  <a:pt x="8530" y="15991"/>
                  <a:pt x="8548" y="15918"/>
                </a:cubicBezTo>
                <a:cubicBezTo>
                  <a:pt x="8565" y="15862"/>
                  <a:pt x="8567" y="15792"/>
                  <a:pt x="8579" y="15714"/>
                </a:cubicBezTo>
                <a:cubicBezTo>
                  <a:pt x="8589" y="15651"/>
                  <a:pt x="8588" y="15583"/>
                  <a:pt x="8588" y="15511"/>
                </a:cubicBezTo>
                <a:close/>
                <a:moveTo>
                  <a:pt x="10348" y="16563"/>
                </a:moveTo>
                <a:cubicBezTo>
                  <a:pt x="10385" y="16580"/>
                  <a:pt x="10422" y="16596"/>
                  <a:pt x="10459" y="16613"/>
                </a:cubicBezTo>
                <a:cubicBezTo>
                  <a:pt x="10558" y="16661"/>
                  <a:pt x="10661" y="16701"/>
                  <a:pt x="10764" y="16740"/>
                </a:cubicBezTo>
                <a:cubicBezTo>
                  <a:pt x="10868" y="16777"/>
                  <a:pt x="10970" y="16823"/>
                  <a:pt x="11077" y="16852"/>
                </a:cubicBezTo>
                <a:lnTo>
                  <a:pt x="11395" y="16950"/>
                </a:lnTo>
                <a:lnTo>
                  <a:pt x="11789" y="17065"/>
                </a:lnTo>
                <a:cubicBezTo>
                  <a:pt x="11930" y="17092"/>
                  <a:pt x="12073" y="17113"/>
                  <a:pt x="12217" y="17136"/>
                </a:cubicBezTo>
                <a:cubicBezTo>
                  <a:pt x="12300" y="17142"/>
                  <a:pt x="12381" y="17144"/>
                  <a:pt x="12463" y="17147"/>
                </a:cubicBezTo>
                <a:cubicBezTo>
                  <a:pt x="12463" y="17170"/>
                  <a:pt x="12461" y="17194"/>
                  <a:pt x="12460" y="17216"/>
                </a:cubicBezTo>
                <a:cubicBezTo>
                  <a:pt x="12454" y="17216"/>
                  <a:pt x="12447" y="17215"/>
                  <a:pt x="12439" y="17215"/>
                </a:cubicBezTo>
                <a:cubicBezTo>
                  <a:pt x="12427" y="17215"/>
                  <a:pt x="12414" y="17216"/>
                  <a:pt x="12401" y="17218"/>
                </a:cubicBezTo>
                <a:lnTo>
                  <a:pt x="12365" y="17222"/>
                </a:lnTo>
                <a:lnTo>
                  <a:pt x="12003" y="17267"/>
                </a:lnTo>
                <a:cubicBezTo>
                  <a:pt x="11962" y="17267"/>
                  <a:pt x="11921" y="17267"/>
                  <a:pt x="11881" y="17267"/>
                </a:cubicBezTo>
                <a:cubicBezTo>
                  <a:pt x="11799" y="17267"/>
                  <a:pt x="11718" y="17267"/>
                  <a:pt x="11636" y="17267"/>
                </a:cubicBezTo>
                <a:cubicBezTo>
                  <a:pt x="11515" y="17251"/>
                  <a:pt x="11393" y="17238"/>
                  <a:pt x="11270" y="17220"/>
                </a:cubicBezTo>
                <a:lnTo>
                  <a:pt x="10911" y="17132"/>
                </a:lnTo>
                <a:lnTo>
                  <a:pt x="10892" y="17127"/>
                </a:lnTo>
                <a:lnTo>
                  <a:pt x="10597" y="17048"/>
                </a:lnTo>
                <a:cubicBezTo>
                  <a:pt x="10498" y="17026"/>
                  <a:pt x="10402" y="16985"/>
                  <a:pt x="10305" y="16955"/>
                </a:cubicBezTo>
                <a:cubicBezTo>
                  <a:pt x="10285" y="16948"/>
                  <a:pt x="10266" y="16942"/>
                  <a:pt x="10247" y="16935"/>
                </a:cubicBezTo>
                <a:cubicBezTo>
                  <a:pt x="10252" y="16916"/>
                  <a:pt x="10259" y="16891"/>
                  <a:pt x="10269" y="16861"/>
                </a:cubicBezTo>
                <a:cubicBezTo>
                  <a:pt x="10280" y="16822"/>
                  <a:pt x="10292" y="16788"/>
                  <a:pt x="10307" y="16726"/>
                </a:cubicBezTo>
                <a:cubicBezTo>
                  <a:pt x="10319" y="16677"/>
                  <a:pt x="10334" y="16622"/>
                  <a:pt x="10348" y="16563"/>
                </a:cubicBezTo>
                <a:close/>
                <a:moveTo>
                  <a:pt x="11449" y="0"/>
                </a:moveTo>
                <a:cubicBezTo>
                  <a:pt x="11387" y="0"/>
                  <a:pt x="11338" y="49"/>
                  <a:pt x="11338" y="109"/>
                </a:cubicBezTo>
                <a:cubicBezTo>
                  <a:pt x="11338" y="109"/>
                  <a:pt x="11337" y="412"/>
                  <a:pt x="11265" y="868"/>
                </a:cubicBezTo>
                <a:cubicBezTo>
                  <a:pt x="11217" y="1184"/>
                  <a:pt x="11138" y="1572"/>
                  <a:pt x="11028" y="1972"/>
                </a:cubicBezTo>
                <a:cubicBezTo>
                  <a:pt x="11020" y="1970"/>
                  <a:pt x="11010" y="1969"/>
                  <a:pt x="11001" y="1967"/>
                </a:cubicBezTo>
                <a:cubicBezTo>
                  <a:pt x="10980" y="1964"/>
                  <a:pt x="10955" y="1959"/>
                  <a:pt x="10927" y="1948"/>
                </a:cubicBezTo>
                <a:cubicBezTo>
                  <a:pt x="10898" y="1938"/>
                  <a:pt x="10865" y="1931"/>
                  <a:pt x="10835" y="1914"/>
                </a:cubicBezTo>
                <a:cubicBezTo>
                  <a:pt x="10802" y="1900"/>
                  <a:pt x="10768" y="1880"/>
                  <a:pt x="10732" y="1857"/>
                </a:cubicBezTo>
                <a:cubicBezTo>
                  <a:pt x="10695" y="1836"/>
                  <a:pt x="10663" y="1803"/>
                  <a:pt x="10625" y="1774"/>
                </a:cubicBezTo>
                <a:cubicBezTo>
                  <a:pt x="10592" y="1740"/>
                  <a:pt x="10555" y="1707"/>
                  <a:pt x="10523" y="1664"/>
                </a:cubicBezTo>
                <a:cubicBezTo>
                  <a:pt x="10488" y="1626"/>
                  <a:pt x="10459" y="1579"/>
                  <a:pt x="10427" y="1533"/>
                </a:cubicBezTo>
                <a:cubicBezTo>
                  <a:pt x="10307" y="1347"/>
                  <a:pt x="10215" y="1129"/>
                  <a:pt x="10146" y="965"/>
                </a:cubicBezTo>
                <a:cubicBezTo>
                  <a:pt x="10074" y="799"/>
                  <a:pt x="10027" y="688"/>
                  <a:pt x="10027" y="688"/>
                </a:cubicBezTo>
                <a:cubicBezTo>
                  <a:pt x="10011" y="649"/>
                  <a:pt x="9972" y="626"/>
                  <a:pt x="9931" y="626"/>
                </a:cubicBezTo>
                <a:cubicBezTo>
                  <a:pt x="9921" y="626"/>
                  <a:pt x="9912" y="627"/>
                  <a:pt x="9902" y="630"/>
                </a:cubicBezTo>
                <a:cubicBezTo>
                  <a:pt x="9848" y="648"/>
                  <a:pt x="9818" y="704"/>
                  <a:pt x="9834" y="759"/>
                </a:cubicBezTo>
                <a:lnTo>
                  <a:pt x="9834" y="760"/>
                </a:lnTo>
                <a:cubicBezTo>
                  <a:pt x="9834" y="760"/>
                  <a:pt x="9870" y="874"/>
                  <a:pt x="9923" y="1046"/>
                </a:cubicBezTo>
                <a:cubicBezTo>
                  <a:pt x="9977" y="1219"/>
                  <a:pt x="10048" y="1454"/>
                  <a:pt x="10165" y="1684"/>
                </a:cubicBezTo>
                <a:cubicBezTo>
                  <a:pt x="10197" y="1741"/>
                  <a:pt x="10226" y="1798"/>
                  <a:pt x="10265" y="1852"/>
                </a:cubicBezTo>
                <a:cubicBezTo>
                  <a:pt x="10300" y="1909"/>
                  <a:pt x="10343" y="1959"/>
                  <a:pt x="10383" y="2009"/>
                </a:cubicBezTo>
                <a:cubicBezTo>
                  <a:pt x="10429" y="2053"/>
                  <a:pt x="10471" y="2102"/>
                  <a:pt x="10520" y="2138"/>
                </a:cubicBezTo>
                <a:cubicBezTo>
                  <a:pt x="10567" y="2179"/>
                  <a:pt x="10614" y="2211"/>
                  <a:pt x="10661" y="2237"/>
                </a:cubicBezTo>
                <a:cubicBezTo>
                  <a:pt x="10706" y="2267"/>
                  <a:pt x="10752" y="2285"/>
                  <a:pt x="10792" y="2303"/>
                </a:cubicBezTo>
                <a:cubicBezTo>
                  <a:pt x="10832" y="2322"/>
                  <a:pt x="10869" y="2334"/>
                  <a:pt x="10898" y="2341"/>
                </a:cubicBezTo>
                <a:cubicBezTo>
                  <a:pt x="10906" y="2343"/>
                  <a:pt x="10911" y="2346"/>
                  <a:pt x="10916" y="2347"/>
                </a:cubicBezTo>
                <a:cubicBezTo>
                  <a:pt x="10898" y="2400"/>
                  <a:pt x="10882" y="2453"/>
                  <a:pt x="10864" y="2505"/>
                </a:cubicBezTo>
                <a:cubicBezTo>
                  <a:pt x="10765" y="2795"/>
                  <a:pt x="10651" y="3077"/>
                  <a:pt x="10525" y="3330"/>
                </a:cubicBezTo>
                <a:cubicBezTo>
                  <a:pt x="10399" y="3583"/>
                  <a:pt x="10260" y="3805"/>
                  <a:pt x="10125" y="3976"/>
                </a:cubicBezTo>
                <a:cubicBezTo>
                  <a:pt x="10056" y="4060"/>
                  <a:pt x="9991" y="4133"/>
                  <a:pt x="9929" y="4190"/>
                </a:cubicBezTo>
                <a:cubicBezTo>
                  <a:pt x="9867" y="4249"/>
                  <a:pt x="9808" y="4294"/>
                  <a:pt x="9763" y="4323"/>
                </a:cubicBezTo>
                <a:cubicBezTo>
                  <a:pt x="9752" y="4329"/>
                  <a:pt x="9744" y="4335"/>
                  <a:pt x="9734" y="4342"/>
                </a:cubicBezTo>
                <a:cubicBezTo>
                  <a:pt x="9690" y="3907"/>
                  <a:pt x="9704" y="3476"/>
                  <a:pt x="9729" y="3142"/>
                </a:cubicBezTo>
                <a:cubicBezTo>
                  <a:pt x="9760" y="2753"/>
                  <a:pt x="9800" y="2493"/>
                  <a:pt x="9800" y="2493"/>
                </a:cubicBezTo>
                <a:cubicBezTo>
                  <a:pt x="9805" y="2457"/>
                  <a:pt x="9781" y="2423"/>
                  <a:pt x="9745" y="2415"/>
                </a:cubicBezTo>
                <a:cubicBezTo>
                  <a:pt x="9741" y="2414"/>
                  <a:pt x="9737" y="2414"/>
                  <a:pt x="9733" y="2414"/>
                </a:cubicBezTo>
                <a:cubicBezTo>
                  <a:pt x="9700" y="2414"/>
                  <a:pt x="9672" y="2436"/>
                  <a:pt x="9664" y="2469"/>
                </a:cubicBezTo>
                <a:lnTo>
                  <a:pt x="9664" y="2471"/>
                </a:lnTo>
                <a:cubicBezTo>
                  <a:pt x="9664" y="2471"/>
                  <a:pt x="9651" y="2536"/>
                  <a:pt x="9630" y="2649"/>
                </a:cubicBezTo>
                <a:cubicBezTo>
                  <a:pt x="9609" y="2763"/>
                  <a:pt x="9579" y="2925"/>
                  <a:pt x="9552" y="3123"/>
                </a:cubicBezTo>
                <a:cubicBezTo>
                  <a:pt x="9500" y="3504"/>
                  <a:pt x="9452" y="4018"/>
                  <a:pt x="9494" y="4541"/>
                </a:cubicBezTo>
                <a:cubicBezTo>
                  <a:pt x="9482" y="4587"/>
                  <a:pt x="9486" y="4637"/>
                  <a:pt x="9509" y="4682"/>
                </a:cubicBezTo>
                <a:cubicBezTo>
                  <a:pt x="9536" y="4922"/>
                  <a:pt x="9584" y="5161"/>
                  <a:pt x="9669" y="5380"/>
                </a:cubicBezTo>
                <a:cubicBezTo>
                  <a:pt x="9715" y="5504"/>
                  <a:pt x="9777" y="5621"/>
                  <a:pt x="9845" y="5726"/>
                </a:cubicBezTo>
                <a:cubicBezTo>
                  <a:pt x="9914" y="5833"/>
                  <a:pt x="9995" y="5924"/>
                  <a:pt x="10079" y="6002"/>
                </a:cubicBezTo>
                <a:cubicBezTo>
                  <a:pt x="10121" y="6040"/>
                  <a:pt x="10165" y="6072"/>
                  <a:pt x="10206" y="6104"/>
                </a:cubicBezTo>
                <a:cubicBezTo>
                  <a:pt x="10250" y="6131"/>
                  <a:pt x="10292" y="6158"/>
                  <a:pt x="10334" y="6181"/>
                </a:cubicBezTo>
                <a:cubicBezTo>
                  <a:pt x="10376" y="6201"/>
                  <a:pt x="10415" y="6220"/>
                  <a:pt x="10452" y="6237"/>
                </a:cubicBezTo>
                <a:cubicBezTo>
                  <a:pt x="10489" y="6252"/>
                  <a:pt x="10525" y="6262"/>
                  <a:pt x="10556" y="6274"/>
                </a:cubicBezTo>
                <a:cubicBezTo>
                  <a:pt x="10619" y="6298"/>
                  <a:pt x="10670" y="6304"/>
                  <a:pt x="10705" y="6312"/>
                </a:cubicBezTo>
                <a:cubicBezTo>
                  <a:pt x="10739" y="6321"/>
                  <a:pt x="10758" y="6325"/>
                  <a:pt x="10758" y="6325"/>
                </a:cubicBezTo>
                <a:cubicBezTo>
                  <a:pt x="10760" y="6326"/>
                  <a:pt x="10764" y="6326"/>
                  <a:pt x="10769" y="6327"/>
                </a:cubicBezTo>
                <a:cubicBezTo>
                  <a:pt x="10780" y="6329"/>
                  <a:pt x="10791" y="6330"/>
                  <a:pt x="10801" y="6330"/>
                </a:cubicBezTo>
                <a:cubicBezTo>
                  <a:pt x="10815" y="6330"/>
                  <a:pt x="10828" y="6328"/>
                  <a:pt x="10842" y="6326"/>
                </a:cubicBezTo>
                <a:lnTo>
                  <a:pt x="10842" y="6326"/>
                </a:lnTo>
                <a:cubicBezTo>
                  <a:pt x="10832" y="6405"/>
                  <a:pt x="10823" y="6482"/>
                  <a:pt x="10813" y="6562"/>
                </a:cubicBezTo>
                <a:cubicBezTo>
                  <a:pt x="10734" y="7335"/>
                  <a:pt x="10718" y="8220"/>
                  <a:pt x="10858" y="9172"/>
                </a:cubicBezTo>
                <a:cubicBezTo>
                  <a:pt x="10903" y="9409"/>
                  <a:pt x="10933" y="9653"/>
                  <a:pt x="10994" y="9897"/>
                </a:cubicBezTo>
                <a:cubicBezTo>
                  <a:pt x="11062" y="10140"/>
                  <a:pt x="11124" y="10395"/>
                  <a:pt x="11200" y="10643"/>
                </a:cubicBezTo>
                <a:cubicBezTo>
                  <a:pt x="11291" y="10883"/>
                  <a:pt x="11381" y="11127"/>
                  <a:pt x="11475" y="11376"/>
                </a:cubicBezTo>
                <a:cubicBezTo>
                  <a:pt x="11566" y="11615"/>
                  <a:pt x="11661" y="11859"/>
                  <a:pt x="11754" y="12105"/>
                </a:cubicBezTo>
                <a:cubicBezTo>
                  <a:pt x="11935" y="12630"/>
                  <a:pt x="12077" y="13182"/>
                  <a:pt x="12188" y="13757"/>
                </a:cubicBezTo>
                <a:cubicBezTo>
                  <a:pt x="12178" y="13757"/>
                  <a:pt x="12167" y="13754"/>
                  <a:pt x="12146" y="13754"/>
                </a:cubicBezTo>
                <a:cubicBezTo>
                  <a:pt x="12112" y="13752"/>
                  <a:pt x="12061" y="13757"/>
                  <a:pt x="11999" y="13747"/>
                </a:cubicBezTo>
                <a:cubicBezTo>
                  <a:pt x="11935" y="13742"/>
                  <a:pt x="11859" y="13732"/>
                  <a:pt x="11773" y="13714"/>
                </a:cubicBezTo>
                <a:cubicBezTo>
                  <a:pt x="11687" y="13695"/>
                  <a:pt x="11593" y="13668"/>
                  <a:pt x="11492" y="13630"/>
                </a:cubicBezTo>
                <a:cubicBezTo>
                  <a:pt x="11392" y="13590"/>
                  <a:pt x="11285" y="13540"/>
                  <a:pt x="11180" y="13471"/>
                </a:cubicBezTo>
                <a:cubicBezTo>
                  <a:pt x="11074" y="13406"/>
                  <a:pt x="10971" y="13318"/>
                  <a:pt x="10869" y="13223"/>
                </a:cubicBezTo>
                <a:cubicBezTo>
                  <a:pt x="10667" y="13029"/>
                  <a:pt x="10483" y="12775"/>
                  <a:pt x="10335" y="12497"/>
                </a:cubicBezTo>
                <a:cubicBezTo>
                  <a:pt x="10036" y="11936"/>
                  <a:pt x="9878" y="11292"/>
                  <a:pt x="9798" y="10808"/>
                </a:cubicBezTo>
                <a:cubicBezTo>
                  <a:pt x="9759" y="10567"/>
                  <a:pt x="9737" y="10361"/>
                  <a:pt x="9726" y="10219"/>
                </a:cubicBezTo>
                <a:cubicBezTo>
                  <a:pt x="9720" y="10148"/>
                  <a:pt x="9716" y="10091"/>
                  <a:pt x="9713" y="10052"/>
                </a:cubicBezTo>
                <a:cubicBezTo>
                  <a:pt x="9711" y="10012"/>
                  <a:pt x="9710" y="9991"/>
                  <a:pt x="9710" y="9991"/>
                </a:cubicBezTo>
                <a:cubicBezTo>
                  <a:pt x="9702" y="9888"/>
                  <a:pt x="9617" y="9805"/>
                  <a:pt x="9513" y="9805"/>
                </a:cubicBezTo>
                <a:cubicBezTo>
                  <a:pt x="9511" y="9805"/>
                  <a:pt x="9510" y="9805"/>
                  <a:pt x="9509" y="9805"/>
                </a:cubicBezTo>
                <a:cubicBezTo>
                  <a:pt x="9398" y="9807"/>
                  <a:pt x="9311" y="9897"/>
                  <a:pt x="9312" y="10007"/>
                </a:cubicBezTo>
                <a:cubicBezTo>
                  <a:pt x="9312" y="10007"/>
                  <a:pt x="9312" y="10028"/>
                  <a:pt x="9313" y="10068"/>
                </a:cubicBezTo>
                <a:cubicBezTo>
                  <a:pt x="9314" y="10108"/>
                  <a:pt x="9316" y="10168"/>
                  <a:pt x="9317" y="10243"/>
                </a:cubicBezTo>
                <a:cubicBezTo>
                  <a:pt x="9323" y="10397"/>
                  <a:pt x="9334" y="10612"/>
                  <a:pt x="9364" y="10871"/>
                </a:cubicBezTo>
                <a:cubicBezTo>
                  <a:pt x="9425" y="11388"/>
                  <a:pt x="9556" y="12082"/>
                  <a:pt x="9864" y="12734"/>
                </a:cubicBezTo>
                <a:cubicBezTo>
                  <a:pt x="10016" y="13060"/>
                  <a:pt x="10216" y="13372"/>
                  <a:pt x="10459" y="13629"/>
                </a:cubicBezTo>
                <a:cubicBezTo>
                  <a:pt x="10582" y="13754"/>
                  <a:pt x="10709" y="13873"/>
                  <a:pt x="10845" y="13966"/>
                </a:cubicBezTo>
                <a:cubicBezTo>
                  <a:pt x="10980" y="14063"/>
                  <a:pt x="11118" y="14139"/>
                  <a:pt x="11251" y="14199"/>
                </a:cubicBezTo>
                <a:cubicBezTo>
                  <a:pt x="11384" y="14257"/>
                  <a:pt x="11512" y="14301"/>
                  <a:pt x="11626" y="14331"/>
                </a:cubicBezTo>
                <a:cubicBezTo>
                  <a:pt x="11740" y="14360"/>
                  <a:pt x="11841" y="14378"/>
                  <a:pt x="11924" y="14390"/>
                </a:cubicBezTo>
                <a:cubicBezTo>
                  <a:pt x="12008" y="14405"/>
                  <a:pt x="12073" y="14405"/>
                  <a:pt x="12119" y="14410"/>
                </a:cubicBezTo>
                <a:cubicBezTo>
                  <a:pt x="12163" y="14414"/>
                  <a:pt x="12188" y="14416"/>
                  <a:pt x="12188" y="14416"/>
                </a:cubicBezTo>
                <a:cubicBezTo>
                  <a:pt x="12192" y="14416"/>
                  <a:pt x="12198" y="14416"/>
                  <a:pt x="12201" y="14417"/>
                </a:cubicBezTo>
                <a:cubicBezTo>
                  <a:pt x="12204" y="14417"/>
                  <a:pt x="12206" y="14417"/>
                  <a:pt x="12209" y="14417"/>
                </a:cubicBezTo>
                <a:cubicBezTo>
                  <a:pt x="12240" y="14417"/>
                  <a:pt x="12270" y="14412"/>
                  <a:pt x="12299" y="14403"/>
                </a:cubicBezTo>
                <a:cubicBezTo>
                  <a:pt x="12343" y="14721"/>
                  <a:pt x="12380" y="15043"/>
                  <a:pt x="12407" y="15368"/>
                </a:cubicBezTo>
                <a:cubicBezTo>
                  <a:pt x="12418" y="15513"/>
                  <a:pt x="12428" y="15657"/>
                  <a:pt x="12439" y="15804"/>
                </a:cubicBezTo>
                <a:cubicBezTo>
                  <a:pt x="12448" y="15950"/>
                  <a:pt x="12449" y="16097"/>
                  <a:pt x="12456" y="16244"/>
                </a:cubicBezTo>
                <a:cubicBezTo>
                  <a:pt x="12463" y="16367"/>
                  <a:pt x="12463" y="16489"/>
                  <a:pt x="12464" y="16611"/>
                </a:cubicBezTo>
                <a:lnTo>
                  <a:pt x="12263" y="16611"/>
                </a:lnTo>
                <a:cubicBezTo>
                  <a:pt x="12142" y="16595"/>
                  <a:pt x="12020" y="16581"/>
                  <a:pt x="11898" y="16564"/>
                </a:cubicBezTo>
                <a:lnTo>
                  <a:pt x="11538" y="16475"/>
                </a:lnTo>
                <a:lnTo>
                  <a:pt x="11519" y="16470"/>
                </a:lnTo>
                <a:lnTo>
                  <a:pt x="11225" y="16391"/>
                </a:lnTo>
                <a:cubicBezTo>
                  <a:pt x="11125" y="16369"/>
                  <a:pt x="11029" y="16329"/>
                  <a:pt x="10932" y="16299"/>
                </a:cubicBezTo>
                <a:cubicBezTo>
                  <a:pt x="10912" y="16292"/>
                  <a:pt x="10893" y="16285"/>
                  <a:pt x="10874" y="16278"/>
                </a:cubicBezTo>
                <a:cubicBezTo>
                  <a:pt x="10879" y="16260"/>
                  <a:pt x="10887" y="16235"/>
                  <a:pt x="10896" y="16204"/>
                </a:cubicBezTo>
                <a:cubicBezTo>
                  <a:pt x="10907" y="16167"/>
                  <a:pt x="10920" y="16131"/>
                  <a:pt x="10934" y="16070"/>
                </a:cubicBezTo>
                <a:cubicBezTo>
                  <a:pt x="10948" y="16013"/>
                  <a:pt x="10966" y="15949"/>
                  <a:pt x="10981" y="15880"/>
                </a:cubicBezTo>
                <a:cubicBezTo>
                  <a:pt x="10992" y="15809"/>
                  <a:pt x="11009" y="15736"/>
                  <a:pt x="11018" y="15655"/>
                </a:cubicBezTo>
                <a:cubicBezTo>
                  <a:pt x="11028" y="15575"/>
                  <a:pt x="11035" y="15489"/>
                  <a:pt x="11035" y="15397"/>
                </a:cubicBezTo>
                <a:cubicBezTo>
                  <a:pt x="11040" y="15309"/>
                  <a:pt x="11030" y="15214"/>
                  <a:pt x="11021" y="15121"/>
                </a:cubicBezTo>
                <a:cubicBezTo>
                  <a:pt x="11010" y="15027"/>
                  <a:pt x="10991" y="14933"/>
                  <a:pt x="10967" y="14842"/>
                </a:cubicBezTo>
                <a:cubicBezTo>
                  <a:pt x="10941" y="14752"/>
                  <a:pt x="10914" y="14662"/>
                  <a:pt x="10880" y="14578"/>
                </a:cubicBezTo>
                <a:cubicBezTo>
                  <a:pt x="10848" y="14493"/>
                  <a:pt x="10811" y="14416"/>
                  <a:pt x="10775" y="14341"/>
                </a:cubicBezTo>
                <a:cubicBezTo>
                  <a:pt x="10702" y="14190"/>
                  <a:pt x="10627" y="14060"/>
                  <a:pt x="10566" y="13948"/>
                </a:cubicBezTo>
                <a:cubicBezTo>
                  <a:pt x="10438" y="13727"/>
                  <a:pt x="10353" y="13579"/>
                  <a:pt x="10353" y="13579"/>
                </a:cubicBezTo>
                <a:cubicBezTo>
                  <a:pt x="10327" y="13535"/>
                  <a:pt x="10280" y="13510"/>
                  <a:pt x="10232" y="13510"/>
                </a:cubicBezTo>
                <a:cubicBezTo>
                  <a:pt x="10215" y="13510"/>
                  <a:pt x="10197" y="13513"/>
                  <a:pt x="10180" y="13520"/>
                </a:cubicBezTo>
                <a:cubicBezTo>
                  <a:pt x="10109" y="13550"/>
                  <a:pt x="10078" y="13631"/>
                  <a:pt x="10106" y="13701"/>
                </a:cubicBezTo>
                <a:cubicBezTo>
                  <a:pt x="10106" y="13701"/>
                  <a:pt x="10173" y="13858"/>
                  <a:pt x="10273" y="14091"/>
                </a:cubicBezTo>
                <a:cubicBezTo>
                  <a:pt x="10370" y="14323"/>
                  <a:pt x="10496" y="14632"/>
                  <a:pt x="10539" y="14931"/>
                </a:cubicBezTo>
                <a:cubicBezTo>
                  <a:pt x="10547" y="15006"/>
                  <a:pt x="10555" y="15080"/>
                  <a:pt x="10553" y="15152"/>
                </a:cubicBezTo>
                <a:cubicBezTo>
                  <a:pt x="10552" y="15226"/>
                  <a:pt x="10551" y="15296"/>
                  <a:pt x="10539" y="15365"/>
                </a:cubicBezTo>
                <a:cubicBezTo>
                  <a:pt x="10530" y="15434"/>
                  <a:pt x="10516" y="15500"/>
                  <a:pt x="10500" y="15562"/>
                </a:cubicBezTo>
                <a:cubicBezTo>
                  <a:pt x="10487" y="15625"/>
                  <a:pt x="10465" y="15684"/>
                  <a:pt x="10449" y="15737"/>
                </a:cubicBezTo>
                <a:cubicBezTo>
                  <a:pt x="10431" y="15782"/>
                  <a:pt x="10417" y="15821"/>
                  <a:pt x="10403" y="15858"/>
                </a:cubicBezTo>
                <a:cubicBezTo>
                  <a:pt x="10401" y="15835"/>
                  <a:pt x="10399" y="15811"/>
                  <a:pt x="10397" y="15787"/>
                </a:cubicBezTo>
                <a:cubicBezTo>
                  <a:pt x="10386" y="15693"/>
                  <a:pt x="10366" y="15599"/>
                  <a:pt x="10343" y="15508"/>
                </a:cubicBezTo>
                <a:cubicBezTo>
                  <a:pt x="10317" y="15417"/>
                  <a:pt x="10290" y="15328"/>
                  <a:pt x="10255" y="15245"/>
                </a:cubicBezTo>
                <a:cubicBezTo>
                  <a:pt x="10223" y="15160"/>
                  <a:pt x="10186" y="15081"/>
                  <a:pt x="10151" y="15007"/>
                </a:cubicBezTo>
                <a:cubicBezTo>
                  <a:pt x="10078" y="14857"/>
                  <a:pt x="10003" y="14725"/>
                  <a:pt x="9940" y="14613"/>
                </a:cubicBezTo>
                <a:cubicBezTo>
                  <a:pt x="9813" y="14392"/>
                  <a:pt x="9728" y="14246"/>
                  <a:pt x="9728" y="14246"/>
                </a:cubicBezTo>
                <a:cubicBezTo>
                  <a:pt x="9703" y="14201"/>
                  <a:pt x="9657" y="14176"/>
                  <a:pt x="9608" y="14176"/>
                </a:cubicBezTo>
                <a:cubicBezTo>
                  <a:pt x="9590" y="14176"/>
                  <a:pt x="9571" y="14180"/>
                  <a:pt x="9553" y="14187"/>
                </a:cubicBezTo>
                <a:cubicBezTo>
                  <a:pt x="9483" y="14216"/>
                  <a:pt x="9451" y="14297"/>
                  <a:pt x="9481" y="14368"/>
                </a:cubicBezTo>
                <a:cubicBezTo>
                  <a:pt x="9481" y="14368"/>
                  <a:pt x="9547" y="14523"/>
                  <a:pt x="9647" y="14757"/>
                </a:cubicBezTo>
                <a:cubicBezTo>
                  <a:pt x="9744" y="14990"/>
                  <a:pt x="9870" y="15298"/>
                  <a:pt x="9913" y="15597"/>
                </a:cubicBezTo>
                <a:cubicBezTo>
                  <a:pt x="9922" y="15671"/>
                  <a:pt x="9929" y="15746"/>
                  <a:pt x="9928" y="15819"/>
                </a:cubicBezTo>
                <a:cubicBezTo>
                  <a:pt x="9928" y="15833"/>
                  <a:pt x="9926" y="15848"/>
                  <a:pt x="9926" y="15862"/>
                </a:cubicBezTo>
                <a:cubicBezTo>
                  <a:pt x="9883" y="15838"/>
                  <a:pt x="9843" y="15817"/>
                  <a:pt x="9800" y="15796"/>
                </a:cubicBezTo>
                <a:cubicBezTo>
                  <a:pt x="9707" y="15750"/>
                  <a:pt x="9616" y="15697"/>
                  <a:pt x="9526" y="15645"/>
                </a:cubicBezTo>
                <a:cubicBezTo>
                  <a:pt x="9435" y="15593"/>
                  <a:pt x="9344" y="15543"/>
                  <a:pt x="9256" y="15485"/>
                </a:cubicBezTo>
                <a:lnTo>
                  <a:pt x="9139" y="15413"/>
                </a:lnTo>
                <a:cubicBezTo>
                  <a:pt x="9147" y="15384"/>
                  <a:pt x="9159" y="15333"/>
                  <a:pt x="9178" y="15261"/>
                </a:cubicBezTo>
                <a:cubicBezTo>
                  <a:pt x="9195" y="15203"/>
                  <a:pt x="9196" y="15134"/>
                  <a:pt x="9208" y="15056"/>
                </a:cubicBezTo>
                <a:cubicBezTo>
                  <a:pt x="9222" y="14976"/>
                  <a:pt x="9217" y="14890"/>
                  <a:pt x="9219" y="14795"/>
                </a:cubicBezTo>
                <a:cubicBezTo>
                  <a:pt x="9223" y="14700"/>
                  <a:pt x="9206" y="14602"/>
                  <a:pt x="9197" y="14495"/>
                </a:cubicBezTo>
                <a:cubicBezTo>
                  <a:pt x="9180" y="14391"/>
                  <a:pt x="9165" y="14281"/>
                  <a:pt x="9139" y="14169"/>
                </a:cubicBezTo>
                <a:cubicBezTo>
                  <a:pt x="9112" y="14060"/>
                  <a:pt x="9085" y="13945"/>
                  <a:pt x="9045" y="13833"/>
                </a:cubicBezTo>
                <a:cubicBezTo>
                  <a:pt x="9011" y="13719"/>
                  <a:pt x="8962" y="13609"/>
                  <a:pt x="8919" y="13497"/>
                </a:cubicBezTo>
                <a:cubicBezTo>
                  <a:pt x="8868" y="13388"/>
                  <a:pt x="8819" y="13278"/>
                  <a:pt x="8759" y="13175"/>
                </a:cubicBezTo>
                <a:cubicBezTo>
                  <a:pt x="8729" y="13124"/>
                  <a:pt x="8700" y="13073"/>
                  <a:pt x="8671" y="13023"/>
                </a:cubicBezTo>
                <a:cubicBezTo>
                  <a:pt x="8641" y="12973"/>
                  <a:pt x="8606" y="12927"/>
                  <a:pt x="8574" y="12879"/>
                </a:cubicBezTo>
                <a:cubicBezTo>
                  <a:pt x="8515" y="12784"/>
                  <a:pt x="8437" y="12702"/>
                  <a:pt x="8372" y="12620"/>
                </a:cubicBezTo>
                <a:cubicBezTo>
                  <a:pt x="8299" y="12545"/>
                  <a:pt x="8232" y="12471"/>
                  <a:pt x="8160" y="12412"/>
                </a:cubicBezTo>
                <a:cubicBezTo>
                  <a:pt x="8084" y="12354"/>
                  <a:pt x="8027" y="12297"/>
                  <a:pt x="7951" y="12257"/>
                </a:cubicBezTo>
                <a:cubicBezTo>
                  <a:pt x="7882" y="12218"/>
                  <a:pt x="7815" y="12173"/>
                  <a:pt x="7772" y="12160"/>
                </a:cubicBezTo>
                <a:cubicBezTo>
                  <a:pt x="7679" y="12125"/>
                  <a:pt x="7626" y="12104"/>
                  <a:pt x="7626" y="12104"/>
                </a:cubicBezTo>
                <a:cubicBezTo>
                  <a:pt x="7610" y="12098"/>
                  <a:pt x="7593" y="12095"/>
                  <a:pt x="7577" y="12095"/>
                </a:cubicBezTo>
                <a:cubicBezTo>
                  <a:pt x="7524" y="12095"/>
                  <a:pt x="7475" y="12125"/>
                  <a:pt x="7450" y="12175"/>
                </a:cubicBezTo>
                <a:cubicBezTo>
                  <a:pt x="7419" y="12244"/>
                  <a:pt x="7448" y="12327"/>
                  <a:pt x="7517" y="12358"/>
                </a:cubicBezTo>
                <a:lnTo>
                  <a:pt x="7520" y="12358"/>
                </a:lnTo>
                <a:cubicBezTo>
                  <a:pt x="7520" y="12358"/>
                  <a:pt x="7571" y="12382"/>
                  <a:pt x="7661" y="12424"/>
                </a:cubicBezTo>
                <a:cubicBezTo>
                  <a:pt x="7687" y="12434"/>
                  <a:pt x="7707" y="12447"/>
                  <a:pt x="7725" y="12463"/>
                </a:cubicBezTo>
                <a:cubicBezTo>
                  <a:pt x="7745" y="12478"/>
                  <a:pt x="7767" y="12492"/>
                  <a:pt x="7792" y="12509"/>
                </a:cubicBezTo>
                <a:cubicBezTo>
                  <a:pt x="7840" y="12536"/>
                  <a:pt x="7892" y="12594"/>
                  <a:pt x="7950" y="12643"/>
                </a:cubicBezTo>
                <a:cubicBezTo>
                  <a:pt x="8005" y="12697"/>
                  <a:pt x="8060" y="12765"/>
                  <a:pt x="8118" y="12834"/>
                </a:cubicBezTo>
                <a:cubicBezTo>
                  <a:pt x="8170" y="12909"/>
                  <a:pt x="8232" y="12983"/>
                  <a:pt x="8281" y="13073"/>
                </a:cubicBezTo>
                <a:cubicBezTo>
                  <a:pt x="8306" y="13116"/>
                  <a:pt x="8334" y="13159"/>
                  <a:pt x="8357" y="13205"/>
                </a:cubicBezTo>
                <a:cubicBezTo>
                  <a:pt x="8381" y="13252"/>
                  <a:pt x="8404" y="13299"/>
                  <a:pt x="8426" y="13347"/>
                </a:cubicBezTo>
                <a:cubicBezTo>
                  <a:pt x="8473" y="13441"/>
                  <a:pt x="8512" y="13544"/>
                  <a:pt x="8551" y="13645"/>
                </a:cubicBezTo>
                <a:cubicBezTo>
                  <a:pt x="8584" y="13747"/>
                  <a:pt x="8621" y="13849"/>
                  <a:pt x="8643" y="13953"/>
                </a:cubicBezTo>
                <a:cubicBezTo>
                  <a:pt x="8673" y="14055"/>
                  <a:pt x="8690" y="14157"/>
                  <a:pt x="8707" y="14256"/>
                </a:cubicBezTo>
                <a:cubicBezTo>
                  <a:pt x="8724" y="14354"/>
                  <a:pt x="8732" y="14450"/>
                  <a:pt x="8739" y="14540"/>
                </a:cubicBezTo>
                <a:cubicBezTo>
                  <a:pt x="8738" y="14629"/>
                  <a:pt x="8749" y="14715"/>
                  <a:pt x="8739" y="14791"/>
                </a:cubicBezTo>
                <a:cubicBezTo>
                  <a:pt x="8733" y="14868"/>
                  <a:pt x="8733" y="14938"/>
                  <a:pt x="8718" y="14996"/>
                </a:cubicBezTo>
                <a:cubicBezTo>
                  <a:pt x="8707" y="15045"/>
                  <a:pt x="8702" y="15091"/>
                  <a:pt x="8691" y="15125"/>
                </a:cubicBezTo>
                <a:cubicBezTo>
                  <a:pt x="8643" y="15092"/>
                  <a:pt x="8597" y="15057"/>
                  <a:pt x="8552" y="15022"/>
                </a:cubicBezTo>
                <a:cubicBezTo>
                  <a:pt x="8541" y="14961"/>
                  <a:pt x="8531" y="14900"/>
                  <a:pt x="8516" y="14839"/>
                </a:cubicBezTo>
                <a:cubicBezTo>
                  <a:pt x="8489" y="14729"/>
                  <a:pt x="8462" y="14614"/>
                  <a:pt x="8421" y="14503"/>
                </a:cubicBezTo>
                <a:cubicBezTo>
                  <a:pt x="8388" y="14389"/>
                  <a:pt x="8339" y="14279"/>
                  <a:pt x="8294" y="14167"/>
                </a:cubicBezTo>
                <a:cubicBezTo>
                  <a:pt x="8244" y="14057"/>
                  <a:pt x="8194" y="13948"/>
                  <a:pt x="8134" y="13845"/>
                </a:cubicBezTo>
                <a:cubicBezTo>
                  <a:pt x="8105" y="13794"/>
                  <a:pt x="8076" y="13743"/>
                  <a:pt x="8047" y="13693"/>
                </a:cubicBezTo>
                <a:cubicBezTo>
                  <a:pt x="8016" y="13643"/>
                  <a:pt x="7981" y="13597"/>
                  <a:pt x="7949" y="13549"/>
                </a:cubicBezTo>
                <a:cubicBezTo>
                  <a:pt x="7890" y="13454"/>
                  <a:pt x="7813" y="13372"/>
                  <a:pt x="7747" y="13290"/>
                </a:cubicBezTo>
                <a:cubicBezTo>
                  <a:pt x="7675" y="13214"/>
                  <a:pt x="7607" y="13141"/>
                  <a:pt x="7534" y="13081"/>
                </a:cubicBezTo>
                <a:cubicBezTo>
                  <a:pt x="7459" y="13024"/>
                  <a:pt x="7402" y="12967"/>
                  <a:pt x="7326" y="12927"/>
                </a:cubicBezTo>
                <a:cubicBezTo>
                  <a:pt x="7257" y="12888"/>
                  <a:pt x="7191" y="12843"/>
                  <a:pt x="7146" y="12829"/>
                </a:cubicBezTo>
                <a:cubicBezTo>
                  <a:pt x="7054" y="12794"/>
                  <a:pt x="7001" y="12774"/>
                  <a:pt x="7001" y="12774"/>
                </a:cubicBezTo>
                <a:cubicBezTo>
                  <a:pt x="6985" y="12768"/>
                  <a:pt x="6968" y="12765"/>
                  <a:pt x="6952" y="12765"/>
                </a:cubicBezTo>
                <a:cubicBezTo>
                  <a:pt x="6899" y="12765"/>
                  <a:pt x="6850" y="12795"/>
                  <a:pt x="6825" y="12844"/>
                </a:cubicBezTo>
                <a:cubicBezTo>
                  <a:pt x="6793" y="12913"/>
                  <a:pt x="6824" y="12996"/>
                  <a:pt x="6893" y="13028"/>
                </a:cubicBezTo>
                <a:lnTo>
                  <a:pt x="6894" y="13028"/>
                </a:lnTo>
                <a:cubicBezTo>
                  <a:pt x="6894" y="13028"/>
                  <a:pt x="6947" y="13052"/>
                  <a:pt x="7037" y="13094"/>
                </a:cubicBezTo>
                <a:cubicBezTo>
                  <a:pt x="7061" y="13104"/>
                  <a:pt x="7082" y="13116"/>
                  <a:pt x="7101" y="13132"/>
                </a:cubicBezTo>
                <a:cubicBezTo>
                  <a:pt x="7120" y="13147"/>
                  <a:pt x="7143" y="13162"/>
                  <a:pt x="7167" y="13179"/>
                </a:cubicBezTo>
                <a:cubicBezTo>
                  <a:pt x="7214" y="13206"/>
                  <a:pt x="7267" y="13264"/>
                  <a:pt x="7325" y="13313"/>
                </a:cubicBezTo>
                <a:cubicBezTo>
                  <a:pt x="7380" y="13366"/>
                  <a:pt x="7436" y="13434"/>
                  <a:pt x="7494" y="13503"/>
                </a:cubicBezTo>
                <a:cubicBezTo>
                  <a:pt x="7545" y="13579"/>
                  <a:pt x="7607" y="13652"/>
                  <a:pt x="7656" y="13743"/>
                </a:cubicBezTo>
                <a:cubicBezTo>
                  <a:pt x="7681" y="13786"/>
                  <a:pt x="7709" y="13829"/>
                  <a:pt x="7733" y="13875"/>
                </a:cubicBezTo>
                <a:cubicBezTo>
                  <a:pt x="7756" y="13921"/>
                  <a:pt x="7779" y="13969"/>
                  <a:pt x="7802" y="14017"/>
                </a:cubicBezTo>
                <a:cubicBezTo>
                  <a:pt x="7848" y="14111"/>
                  <a:pt x="7887" y="14214"/>
                  <a:pt x="7926" y="14315"/>
                </a:cubicBezTo>
                <a:cubicBezTo>
                  <a:pt x="7946" y="14375"/>
                  <a:pt x="7965" y="14437"/>
                  <a:pt x="7984" y="14498"/>
                </a:cubicBezTo>
                <a:cubicBezTo>
                  <a:pt x="7920" y="14438"/>
                  <a:pt x="7858" y="14376"/>
                  <a:pt x="7790" y="14318"/>
                </a:cubicBezTo>
                <a:cubicBezTo>
                  <a:pt x="7704" y="14247"/>
                  <a:pt x="7622" y="14174"/>
                  <a:pt x="7515" y="14107"/>
                </a:cubicBezTo>
                <a:cubicBezTo>
                  <a:pt x="7412" y="14031"/>
                  <a:pt x="7320" y="13997"/>
                  <a:pt x="7224" y="13946"/>
                </a:cubicBezTo>
                <a:cubicBezTo>
                  <a:pt x="7202" y="13934"/>
                  <a:pt x="7178" y="13929"/>
                  <a:pt x="7154" y="13929"/>
                </a:cubicBezTo>
                <a:cubicBezTo>
                  <a:pt x="7101" y="13929"/>
                  <a:pt x="7049" y="13956"/>
                  <a:pt x="7022" y="14006"/>
                </a:cubicBezTo>
                <a:cubicBezTo>
                  <a:pt x="6981" y="14079"/>
                  <a:pt x="7006" y="14172"/>
                  <a:pt x="7079" y="14214"/>
                </a:cubicBezTo>
                <a:lnTo>
                  <a:pt x="7086" y="14217"/>
                </a:lnTo>
                <a:cubicBezTo>
                  <a:pt x="7176" y="14269"/>
                  <a:pt x="7283" y="14317"/>
                  <a:pt x="7346" y="14375"/>
                </a:cubicBezTo>
                <a:cubicBezTo>
                  <a:pt x="7420" y="14424"/>
                  <a:pt x="7495" y="14496"/>
                  <a:pt x="7570" y="14562"/>
                </a:cubicBezTo>
                <a:cubicBezTo>
                  <a:pt x="7613" y="14604"/>
                  <a:pt x="7656" y="14650"/>
                  <a:pt x="7698" y="14693"/>
                </a:cubicBezTo>
                <a:cubicBezTo>
                  <a:pt x="7677" y="14705"/>
                  <a:pt x="7655" y="14715"/>
                  <a:pt x="7628" y="14729"/>
                </a:cubicBezTo>
                <a:cubicBezTo>
                  <a:pt x="7588" y="14751"/>
                  <a:pt x="7540" y="14769"/>
                  <a:pt x="7487" y="14786"/>
                </a:cubicBezTo>
                <a:cubicBezTo>
                  <a:pt x="7436" y="14809"/>
                  <a:pt x="7374" y="14818"/>
                  <a:pt x="7311" y="14834"/>
                </a:cubicBezTo>
                <a:cubicBezTo>
                  <a:pt x="7247" y="14843"/>
                  <a:pt x="7178" y="14857"/>
                  <a:pt x="7107" y="14858"/>
                </a:cubicBezTo>
                <a:cubicBezTo>
                  <a:pt x="7075" y="14860"/>
                  <a:pt x="7042" y="14860"/>
                  <a:pt x="7010" y="14860"/>
                </a:cubicBezTo>
                <a:cubicBezTo>
                  <a:pt x="6973" y="14831"/>
                  <a:pt x="6933" y="14804"/>
                  <a:pt x="6890" y="14775"/>
                </a:cubicBezTo>
                <a:cubicBezTo>
                  <a:pt x="6788" y="14700"/>
                  <a:pt x="6695" y="14666"/>
                  <a:pt x="6599" y="14614"/>
                </a:cubicBezTo>
                <a:cubicBezTo>
                  <a:pt x="6577" y="14603"/>
                  <a:pt x="6553" y="14597"/>
                  <a:pt x="6529" y="14597"/>
                </a:cubicBezTo>
                <a:cubicBezTo>
                  <a:pt x="6477" y="14597"/>
                  <a:pt x="6425" y="14625"/>
                  <a:pt x="6397" y="14674"/>
                </a:cubicBezTo>
                <a:cubicBezTo>
                  <a:pt x="6385" y="14695"/>
                  <a:pt x="6380" y="14720"/>
                  <a:pt x="6379" y="14743"/>
                </a:cubicBezTo>
                <a:cubicBezTo>
                  <a:pt x="6319" y="14722"/>
                  <a:pt x="6258" y="14701"/>
                  <a:pt x="6202" y="14676"/>
                </a:cubicBezTo>
                <a:cubicBezTo>
                  <a:pt x="6062" y="14616"/>
                  <a:pt x="5937" y="14545"/>
                  <a:pt x="5832" y="14481"/>
                </a:cubicBezTo>
                <a:cubicBezTo>
                  <a:pt x="5779" y="14450"/>
                  <a:pt x="5736" y="14416"/>
                  <a:pt x="5694" y="14389"/>
                </a:cubicBezTo>
                <a:cubicBezTo>
                  <a:pt x="5653" y="14363"/>
                  <a:pt x="5619" y="14334"/>
                  <a:pt x="5589" y="14310"/>
                </a:cubicBezTo>
                <a:cubicBezTo>
                  <a:pt x="5530" y="14264"/>
                  <a:pt x="5497" y="14238"/>
                  <a:pt x="5497" y="14238"/>
                </a:cubicBezTo>
                <a:cubicBezTo>
                  <a:pt x="5482" y="14226"/>
                  <a:pt x="5464" y="14220"/>
                  <a:pt x="5445" y="14220"/>
                </a:cubicBezTo>
                <a:cubicBezTo>
                  <a:pt x="5422" y="14220"/>
                  <a:pt x="5399" y="14229"/>
                  <a:pt x="5382" y="14248"/>
                </a:cubicBezTo>
                <a:cubicBezTo>
                  <a:pt x="5350" y="14283"/>
                  <a:pt x="5352" y="14337"/>
                  <a:pt x="5386" y="14369"/>
                </a:cubicBezTo>
                <a:cubicBezTo>
                  <a:pt x="5386" y="14369"/>
                  <a:pt x="5417" y="14398"/>
                  <a:pt x="5471" y="14449"/>
                </a:cubicBezTo>
                <a:cubicBezTo>
                  <a:pt x="5497" y="14474"/>
                  <a:pt x="5530" y="14504"/>
                  <a:pt x="5573" y="14539"/>
                </a:cubicBezTo>
                <a:cubicBezTo>
                  <a:pt x="5615" y="14573"/>
                  <a:pt x="5661" y="14614"/>
                  <a:pt x="5715" y="14652"/>
                </a:cubicBezTo>
                <a:cubicBezTo>
                  <a:pt x="5821" y="14731"/>
                  <a:pt x="5949" y="14816"/>
                  <a:pt x="6097" y="14895"/>
                </a:cubicBezTo>
                <a:cubicBezTo>
                  <a:pt x="6170" y="14935"/>
                  <a:pt x="6248" y="14971"/>
                  <a:pt x="6330" y="15007"/>
                </a:cubicBezTo>
                <a:cubicBezTo>
                  <a:pt x="6411" y="15040"/>
                  <a:pt x="6495" y="15072"/>
                  <a:pt x="6582" y="15097"/>
                </a:cubicBezTo>
                <a:cubicBezTo>
                  <a:pt x="6668" y="15125"/>
                  <a:pt x="6757" y="15142"/>
                  <a:pt x="6847" y="15160"/>
                </a:cubicBezTo>
                <a:cubicBezTo>
                  <a:pt x="6853" y="15161"/>
                  <a:pt x="6859" y="15161"/>
                  <a:pt x="6865" y="15162"/>
                </a:cubicBezTo>
                <a:lnTo>
                  <a:pt x="6944" y="15234"/>
                </a:lnTo>
                <a:cubicBezTo>
                  <a:pt x="6989" y="15275"/>
                  <a:pt x="7032" y="15320"/>
                  <a:pt x="7074" y="15364"/>
                </a:cubicBezTo>
                <a:cubicBezTo>
                  <a:pt x="7053" y="15376"/>
                  <a:pt x="7031" y="15386"/>
                  <a:pt x="7004" y="15400"/>
                </a:cubicBezTo>
                <a:cubicBezTo>
                  <a:pt x="6964" y="15421"/>
                  <a:pt x="6916" y="15440"/>
                  <a:pt x="6863" y="15458"/>
                </a:cubicBezTo>
                <a:cubicBezTo>
                  <a:pt x="6810" y="15480"/>
                  <a:pt x="6750" y="15489"/>
                  <a:pt x="6687" y="15505"/>
                </a:cubicBezTo>
                <a:cubicBezTo>
                  <a:pt x="6623" y="15514"/>
                  <a:pt x="6554" y="15529"/>
                  <a:pt x="6482" y="15529"/>
                </a:cubicBezTo>
                <a:cubicBezTo>
                  <a:pt x="6453" y="15531"/>
                  <a:pt x="6424" y="15532"/>
                  <a:pt x="6394" y="15532"/>
                </a:cubicBezTo>
                <a:cubicBezTo>
                  <a:pt x="6349" y="15532"/>
                  <a:pt x="6304" y="15530"/>
                  <a:pt x="6258" y="15527"/>
                </a:cubicBezTo>
                <a:cubicBezTo>
                  <a:pt x="6181" y="15518"/>
                  <a:pt x="6102" y="15511"/>
                  <a:pt x="6026" y="15492"/>
                </a:cubicBezTo>
                <a:cubicBezTo>
                  <a:pt x="5947" y="15477"/>
                  <a:pt x="5870" y="15454"/>
                  <a:pt x="5794" y="15431"/>
                </a:cubicBezTo>
                <a:cubicBezTo>
                  <a:pt x="5720" y="15405"/>
                  <a:pt x="5645" y="15379"/>
                  <a:pt x="5576" y="15347"/>
                </a:cubicBezTo>
                <a:cubicBezTo>
                  <a:pt x="5437" y="15287"/>
                  <a:pt x="5310" y="15216"/>
                  <a:pt x="5207" y="15151"/>
                </a:cubicBezTo>
                <a:cubicBezTo>
                  <a:pt x="5154" y="15121"/>
                  <a:pt x="5109" y="15087"/>
                  <a:pt x="5069" y="15060"/>
                </a:cubicBezTo>
                <a:cubicBezTo>
                  <a:pt x="5028" y="15033"/>
                  <a:pt x="4992" y="15006"/>
                  <a:pt x="4964" y="14981"/>
                </a:cubicBezTo>
                <a:cubicBezTo>
                  <a:pt x="4905" y="14935"/>
                  <a:pt x="4872" y="14910"/>
                  <a:pt x="4872" y="14910"/>
                </a:cubicBezTo>
                <a:cubicBezTo>
                  <a:pt x="4856" y="14898"/>
                  <a:pt x="4837" y="14892"/>
                  <a:pt x="4818" y="14892"/>
                </a:cubicBezTo>
                <a:cubicBezTo>
                  <a:pt x="4796" y="14892"/>
                  <a:pt x="4773" y="14901"/>
                  <a:pt x="4756" y="14919"/>
                </a:cubicBezTo>
                <a:cubicBezTo>
                  <a:pt x="4725" y="14954"/>
                  <a:pt x="4726" y="15008"/>
                  <a:pt x="4761" y="15040"/>
                </a:cubicBezTo>
                <a:cubicBezTo>
                  <a:pt x="4761" y="15040"/>
                  <a:pt x="4790" y="15070"/>
                  <a:pt x="4846" y="15119"/>
                </a:cubicBezTo>
                <a:cubicBezTo>
                  <a:pt x="4872" y="15145"/>
                  <a:pt x="4905" y="15176"/>
                  <a:pt x="4948" y="15210"/>
                </a:cubicBezTo>
                <a:cubicBezTo>
                  <a:pt x="4990" y="15245"/>
                  <a:pt x="5035" y="15285"/>
                  <a:pt x="5090" y="15323"/>
                </a:cubicBezTo>
                <a:cubicBezTo>
                  <a:pt x="5194" y="15402"/>
                  <a:pt x="5324" y="15487"/>
                  <a:pt x="5471" y="15566"/>
                </a:cubicBezTo>
                <a:cubicBezTo>
                  <a:pt x="5544" y="15606"/>
                  <a:pt x="5623" y="15642"/>
                  <a:pt x="5704" y="15678"/>
                </a:cubicBezTo>
                <a:cubicBezTo>
                  <a:pt x="5785" y="15711"/>
                  <a:pt x="5870" y="15743"/>
                  <a:pt x="5957" y="15768"/>
                </a:cubicBezTo>
                <a:cubicBezTo>
                  <a:pt x="6043" y="15796"/>
                  <a:pt x="6132" y="15814"/>
                  <a:pt x="6220" y="15831"/>
                </a:cubicBezTo>
                <a:cubicBezTo>
                  <a:pt x="6310" y="15846"/>
                  <a:pt x="6399" y="15856"/>
                  <a:pt x="6486" y="15857"/>
                </a:cubicBezTo>
                <a:cubicBezTo>
                  <a:pt x="6507" y="15859"/>
                  <a:pt x="6527" y="15859"/>
                  <a:pt x="6547" y="15859"/>
                </a:cubicBezTo>
                <a:cubicBezTo>
                  <a:pt x="6614" y="15859"/>
                  <a:pt x="6678" y="15853"/>
                  <a:pt x="6739" y="15849"/>
                </a:cubicBezTo>
                <a:cubicBezTo>
                  <a:pt x="6819" y="15836"/>
                  <a:pt x="6896" y="15830"/>
                  <a:pt x="6965" y="15808"/>
                </a:cubicBezTo>
                <a:cubicBezTo>
                  <a:pt x="7034" y="15790"/>
                  <a:pt x="7098" y="15772"/>
                  <a:pt x="7151" y="15750"/>
                </a:cubicBezTo>
                <a:cubicBezTo>
                  <a:pt x="7206" y="15729"/>
                  <a:pt x="7254" y="15711"/>
                  <a:pt x="7291" y="15689"/>
                </a:cubicBezTo>
                <a:cubicBezTo>
                  <a:pt x="7315" y="15677"/>
                  <a:pt x="7336" y="15666"/>
                  <a:pt x="7353" y="15656"/>
                </a:cubicBezTo>
                <a:cubicBezTo>
                  <a:pt x="7363" y="15668"/>
                  <a:pt x="7374" y="15679"/>
                  <a:pt x="7387" y="15691"/>
                </a:cubicBezTo>
                <a:cubicBezTo>
                  <a:pt x="7459" y="15769"/>
                  <a:pt x="7542" y="15847"/>
                  <a:pt x="7621" y="15923"/>
                </a:cubicBezTo>
                <a:cubicBezTo>
                  <a:pt x="7706" y="15997"/>
                  <a:pt x="7791" y="16075"/>
                  <a:pt x="7886" y="16140"/>
                </a:cubicBezTo>
                <a:cubicBezTo>
                  <a:pt x="8058" y="16263"/>
                  <a:pt x="8233" y="16388"/>
                  <a:pt x="8416" y="16508"/>
                </a:cubicBezTo>
                <a:cubicBezTo>
                  <a:pt x="8505" y="16571"/>
                  <a:pt x="8599" y="16627"/>
                  <a:pt x="8690" y="16683"/>
                </a:cubicBezTo>
                <a:cubicBezTo>
                  <a:pt x="8782" y="16741"/>
                  <a:pt x="8873" y="16799"/>
                  <a:pt x="8968" y="16852"/>
                </a:cubicBezTo>
                <a:cubicBezTo>
                  <a:pt x="9062" y="16906"/>
                  <a:pt x="9155" y="16963"/>
                  <a:pt x="9253" y="17015"/>
                </a:cubicBezTo>
                <a:lnTo>
                  <a:pt x="9543" y="17165"/>
                </a:lnTo>
                <a:cubicBezTo>
                  <a:pt x="9641" y="17215"/>
                  <a:pt x="9743" y="17256"/>
                  <a:pt x="9843" y="17303"/>
                </a:cubicBezTo>
                <a:cubicBezTo>
                  <a:pt x="9941" y="17351"/>
                  <a:pt x="10045" y="17390"/>
                  <a:pt x="10148" y="17430"/>
                </a:cubicBezTo>
                <a:cubicBezTo>
                  <a:pt x="10252" y="17467"/>
                  <a:pt x="10353" y="17513"/>
                  <a:pt x="10460" y="17542"/>
                </a:cubicBezTo>
                <a:lnTo>
                  <a:pt x="10778" y="17640"/>
                </a:lnTo>
                <a:lnTo>
                  <a:pt x="11173" y="17755"/>
                </a:lnTo>
                <a:cubicBezTo>
                  <a:pt x="11313" y="17782"/>
                  <a:pt x="11456" y="17803"/>
                  <a:pt x="11600" y="17826"/>
                </a:cubicBezTo>
                <a:cubicBezTo>
                  <a:pt x="11746" y="17835"/>
                  <a:pt x="11890" y="17840"/>
                  <a:pt x="12035" y="17845"/>
                </a:cubicBezTo>
                <a:lnTo>
                  <a:pt x="12447" y="17810"/>
                </a:lnTo>
                <a:lnTo>
                  <a:pt x="12447" y="17810"/>
                </a:lnTo>
                <a:cubicBezTo>
                  <a:pt x="12434" y="18062"/>
                  <a:pt x="12417" y="18314"/>
                  <a:pt x="12392" y="18567"/>
                </a:cubicBezTo>
                <a:cubicBezTo>
                  <a:pt x="12379" y="18569"/>
                  <a:pt x="12365" y="18571"/>
                  <a:pt x="12353" y="18575"/>
                </a:cubicBezTo>
                <a:lnTo>
                  <a:pt x="12327" y="18583"/>
                </a:lnTo>
                <a:cubicBezTo>
                  <a:pt x="12327" y="18583"/>
                  <a:pt x="12278" y="18597"/>
                  <a:pt x="12193" y="18623"/>
                </a:cubicBezTo>
                <a:cubicBezTo>
                  <a:pt x="12151" y="18636"/>
                  <a:pt x="12099" y="18652"/>
                  <a:pt x="12039" y="18669"/>
                </a:cubicBezTo>
                <a:cubicBezTo>
                  <a:pt x="11980" y="18687"/>
                  <a:pt x="11912" y="18709"/>
                  <a:pt x="11837" y="18723"/>
                </a:cubicBezTo>
                <a:cubicBezTo>
                  <a:pt x="11762" y="18739"/>
                  <a:pt x="11680" y="18756"/>
                  <a:pt x="11594" y="18773"/>
                </a:cubicBezTo>
                <a:cubicBezTo>
                  <a:pt x="11508" y="18794"/>
                  <a:pt x="11414" y="18797"/>
                  <a:pt x="11318" y="18812"/>
                </a:cubicBezTo>
                <a:cubicBezTo>
                  <a:pt x="11223" y="18824"/>
                  <a:pt x="11125" y="18838"/>
                  <a:pt x="11023" y="18838"/>
                </a:cubicBezTo>
                <a:cubicBezTo>
                  <a:pt x="10922" y="18841"/>
                  <a:pt x="10818" y="18847"/>
                  <a:pt x="10714" y="18849"/>
                </a:cubicBezTo>
                <a:lnTo>
                  <a:pt x="10403" y="18836"/>
                </a:lnTo>
                <a:cubicBezTo>
                  <a:pt x="10301" y="18836"/>
                  <a:pt x="10200" y="18817"/>
                  <a:pt x="10101" y="18809"/>
                </a:cubicBezTo>
                <a:cubicBezTo>
                  <a:pt x="10004" y="18797"/>
                  <a:pt x="9909" y="18791"/>
                  <a:pt x="9821" y="18771"/>
                </a:cubicBezTo>
                <a:cubicBezTo>
                  <a:pt x="9732" y="18756"/>
                  <a:pt x="9649" y="18743"/>
                  <a:pt x="9573" y="18728"/>
                </a:cubicBezTo>
                <a:cubicBezTo>
                  <a:pt x="9418" y="18701"/>
                  <a:pt x="9282" y="18663"/>
                  <a:pt x="9191" y="18644"/>
                </a:cubicBezTo>
                <a:cubicBezTo>
                  <a:pt x="9098" y="18623"/>
                  <a:pt x="9045" y="18611"/>
                  <a:pt x="9045" y="18611"/>
                </a:cubicBezTo>
                <a:cubicBezTo>
                  <a:pt x="9031" y="18608"/>
                  <a:pt x="9016" y="18606"/>
                  <a:pt x="9001" y="18606"/>
                </a:cubicBezTo>
                <a:cubicBezTo>
                  <a:pt x="8916" y="18606"/>
                  <a:pt x="8837" y="18660"/>
                  <a:pt x="8811" y="18745"/>
                </a:cubicBezTo>
                <a:cubicBezTo>
                  <a:pt x="8779" y="18850"/>
                  <a:pt x="8838" y="18961"/>
                  <a:pt x="8942" y="18993"/>
                </a:cubicBezTo>
                <a:cubicBezTo>
                  <a:pt x="8942" y="18993"/>
                  <a:pt x="8994" y="19009"/>
                  <a:pt x="9086" y="19036"/>
                </a:cubicBezTo>
                <a:cubicBezTo>
                  <a:pt x="9179" y="19063"/>
                  <a:pt x="9303" y="19107"/>
                  <a:pt x="9467" y="19149"/>
                </a:cubicBezTo>
                <a:cubicBezTo>
                  <a:pt x="9550" y="19169"/>
                  <a:pt x="9638" y="19191"/>
                  <a:pt x="9733" y="19216"/>
                </a:cubicBezTo>
                <a:cubicBezTo>
                  <a:pt x="9828" y="19242"/>
                  <a:pt x="9929" y="19256"/>
                  <a:pt x="10032" y="19276"/>
                </a:cubicBezTo>
                <a:cubicBezTo>
                  <a:pt x="10137" y="19293"/>
                  <a:pt x="10243" y="19320"/>
                  <a:pt x="10355" y="19330"/>
                </a:cubicBezTo>
                <a:cubicBezTo>
                  <a:pt x="10467" y="19341"/>
                  <a:pt x="10579" y="19355"/>
                  <a:pt x="10692" y="19367"/>
                </a:cubicBezTo>
                <a:cubicBezTo>
                  <a:pt x="10807" y="19373"/>
                  <a:pt x="10921" y="19376"/>
                  <a:pt x="11032" y="19381"/>
                </a:cubicBezTo>
                <a:cubicBezTo>
                  <a:pt x="11066" y="19383"/>
                  <a:pt x="11100" y="19383"/>
                  <a:pt x="11133" y="19383"/>
                </a:cubicBezTo>
                <a:cubicBezTo>
                  <a:pt x="11211" y="19383"/>
                  <a:pt x="11288" y="19379"/>
                  <a:pt x="11364" y="19375"/>
                </a:cubicBezTo>
                <a:cubicBezTo>
                  <a:pt x="11471" y="19367"/>
                  <a:pt x="11577" y="19370"/>
                  <a:pt x="11674" y="19354"/>
                </a:cubicBezTo>
                <a:cubicBezTo>
                  <a:pt x="11773" y="19340"/>
                  <a:pt x="11866" y="19328"/>
                  <a:pt x="11951" y="19317"/>
                </a:cubicBezTo>
                <a:cubicBezTo>
                  <a:pt x="12037" y="19307"/>
                  <a:pt x="12115" y="19290"/>
                  <a:pt x="12184" y="19274"/>
                </a:cubicBezTo>
                <a:cubicBezTo>
                  <a:pt x="12233" y="19264"/>
                  <a:pt x="12276" y="19253"/>
                  <a:pt x="12316" y="19245"/>
                </a:cubicBezTo>
                <a:lnTo>
                  <a:pt x="12316" y="19245"/>
                </a:lnTo>
                <a:cubicBezTo>
                  <a:pt x="12289" y="19451"/>
                  <a:pt x="12259" y="19657"/>
                  <a:pt x="12223" y="19860"/>
                </a:cubicBezTo>
                <a:lnTo>
                  <a:pt x="12184" y="20073"/>
                </a:lnTo>
                <a:lnTo>
                  <a:pt x="12131" y="20314"/>
                </a:lnTo>
                <a:cubicBezTo>
                  <a:pt x="12103" y="20476"/>
                  <a:pt x="12073" y="20638"/>
                  <a:pt x="12060" y="20801"/>
                </a:cubicBezTo>
                <a:cubicBezTo>
                  <a:pt x="11992" y="21452"/>
                  <a:pt x="12034" y="22094"/>
                  <a:pt x="12066" y="22719"/>
                </a:cubicBezTo>
                <a:cubicBezTo>
                  <a:pt x="12100" y="23342"/>
                  <a:pt x="12131" y="23963"/>
                  <a:pt x="12068" y="24548"/>
                </a:cubicBezTo>
                <a:cubicBezTo>
                  <a:pt x="12023" y="24910"/>
                  <a:pt x="11956" y="25272"/>
                  <a:pt x="11881" y="25632"/>
                </a:cubicBezTo>
                <a:cubicBezTo>
                  <a:pt x="11849" y="25623"/>
                  <a:pt x="11816" y="25611"/>
                  <a:pt x="11779" y="25597"/>
                </a:cubicBezTo>
                <a:cubicBezTo>
                  <a:pt x="11723" y="25580"/>
                  <a:pt x="11672" y="25552"/>
                  <a:pt x="11614" y="25526"/>
                </a:cubicBezTo>
                <a:cubicBezTo>
                  <a:pt x="11559" y="25494"/>
                  <a:pt x="11498" y="25464"/>
                  <a:pt x="11445" y="25422"/>
                </a:cubicBezTo>
                <a:cubicBezTo>
                  <a:pt x="11387" y="25383"/>
                  <a:pt x="11337" y="25335"/>
                  <a:pt x="11284" y="25287"/>
                </a:cubicBezTo>
                <a:cubicBezTo>
                  <a:pt x="11237" y="25233"/>
                  <a:pt x="11190" y="25178"/>
                  <a:pt x="11152" y="25116"/>
                </a:cubicBezTo>
                <a:cubicBezTo>
                  <a:pt x="11130" y="25087"/>
                  <a:pt x="11115" y="25054"/>
                  <a:pt x="11099" y="25022"/>
                </a:cubicBezTo>
                <a:cubicBezTo>
                  <a:pt x="11083" y="24990"/>
                  <a:pt x="11064" y="24958"/>
                  <a:pt x="11056" y="24923"/>
                </a:cubicBezTo>
                <a:cubicBezTo>
                  <a:pt x="11043" y="24889"/>
                  <a:pt x="11031" y="24856"/>
                  <a:pt x="11021" y="24822"/>
                </a:cubicBezTo>
                <a:cubicBezTo>
                  <a:pt x="11013" y="24788"/>
                  <a:pt x="11006" y="24752"/>
                  <a:pt x="10999" y="24719"/>
                </a:cubicBezTo>
                <a:cubicBezTo>
                  <a:pt x="10983" y="24651"/>
                  <a:pt x="10984" y="24581"/>
                  <a:pt x="10977" y="24517"/>
                </a:cubicBezTo>
                <a:cubicBezTo>
                  <a:pt x="10979" y="24450"/>
                  <a:pt x="10978" y="24388"/>
                  <a:pt x="10982" y="24331"/>
                </a:cubicBezTo>
                <a:cubicBezTo>
                  <a:pt x="10989" y="24272"/>
                  <a:pt x="10995" y="24219"/>
                  <a:pt x="11003" y="24172"/>
                </a:cubicBezTo>
                <a:cubicBezTo>
                  <a:pt x="11009" y="24125"/>
                  <a:pt x="11021" y="24085"/>
                  <a:pt x="11027" y="24050"/>
                </a:cubicBezTo>
                <a:cubicBezTo>
                  <a:pt x="11042" y="23982"/>
                  <a:pt x="11050" y="23944"/>
                  <a:pt x="11050" y="23944"/>
                </a:cubicBezTo>
                <a:lnTo>
                  <a:pt x="11052" y="23933"/>
                </a:lnTo>
                <a:cubicBezTo>
                  <a:pt x="11066" y="23874"/>
                  <a:pt x="11030" y="23814"/>
                  <a:pt x="10971" y="23796"/>
                </a:cubicBezTo>
                <a:cubicBezTo>
                  <a:pt x="10960" y="23793"/>
                  <a:pt x="10950" y="23792"/>
                  <a:pt x="10939" y="23792"/>
                </a:cubicBezTo>
                <a:cubicBezTo>
                  <a:pt x="10888" y="23792"/>
                  <a:pt x="10841" y="23825"/>
                  <a:pt x="10827" y="23876"/>
                </a:cubicBezTo>
                <a:cubicBezTo>
                  <a:pt x="10827" y="23876"/>
                  <a:pt x="10814" y="23917"/>
                  <a:pt x="10793" y="23991"/>
                </a:cubicBezTo>
                <a:cubicBezTo>
                  <a:pt x="10785" y="24028"/>
                  <a:pt x="10769" y="24071"/>
                  <a:pt x="10758" y="24123"/>
                </a:cubicBezTo>
                <a:cubicBezTo>
                  <a:pt x="10748" y="24177"/>
                  <a:pt x="10737" y="24235"/>
                  <a:pt x="10724" y="24300"/>
                </a:cubicBezTo>
                <a:cubicBezTo>
                  <a:pt x="10717" y="24367"/>
                  <a:pt x="10712" y="24438"/>
                  <a:pt x="10706" y="24516"/>
                </a:cubicBezTo>
                <a:cubicBezTo>
                  <a:pt x="10710" y="24592"/>
                  <a:pt x="10705" y="24675"/>
                  <a:pt x="10718" y="24760"/>
                </a:cubicBezTo>
                <a:cubicBezTo>
                  <a:pt x="10724" y="24803"/>
                  <a:pt x="10731" y="24846"/>
                  <a:pt x="10738" y="24890"/>
                </a:cubicBezTo>
                <a:cubicBezTo>
                  <a:pt x="10748" y="24934"/>
                  <a:pt x="10761" y="24976"/>
                  <a:pt x="10774" y="25021"/>
                </a:cubicBezTo>
                <a:cubicBezTo>
                  <a:pt x="10785" y="25065"/>
                  <a:pt x="10804" y="25107"/>
                  <a:pt x="10822" y="25150"/>
                </a:cubicBezTo>
                <a:cubicBezTo>
                  <a:pt x="10839" y="25193"/>
                  <a:pt x="10857" y="25237"/>
                  <a:pt x="10882" y="25277"/>
                </a:cubicBezTo>
                <a:cubicBezTo>
                  <a:pt x="10926" y="25361"/>
                  <a:pt x="10983" y="25435"/>
                  <a:pt x="11041" y="25508"/>
                </a:cubicBezTo>
                <a:cubicBezTo>
                  <a:pt x="11104" y="25575"/>
                  <a:pt x="11165" y="25643"/>
                  <a:pt x="11234" y="25696"/>
                </a:cubicBezTo>
                <a:cubicBezTo>
                  <a:pt x="11300" y="25754"/>
                  <a:pt x="11373" y="25795"/>
                  <a:pt x="11439" y="25840"/>
                </a:cubicBezTo>
                <a:cubicBezTo>
                  <a:pt x="11509" y="25878"/>
                  <a:pt x="11573" y="25916"/>
                  <a:pt x="11637" y="25941"/>
                </a:cubicBezTo>
                <a:cubicBezTo>
                  <a:pt x="11695" y="25968"/>
                  <a:pt x="11749" y="25989"/>
                  <a:pt x="11800" y="26006"/>
                </a:cubicBezTo>
                <a:cubicBezTo>
                  <a:pt x="11773" y="26121"/>
                  <a:pt x="11747" y="26235"/>
                  <a:pt x="11720" y="26348"/>
                </a:cubicBezTo>
                <a:cubicBezTo>
                  <a:pt x="11696" y="26445"/>
                  <a:pt x="11672" y="26543"/>
                  <a:pt x="11649" y="26640"/>
                </a:cubicBezTo>
                <a:cubicBezTo>
                  <a:pt x="11646" y="26639"/>
                  <a:pt x="11643" y="26638"/>
                  <a:pt x="11638" y="26638"/>
                </a:cubicBezTo>
                <a:lnTo>
                  <a:pt x="11622" y="26635"/>
                </a:lnTo>
                <a:cubicBezTo>
                  <a:pt x="11622" y="26635"/>
                  <a:pt x="11531" y="26621"/>
                  <a:pt x="11371" y="26596"/>
                </a:cubicBezTo>
                <a:cubicBezTo>
                  <a:pt x="11296" y="26574"/>
                  <a:pt x="11197" y="26560"/>
                  <a:pt x="11095" y="26522"/>
                </a:cubicBezTo>
                <a:cubicBezTo>
                  <a:pt x="10991" y="26489"/>
                  <a:pt x="10879" y="26441"/>
                  <a:pt x="10767" y="26376"/>
                </a:cubicBezTo>
                <a:cubicBezTo>
                  <a:pt x="10713" y="26340"/>
                  <a:pt x="10653" y="26308"/>
                  <a:pt x="10604" y="26260"/>
                </a:cubicBezTo>
                <a:cubicBezTo>
                  <a:pt x="10578" y="26238"/>
                  <a:pt x="10549" y="26218"/>
                  <a:pt x="10524" y="26192"/>
                </a:cubicBezTo>
                <a:cubicBezTo>
                  <a:pt x="10500" y="26166"/>
                  <a:pt x="10476" y="26140"/>
                  <a:pt x="10451" y="26114"/>
                </a:cubicBezTo>
                <a:cubicBezTo>
                  <a:pt x="10358" y="26002"/>
                  <a:pt x="10271" y="25872"/>
                  <a:pt x="10215" y="25715"/>
                </a:cubicBezTo>
                <a:cubicBezTo>
                  <a:pt x="10094" y="25407"/>
                  <a:pt x="10053" y="25029"/>
                  <a:pt x="10050" y="24649"/>
                </a:cubicBezTo>
                <a:cubicBezTo>
                  <a:pt x="10046" y="24266"/>
                  <a:pt x="10072" y="23875"/>
                  <a:pt x="10088" y="23504"/>
                </a:cubicBezTo>
                <a:cubicBezTo>
                  <a:pt x="10104" y="23132"/>
                  <a:pt x="10109" y="22779"/>
                  <a:pt x="10077" y="22469"/>
                </a:cubicBezTo>
                <a:cubicBezTo>
                  <a:pt x="10069" y="22392"/>
                  <a:pt x="10061" y="22317"/>
                  <a:pt x="10047" y="22247"/>
                </a:cubicBezTo>
                <a:cubicBezTo>
                  <a:pt x="10036" y="22177"/>
                  <a:pt x="10021" y="22109"/>
                  <a:pt x="10005" y="22045"/>
                </a:cubicBezTo>
                <a:cubicBezTo>
                  <a:pt x="9993" y="21981"/>
                  <a:pt x="9972" y="21923"/>
                  <a:pt x="9954" y="21868"/>
                </a:cubicBezTo>
                <a:cubicBezTo>
                  <a:pt x="9937" y="21815"/>
                  <a:pt x="9918" y="21763"/>
                  <a:pt x="9896" y="21716"/>
                </a:cubicBezTo>
                <a:cubicBezTo>
                  <a:pt x="9875" y="21672"/>
                  <a:pt x="9855" y="21626"/>
                  <a:pt x="9838" y="21594"/>
                </a:cubicBezTo>
                <a:cubicBezTo>
                  <a:pt x="9821" y="21565"/>
                  <a:pt x="9806" y="21541"/>
                  <a:pt x="9796" y="21521"/>
                </a:cubicBezTo>
                <a:cubicBezTo>
                  <a:pt x="9771" y="21481"/>
                  <a:pt x="9760" y="21460"/>
                  <a:pt x="9760" y="21460"/>
                </a:cubicBezTo>
                <a:cubicBezTo>
                  <a:pt x="9724" y="21399"/>
                  <a:pt x="9660" y="21365"/>
                  <a:pt x="9594" y="21365"/>
                </a:cubicBezTo>
                <a:cubicBezTo>
                  <a:pt x="9561" y="21365"/>
                  <a:pt x="9528" y="21374"/>
                  <a:pt x="9497" y="21392"/>
                </a:cubicBezTo>
                <a:cubicBezTo>
                  <a:pt x="9405" y="21445"/>
                  <a:pt x="9375" y="21563"/>
                  <a:pt x="9429" y="21656"/>
                </a:cubicBezTo>
                <a:cubicBezTo>
                  <a:pt x="9429" y="21656"/>
                  <a:pt x="9441" y="21677"/>
                  <a:pt x="9465" y="21716"/>
                </a:cubicBezTo>
                <a:cubicBezTo>
                  <a:pt x="9477" y="21737"/>
                  <a:pt x="9492" y="21760"/>
                  <a:pt x="9508" y="21790"/>
                </a:cubicBezTo>
                <a:cubicBezTo>
                  <a:pt x="9522" y="21817"/>
                  <a:pt x="9531" y="21844"/>
                  <a:pt x="9546" y="21877"/>
                </a:cubicBezTo>
                <a:cubicBezTo>
                  <a:pt x="9561" y="21908"/>
                  <a:pt x="9575" y="21946"/>
                  <a:pt x="9590" y="21992"/>
                </a:cubicBezTo>
                <a:cubicBezTo>
                  <a:pt x="9604" y="22035"/>
                  <a:pt x="9621" y="22083"/>
                  <a:pt x="9632" y="22137"/>
                </a:cubicBezTo>
                <a:cubicBezTo>
                  <a:pt x="9646" y="22191"/>
                  <a:pt x="9659" y="22248"/>
                  <a:pt x="9668" y="22311"/>
                </a:cubicBezTo>
                <a:cubicBezTo>
                  <a:pt x="9680" y="22371"/>
                  <a:pt x="9688" y="22438"/>
                  <a:pt x="9695" y="22507"/>
                </a:cubicBezTo>
                <a:cubicBezTo>
                  <a:pt x="9717" y="22726"/>
                  <a:pt x="9720" y="22982"/>
                  <a:pt x="9711" y="23259"/>
                </a:cubicBezTo>
                <a:cubicBezTo>
                  <a:pt x="9697" y="23253"/>
                  <a:pt x="9686" y="23247"/>
                  <a:pt x="9673" y="23240"/>
                </a:cubicBezTo>
                <a:cubicBezTo>
                  <a:pt x="9643" y="23225"/>
                  <a:pt x="9611" y="23208"/>
                  <a:pt x="9577" y="23190"/>
                </a:cubicBezTo>
                <a:cubicBezTo>
                  <a:pt x="9541" y="23173"/>
                  <a:pt x="9510" y="23155"/>
                  <a:pt x="9481" y="23134"/>
                </a:cubicBezTo>
                <a:cubicBezTo>
                  <a:pt x="9450" y="23113"/>
                  <a:pt x="9417" y="23092"/>
                  <a:pt x="9385" y="23071"/>
                </a:cubicBezTo>
                <a:cubicBezTo>
                  <a:pt x="9354" y="23049"/>
                  <a:pt x="9317" y="23029"/>
                  <a:pt x="9286" y="23004"/>
                </a:cubicBezTo>
                <a:cubicBezTo>
                  <a:pt x="9224" y="22950"/>
                  <a:pt x="9162" y="22897"/>
                  <a:pt x="9105" y="22847"/>
                </a:cubicBezTo>
                <a:cubicBezTo>
                  <a:pt x="9046" y="22797"/>
                  <a:pt x="8998" y="22735"/>
                  <a:pt x="8955" y="22689"/>
                </a:cubicBezTo>
                <a:cubicBezTo>
                  <a:pt x="8868" y="22595"/>
                  <a:pt x="8809" y="22531"/>
                  <a:pt x="8809" y="22531"/>
                </a:cubicBezTo>
                <a:lnTo>
                  <a:pt x="8803" y="22523"/>
                </a:lnTo>
                <a:cubicBezTo>
                  <a:pt x="8773" y="22490"/>
                  <a:pt x="8731" y="22473"/>
                  <a:pt x="8688" y="22473"/>
                </a:cubicBezTo>
                <a:cubicBezTo>
                  <a:pt x="8653" y="22473"/>
                  <a:pt x="8618" y="22484"/>
                  <a:pt x="8588" y="22509"/>
                </a:cubicBezTo>
                <a:cubicBezTo>
                  <a:pt x="8520" y="22563"/>
                  <a:pt x="8510" y="22663"/>
                  <a:pt x="8565" y="22731"/>
                </a:cubicBezTo>
                <a:cubicBezTo>
                  <a:pt x="8565" y="22731"/>
                  <a:pt x="8622" y="22801"/>
                  <a:pt x="8708" y="22906"/>
                </a:cubicBezTo>
                <a:cubicBezTo>
                  <a:pt x="8754" y="22958"/>
                  <a:pt x="8798" y="23023"/>
                  <a:pt x="8861" y="23084"/>
                </a:cubicBezTo>
                <a:cubicBezTo>
                  <a:pt x="8925" y="23146"/>
                  <a:pt x="8993" y="23213"/>
                  <a:pt x="9059" y="23279"/>
                </a:cubicBezTo>
                <a:cubicBezTo>
                  <a:pt x="9095" y="23311"/>
                  <a:pt x="9137" y="23338"/>
                  <a:pt x="9174" y="23368"/>
                </a:cubicBezTo>
                <a:cubicBezTo>
                  <a:pt x="9212" y="23395"/>
                  <a:pt x="9250" y="23423"/>
                  <a:pt x="9287" y="23449"/>
                </a:cubicBezTo>
                <a:cubicBezTo>
                  <a:pt x="9324" y="23477"/>
                  <a:pt x="9360" y="23503"/>
                  <a:pt x="9392" y="23520"/>
                </a:cubicBezTo>
                <a:cubicBezTo>
                  <a:pt x="9425" y="23539"/>
                  <a:pt x="9456" y="23557"/>
                  <a:pt x="9483" y="23575"/>
                </a:cubicBezTo>
                <a:cubicBezTo>
                  <a:pt x="9597" y="23641"/>
                  <a:pt x="9674" y="23686"/>
                  <a:pt x="9674" y="23686"/>
                </a:cubicBezTo>
                <a:lnTo>
                  <a:pt x="9676" y="23688"/>
                </a:lnTo>
                <a:cubicBezTo>
                  <a:pt x="9679" y="23689"/>
                  <a:pt x="9682" y="23692"/>
                  <a:pt x="9685" y="23693"/>
                </a:cubicBezTo>
                <a:cubicBezTo>
                  <a:pt x="9686" y="23693"/>
                  <a:pt x="9688" y="23694"/>
                  <a:pt x="9690" y="23694"/>
                </a:cubicBezTo>
                <a:cubicBezTo>
                  <a:pt x="9674" y="24001"/>
                  <a:pt x="9655" y="24324"/>
                  <a:pt x="9659" y="24654"/>
                </a:cubicBezTo>
                <a:cubicBezTo>
                  <a:pt x="9663" y="25056"/>
                  <a:pt x="9700" y="25478"/>
                  <a:pt x="9848" y="25859"/>
                </a:cubicBezTo>
                <a:cubicBezTo>
                  <a:pt x="9918" y="26050"/>
                  <a:pt x="10029" y="26224"/>
                  <a:pt x="10152" y="26371"/>
                </a:cubicBezTo>
                <a:cubicBezTo>
                  <a:pt x="10185" y="26406"/>
                  <a:pt x="10217" y="26441"/>
                  <a:pt x="10249" y="26475"/>
                </a:cubicBezTo>
                <a:cubicBezTo>
                  <a:pt x="10282" y="26509"/>
                  <a:pt x="10319" y="26537"/>
                  <a:pt x="10352" y="26566"/>
                </a:cubicBezTo>
                <a:cubicBezTo>
                  <a:pt x="10419" y="26627"/>
                  <a:pt x="10494" y="26670"/>
                  <a:pt x="10565" y="26714"/>
                </a:cubicBezTo>
                <a:cubicBezTo>
                  <a:pt x="10707" y="26798"/>
                  <a:pt x="10845" y="26857"/>
                  <a:pt x="10971" y="26897"/>
                </a:cubicBezTo>
                <a:cubicBezTo>
                  <a:pt x="11094" y="26942"/>
                  <a:pt x="11205" y="26959"/>
                  <a:pt x="11293" y="26984"/>
                </a:cubicBezTo>
                <a:cubicBezTo>
                  <a:pt x="11426" y="27006"/>
                  <a:pt x="11516" y="27020"/>
                  <a:pt x="11555" y="27026"/>
                </a:cubicBezTo>
                <a:cubicBezTo>
                  <a:pt x="11478" y="27347"/>
                  <a:pt x="11404" y="27669"/>
                  <a:pt x="11341" y="27996"/>
                </a:cubicBezTo>
                <a:lnTo>
                  <a:pt x="10487" y="27469"/>
                </a:lnTo>
                <a:lnTo>
                  <a:pt x="10479" y="27466"/>
                </a:lnTo>
                <a:cubicBezTo>
                  <a:pt x="10461" y="27454"/>
                  <a:pt x="10440" y="27449"/>
                  <a:pt x="10420" y="27449"/>
                </a:cubicBezTo>
                <a:cubicBezTo>
                  <a:pt x="10387" y="27449"/>
                  <a:pt x="10355" y="27463"/>
                  <a:pt x="10333" y="27489"/>
                </a:cubicBezTo>
                <a:cubicBezTo>
                  <a:pt x="10291" y="27537"/>
                  <a:pt x="10298" y="27610"/>
                  <a:pt x="10345" y="27650"/>
                </a:cubicBezTo>
                <a:lnTo>
                  <a:pt x="11210" y="28377"/>
                </a:lnTo>
                <a:lnTo>
                  <a:pt x="11213" y="28380"/>
                </a:lnTo>
                <a:cubicBezTo>
                  <a:pt x="11220" y="28386"/>
                  <a:pt x="11228" y="28392"/>
                  <a:pt x="11236" y="28396"/>
                </a:cubicBezTo>
                <a:cubicBezTo>
                  <a:pt x="11245" y="28402"/>
                  <a:pt x="11254" y="28405"/>
                  <a:pt x="11264" y="28409"/>
                </a:cubicBezTo>
                <a:cubicBezTo>
                  <a:pt x="11252" y="28478"/>
                  <a:pt x="11240" y="28548"/>
                  <a:pt x="11231" y="28616"/>
                </a:cubicBezTo>
                <a:cubicBezTo>
                  <a:pt x="11212" y="28765"/>
                  <a:pt x="11195" y="28914"/>
                  <a:pt x="11178" y="29063"/>
                </a:cubicBezTo>
                <a:cubicBezTo>
                  <a:pt x="11165" y="29202"/>
                  <a:pt x="11153" y="29338"/>
                  <a:pt x="11142" y="29476"/>
                </a:cubicBezTo>
                <a:cubicBezTo>
                  <a:pt x="11083" y="29415"/>
                  <a:pt x="11022" y="29346"/>
                  <a:pt x="10951" y="29279"/>
                </a:cubicBezTo>
                <a:cubicBezTo>
                  <a:pt x="10791" y="29116"/>
                  <a:pt x="10596" y="28934"/>
                  <a:pt x="10391" y="28748"/>
                </a:cubicBezTo>
                <a:cubicBezTo>
                  <a:pt x="10290" y="28654"/>
                  <a:pt x="10182" y="28558"/>
                  <a:pt x="10081" y="28458"/>
                </a:cubicBezTo>
                <a:cubicBezTo>
                  <a:pt x="9977" y="28360"/>
                  <a:pt x="9879" y="28256"/>
                  <a:pt x="9782" y="28153"/>
                </a:cubicBezTo>
                <a:lnTo>
                  <a:pt x="9647" y="27992"/>
                </a:lnTo>
                <a:cubicBezTo>
                  <a:pt x="9601" y="27937"/>
                  <a:pt x="9565" y="27881"/>
                  <a:pt x="9525" y="27824"/>
                </a:cubicBezTo>
                <a:cubicBezTo>
                  <a:pt x="9482" y="27770"/>
                  <a:pt x="9451" y="27711"/>
                  <a:pt x="9418" y="27653"/>
                </a:cubicBezTo>
                <a:cubicBezTo>
                  <a:pt x="9383" y="27596"/>
                  <a:pt x="9351" y="27537"/>
                  <a:pt x="9328" y="27478"/>
                </a:cubicBezTo>
                <a:cubicBezTo>
                  <a:pt x="9303" y="27418"/>
                  <a:pt x="9272" y="27361"/>
                  <a:pt x="9251" y="27302"/>
                </a:cubicBezTo>
                <a:cubicBezTo>
                  <a:pt x="9232" y="27243"/>
                  <a:pt x="9213" y="27184"/>
                  <a:pt x="9195" y="27127"/>
                </a:cubicBezTo>
                <a:cubicBezTo>
                  <a:pt x="9158" y="27012"/>
                  <a:pt x="9143" y="26897"/>
                  <a:pt x="9118" y="26794"/>
                </a:cubicBezTo>
                <a:cubicBezTo>
                  <a:pt x="9103" y="26690"/>
                  <a:pt x="9094" y="26591"/>
                  <a:pt x="9084" y="26505"/>
                </a:cubicBezTo>
                <a:cubicBezTo>
                  <a:pt x="9071" y="26419"/>
                  <a:pt x="9076" y="26341"/>
                  <a:pt x="9073" y="26277"/>
                </a:cubicBezTo>
                <a:cubicBezTo>
                  <a:pt x="9069" y="26151"/>
                  <a:pt x="9068" y="26079"/>
                  <a:pt x="9068" y="26079"/>
                </a:cubicBezTo>
                <a:lnTo>
                  <a:pt x="9068" y="26069"/>
                </a:lnTo>
                <a:cubicBezTo>
                  <a:pt x="9065" y="26006"/>
                  <a:pt x="9015" y="25956"/>
                  <a:pt x="8953" y="25953"/>
                </a:cubicBezTo>
                <a:cubicBezTo>
                  <a:pt x="8951" y="25953"/>
                  <a:pt x="8950" y="25953"/>
                  <a:pt x="8949" y="25953"/>
                </a:cubicBezTo>
                <a:cubicBezTo>
                  <a:pt x="8886" y="25953"/>
                  <a:pt x="8832" y="26002"/>
                  <a:pt x="8829" y="26068"/>
                </a:cubicBezTo>
                <a:cubicBezTo>
                  <a:pt x="8829" y="26068"/>
                  <a:pt x="8826" y="26143"/>
                  <a:pt x="8820" y="26276"/>
                </a:cubicBezTo>
                <a:cubicBezTo>
                  <a:pt x="8820" y="26342"/>
                  <a:pt x="8809" y="26424"/>
                  <a:pt x="8815" y="26517"/>
                </a:cubicBezTo>
                <a:cubicBezTo>
                  <a:pt x="8820" y="26610"/>
                  <a:pt x="8821" y="26717"/>
                  <a:pt x="8830" y="26831"/>
                </a:cubicBezTo>
                <a:cubicBezTo>
                  <a:pt x="8850" y="26946"/>
                  <a:pt x="8857" y="27074"/>
                  <a:pt x="8891" y="27203"/>
                </a:cubicBezTo>
                <a:cubicBezTo>
                  <a:pt x="8907" y="27269"/>
                  <a:pt x="8924" y="27336"/>
                  <a:pt x="8941" y="27405"/>
                </a:cubicBezTo>
                <a:cubicBezTo>
                  <a:pt x="8959" y="27475"/>
                  <a:pt x="8989" y="27542"/>
                  <a:pt x="9012" y="27612"/>
                </a:cubicBezTo>
                <a:cubicBezTo>
                  <a:pt x="9037" y="27682"/>
                  <a:pt x="9068" y="27751"/>
                  <a:pt x="9103" y="27819"/>
                </a:cubicBezTo>
                <a:cubicBezTo>
                  <a:pt x="9138" y="27887"/>
                  <a:pt x="9169" y="27958"/>
                  <a:pt x="9212" y="28024"/>
                </a:cubicBezTo>
                <a:cubicBezTo>
                  <a:pt x="9254" y="28089"/>
                  <a:pt x="9292" y="28158"/>
                  <a:pt x="9337" y="28222"/>
                </a:cubicBezTo>
                <a:lnTo>
                  <a:pt x="9475" y="28410"/>
                </a:lnTo>
                <a:cubicBezTo>
                  <a:pt x="9574" y="28530"/>
                  <a:pt x="9671" y="28649"/>
                  <a:pt x="9772" y="28759"/>
                </a:cubicBezTo>
                <a:cubicBezTo>
                  <a:pt x="9872" y="28870"/>
                  <a:pt x="9973" y="28974"/>
                  <a:pt x="10069" y="29077"/>
                </a:cubicBezTo>
                <a:cubicBezTo>
                  <a:pt x="10261" y="29279"/>
                  <a:pt x="10435" y="29465"/>
                  <a:pt x="10578" y="29627"/>
                </a:cubicBezTo>
                <a:cubicBezTo>
                  <a:pt x="10652" y="29709"/>
                  <a:pt x="10708" y="29785"/>
                  <a:pt x="10764" y="29850"/>
                </a:cubicBezTo>
                <a:cubicBezTo>
                  <a:pt x="10819" y="29913"/>
                  <a:pt x="10865" y="29978"/>
                  <a:pt x="10905" y="30030"/>
                </a:cubicBezTo>
                <a:cubicBezTo>
                  <a:pt x="10983" y="30135"/>
                  <a:pt x="11027" y="30194"/>
                  <a:pt x="11027" y="30194"/>
                </a:cubicBezTo>
                <a:cubicBezTo>
                  <a:pt x="11031" y="30199"/>
                  <a:pt x="11035" y="30205"/>
                  <a:pt x="11040" y="30209"/>
                </a:cubicBezTo>
                <a:cubicBezTo>
                  <a:pt x="11051" y="30222"/>
                  <a:pt x="11063" y="30232"/>
                  <a:pt x="11077" y="30243"/>
                </a:cubicBezTo>
                <a:cubicBezTo>
                  <a:pt x="11059" y="30440"/>
                  <a:pt x="11042" y="30637"/>
                  <a:pt x="11026" y="30833"/>
                </a:cubicBezTo>
                <a:cubicBezTo>
                  <a:pt x="11022" y="30880"/>
                  <a:pt x="11021" y="30928"/>
                  <a:pt x="11016" y="30974"/>
                </a:cubicBezTo>
                <a:cubicBezTo>
                  <a:pt x="10955" y="30949"/>
                  <a:pt x="10870" y="30916"/>
                  <a:pt x="10761" y="30871"/>
                </a:cubicBezTo>
                <a:cubicBezTo>
                  <a:pt x="10705" y="30847"/>
                  <a:pt x="10637" y="30827"/>
                  <a:pt x="10570" y="30792"/>
                </a:cubicBezTo>
                <a:cubicBezTo>
                  <a:pt x="10504" y="30757"/>
                  <a:pt x="10432" y="30719"/>
                  <a:pt x="10356" y="30678"/>
                </a:cubicBezTo>
                <a:cubicBezTo>
                  <a:pt x="10281" y="30635"/>
                  <a:pt x="10196" y="30598"/>
                  <a:pt x="10116" y="30545"/>
                </a:cubicBezTo>
                <a:cubicBezTo>
                  <a:pt x="10037" y="30489"/>
                  <a:pt x="9953" y="30430"/>
                  <a:pt x="9867" y="30371"/>
                </a:cubicBezTo>
                <a:cubicBezTo>
                  <a:pt x="9825" y="30339"/>
                  <a:pt x="9777" y="30312"/>
                  <a:pt x="9737" y="30275"/>
                </a:cubicBezTo>
                <a:cubicBezTo>
                  <a:pt x="9697" y="30238"/>
                  <a:pt x="9654" y="30199"/>
                  <a:pt x="9613" y="30161"/>
                </a:cubicBezTo>
                <a:cubicBezTo>
                  <a:pt x="9570" y="30122"/>
                  <a:pt x="9528" y="30084"/>
                  <a:pt x="9484" y="30044"/>
                </a:cubicBezTo>
                <a:lnTo>
                  <a:pt x="9418" y="29984"/>
                </a:lnTo>
                <a:lnTo>
                  <a:pt x="9358" y="29915"/>
                </a:lnTo>
                <a:cubicBezTo>
                  <a:pt x="9278" y="29822"/>
                  <a:pt x="9197" y="29727"/>
                  <a:pt x="9113" y="29630"/>
                </a:cubicBezTo>
                <a:cubicBezTo>
                  <a:pt x="9039" y="29523"/>
                  <a:pt x="8963" y="29414"/>
                  <a:pt x="8888" y="29303"/>
                </a:cubicBezTo>
                <a:cubicBezTo>
                  <a:pt x="8807" y="29196"/>
                  <a:pt x="8745" y="29071"/>
                  <a:pt x="8672" y="28952"/>
                </a:cubicBezTo>
                <a:cubicBezTo>
                  <a:pt x="8637" y="28893"/>
                  <a:pt x="8602" y="28832"/>
                  <a:pt x="8566" y="28772"/>
                </a:cubicBezTo>
                <a:cubicBezTo>
                  <a:pt x="8532" y="28710"/>
                  <a:pt x="8499" y="28643"/>
                  <a:pt x="8465" y="28579"/>
                </a:cubicBezTo>
                <a:cubicBezTo>
                  <a:pt x="8399" y="28451"/>
                  <a:pt x="8327" y="28318"/>
                  <a:pt x="8265" y="28189"/>
                </a:cubicBezTo>
                <a:cubicBezTo>
                  <a:pt x="8209" y="28059"/>
                  <a:pt x="8139" y="27936"/>
                  <a:pt x="8098" y="27799"/>
                </a:cubicBezTo>
                <a:cubicBezTo>
                  <a:pt x="7995" y="27536"/>
                  <a:pt x="7938" y="27254"/>
                  <a:pt x="7893" y="26978"/>
                </a:cubicBezTo>
                <a:cubicBezTo>
                  <a:pt x="7853" y="26697"/>
                  <a:pt x="7831" y="26417"/>
                  <a:pt x="7824" y="26143"/>
                </a:cubicBezTo>
                <a:cubicBezTo>
                  <a:pt x="7813" y="25868"/>
                  <a:pt x="7811" y="25600"/>
                  <a:pt x="7806" y="25343"/>
                </a:cubicBezTo>
                <a:cubicBezTo>
                  <a:pt x="7799" y="25087"/>
                  <a:pt x="7793" y="24841"/>
                  <a:pt x="7772" y="24614"/>
                </a:cubicBezTo>
                <a:cubicBezTo>
                  <a:pt x="7765" y="24501"/>
                  <a:pt x="7751" y="24391"/>
                  <a:pt x="7736" y="24288"/>
                </a:cubicBezTo>
                <a:cubicBezTo>
                  <a:pt x="7725" y="24184"/>
                  <a:pt x="7710" y="24086"/>
                  <a:pt x="7691" y="23995"/>
                </a:cubicBezTo>
                <a:cubicBezTo>
                  <a:pt x="7660" y="23811"/>
                  <a:pt x="7613" y="23649"/>
                  <a:pt x="7577" y="23514"/>
                </a:cubicBezTo>
                <a:cubicBezTo>
                  <a:pt x="7542" y="23381"/>
                  <a:pt x="7502" y="23293"/>
                  <a:pt x="7479" y="23225"/>
                </a:cubicBezTo>
                <a:cubicBezTo>
                  <a:pt x="7455" y="23160"/>
                  <a:pt x="7443" y="23124"/>
                  <a:pt x="7443" y="23124"/>
                </a:cubicBezTo>
                <a:cubicBezTo>
                  <a:pt x="7418" y="23052"/>
                  <a:pt x="7351" y="23008"/>
                  <a:pt x="7278" y="23008"/>
                </a:cubicBezTo>
                <a:cubicBezTo>
                  <a:pt x="7259" y="23008"/>
                  <a:pt x="7239" y="23011"/>
                  <a:pt x="7220" y="23018"/>
                </a:cubicBezTo>
                <a:cubicBezTo>
                  <a:pt x="7128" y="23050"/>
                  <a:pt x="7081" y="23150"/>
                  <a:pt x="7113" y="23241"/>
                </a:cubicBezTo>
                <a:cubicBezTo>
                  <a:pt x="7113" y="23241"/>
                  <a:pt x="7125" y="23275"/>
                  <a:pt x="7150" y="23342"/>
                </a:cubicBezTo>
                <a:cubicBezTo>
                  <a:pt x="7170" y="23407"/>
                  <a:pt x="7212" y="23507"/>
                  <a:pt x="7244" y="23625"/>
                </a:cubicBezTo>
                <a:cubicBezTo>
                  <a:pt x="7274" y="23743"/>
                  <a:pt x="7315" y="23884"/>
                  <a:pt x="7343" y="24059"/>
                </a:cubicBezTo>
                <a:cubicBezTo>
                  <a:pt x="7362" y="24144"/>
                  <a:pt x="7375" y="24236"/>
                  <a:pt x="7386" y="24333"/>
                </a:cubicBezTo>
                <a:cubicBezTo>
                  <a:pt x="7399" y="24431"/>
                  <a:pt x="7411" y="24534"/>
                  <a:pt x="7418" y="24643"/>
                </a:cubicBezTo>
                <a:cubicBezTo>
                  <a:pt x="7421" y="24677"/>
                  <a:pt x="7423" y="24714"/>
                  <a:pt x="7426" y="24750"/>
                </a:cubicBezTo>
                <a:cubicBezTo>
                  <a:pt x="7423" y="24750"/>
                  <a:pt x="7421" y="24751"/>
                  <a:pt x="7420" y="24751"/>
                </a:cubicBezTo>
                <a:cubicBezTo>
                  <a:pt x="7394" y="24753"/>
                  <a:pt x="7368" y="24760"/>
                  <a:pt x="7336" y="24762"/>
                </a:cubicBezTo>
                <a:cubicBezTo>
                  <a:pt x="7290" y="24767"/>
                  <a:pt x="7239" y="24771"/>
                  <a:pt x="7184" y="24771"/>
                </a:cubicBezTo>
                <a:cubicBezTo>
                  <a:pt x="7085" y="24771"/>
                  <a:pt x="6977" y="24760"/>
                  <a:pt x="6875" y="24728"/>
                </a:cubicBezTo>
                <a:cubicBezTo>
                  <a:pt x="6836" y="24718"/>
                  <a:pt x="6799" y="24700"/>
                  <a:pt x="6762" y="24686"/>
                </a:cubicBezTo>
                <a:cubicBezTo>
                  <a:pt x="6726" y="24667"/>
                  <a:pt x="6691" y="24649"/>
                  <a:pt x="6662" y="24625"/>
                </a:cubicBezTo>
                <a:cubicBezTo>
                  <a:pt x="6630" y="24606"/>
                  <a:pt x="6604" y="24580"/>
                  <a:pt x="6578" y="24556"/>
                </a:cubicBezTo>
                <a:cubicBezTo>
                  <a:pt x="6555" y="24532"/>
                  <a:pt x="6532" y="24507"/>
                  <a:pt x="6514" y="24481"/>
                </a:cubicBezTo>
                <a:cubicBezTo>
                  <a:pt x="6496" y="24457"/>
                  <a:pt x="6480" y="24433"/>
                  <a:pt x="6469" y="24409"/>
                </a:cubicBezTo>
                <a:cubicBezTo>
                  <a:pt x="6455" y="24386"/>
                  <a:pt x="6445" y="24368"/>
                  <a:pt x="6439" y="24349"/>
                </a:cubicBezTo>
                <a:cubicBezTo>
                  <a:pt x="6426" y="24315"/>
                  <a:pt x="6417" y="24295"/>
                  <a:pt x="6417" y="24295"/>
                </a:cubicBezTo>
                <a:lnTo>
                  <a:pt x="6412" y="24284"/>
                </a:lnTo>
                <a:cubicBezTo>
                  <a:pt x="6397" y="24247"/>
                  <a:pt x="6360" y="24224"/>
                  <a:pt x="6320" y="24224"/>
                </a:cubicBezTo>
                <a:cubicBezTo>
                  <a:pt x="6312" y="24224"/>
                  <a:pt x="6304" y="24225"/>
                  <a:pt x="6296" y="24227"/>
                </a:cubicBezTo>
                <a:cubicBezTo>
                  <a:pt x="6245" y="24241"/>
                  <a:pt x="6213" y="24295"/>
                  <a:pt x="6227" y="24347"/>
                </a:cubicBezTo>
                <a:cubicBezTo>
                  <a:pt x="6227" y="24347"/>
                  <a:pt x="6234" y="24372"/>
                  <a:pt x="6246" y="24417"/>
                </a:cubicBezTo>
                <a:cubicBezTo>
                  <a:pt x="6251" y="24439"/>
                  <a:pt x="6261" y="24468"/>
                  <a:pt x="6274" y="24498"/>
                </a:cubicBezTo>
                <a:cubicBezTo>
                  <a:pt x="6284" y="24530"/>
                  <a:pt x="6300" y="24564"/>
                  <a:pt x="6321" y="24599"/>
                </a:cubicBezTo>
                <a:cubicBezTo>
                  <a:pt x="6341" y="24636"/>
                  <a:pt x="6367" y="24672"/>
                  <a:pt x="6395" y="24712"/>
                </a:cubicBezTo>
                <a:cubicBezTo>
                  <a:pt x="6426" y="24748"/>
                  <a:pt x="6458" y="24789"/>
                  <a:pt x="6497" y="24824"/>
                </a:cubicBezTo>
                <a:cubicBezTo>
                  <a:pt x="6535" y="24861"/>
                  <a:pt x="6580" y="24891"/>
                  <a:pt x="6624" y="24923"/>
                </a:cubicBezTo>
                <a:cubicBezTo>
                  <a:pt x="6671" y="24952"/>
                  <a:pt x="6719" y="24980"/>
                  <a:pt x="6769" y="25002"/>
                </a:cubicBezTo>
                <a:cubicBezTo>
                  <a:pt x="6971" y="25095"/>
                  <a:pt x="7189" y="25120"/>
                  <a:pt x="7347" y="25124"/>
                </a:cubicBezTo>
                <a:cubicBezTo>
                  <a:pt x="7359" y="25124"/>
                  <a:pt x="7370" y="25124"/>
                  <a:pt x="7381" y="25124"/>
                </a:cubicBezTo>
                <a:cubicBezTo>
                  <a:pt x="7403" y="25124"/>
                  <a:pt x="7424" y="25124"/>
                  <a:pt x="7444" y="25124"/>
                </a:cubicBezTo>
                <a:cubicBezTo>
                  <a:pt x="7446" y="25197"/>
                  <a:pt x="7448" y="25273"/>
                  <a:pt x="7449" y="25348"/>
                </a:cubicBezTo>
                <a:cubicBezTo>
                  <a:pt x="7455" y="25602"/>
                  <a:pt x="7455" y="25872"/>
                  <a:pt x="7464" y="26154"/>
                </a:cubicBezTo>
                <a:cubicBezTo>
                  <a:pt x="7473" y="26436"/>
                  <a:pt x="7492" y="26730"/>
                  <a:pt x="7533" y="27030"/>
                </a:cubicBezTo>
                <a:cubicBezTo>
                  <a:pt x="7582" y="27328"/>
                  <a:pt x="7641" y="27634"/>
                  <a:pt x="7755" y="27925"/>
                </a:cubicBezTo>
                <a:cubicBezTo>
                  <a:pt x="7799" y="28074"/>
                  <a:pt x="7874" y="28212"/>
                  <a:pt x="7936" y="28355"/>
                </a:cubicBezTo>
                <a:cubicBezTo>
                  <a:pt x="8002" y="28493"/>
                  <a:pt x="8070" y="28620"/>
                  <a:pt x="8138" y="28750"/>
                </a:cubicBezTo>
                <a:cubicBezTo>
                  <a:pt x="8172" y="28816"/>
                  <a:pt x="8203" y="28881"/>
                  <a:pt x="8239" y="28945"/>
                </a:cubicBezTo>
                <a:cubicBezTo>
                  <a:pt x="8277" y="29010"/>
                  <a:pt x="8314" y="29074"/>
                  <a:pt x="8351" y="29137"/>
                </a:cubicBezTo>
                <a:cubicBezTo>
                  <a:pt x="8428" y="29264"/>
                  <a:pt x="8491" y="29394"/>
                  <a:pt x="8576" y="29511"/>
                </a:cubicBezTo>
                <a:cubicBezTo>
                  <a:pt x="8658" y="29630"/>
                  <a:pt x="8739" y="29747"/>
                  <a:pt x="8818" y="29859"/>
                </a:cubicBezTo>
                <a:cubicBezTo>
                  <a:pt x="8908" y="29966"/>
                  <a:pt x="8996" y="30071"/>
                  <a:pt x="9084" y="30172"/>
                </a:cubicBezTo>
                <a:lnTo>
                  <a:pt x="9148" y="30247"/>
                </a:lnTo>
                <a:lnTo>
                  <a:pt x="9220" y="30313"/>
                </a:lnTo>
                <a:cubicBezTo>
                  <a:pt x="9267" y="30358"/>
                  <a:pt x="9314" y="30401"/>
                  <a:pt x="9361" y="30444"/>
                </a:cubicBezTo>
                <a:cubicBezTo>
                  <a:pt x="9408" y="30486"/>
                  <a:pt x="9452" y="30529"/>
                  <a:pt x="9498" y="30570"/>
                </a:cubicBezTo>
                <a:cubicBezTo>
                  <a:pt x="9543" y="30611"/>
                  <a:pt x="9595" y="30642"/>
                  <a:pt x="9642" y="30677"/>
                </a:cubicBezTo>
                <a:cubicBezTo>
                  <a:pt x="9737" y="30744"/>
                  <a:pt x="9829" y="30810"/>
                  <a:pt x="9915" y="30870"/>
                </a:cubicBezTo>
                <a:cubicBezTo>
                  <a:pt x="10004" y="30929"/>
                  <a:pt x="10096" y="30971"/>
                  <a:pt x="10176" y="31018"/>
                </a:cubicBezTo>
                <a:cubicBezTo>
                  <a:pt x="10260" y="31063"/>
                  <a:pt x="10338" y="31104"/>
                  <a:pt x="10409" y="31142"/>
                </a:cubicBezTo>
                <a:cubicBezTo>
                  <a:pt x="10483" y="31180"/>
                  <a:pt x="10553" y="31203"/>
                  <a:pt x="10614" y="31231"/>
                </a:cubicBezTo>
                <a:cubicBezTo>
                  <a:pt x="10830" y="31318"/>
                  <a:pt x="10966" y="31373"/>
                  <a:pt x="10998" y="31386"/>
                </a:cubicBezTo>
                <a:cubicBezTo>
                  <a:pt x="10993" y="31488"/>
                  <a:pt x="10988" y="31589"/>
                  <a:pt x="10981" y="31690"/>
                </a:cubicBezTo>
                <a:cubicBezTo>
                  <a:pt x="10965" y="31975"/>
                  <a:pt x="10949" y="32256"/>
                  <a:pt x="10933" y="32533"/>
                </a:cubicBezTo>
                <a:cubicBezTo>
                  <a:pt x="10926" y="32672"/>
                  <a:pt x="10915" y="32810"/>
                  <a:pt x="10912" y="32948"/>
                </a:cubicBezTo>
                <a:cubicBezTo>
                  <a:pt x="10909" y="33086"/>
                  <a:pt x="10907" y="33223"/>
                  <a:pt x="10904" y="33359"/>
                </a:cubicBezTo>
                <a:cubicBezTo>
                  <a:pt x="10898" y="33724"/>
                  <a:pt x="10891" y="34082"/>
                  <a:pt x="10886" y="34433"/>
                </a:cubicBezTo>
                <a:cubicBezTo>
                  <a:pt x="10818" y="34387"/>
                  <a:pt x="10742" y="34326"/>
                  <a:pt x="10658" y="34263"/>
                </a:cubicBezTo>
                <a:cubicBezTo>
                  <a:pt x="10490" y="34130"/>
                  <a:pt x="10299" y="33969"/>
                  <a:pt x="10106" y="33783"/>
                </a:cubicBezTo>
                <a:cubicBezTo>
                  <a:pt x="10008" y="33692"/>
                  <a:pt x="9911" y="33593"/>
                  <a:pt x="9813" y="33491"/>
                </a:cubicBezTo>
                <a:cubicBezTo>
                  <a:pt x="9714" y="33390"/>
                  <a:pt x="9621" y="33282"/>
                  <a:pt x="9526" y="33175"/>
                </a:cubicBezTo>
                <a:cubicBezTo>
                  <a:pt x="9451" y="33083"/>
                  <a:pt x="9374" y="32992"/>
                  <a:pt x="9303" y="32900"/>
                </a:cubicBezTo>
                <a:cubicBezTo>
                  <a:pt x="9325" y="32878"/>
                  <a:pt x="9342" y="32849"/>
                  <a:pt x="9351" y="32817"/>
                </a:cubicBezTo>
                <a:cubicBezTo>
                  <a:pt x="9351" y="32817"/>
                  <a:pt x="9377" y="32729"/>
                  <a:pt x="9415" y="32594"/>
                </a:cubicBezTo>
                <a:cubicBezTo>
                  <a:pt x="9425" y="32561"/>
                  <a:pt x="9435" y="32525"/>
                  <a:pt x="9446" y="32486"/>
                </a:cubicBezTo>
                <a:cubicBezTo>
                  <a:pt x="9458" y="32449"/>
                  <a:pt x="9463" y="32407"/>
                  <a:pt x="9473" y="32364"/>
                </a:cubicBezTo>
                <a:cubicBezTo>
                  <a:pt x="9489" y="32279"/>
                  <a:pt x="9507" y="32189"/>
                  <a:pt x="9525" y="32098"/>
                </a:cubicBezTo>
                <a:cubicBezTo>
                  <a:pt x="9535" y="32006"/>
                  <a:pt x="9544" y="31912"/>
                  <a:pt x="9554" y="31825"/>
                </a:cubicBezTo>
                <a:cubicBezTo>
                  <a:pt x="9559" y="31782"/>
                  <a:pt x="9567" y="31738"/>
                  <a:pt x="9565" y="31701"/>
                </a:cubicBezTo>
                <a:cubicBezTo>
                  <a:pt x="9567" y="31662"/>
                  <a:pt x="9567" y="31626"/>
                  <a:pt x="9568" y="31593"/>
                </a:cubicBezTo>
                <a:cubicBezTo>
                  <a:pt x="9570" y="31460"/>
                  <a:pt x="9574" y="31371"/>
                  <a:pt x="9574" y="31371"/>
                </a:cubicBezTo>
                <a:cubicBezTo>
                  <a:pt x="9575" y="31302"/>
                  <a:pt x="9525" y="31242"/>
                  <a:pt x="9453" y="31235"/>
                </a:cubicBezTo>
                <a:cubicBezTo>
                  <a:pt x="9448" y="31234"/>
                  <a:pt x="9443" y="31234"/>
                  <a:pt x="9438" y="31234"/>
                </a:cubicBezTo>
                <a:cubicBezTo>
                  <a:pt x="9370" y="31234"/>
                  <a:pt x="9313" y="31285"/>
                  <a:pt x="9305" y="31353"/>
                </a:cubicBezTo>
                <a:cubicBezTo>
                  <a:pt x="9305" y="31353"/>
                  <a:pt x="9294" y="31440"/>
                  <a:pt x="9280" y="31573"/>
                </a:cubicBezTo>
                <a:cubicBezTo>
                  <a:pt x="9276" y="31607"/>
                  <a:pt x="9272" y="31642"/>
                  <a:pt x="9267" y="31679"/>
                </a:cubicBezTo>
                <a:cubicBezTo>
                  <a:pt x="9265" y="31719"/>
                  <a:pt x="9255" y="31754"/>
                  <a:pt x="9246" y="31793"/>
                </a:cubicBezTo>
                <a:cubicBezTo>
                  <a:pt x="9230" y="31870"/>
                  <a:pt x="9214" y="31953"/>
                  <a:pt x="9197" y="32034"/>
                </a:cubicBezTo>
                <a:cubicBezTo>
                  <a:pt x="9174" y="32117"/>
                  <a:pt x="9149" y="32198"/>
                  <a:pt x="9128" y="32275"/>
                </a:cubicBezTo>
                <a:cubicBezTo>
                  <a:pt x="9116" y="32314"/>
                  <a:pt x="9108" y="32351"/>
                  <a:pt x="9095" y="32385"/>
                </a:cubicBezTo>
                <a:cubicBezTo>
                  <a:pt x="9081" y="32420"/>
                  <a:pt x="9070" y="32452"/>
                  <a:pt x="9058" y="32481"/>
                </a:cubicBezTo>
                <a:cubicBezTo>
                  <a:pt x="9049" y="32501"/>
                  <a:pt x="9044" y="32517"/>
                  <a:pt x="9038" y="32534"/>
                </a:cubicBezTo>
                <a:cubicBezTo>
                  <a:pt x="9032" y="32525"/>
                  <a:pt x="9026" y="32517"/>
                  <a:pt x="9020" y="32508"/>
                </a:cubicBezTo>
                <a:cubicBezTo>
                  <a:pt x="8943" y="32397"/>
                  <a:pt x="8882" y="32284"/>
                  <a:pt x="8819" y="32181"/>
                </a:cubicBezTo>
                <a:cubicBezTo>
                  <a:pt x="8766" y="32072"/>
                  <a:pt x="8706" y="31974"/>
                  <a:pt x="8667" y="31875"/>
                </a:cubicBezTo>
                <a:cubicBezTo>
                  <a:pt x="8627" y="31778"/>
                  <a:pt x="8585" y="31690"/>
                  <a:pt x="8564" y="31609"/>
                </a:cubicBezTo>
                <a:cubicBezTo>
                  <a:pt x="8541" y="31528"/>
                  <a:pt x="8510" y="31459"/>
                  <a:pt x="8504" y="31400"/>
                </a:cubicBezTo>
                <a:cubicBezTo>
                  <a:pt x="8481" y="31281"/>
                  <a:pt x="8468" y="31215"/>
                  <a:pt x="8468" y="31215"/>
                </a:cubicBezTo>
                <a:lnTo>
                  <a:pt x="8465" y="31199"/>
                </a:lnTo>
                <a:cubicBezTo>
                  <a:pt x="8454" y="31141"/>
                  <a:pt x="8403" y="31101"/>
                  <a:pt x="8345" y="31101"/>
                </a:cubicBezTo>
                <a:cubicBezTo>
                  <a:pt x="8339" y="31101"/>
                  <a:pt x="8333" y="31101"/>
                  <a:pt x="8327" y="31102"/>
                </a:cubicBezTo>
                <a:cubicBezTo>
                  <a:pt x="8261" y="31113"/>
                  <a:pt x="8215" y="31174"/>
                  <a:pt x="8226" y="31241"/>
                </a:cubicBezTo>
                <a:cubicBezTo>
                  <a:pt x="8226" y="31241"/>
                  <a:pt x="8238" y="31318"/>
                  <a:pt x="8260" y="31451"/>
                </a:cubicBezTo>
                <a:cubicBezTo>
                  <a:pt x="8266" y="31519"/>
                  <a:pt x="8295" y="31594"/>
                  <a:pt x="8318" y="31687"/>
                </a:cubicBezTo>
                <a:cubicBezTo>
                  <a:pt x="8339" y="31778"/>
                  <a:pt x="8382" y="31874"/>
                  <a:pt x="8421" y="31980"/>
                </a:cubicBezTo>
                <a:cubicBezTo>
                  <a:pt x="8459" y="32088"/>
                  <a:pt x="8520" y="32194"/>
                  <a:pt x="8573" y="32312"/>
                </a:cubicBezTo>
                <a:cubicBezTo>
                  <a:pt x="8635" y="32426"/>
                  <a:pt x="8698" y="32546"/>
                  <a:pt x="8773" y="32665"/>
                </a:cubicBezTo>
                <a:cubicBezTo>
                  <a:pt x="8847" y="32784"/>
                  <a:pt x="8926" y="32905"/>
                  <a:pt x="9012" y="33023"/>
                </a:cubicBezTo>
                <a:cubicBezTo>
                  <a:pt x="9095" y="33145"/>
                  <a:pt x="9190" y="33260"/>
                  <a:pt x="9281" y="33378"/>
                </a:cubicBezTo>
                <a:cubicBezTo>
                  <a:pt x="9377" y="33492"/>
                  <a:pt x="9469" y="33608"/>
                  <a:pt x="9569" y="33717"/>
                </a:cubicBezTo>
                <a:cubicBezTo>
                  <a:pt x="9668" y="33826"/>
                  <a:pt x="9765" y="33932"/>
                  <a:pt x="9865" y="34031"/>
                </a:cubicBezTo>
                <a:cubicBezTo>
                  <a:pt x="10059" y="34231"/>
                  <a:pt x="10254" y="34405"/>
                  <a:pt x="10425" y="34552"/>
                </a:cubicBezTo>
                <a:cubicBezTo>
                  <a:pt x="10515" y="34622"/>
                  <a:pt x="10590" y="34688"/>
                  <a:pt x="10668" y="34744"/>
                </a:cubicBezTo>
                <a:cubicBezTo>
                  <a:pt x="10743" y="34799"/>
                  <a:pt x="10809" y="34852"/>
                  <a:pt x="10862" y="34887"/>
                </a:cubicBezTo>
                <a:cubicBezTo>
                  <a:pt x="10871" y="34892"/>
                  <a:pt x="10876" y="34894"/>
                  <a:pt x="10882" y="34900"/>
                </a:cubicBezTo>
                <a:lnTo>
                  <a:pt x="10882" y="34948"/>
                </a:lnTo>
                <a:cubicBezTo>
                  <a:pt x="10902" y="35454"/>
                  <a:pt x="10919" y="35945"/>
                  <a:pt x="10936" y="36415"/>
                </a:cubicBezTo>
                <a:cubicBezTo>
                  <a:pt x="10939" y="36473"/>
                  <a:pt x="10940" y="36532"/>
                  <a:pt x="10942" y="36590"/>
                </a:cubicBezTo>
                <a:lnTo>
                  <a:pt x="10945" y="36676"/>
                </a:lnTo>
                <a:lnTo>
                  <a:pt x="10945" y="36687"/>
                </a:lnTo>
                <a:lnTo>
                  <a:pt x="10947" y="36726"/>
                </a:lnTo>
                <a:lnTo>
                  <a:pt x="10950" y="36747"/>
                </a:lnTo>
                <a:lnTo>
                  <a:pt x="10956" y="36790"/>
                </a:lnTo>
                <a:cubicBezTo>
                  <a:pt x="10963" y="36856"/>
                  <a:pt x="10972" y="36921"/>
                  <a:pt x="10979" y="36988"/>
                </a:cubicBezTo>
                <a:cubicBezTo>
                  <a:pt x="10965" y="36977"/>
                  <a:pt x="10950" y="36966"/>
                  <a:pt x="10934" y="36955"/>
                </a:cubicBezTo>
                <a:cubicBezTo>
                  <a:pt x="10820" y="36859"/>
                  <a:pt x="10670" y="36754"/>
                  <a:pt x="10525" y="36605"/>
                </a:cubicBezTo>
                <a:cubicBezTo>
                  <a:pt x="10450" y="36533"/>
                  <a:pt x="10368" y="36458"/>
                  <a:pt x="10292" y="36368"/>
                </a:cubicBezTo>
                <a:cubicBezTo>
                  <a:pt x="10216" y="36281"/>
                  <a:pt x="10129" y="36193"/>
                  <a:pt x="10054" y="36088"/>
                </a:cubicBezTo>
                <a:cubicBezTo>
                  <a:pt x="9974" y="35987"/>
                  <a:pt x="9893" y="35881"/>
                  <a:pt x="9818" y="35762"/>
                </a:cubicBezTo>
                <a:cubicBezTo>
                  <a:pt x="9738" y="35648"/>
                  <a:pt x="9663" y="35525"/>
                  <a:pt x="9587" y="35395"/>
                </a:cubicBezTo>
                <a:cubicBezTo>
                  <a:pt x="9434" y="35139"/>
                  <a:pt x="9290" y="34856"/>
                  <a:pt x="9143" y="34558"/>
                </a:cubicBezTo>
                <a:cubicBezTo>
                  <a:pt x="8997" y="34261"/>
                  <a:pt x="8847" y="33948"/>
                  <a:pt x="8687" y="33633"/>
                </a:cubicBezTo>
                <a:cubicBezTo>
                  <a:pt x="8522" y="33319"/>
                  <a:pt x="8352" y="33003"/>
                  <a:pt x="8148" y="32694"/>
                </a:cubicBezTo>
                <a:cubicBezTo>
                  <a:pt x="8048" y="32537"/>
                  <a:pt x="7947" y="32406"/>
                  <a:pt x="7839" y="32250"/>
                </a:cubicBezTo>
                <a:cubicBezTo>
                  <a:pt x="7735" y="32109"/>
                  <a:pt x="7634" y="31969"/>
                  <a:pt x="7533" y="31827"/>
                </a:cubicBezTo>
                <a:cubicBezTo>
                  <a:pt x="7429" y="31690"/>
                  <a:pt x="7347" y="31540"/>
                  <a:pt x="7255" y="31400"/>
                </a:cubicBezTo>
                <a:cubicBezTo>
                  <a:pt x="7209" y="31327"/>
                  <a:pt x="7166" y="31257"/>
                  <a:pt x="7121" y="31187"/>
                </a:cubicBezTo>
                <a:cubicBezTo>
                  <a:pt x="7082" y="31114"/>
                  <a:pt x="7042" y="31040"/>
                  <a:pt x="7004" y="30969"/>
                </a:cubicBezTo>
                <a:cubicBezTo>
                  <a:pt x="6940" y="30844"/>
                  <a:pt x="6868" y="30725"/>
                  <a:pt x="6813" y="30600"/>
                </a:cubicBezTo>
                <a:cubicBezTo>
                  <a:pt x="6807" y="30576"/>
                  <a:pt x="6797" y="30552"/>
                  <a:pt x="6781" y="30531"/>
                </a:cubicBezTo>
                <a:cubicBezTo>
                  <a:pt x="6718" y="30391"/>
                  <a:pt x="6658" y="30253"/>
                  <a:pt x="6598" y="30119"/>
                </a:cubicBezTo>
                <a:cubicBezTo>
                  <a:pt x="6543" y="29980"/>
                  <a:pt x="6499" y="29840"/>
                  <a:pt x="6451" y="29707"/>
                </a:cubicBezTo>
                <a:cubicBezTo>
                  <a:pt x="6427" y="29641"/>
                  <a:pt x="6404" y="29576"/>
                  <a:pt x="6382" y="29511"/>
                </a:cubicBezTo>
                <a:cubicBezTo>
                  <a:pt x="6364" y="29446"/>
                  <a:pt x="6346" y="29381"/>
                  <a:pt x="6330" y="29318"/>
                </a:cubicBezTo>
                <a:cubicBezTo>
                  <a:pt x="6295" y="29192"/>
                  <a:pt x="6263" y="29071"/>
                  <a:pt x="6233" y="28956"/>
                </a:cubicBezTo>
                <a:cubicBezTo>
                  <a:pt x="6203" y="28840"/>
                  <a:pt x="6186" y="28728"/>
                  <a:pt x="6165" y="28625"/>
                </a:cubicBezTo>
                <a:cubicBezTo>
                  <a:pt x="6124" y="28418"/>
                  <a:pt x="6086" y="28237"/>
                  <a:pt x="6071" y="28079"/>
                </a:cubicBezTo>
                <a:cubicBezTo>
                  <a:pt x="6029" y="27771"/>
                  <a:pt x="6006" y="27595"/>
                  <a:pt x="6006" y="27595"/>
                </a:cubicBezTo>
                <a:cubicBezTo>
                  <a:pt x="5995" y="27517"/>
                  <a:pt x="5929" y="27461"/>
                  <a:pt x="5852" y="27461"/>
                </a:cubicBezTo>
                <a:cubicBezTo>
                  <a:pt x="5846" y="27461"/>
                  <a:pt x="5839" y="27461"/>
                  <a:pt x="5832" y="27462"/>
                </a:cubicBezTo>
                <a:cubicBezTo>
                  <a:pt x="5747" y="27472"/>
                  <a:pt x="5689" y="27549"/>
                  <a:pt x="5699" y="27634"/>
                </a:cubicBezTo>
                <a:cubicBezTo>
                  <a:pt x="5699" y="27634"/>
                  <a:pt x="5723" y="27812"/>
                  <a:pt x="5761" y="28120"/>
                </a:cubicBezTo>
                <a:cubicBezTo>
                  <a:pt x="5776" y="28272"/>
                  <a:pt x="5813" y="28462"/>
                  <a:pt x="5854" y="28680"/>
                </a:cubicBezTo>
                <a:cubicBezTo>
                  <a:pt x="5856" y="28690"/>
                  <a:pt x="5858" y="28700"/>
                  <a:pt x="5859" y="28710"/>
                </a:cubicBezTo>
                <a:cubicBezTo>
                  <a:pt x="5836" y="28706"/>
                  <a:pt x="5809" y="28701"/>
                  <a:pt x="5778" y="28697"/>
                </a:cubicBezTo>
                <a:cubicBezTo>
                  <a:pt x="5714" y="28689"/>
                  <a:pt x="5640" y="28676"/>
                  <a:pt x="5561" y="28664"/>
                </a:cubicBezTo>
                <a:cubicBezTo>
                  <a:pt x="5522" y="28658"/>
                  <a:pt x="5480" y="28653"/>
                  <a:pt x="5439" y="28646"/>
                </a:cubicBezTo>
                <a:cubicBezTo>
                  <a:pt x="5399" y="28638"/>
                  <a:pt x="5354" y="28636"/>
                  <a:pt x="5315" y="28625"/>
                </a:cubicBezTo>
                <a:cubicBezTo>
                  <a:pt x="4987" y="28547"/>
                  <a:pt x="4662" y="28471"/>
                  <a:pt x="4662" y="28471"/>
                </a:cubicBezTo>
                <a:lnTo>
                  <a:pt x="4654" y="28468"/>
                </a:lnTo>
                <a:cubicBezTo>
                  <a:pt x="4646" y="28466"/>
                  <a:pt x="4638" y="28465"/>
                  <a:pt x="4630" y="28465"/>
                </a:cubicBezTo>
                <a:cubicBezTo>
                  <a:pt x="4585" y="28465"/>
                  <a:pt x="4543" y="28491"/>
                  <a:pt x="4527" y="28536"/>
                </a:cubicBezTo>
                <a:cubicBezTo>
                  <a:pt x="4506" y="28593"/>
                  <a:pt x="4534" y="28655"/>
                  <a:pt x="4591" y="28676"/>
                </a:cubicBezTo>
                <a:cubicBezTo>
                  <a:pt x="4591" y="28676"/>
                  <a:pt x="4918" y="28800"/>
                  <a:pt x="5247" y="28923"/>
                </a:cubicBezTo>
                <a:cubicBezTo>
                  <a:pt x="5288" y="28940"/>
                  <a:pt x="5329" y="28947"/>
                  <a:pt x="5369" y="28961"/>
                </a:cubicBezTo>
                <a:cubicBezTo>
                  <a:pt x="5410" y="28973"/>
                  <a:pt x="5450" y="28983"/>
                  <a:pt x="5489" y="28995"/>
                </a:cubicBezTo>
                <a:cubicBezTo>
                  <a:pt x="5566" y="29018"/>
                  <a:pt x="5638" y="29037"/>
                  <a:pt x="5699" y="29057"/>
                </a:cubicBezTo>
                <a:lnTo>
                  <a:pt x="5906" y="29116"/>
                </a:lnTo>
                <a:lnTo>
                  <a:pt x="5910" y="29117"/>
                </a:lnTo>
                <a:cubicBezTo>
                  <a:pt x="5917" y="29120"/>
                  <a:pt x="5926" y="29121"/>
                  <a:pt x="5933" y="29122"/>
                </a:cubicBezTo>
                <a:cubicBezTo>
                  <a:pt x="5936" y="29124"/>
                  <a:pt x="5939" y="29124"/>
                  <a:pt x="5941" y="29124"/>
                </a:cubicBezTo>
                <a:cubicBezTo>
                  <a:pt x="5944" y="29124"/>
                  <a:pt x="5947" y="29124"/>
                  <a:pt x="5950" y="29125"/>
                </a:cubicBezTo>
                <a:cubicBezTo>
                  <a:pt x="5975" y="29215"/>
                  <a:pt x="5998" y="29307"/>
                  <a:pt x="6024" y="29404"/>
                </a:cubicBezTo>
                <a:cubicBezTo>
                  <a:pt x="6041" y="29470"/>
                  <a:pt x="6059" y="29537"/>
                  <a:pt x="6077" y="29605"/>
                </a:cubicBezTo>
                <a:cubicBezTo>
                  <a:pt x="6099" y="29672"/>
                  <a:pt x="6124" y="29741"/>
                  <a:pt x="6146" y="29810"/>
                </a:cubicBezTo>
                <a:cubicBezTo>
                  <a:pt x="6195" y="29949"/>
                  <a:pt x="6240" y="30093"/>
                  <a:pt x="6296" y="30238"/>
                </a:cubicBezTo>
                <a:cubicBezTo>
                  <a:pt x="6314" y="30276"/>
                  <a:pt x="6331" y="30317"/>
                  <a:pt x="6347" y="30356"/>
                </a:cubicBezTo>
                <a:cubicBezTo>
                  <a:pt x="6247" y="30323"/>
                  <a:pt x="6129" y="30281"/>
                  <a:pt x="5996" y="30230"/>
                </a:cubicBezTo>
                <a:cubicBezTo>
                  <a:pt x="5597" y="30073"/>
                  <a:pt x="5072" y="29823"/>
                  <a:pt x="4611" y="29492"/>
                </a:cubicBezTo>
                <a:cubicBezTo>
                  <a:pt x="4380" y="29329"/>
                  <a:pt x="4167" y="29143"/>
                  <a:pt x="3996" y="28949"/>
                </a:cubicBezTo>
                <a:cubicBezTo>
                  <a:pt x="3827" y="28755"/>
                  <a:pt x="3702" y="28552"/>
                  <a:pt x="3641" y="28367"/>
                </a:cubicBezTo>
                <a:cubicBezTo>
                  <a:pt x="3606" y="28275"/>
                  <a:pt x="3592" y="28189"/>
                  <a:pt x="3583" y="28111"/>
                </a:cubicBezTo>
                <a:cubicBezTo>
                  <a:pt x="3574" y="28035"/>
                  <a:pt x="3573" y="27968"/>
                  <a:pt x="3580" y="27913"/>
                </a:cubicBezTo>
                <a:cubicBezTo>
                  <a:pt x="3582" y="27856"/>
                  <a:pt x="3593" y="27814"/>
                  <a:pt x="3598" y="27785"/>
                </a:cubicBezTo>
                <a:cubicBezTo>
                  <a:pt x="3603" y="27755"/>
                  <a:pt x="3605" y="27739"/>
                  <a:pt x="3605" y="27739"/>
                </a:cubicBezTo>
                <a:lnTo>
                  <a:pt x="3609" y="27721"/>
                </a:lnTo>
                <a:cubicBezTo>
                  <a:pt x="3626" y="27629"/>
                  <a:pt x="3567" y="27540"/>
                  <a:pt x="3475" y="27521"/>
                </a:cubicBezTo>
                <a:cubicBezTo>
                  <a:pt x="3464" y="27519"/>
                  <a:pt x="3453" y="27518"/>
                  <a:pt x="3442" y="27518"/>
                </a:cubicBezTo>
                <a:cubicBezTo>
                  <a:pt x="3361" y="27518"/>
                  <a:pt x="3289" y="27574"/>
                  <a:pt x="3271" y="27655"/>
                </a:cubicBezTo>
                <a:cubicBezTo>
                  <a:pt x="3271" y="27655"/>
                  <a:pt x="3268" y="27675"/>
                  <a:pt x="3260" y="27714"/>
                </a:cubicBezTo>
                <a:cubicBezTo>
                  <a:pt x="3252" y="27753"/>
                  <a:pt x="3238" y="27808"/>
                  <a:pt x="3234" y="27882"/>
                </a:cubicBezTo>
                <a:cubicBezTo>
                  <a:pt x="3227" y="27955"/>
                  <a:pt x="3227" y="28045"/>
                  <a:pt x="3234" y="28146"/>
                </a:cubicBezTo>
                <a:cubicBezTo>
                  <a:pt x="3245" y="28247"/>
                  <a:pt x="3265" y="28361"/>
                  <a:pt x="3306" y="28478"/>
                </a:cubicBezTo>
                <a:cubicBezTo>
                  <a:pt x="3382" y="28715"/>
                  <a:pt x="3532" y="28960"/>
                  <a:pt x="3722" y="29183"/>
                </a:cubicBezTo>
                <a:cubicBezTo>
                  <a:pt x="3914" y="29404"/>
                  <a:pt x="4146" y="29610"/>
                  <a:pt x="4393" y="29790"/>
                </a:cubicBezTo>
                <a:cubicBezTo>
                  <a:pt x="4886" y="30152"/>
                  <a:pt x="5432" y="30417"/>
                  <a:pt x="5852" y="30588"/>
                </a:cubicBezTo>
                <a:cubicBezTo>
                  <a:pt x="6061" y="30673"/>
                  <a:pt x="6241" y="30733"/>
                  <a:pt x="6369" y="30774"/>
                </a:cubicBezTo>
                <a:cubicBezTo>
                  <a:pt x="6436" y="30795"/>
                  <a:pt x="6485" y="30808"/>
                  <a:pt x="6517" y="30817"/>
                </a:cubicBezTo>
                <a:cubicBezTo>
                  <a:pt x="6534" y="30822"/>
                  <a:pt x="6546" y="30826"/>
                  <a:pt x="6555" y="30828"/>
                </a:cubicBezTo>
                <a:cubicBezTo>
                  <a:pt x="6604" y="30927"/>
                  <a:pt x="6660" y="31022"/>
                  <a:pt x="6709" y="31123"/>
                </a:cubicBezTo>
                <a:lnTo>
                  <a:pt x="6830" y="31350"/>
                </a:lnTo>
                <a:cubicBezTo>
                  <a:pt x="6874" y="31423"/>
                  <a:pt x="6920" y="31498"/>
                  <a:pt x="6966" y="31572"/>
                </a:cubicBezTo>
                <a:cubicBezTo>
                  <a:pt x="7060" y="31719"/>
                  <a:pt x="7144" y="31875"/>
                  <a:pt x="7252" y="32017"/>
                </a:cubicBezTo>
                <a:cubicBezTo>
                  <a:pt x="7354" y="32162"/>
                  <a:pt x="7459" y="32309"/>
                  <a:pt x="7563" y="32454"/>
                </a:cubicBezTo>
                <a:cubicBezTo>
                  <a:pt x="7655" y="32591"/>
                  <a:pt x="7771" y="32743"/>
                  <a:pt x="7859" y="32886"/>
                </a:cubicBezTo>
                <a:cubicBezTo>
                  <a:pt x="8044" y="33173"/>
                  <a:pt x="8212" y="33485"/>
                  <a:pt x="8368" y="33792"/>
                </a:cubicBezTo>
                <a:cubicBezTo>
                  <a:pt x="8523" y="34102"/>
                  <a:pt x="8669" y="34412"/>
                  <a:pt x="8813" y="34715"/>
                </a:cubicBezTo>
                <a:cubicBezTo>
                  <a:pt x="8958" y="35017"/>
                  <a:pt x="9106" y="35309"/>
                  <a:pt x="9262" y="35580"/>
                </a:cubicBezTo>
                <a:cubicBezTo>
                  <a:pt x="9281" y="35612"/>
                  <a:pt x="9299" y="35642"/>
                  <a:pt x="9317" y="35674"/>
                </a:cubicBezTo>
                <a:lnTo>
                  <a:pt x="9293" y="35669"/>
                </a:lnTo>
                <a:cubicBezTo>
                  <a:pt x="9275" y="35665"/>
                  <a:pt x="9255" y="35663"/>
                  <a:pt x="9233" y="35659"/>
                </a:cubicBezTo>
                <a:cubicBezTo>
                  <a:pt x="9216" y="35652"/>
                  <a:pt x="9197" y="35645"/>
                  <a:pt x="9179" y="35639"/>
                </a:cubicBezTo>
                <a:cubicBezTo>
                  <a:pt x="9142" y="35626"/>
                  <a:pt x="9101" y="35612"/>
                  <a:pt x="9057" y="35596"/>
                </a:cubicBezTo>
                <a:cubicBezTo>
                  <a:pt x="8970" y="35575"/>
                  <a:pt x="8867" y="35511"/>
                  <a:pt x="8756" y="35462"/>
                </a:cubicBezTo>
                <a:cubicBezTo>
                  <a:pt x="8645" y="35408"/>
                  <a:pt x="8533" y="35328"/>
                  <a:pt x="8411" y="35252"/>
                </a:cubicBezTo>
                <a:cubicBezTo>
                  <a:pt x="8297" y="35161"/>
                  <a:pt x="8167" y="35079"/>
                  <a:pt x="8050" y="34969"/>
                </a:cubicBezTo>
                <a:cubicBezTo>
                  <a:pt x="7991" y="34916"/>
                  <a:pt x="7930" y="34862"/>
                  <a:pt x="7867" y="34808"/>
                </a:cubicBezTo>
                <a:cubicBezTo>
                  <a:pt x="7809" y="34750"/>
                  <a:pt x="7749" y="34691"/>
                  <a:pt x="7688" y="34632"/>
                </a:cubicBezTo>
                <a:cubicBezTo>
                  <a:pt x="7565" y="34515"/>
                  <a:pt x="7454" y="34382"/>
                  <a:pt x="7337" y="34255"/>
                </a:cubicBezTo>
                <a:cubicBezTo>
                  <a:pt x="7228" y="34121"/>
                  <a:pt x="7112" y="33992"/>
                  <a:pt x="7010" y="33856"/>
                </a:cubicBezTo>
                <a:cubicBezTo>
                  <a:pt x="6904" y="33721"/>
                  <a:pt x="6805" y="33586"/>
                  <a:pt x="6713" y="33452"/>
                </a:cubicBezTo>
                <a:cubicBezTo>
                  <a:pt x="6617" y="33320"/>
                  <a:pt x="6534" y="33186"/>
                  <a:pt x="6450" y="33061"/>
                </a:cubicBezTo>
                <a:cubicBezTo>
                  <a:pt x="6372" y="32934"/>
                  <a:pt x="6298" y="32815"/>
                  <a:pt x="6232" y="32702"/>
                </a:cubicBezTo>
                <a:cubicBezTo>
                  <a:pt x="6170" y="32587"/>
                  <a:pt x="6108" y="32485"/>
                  <a:pt x="6061" y="32391"/>
                </a:cubicBezTo>
                <a:cubicBezTo>
                  <a:pt x="6013" y="32296"/>
                  <a:pt x="5970" y="32215"/>
                  <a:pt x="5938" y="32147"/>
                </a:cubicBezTo>
                <a:cubicBezTo>
                  <a:pt x="5875" y="32011"/>
                  <a:pt x="5839" y="31932"/>
                  <a:pt x="5839" y="31932"/>
                </a:cubicBezTo>
                <a:lnTo>
                  <a:pt x="5837" y="31926"/>
                </a:lnTo>
                <a:cubicBezTo>
                  <a:pt x="5814" y="31877"/>
                  <a:pt x="5766" y="31848"/>
                  <a:pt x="5715" y="31848"/>
                </a:cubicBezTo>
                <a:cubicBezTo>
                  <a:pt x="5697" y="31848"/>
                  <a:pt x="5680" y="31852"/>
                  <a:pt x="5662" y="31859"/>
                </a:cubicBezTo>
                <a:cubicBezTo>
                  <a:pt x="5594" y="31889"/>
                  <a:pt x="5564" y="31966"/>
                  <a:pt x="5593" y="32034"/>
                </a:cubicBezTo>
                <a:cubicBezTo>
                  <a:pt x="5593" y="32034"/>
                  <a:pt x="5629" y="32117"/>
                  <a:pt x="5692" y="32262"/>
                </a:cubicBezTo>
                <a:cubicBezTo>
                  <a:pt x="5722" y="32335"/>
                  <a:pt x="5766" y="32418"/>
                  <a:pt x="5814" y="32517"/>
                </a:cubicBezTo>
                <a:cubicBezTo>
                  <a:pt x="5860" y="32617"/>
                  <a:pt x="5922" y="32723"/>
                  <a:pt x="5982" y="32841"/>
                </a:cubicBezTo>
                <a:cubicBezTo>
                  <a:pt x="6046" y="32959"/>
                  <a:pt x="6120" y="33085"/>
                  <a:pt x="6198" y="33218"/>
                </a:cubicBezTo>
                <a:cubicBezTo>
                  <a:pt x="6280" y="33346"/>
                  <a:pt x="6362" y="33487"/>
                  <a:pt x="6458" y="33624"/>
                </a:cubicBezTo>
                <a:cubicBezTo>
                  <a:pt x="6550" y="33763"/>
                  <a:pt x="6649" y="33906"/>
                  <a:pt x="6755" y="34047"/>
                </a:cubicBezTo>
                <a:cubicBezTo>
                  <a:pt x="6856" y="34191"/>
                  <a:pt x="6973" y="34327"/>
                  <a:pt x="7083" y="34469"/>
                </a:cubicBezTo>
                <a:cubicBezTo>
                  <a:pt x="7203" y="34603"/>
                  <a:pt x="7314" y="34744"/>
                  <a:pt x="7441" y="34871"/>
                </a:cubicBezTo>
                <a:cubicBezTo>
                  <a:pt x="7503" y="34935"/>
                  <a:pt x="7564" y="34999"/>
                  <a:pt x="7625" y="35060"/>
                </a:cubicBezTo>
                <a:cubicBezTo>
                  <a:pt x="7691" y="35121"/>
                  <a:pt x="7755" y="35179"/>
                  <a:pt x="7816" y="35236"/>
                </a:cubicBezTo>
                <a:cubicBezTo>
                  <a:pt x="7938" y="35355"/>
                  <a:pt x="8077" y="35450"/>
                  <a:pt x="8198" y="35549"/>
                </a:cubicBezTo>
                <a:cubicBezTo>
                  <a:pt x="8331" y="35638"/>
                  <a:pt x="8452" y="35725"/>
                  <a:pt x="8576" y="35792"/>
                </a:cubicBezTo>
                <a:cubicBezTo>
                  <a:pt x="8706" y="35854"/>
                  <a:pt x="8809" y="35921"/>
                  <a:pt x="8930" y="35958"/>
                </a:cubicBezTo>
                <a:cubicBezTo>
                  <a:pt x="8988" y="35978"/>
                  <a:pt x="9042" y="35998"/>
                  <a:pt x="9092" y="36015"/>
                </a:cubicBezTo>
                <a:cubicBezTo>
                  <a:pt x="9118" y="36022"/>
                  <a:pt x="9142" y="36032"/>
                  <a:pt x="9164" y="36040"/>
                </a:cubicBezTo>
                <a:cubicBezTo>
                  <a:pt x="9186" y="36044"/>
                  <a:pt x="9206" y="36048"/>
                  <a:pt x="9224" y="36052"/>
                </a:cubicBezTo>
                <a:cubicBezTo>
                  <a:pt x="9376" y="36081"/>
                  <a:pt x="9462" y="36099"/>
                  <a:pt x="9462" y="36099"/>
                </a:cubicBezTo>
                <a:cubicBezTo>
                  <a:pt x="9463" y="36099"/>
                  <a:pt x="9464" y="36099"/>
                  <a:pt x="9466" y="36100"/>
                </a:cubicBezTo>
                <a:cubicBezTo>
                  <a:pt x="9477" y="36102"/>
                  <a:pt x="9488" y="36103"/>
                  <a:pt x="9499" y="36103"/>
                </a:cubicBezTo>
                <a:cubicBezTo>
                  <a:pt x="9528" y="36103"/>
                  <a:pt x="9556" y="36096"/>
                  <a:pt x="9581" y="36084"/>
                </a:cubicBezTo>
                <a:cubicBezTo>
                  <a:pt x="9637" y="36165"/>
                  <a:pt x="9696" y="36244"/>
                  <a:pt x="9753" y="36318"/>
                </a:cubicBezTo>
                <a:cubicBezTo>
                  <a:pt x="9833" y="36431"/>
                  <a:pt x="9924" y="36526"/>
                  <a:pt x="10006" y="36622"/>
                </a:cubicBezTo>
                <a:cubicBezTo>
                  <a:pt x="10088" y="36719"/>
                  <a:pt x="10175" y="36802"/>
                  <a:pt x="10256" y="36880"/>
                </a:cubicBezTo>
                <a:cubicBezTo>
                  <a:pt x="10414" y="37042"/>
                  <a:pt x="10574" y="37157"/>
                  <a:pt x="10697" y="37261"/>
                </a:cubicBezTo>
                <a:cubicBezTo>
                  <a:pt x="10827" y="37360"/>
                  <a:pt x="10934" y="37426"/>
                  <a:pt x="11005" y="37477"/>
                </a:cubicBezTo>
                <a:cubicBezTo>
                  <a:pt x="11020" y="37486"/>
                  <a:pt x="11031" y="37494"/>
                  <a:pt x="11042" y="37502"/>
                </a:cubicBezTo>
                <a:cubicBezTo>
                  <a:pt x="11052" y="37595"/>
                  <a:pt x="11064" y="37688"/>
                  <a:pt x="11075" y="37780"/>
                </a:cubicBezTo>
                <a:cubicBezTo>
                  <a:pt x="11121" y="38126"/>
                  <a:pt x="11174" y="38461"/>
                  <a:pt x="11243" y="38781"/>
                </a:cubicBezTo>
                <a:cubicBezTo>
                  <a:pt x="11186" y="38758"/>
                  <a:pt x="11130" y="38731"/>
                  <a:pt x="11066" y="38701"/>
                </a:cubicBezTo>
                <a:cubicBezTo>
                  <a:pt x="10888" y="38609"/>
                  <a:pt x="10669" y="38510"/>
                  <a:pt x="10424" y="38367"/>
                </a:cubicBezTo>
                <a:cubicBezTo>
                  <a:pt x="10175" y="38233"/>
                  <a:pt x="9905" y="38066"/>
                  <a:pt x="9615" y="37874"/>
                </a:cubicBezTo>
                <a:cubicBezTo>
                  <a:pt x="9326" y="37680"/>
                  <a:pt x="9020" y="37461"/>
                  <a:pt x="8707" y="37211"/>
                </a:cubicBezTo>
                <a:cubicBezTo>
                  <a:pt x="8552" y="37086"/>
                  <a:pt x="8390" y="36957"/>
                  <a:pt x="8233" y="36818"/>
                </a:cubicBezTo>
                <a:cubicBezTo>
                  <a:pt x="8071" y="36682"/>
                  <a:pt x="7912" y="36537"/>
                  <a:pt x="7751" y="36388"/>
                </a:cubicBezTo>
                <a:cubicBezTo>
                  <a:pt x="7428" y="36092"/>
                  <a:pt x="7106" y="35771"/>
                  <a:pt x="6783" y="35441"/>
                </a:cubicBezTo>
                <a:cubicBezTo>
                  <a:pt x="6461" y="35108"/>
                  <a:pt x="6139" y="34766"/>
                  <a:pt x="5820" y="34419"/>
                </a:cubicBezTo>
                <a:cubicBezTo>
                  <a:pt x="5499" y="34069"/>
                  <a:pt x="5179" y="33721"/>
                  <a:pt x="4863" y="33377"/>
                </a:cubicBezTo>
                <a:cubicBezTo>
                  <a:pt x="4545" y="33050"/>
                  <a:pt x="4267" y="32697"/>
                  <a:pt x="4002" y="32346"/>
                </a:cubicBezTo>
                <a:cubicBezTo>
                  <a:pt x="3860" y="32158"/>
                  <a:pt x="3722" y="31974"/>
                  <a:pt x="3585" y="31791"/>
                </a:cubicBezTo>
                <a:cubicBezTo>
                  <a:pt x="3614" y="31768"/>
                  <a:pt x="3636" y="31737"/>
                  <a:pt x="3648" y="31699"/>
                </a:cubicBezTo>
                <a:cubicBezTo>
                  <a:pt x="3648" y="31699"/>
                  <a:pt x="3654" y="31678"/>
                  <a:pt x="3665" y="31642"/>
                </a:cubicBezTo>
                <a:cubicBezTo>
                  <a:pt x="3674" y="31607"/>
                  <a:pt x="3695" y="31557"/>
                  <a:pt x="3707" y="31495"/>
                </a:cubicBezTo>
                <a:cubicBezTo>
                  <a:pt x="3721" y="31434"/>
                  <a:pt x="3737" y="31363"/>
                  <a:pt x="3744" y="31284"/>
                </a:cubicBezTo>
                <a:cubicBezTo>
                  <a:pt x="3757" y="31206"/>
                  <a:pt x="3757" y="31124"/>
                  <a:pt x="3759" y="31041"/>
                </a:cubicBezTo>
                <a:cubicBezTo>
                  <a:pt x="3757" y="30961"/>
                  <a:pt x="3755" y="30880"/>
                  <a:pt x="3746" y="30804"/>
                </a:cubicBezTo>
                <a:cubicBezTo>
                  <a:pt x="3741" y="30730"/>
                  <a:pt x="3727" y="30659"/>
                  <a:pt x="3718" y="30599"/>
                </a:cubicBezTo>
                <a:cubicBezTo>
                  <a:pt x="3709" y="30540"/>
                  <a:pt x="3696" y="30497"/>
                  <a:pt x="3691" y="30462"/>
                </a:cubicBezTo>
                <a:cubicBezTo>
                  <a:pt x="3685" y="30430"/>
                  <a:pt x="3681" y="30412"/>
                  <a:pt x="3681" y="30412"/>
                </a:cubicBezTo>
                <a:cubicBezTo>
                  <a:pt x="3666" y="30344"/>
                  <a:pt x="3607" y="30296"/>
                  <a:pt x="3538" y="30296"/>
                </a:cubicBezTo>
                <a:cubicBezTo>
                  <a:pt x="3532" y="30296"/>
                  <a:pt x="3527" y="30297"/>
                  <a:pt x="3521" y="30297"/>
                </a:cubicBezTo>
                <a:cubicBezTo>
                  <a:pt x="3441" y="30307"/>
                  <a:pt x="3386" y="30380"/>
                  <a:pt x="3396" y="30459"/>
                </a:cubicBezTo>
                <a:cubicBezTo>
                  <a:pt x="3396" y="30459"/>
                  <a:pt x="3398" y="30477"/>
                  <a:pt x="3402" y="30510"/>
                </a:cubicBezTo>
                <a:cubicBezTo>
                  <a:pt x="3404" y="30542"/>
                  <a:pt x="3414" y="30592"/>
                  <a:pt x="3417" y="30643"/>
                </a:cubicBezTo>
                <a:cubicBezTo>
                  <a:pt x="3419" y="30695"/>
                  <a:pt x="3425" y="30754"/>
                  <a:pt x="3424" y="30822"/>
                </a:cubicBezTo>
                <a:cubicBezTo>
                  <a:pt x="3427" y="30889"/>
                  <a:pt x="3422" y="30959"/>
                  <a:pt x="3418" y="31028"/>
                </a:cubicBezTo>
                <a:cubicBezTo>
                  <a:pt x="3408" y="31095"/>
                  <a:pt x="3403" y="31164"/>
                  <a:pt x="3387" y="31225"/>
                </a:cubicBezTo>
                <a:cubicBezTo>
                  <a:pt x="3376" y="31288"/>
                  <a:pt x="3358" y="31343"/>
                  <a:pt x="3344" y="31391"/>
                </a:cubicBezTo>
                <a:cubicBezTo>
                  <a:pt x="3338" y="31413"/>
                  <a:pt x="3331" y="31432"/>
                  <a:pt x="3323" y="31448"/>
                </a:cubicBezTo>
                <a:cubicBezTo>
                  <a:pt x="3290" y="31405"/>
                  <a:pt x="3257" y="31363"/>
                  <a:pt x="3224" y="31321"/>
                </a:cubicBezTo>
                <a:cubicBezTo>
                  <a:pt x="2965" y="30999"/>
                  <a:pt x="2695" y="30709"/>
                  <a:pt x="2414" y="30471"/>
                </a:cubicBezTo>
                <a:cubicBezTo>
                  <a:pt x="2289" y="30364"/>
                  <a:pt x="2161" y="30269"/>
                  <a:pt x="2035" y="30183"/>
                </a:cubicBezTo>
                <a:cubicBezTo>
                  <a:pt x="2037" y="30173"/>
                  <a:pt x="2040" y="30161"/>
                  <a:pt x="2044" y="30145"/>
                </a:cubicBezTo>
                <a:cubicBezTo>
                  <a:pt x="2050" y="30124"/>
                  <a:pt x="2055" y="30097"/>
                  <a:pt x="2062" y="30067"/>
                </a:cubicBezTo>
                <a:cubicBezTo>
                  <a:pt x="2071" y="30037"/>
                  <a:pt x="2077" y="30003"/>
                  <a:pt x="2083" y="29956"/>
                </a:cubicBezTo>
                <a:cubicBezTo>
                  <a:pt x="2088" y="29912"/>
                  <a:pt x="2094" y="29866"/>
                  <a:pt x="2101" y="29817"/>
                </a:cubicBezTo>
                <a:cubicBezTo>
                  <a:pt x="2109" y="29766"/>
                  <a:pt x="2105" y="29718"/>
                  <a:pt x="2109" y="29665"/>
                </a:cubicBezTo>
                <a:cubicBezTo>
                  <a:pt x="2116" y="29562"/>
                  <a:pt x="2103" y="29451"/>
                  <a:pt x="2094" y="29343"/>
                </a:cubicBezTo>
                <a:cubicBezTo>
                  <a:pt x="2085" y="29289"/>
                  <a:pt x="2076" y="29234"/>
                  <a:pt x="2068" y="29181"/>
                </a:cubicBezTo>
                <a:cubicBezTo>
                  <a:pt x="2061" y="29128"/>
                  <a:pt x="2044" y="29078"/>
                  <a:pt x="2032" y="29029"/>
                </a:cubicBezTo>
                <a:cubicBezTo>
                  <a:pt x="2019" y="28979"/>
                  <a:pt x="2009" y="28931"/>
                  <a:pt x="1992" y="28889"/>
                </a:cubicBezTo>
                <a:cubicBezTo>
                  <a:pt x="1977" y="28845"/>
                  <a:pt x="1962" y="28804"/>
                  <a:pt x="1950" y="28766"/>
                </a:cubicBezTo>
                <a:cubicBezTo>
                  <a:pt x="1924" y="28691"/>
                  <a:pt x="1892" y="28631"/>
                  <a:pt x="1875" y="28589"/>
                </a:cubicBezTo>
                <a:cubicBezTo>
                  <a:pt x="1856" y="28546"/>
                  <a:pt x="1846" y="28522"/>
                  <a:pt x="1846" y="28522"/>
                </a:cubicBezTo>
                <a:cubicBezTo>
                  <a:pt x="1828" y="28482"/>
                  <a:pt x="1788" y="28458"/>
                  <a:pt x="1746" y="28458"/>
                </a:cubicBezTo>
                <a:cubicBezTo>
                  <a:pt x="1736" y="28458"/>
                  <a:pt x="1726" y="28459"/>
                  <a:pt x="1716" y="28462"/>
                </a:cubicBezTo>
                <a:cubicBezTo>
                  <a:pt x="1658" y="28479"/>
                  <a:pt x="1627" y="28541"/>
                  <a:pt x="1645" y="28598"/>
                </a:cubicBezTo>
                <a:lnTo>
                  <a:pt x="1648" y="28606"/>
                </a:lnTo>
                <a:cubicBezTo>
                  <a:pt x="1648" y="28606"/>
                  <a:pt x="1656" y="28630"/>
                  <a:pt x="1668" y="28671"/>
                </a:cubicBezTo>
                <a:cubicBezTo>
                  <a:pt x="1680" y="28712"/>
                  <a:pt x="1702" y="28769"/>
                  <a:pt x="1717" y="28841"/>
                </a:cubicBezTo>
                <a:cubicBezTo>
                  <a:pt x="1725" y="28877"/>
                  <a:pt x="1734" y="28915"/>
                  <a:pt x="1743" y="28957"/>
                </a:cubicBezTo>
                <a:cubicBezTo>
                  <a:pt x="1754" y="28997"/>
                  <a:pt x="1758" y="29042"/>
                  <a:pt x="1765" y="29085"/>
                </a:cubicBezTo>
                <a:cubicBezTo>
                  <a:pt x="1770" y="29131"/>
                  <a:pt x="1781" y="29176"/>
                  <a:pt x="1781" y="29223"/>
                </a:cubicBezTo>
                <a:cubicBezTo>
                  <a:pt x="1784" y="29270"/>
                  <a:pt x="1786" y="29318"/>
                  <a:pt x="1789" y="29366"/>
                </a:cubicBezTo>
                <a:cubicBezTo>
                  <a:pt x="1785" y="29461"/>
                  <a:pt x="1787" y="29556"/>
                  <a:pt x="1770" y="29642"/>
                </a:cubicBezTo>
                <a:cubicBezTo>
                  <a:pt x="1764" y="29685"/>
                  <a:pt x="1760" y="29731"/>
                  <a:pt x="1750" y="29766"/>
                </a:cubicBezTo>
                <a:cubicBezTo>
                  <a:pt x="1741" y="29803"/>
                  <a:pt x="1733" y="29838"/>
                  <a:pt x="1725" y="29870"/>
                </a:cubicBezTo>
                <a:cubicBezTo>
                  <a:pt x="1720" y="29901"/>
                  <a:pt x="1709" y="29933"/>
                  <a:pt x="1697" y="29962"/>
                </a:cubicBezTo>
                <a:cubicBezTo>
                  <a:pt x="1695" y="29970"/>
                  <a:pt x="1693" y="29975"/>
                  <a:pt x="1690" y="29981"/>
                </a:cubicBezTo>
                <a:cubicBezTo>
                  <a:pt x="1651" y="29960"/>
                  <a:pt x="1611" y="29939"/>
                  <a:pt x="1572" y="29920"/>
                </a:cubicBezTo>
                <a:cubicBezTo>
                  <a:pt x="1301" y="29790"/>
                  <a:pt x="1050" y="29710"/>
                  <a:pt x="841" y="29657"/>
                </a:cubicBezTo>
                <a:cubicBezTo>
                  <a:pt x="632" y="29608"/>
                  <a:pt x="467" y="29580"/>
                  <a:pt x="352" y="29567"/>
                </a:cubicBezTo>
                <a:cubicBezTo>
                  <a:pt x="239" y="29553"/>
                  <a:pt x="178" y="29547"/>
                  <a:pt x="178" y="29547"/>
                </a:cubicBezTo>
                <a:cubicBezTo>
                  <a:pt x="172" y="29546"/>
                  <a:pt x="167" y="29546"/>
                  <a:pt x="161" y="29546"/>
                </a:cubicBezTo>
                <a:cubicBezTo>
                  <a:pt x="86" y="29546"/>
                  <a:pt x="21" y="29600"/>
                  <a:pt x="12" y="29675"/>
                </a:cubicBezTo>
                <a:cubicBezTo>
                  <a:pt x="1" y="29758"/>
                  <a:pt x="58" y="29834"/>
                  <a:pt x="141" y="29844"/>
                </a:cubicBezTo>
                <a:lnTo>
                  <a:pt x="149" y="29845"/>
                </a:lnTo>
                <a:cubicBezTo>
                  <a:pt x="149" y="29845"/>
                  <a:pt x="206" y="29854"/>
                  <a:pt x="312" y="29867"/>
                </a:cubicBezTo>
                <a:cubicBezTo>
                  <a:pt x="419" y="29882"/>
                  <a:pt x="573" y="29909"/>
                  <a:pt x="765" y="29957"/>
                </a:cubicBezTo>
                <a:cubicBezTo>
                  <a:pt x="957" y="30009"/>
                  <a:pt x="1186" y="30085"/>
                  <a:pt x="1433" y="30209"/>
                </a:cubicBezTo>
                <a:cubicBezTo>
                  <a:pt x="1680" y="30329"/>
                  <a:pt x="1940" y="30502"/>
                  <a:pt x="2196" y="30727"/>
                </a:cubicBezTo>
                <a:cubicBezTo>
                  <a:pt x="2454" y="30951"/>
                  <a:pt x="2705" y="31230"/>
                  <a:pt x="2950" y="31544"/>
                </a:cubicBezTo>
                <a:cubicBezTo>
                  <a:pt x="2983" y="31587"/>
                  <a:pt x="3017" y="31630"/>
                  <a:pt x="3050" y="31674"/>
                </a:cubicBezTo>
                <a:cubicBezTo>
                  <a:pt x="3014" y="31669"/>
                  <a:pt x="2976" y="31663"/>
                  <a:pt x="2934" y="31657"/>
                </a:cubicBezTo>
                <a:cubicBezTo>
                  <a:pt x="2804" y="31639"/>
                  <a:pt x="2654" y="31619"/>
                  <a:pt x="2492" y="31596"/>
                </a:cubicBezTo>
                <a:cubicBezTo>
                  <a:pt x="2331" y="31575"/>
                  <a:pt x="2163" y="31544"/>
                  <a:pt x="1994" y="31517"/>
                </a:cubicBezTo>
                <a:cubicBezTo>
                  <a:pt x="1912" y="31498"/>
                  <a:pt x="1830" y="31479"/>
                  <a:pt x="1749" y="31461"/>
                </a:cubicBezTo>
                <a:cubicBezTo>
                  <a:pt x="1667" y="31445"/>
                  <a:pt x="1590" y="31421"/>
                  <a:pt x="1516" y="31397"/>
                </a:cubicBezTo>
                <a:cubicBezTo>
                  <a:pt x="1444" y="31371"/>
                  <a:pt x="1367" y="31355"/>
                  <a:pt x="1302" y="31326"/>
                </a:cubicBezTo>
                <a:cubicBezTo>
                  <a:pt x="1237" y="31299"/>
                  <a:pt x="1175" y="31272"/>
                  <a:pt x="1119" y="31248"/>
                </a:cubicBezTo>
                <a:cubicBezTo>
                  <a:pt x="1061" y="31225"/>
                  <a:pt x="1011" y="31199"/>
                  <a:pt x="968" y="31172"/>
                </a:cubicBezTo>
                <a:cubicBezTo>
                  <a:pt x="925" y="31147"/>
                  <a:pt x="888" y="31124"/>
                  <a:pt x="857" y="31107"/>
                </a:cubicBezTo>
                <a:cubicBezTo>
                  <a:pt x="795" y="31071"/>
                  <a:pt x="759" y="31050"/>
                  <a:pt x="759" y="31050"/>
                </a:cubicBezTo>
                <a:lnTo>
                  <a:pt x="743" y="31040"/>
                </a:lnTo>
                <a:cubicBezTo>
                  <a:pt x="722" y="31028"/>
                  <a:pt x="698" y="31022"/>
                  <a:pt x="675" y="31022"/>
                </a:cubicBezTo>
                <a:cubicBezTo>
                  <a:pt x="631" y="31022"/>
                  <a:pt x="587" y="31044"/>
                  <a:pt x="561" y="31084"/>
                </a:cubicBezTo>
                <a:cubicBezTo>
                  <a:pt x="520" y="31147"/>
                  <a:pt x="538" y="31232"/>
                  <a:pt x="601" y="31273"/>
                </a:cubicBezTo>
                <a:cubicBezTo>
                  <a:pt x="601" y="31273"/>
                  <a:pt x="639" y="31299"/>
                  <a:pt x="706" y="31342"/>
                </a:cubicBezTo>
                <a:cubicBezTo>
                  <a:pt x="739" y="31364"/>
                  <a:pt x="780" y="31390"/>
                  <a:pt x="827" y="31421"/>
                </a:cubicBezTo>
                <a:cubicBezTo>
                  <a:pt x="873" y="31453"/>
                  <a:pt x="926" y="31486"/>
                  <a:pt x="990" y="31512"/>
                </a:cubicBezTo>
                <a:cubicBezTo>
                  <a:pt x="1051" y="31541"/>
                  <a:pt x="1119" y="31575"/>
                  <a:pt x="1190" y="31608"/>
                </a:cubicBezTo>
                <a:cubicBezTo>
                  <a:pt x="1260" y="31644"/>
                  <a:pt x="1338" y="31666"/>
                  <a:pt x="1418" y="31695"/>
                </a:cubicBezTo>
                <a:cubicBezTo>
                  <a:pt x="1498" y="31725"/>
                  <a:pt x="1580" y="31756"/>
                  <a:pt x="1667" y="31777"/>
                </a:cubicBezTo>
                <a:cubicBezTo>
                  <a:pt x="1752" y="31800"/>
                  <a:pt x="1838" y="31823"/>
                  <a:pt x="1924" y="31847"/>
                </a:cubicBezTo>
                <a:cubicBezTo>
                  <a:pt x="2097" y="31885"/>
                  <a:pt x="2271" y="31924"/>
                  <a:pt x="2433" y="31953"/>
                </a:cubicBezTo>
                <a:cubicBezTo>
                  <a:pt x="2593" y="31981"/>
                  <a:pt x="2743" y="32009"/>
                  <a:pt x="2870" y="32033"/>
                </a:cubicBezTo>
                <a:cubicBezTo>
                  <a:pt x="3124" y="32081"/>
                  <a:pt x="3296" y="32117"/>
                  <a:pt x="3296" y="32117"/>
                </a:cubicBezTo>
                <a:cubicBezTo>
                  <a:pt x="3299" y="32117"/>
                  <a:pt x="3301" y="32118"/>
                  <a:pt x="3304" y="32118"/>
                </a:cubicBezTo>
                <a:cubicBezTo>
                  <a:pt x="3314" y="32120"/>
                  <a:pt x="3324" y="32121"/>
                  <a:pt x="3333" y="32121"/>
                </a:cubicBezTo>
                <a:cubicBezTo>
                  <a:pt x="3348" y="32121"/>
                  <a:pt x="3362" y="32119"/>
                  <a:pt x="3375" y="32117"/>
                </a:cubicBezTo>
                <a:cubicBezTo>
                  <a:pt x="3483" y="32266"/>
                  <a:pt x="3593" y="32418"/>
                  <a:pt x="3706" y="32572"/>
                </a:cubicBezTo>
                <a:cubicBezTo>
                  <a:pt x="3786" y="32681"/>
                  <a:pt x="3868" y="32789"/>
                  <a:pt x="3951" y="32899"/>
                </a:cubicBezTo>
                <a:lnTo>
                  <a:pt x="1614" y="32518"/>
                </a:lnTo>
                <a:cubicBezTo>
                  <a:pt x="1608" y="32517"/>
                  <a:pt x="1602" y="32517"/>
                  <a:pt x="1596" y="32517"/>
                </a:cubicBezTo>
                <a:cubicBezTo>
                  <a:pt x="1547" y="32517"/>
                  <a:pt x="1503" y="32551"/>
                  <a:pt x="1493" y="32599"/>
                </a:cubicBezTo>
                <a:cubicBezTo>
                  <a:pt x="1479" y="32656"/>
                  <a:pt x="1515" y="32714"/>
                  <a:pt x="1572" y="32727"/>
                </a:cubicBezTo>
                <a:lnTo>
                  <a:pt x="4321" y="33358"/>
                </a:lnTo>
                <a:cubicBezTo>
                  <a:pt x="4405" y="33457"/>
                  <a:pt x="4491" y="33555"/>
                  <a:pt x="4581" y="33649"/>
                </a:cubicBezTo>
                <a:cubicBezTo>
                  <a:pt x="4693" y="33776"/>
                  <a:pt x="4805" y="33901"/>
                  <a:pt x="4920" y="34029"/>
                </a:cubicBezTo>
                <a:cubicBezTo>
                  <a:pt x="4857" y="34020"/>
                  <a:pt x="4793" y="34012"/>
                  <a:pt x="4723" y="34006"/>
                </a:cubicBezTo>
                <a:cubicBezTo>
                  <a:pt x="4610" y="33990"/>
                  <a:pt x="4490" y="33986"/>
                  <a:pt x="4360" y="33976"/>
                </a:cubicBezTo>
                <a:cubicBezTo>
                  <a:pt x="4232" y="33970"/>
                  <a:pt x="4097" y="33965"/>
                  <a:pt x="3960" y="33963"/>
                </a:cubicBezTo>
                <a:cubicBezTo>
                  <a:pt x="3687" y="33960"/>
                  <a:pt x="3395" y="33958"/>
                  <a:pt x="3102" y="33955"/>
                </a:cubicBezTo>
                <a:cubicBezTo>
                  <a:pt x="2957" y="33952"/>
                  <a:pt x="2812" y="33949"/>
                  <a:pt x="2672" y="33943"/>
                </a:cubicBezTo>
                <a:cubicBezTo>
                  <a:pt x="2529" y="33939"/>
                  <a:pt x="2392" y="33926"/>
                  <a:pt x="2258" y="33915"/>
                </a:cubicBezTo>
                <a:cubicBezTo>
                  <a:pt x="2126" y="33898"/>
                  <a:pt x="1998" y="33888"/>
                  <a:pt x="1877" y="33863"/>
                </a:cubicBezTo>
                <a:cubicBezTo>
                  <a:pt x="1758" y="33842"/>
                  <a:pt x="1646" y="33821"/>
                  <a:pt x="1546" y="33792"/>
                </a:cubicBezTo>
                <a:cubicBezTo>
                  <a:pt x="1495" y="33778"/>
                  <a:pt x="1446" y="33765"/>
                  <a:pt x="1399" y="33753"/>
                </a:cubicBezTo>
                <a:cubicBezTo>
                  <a:pt x="1354" y="33737"/>
                  <a:pt x="1312" y="33723"/>
                  <a:pt x="1271" y="33708"/>
                </a:cubicBezTo>
                <a:cubicBezTo>
                  <a:pt x="1191" y="33681"/>
                  <a:pt x="1121" y="33655"/>
                  <a:pt x="1068" y="33627"/>
                </a:cubicBezTo>
                <a:cubicBezTo>
                  <a:pt x="958" y="33576"/>
                  <a:pt x="896" y="33547"/>
                  <a:pt x="896" y="33547"/>
                </a:cubicBezTo>
                <a:lnTo>
                  <a:pt x="882" y="33540"/>
                </a:lnTo>
                <a:cubicBezTo>
                  <a:pt x="863" y="33531"/>
                  <a:pt x="844" y="33527"/>
                  <a:pt x="824" y="33527"/>
                </a:cubicBezTo>
                <a:cubicBezTo>
                  <a:pt x="772" y="33527"/>
                  <a:pt x="722" y="33556"/>
                  <a:pt x="696" y="33606"/>
                </a:cubicBezTo>
                <a:cubicBezTo>
                  <a:pt x="662" y="33676"/>
                  <a:pt x="690" y="33760"/>
                  <a:pt x="760" y="33794"/>
                </a:cubicBezTo>
                <a:cubicBezTo>
                  <a:pt x="760" y="33794"/>
                  <a:pt x="829" y="33829"/>
                  <a:pt x="949" y="33888"/>
                </a:cubicBezTo>
                <a:cubicBezTo>
                  <a:pt x="1009" y="33919"/>
                  <a:pt x="1083" y="33949"/>
                  <a:pt x="1170" y="33981"/>
                </a:cubicBezTo>
                <a:cubicBezTo>
                  <a:pt x="1215" y="33997"/>
                  <a:pt x="1261" y="34016"/>
                  <a:pt x="1309" y="34034"/>
                </a:cubicBezTo>
                <a:cubicBezTo>
                  <a:pt x="1360" y="34049"/>
                  <a:pt x="1412" y="34064"/>
                  <a:pt x="1466" y="34080"/>
                </a:cubicBezTo>
                <a:cubicBezTo>
                  <a:pt x="1574" y="34114"/>
                  <a:pt x="1695" y="34140"/>
                  <a:pt x="1822" y="34165"/>
                </a:cubicBezTo>
                <a:cubicBezTo>
                  <a:pt x="1950" y="34194"/>
                  <a:pt x="2084" y="34208"/>
                  <a:pt x="2223" y="34229"/>
                </a:cubicBezTo>
                <a:cubicBezTo>
                  <a:pt x="2363" y="34242"/>
                  <a:pt x="2507" y="34261"/>
                  <a:pt x="2651" y="34267"/>
                </a:cubicBezTo>
                <a:cubicBezTo>
                  <a:pt x="2797" y="34278"/>
                  <a:pt x="2945" y="34284"/>
                  <a:pt x="3092" y="34289"/>
                </a:cubicBezTo>
                <a:cubicBezTo>
                  <a:pt x="3382" y="34299"/>
                  <a:pt x="3674" y="34310"/>
                  <a:pt x="3947" y="34318"/>
                </a:cubicBezTo>
                <a:cubicBezTo>
                  <a:pt x="4082" y="34323"/>
                  <a:pt x="4211" y="34332"/>
                  <a:pt x="4335" y="34340"/>
                </a:cubicBezTo>
                <a:cubicBezTo>
                  <a:pt x="4456" y="34352"/>
                  <a:pt x="4573" y="34359"/>
                  <a:pt x="4677" y="34377"/>
                </a:cubicBezTo>
                <a:cubicBezTo>
                  <a:pt x="4782" y="34390"/>
                  <a:pt x="4878" y="34403"/>
                  <a:pt x="4957" y="34421"/>
                </a:cubicBezTo>
                <a:cubicBezTo>
                  <a:pt x="5038" y="34438"/>
                  <a:pt x="5106" y="34448"/>
                  <a:pt x="5170" y="34469"/>
                </a:cubicBezTo>
                <a:cubicBezTo>
                  <a:pt x="5288" y="34502"/>
                  <a:pt x="5356" y="34521"/>
                  <a:pt x="5361" y="34522"/>
                </a:cubicBezTo>
                <a:cubicBezTo>
                  <a:pt x="5412" y="34581"/>
                  <a:pt x="5465" y="34638"/>
                  <a:pt x="5517" y="34697"/>
                </a:cubicBezTo>
                <a:cubicBezTo>
                  <a:pt x="5497" y="34698"/>
                  <a:pt x="5478" y="34699"/>
                  <a:pt x="5458" y="34702"/>
                </a:cubicBezTo>
                <a:lnTo>
                  <a:pt x="5319" y="34729"/>
                </a:lnTo>
                <a:cubicBezTo>
                  <a:pt x="5228" y="34752"/>
                  <a:pt x="5140" y="34782"/>
                  <a:pt x="5058" y="34818"/>
                </a:cubicBezTo>
                <a:cubicBezTo>
                  <a:pt x="4975" y="34853"/>
                  <a:pt x="4897" y="34893"/>
                  <a:pt x="4821" y="34936"/>
                </a:cubicBezTo>
                <a:cubicBezTo>
                  <a:pt x="4670" y="35020"/>
                  <a:pt x="4532" y="35111"/>
                  <a:pt x="4395" y="35197"/>
                </a:cubicBezTo>
                <a:cubicBezTo>
                  <a:pt x="4258" y="35284"/>
                  <a:pt x="4124" y="35366"/>
                  <a:pt x="3986" y="35431"/>
                </a:cubicBezTo>
                <a:cubicBezTo>
                  <a:pt x="3981" y="35434"/>
                  <a:pt x="3976" y="35437"/>
                  <a:pt x="3971" y="35438"/>
                </a:cubicBezTo>
                <a:lnTo>
                  <a:pt x="3742" y="35563"/>
                </a:lnTo>
                <a:cubicBezTo>
                  <a:pt x="3704" y="35584"/>
                  <a:pt x="3664" y="35596"/>
                  <a:pt x="3625" y="35615"/>
                </a:cubicBezTo>
                <a:lnTo>
                  <a:pt x="3508" y="35664"/>
                </a:lnTo>
                <a:cubicBezTo>
                  <a:pt x="3469" y="35677"/>
                  <a:pt x="3429" y="35686"/>
                  <a:pt x="3389" y="35698"/>
                </a:cubicBezTo>
                <a:cubicBezTo>
                  <a:pt x="3349" y="35708"/>
                  <a:pt x="3309" y="35724"/>
                  <a:pt x="3268" y="35729"/>
                </a:cubicBezTo>
                <a:cubicBezTo>
                  <a:pt x="3227" y="35732"/>
                  <a:pt x="3185" y="35739"/>
                  <a:pt x="3143" y="35744"/>
                </a:cubicBezTo>
                <a:cubicBezTo>
                  <a:pt x="3145" y="35733"/>
                  <a:pt x="3145" y="35722"/>
                  <a:pt x="3146" y="35711"/>
                </a:cubicBezTo>
                <a:cubicBezTo>
                  <a:pt x="3146" y="35679"/>
                  <a:pt x="3142" y="35650"/>
                  <a:pt x="3137" y="35617"/>
                </a:cubicBezTo>
                <a:cubicBezTo>
                  <a:pt x="3116" y="35491"/>
                  <a:pt x="3058" y="35355"/>
                  <a:pt x="2977" y="35236"/>
                </a:cubicBezTo>
                <a:cubicBezTo>
                  <a:pt x="2897" y="35117"/>
                  <a:pt x="2795" y="35017"/>
                  <a:pt x="2706" y="34953"/>
                </a:cubicBezTo>
                <a:cubicBezTo>
                  <a:pt x="2662" y="34921"/>
                  <a:pt x="2621" y="34898"/>
                  <a:pt x="2590" y="34884"/>
                </a:cubicBezTo>
                <a:cubicBezTo>
                  <a:pt x="2560" y="34871"/>
                  <a:pt x="2542" y="34862"/>
                  <a:pt x="2542" y="34862"/>
                </a:cubicBezTo>
                <a:cubicBezTo>
                  <a:pt x="2526" y="34855"/>
                  <a:pt x="2508" y="34852"/>
                  <a:pt x="2491" y="34852"/>
                </a:cubicBezTo>
                <a:cubicBezTo>
                  <a:pt x="2453" y="34852"/>
                  <a:pt x="2415" y="34870"/>
                  <a:pt x="2392" y="34904"/>
                </a:cubicBezTo>
                <a:cubicBezTo>
                  <a:pt x="2355" y="34959"/>
                  <a:pt x="2369" y="35034"/>
                  <a:pt x="2424" y="35073"/>
                </a:cubicBezTo>
                <a:lnTo>
                  <a:pt x="2440" y="35084"/>
                </a:lnTo>
                <a:cubicBezTo>
                  <a:pt x="2440" y="35084"/>
                  <a:pt x="2450" y="35090"/>
                  <a:pt x="2467" y="35102"/>
                </a:cubicBezTo>
                <a:cubicBezTo>
                  <a:pt x="2486" y="35113"/>
                  <a:pt x="2510" y="35133"/>
                  <a:pt x="2537" y="35160"/>
                </a:cubicBezTo>
                <a:cubicBezTo>
                  <a:pt x="2592" y="35213"/>
                  <a:pt x="2658" y="35302"/>
                  <a:pt x="2701" y="35398"/>
                </a:cubicBezTo>
                <a:cubicBezTo>
                  <a:pt x="2748" y="35494"/>
                  <a:pt x="2770" y="35596"/>
                  <a:pt x="2769" y="35656"/>
                </a:cubicBezTo>
                <a:cubicBezTo>
                  <a:pt x="2768" y="35669"/>
                  <a:pt x="2767" y="35684"/>
                  <a:pt x="2765" y="35691"/>
                </a:cubicBezTo>
                <a:cubicBezTo>
                  <a:pt x="2763" y="35693"/>
                  <a:pt x="2765" y="35690"/>
                  <a:pt x="2763" y="35697"/>
                </a:cubicBezTo>
                <a:cubicBezTo>
                  <a:pt x="2757" y="35716"/>
                  <a:pt x="2752" y="35727"/>
                  <a:pt x="2751" y="35732"/>
                </a:cubicBezTo>
                <a:cubicBezTo>
                  <a:pt x="2672" y="35718"/>
                  <a:pt x="2592" y="35711"/>
                  <a:pt x="2513" y="35686"/>
                </a:cubicBezTo>
                <a:cubicBezTo>
                  <a:pt x="2428" y="35663"/>
                  <a:pt x="2342" y="35647"/>
                  <a:pt x="2258" y="35617"/>
                </a:cubicBezTo>
                <a:lnTo>
                  <a:pt x="2003" y="35533"/>
                </a:lnTo>
                <a:lnTo>
                  <a:pt x="1998" y="35532"/>
                </a:lnTo>
                <a:cubicBezTo>
                  <a:pt x="1985" y="35528"/>
                  <a:pt x="1972" y="35526"/>
                  <a:pt x="1960" y="35526"/>
                </a:cubicBezTo>
                <a:cubicBezTo>
                  <a:pt x="1911" y="35526"/>
                  <a:pt x="1865" y="35556"/>
                  <a:pt x="1848" y="35606"/>
                </a:cubicBezTo>
                <a:cubicBezTo>
                  <a:pt x="1824" y="35668"/>
                  <a:pt x="1856" y="35737"/>
                  <a:pt x="1919" y="35760"/>
                </a:cubicBezTo>
                <a:lnTo>
                  <a:pt x="2180" y="35857"/>
                </a:lnTo>
                <a:cubicBezTo>
                  <a:pt x="2268" y="35892"/>
                  <a:pt x="2360" y="35913"/>
                  <a:pt x="2450" y="35941"/>
                </a:cubicBezTo>
                <a:cubicBezTo>
                  <a:pt x="2540" y="35971"/>
                  <a:pt x="2637" y="35984"/>
                  <a:pt x="2730" y="36003"/>
                </a:cubicBezTo>
                <a:cubicBezTo>
                  <a:pt x="2776" y="36014"/>
                  <a:pt x="2824" y="36021"/>
                  <a:pt x="2874" y="36022"/>
                </a:cubicBezTo>
                <a:lnTo>
                  <a:pt x="3020" y="36032"/>
                </a:lnTo>
                <a:cubicBezTo>
                  <a:pt x="3038" y="36033"/>
                  <a:pt x="3055" y="36034"/>
                  <a:pt x="3073" y="36034"/>
                </a:cubicBezTo>
                <a:cubicBezTo>
                  <a:pt x="3155" y="36034"/>
                  <a:pt x="3236" y="36020"/>
                  <a:pt x="3317" y="36016"/>
                </a:cubicBezTo>
                <a:cubicBezTo>
                  <a:pt x="3366" y="36010"/>
                  <a:pt x="3414" y="35996"/>
                  <a:pt x="3462" y="35985"/>
                </a:cubicBezTo>
                <a:cubicBezTo>
                  <a:pt x="3509" y="35973"/>
                  <a:pt x="3559" y="35964"/>
                  <a:pt x="3605" y="35950"/>
                </a:cubicBezTo>
                <a:lnTo>
                  <a:pt x="3742" y="35898"/>
                </a:lnTo>
                <a:cubicBezTo>
                  <a:pt x="3788" y="35879"/>
                  <a:pt x="3836" y="35865"/>
                  <a:pt x="3878" y="35844"/>
                </a:cubicBezTo>
                <a:lnTo>
                  <a:pt x="4121" y="35721"/>
                </a:lnTo>
                <a:lnTo>
                  <a:pt x="4121" y="35721"/>
                </a:lnTo>
                <a:cubicBezTo>
                  <a:pt x="4440" y="35581"/>
                  <a:pt x="4715" y="35387"/>
                  <a:pt x="4991" y="35248"/>
                </a:cubicBezTo>
                <a:cubicBezTo>
                  <a:pt x="5061" y="35213"/>
                  <a:pt x="5130" y="35181"/>
                  <a:pt x="5199" y="35155"/>
                </a:cubicBezTo>
                <a:cubicBezTo>
                  <a:pt x="5268" y="35128"/>
                  <a:pt x="5337" y="35108"/>
                  <a:pt x="5405" y="35092"/>
                </a:cubicBezTo>
                <a:lnTo>
                  <a:pt x="5507" y="35076"/>
                </a:lnTo>
                <a:lnTo>
                  <a:pt x="5608" y="35071"/>
                </a:lnTo>
                <a:lnTo>
                  <a:pt x="5702" y="35076"/>
                </a:lnTo>
                <a:lnTo>
                  <a:pt x="5822" y="35096"/>
                </a:lnTo>
                <a:cubicBezTo>
                  <a:pt x="5825" y="35096"/>
                  <a:pt x="5827" y="35097"/>
                  <a:pt x="5830" y="35097"/>
                </a:cubicBezTo>
                <a:cubicBezTo>
                  <a:pt x="5837" y="35099"/>
                  <a:pt x="5844" y="35099"/>
                  <a:pt x="5851" y="35099"/>
                </a:cubicBezTo>
                <a:cubicBezTo>
                  <a:pt x="5861" y="35099"/>
                  <a:pt x="5870" y="35098"/>
                  <a:pt x="5879" y="35096"/>
                </a:cubicBezTo>
                <a:cubicBezTo>
                  <a:pt x="6076" y="35313"/>
                  <a:pt x="6273" y="35528"/>
                  <a:pt x="6470" y="35739"/>
                </a:cubicBezTo>
                <a:cubicBezTo>
                  <a:pt x="6483" y="35750"/>
                  <a:pt x="6495" y="35764"/>
                  <a:pt x="6506" y="35776"/>
                </a:cubicBezTo>
                <a:cubicBezTo>
                  <a:pt x="6361" y="35776"/>
                  <a:pt x="6173" y="35764"/>
                  <a:pt x="5980" y="35756"/>
                </a:cubicBezTo>
                <a:cubicBezTo>
                  <a:pt x="5910" y="35753"/>
                  <a:pt x="5839" y="35751"/>
                  <a:pt x="5770" y="35751"/>
                </a:cubicBezTo>
                <a:cubicBezTo>
                  <a:pt x="5728" y="35751"/>
                  <a:pt x="5687" y="35751"/>
                  <a:pt x="5646" y="35753"/>
                </a:cubicBezTo>
                <a:cubicBezTo>
                  <a:pt x="5539" y="35757"/>
                  <a:pt x="5438" y="35767"/>
                  <a:pt x="5352" y="35786"/>
                </a:cubicBezTo>
                <a:cubicBezTo>
                  <a:pt x="5308" y="35797"/>
                  <a:pt x="5269" y="35803"/>
                  <a:pt x="5235" y="35818"/>
                </a:cubicBezTo>
                <a:cubicBezTo>
                  <a:pt x="5200" y="35831"/>
                  <a:pt x="5171" y="35840"/>
                  <a:pt x="5147" y="35852"/>
                </a:cubicBezTo>
                <a:cubicBezTo>
                  <a:pt x="5101" y="35877"/>
                  <a:pt x="5074" y="35892"/>
                  <a:pt x="5074" y="35892"/>
                </a:cubicBezTo>
                <a:cubicBezTo>
                  <a:pt x="5050" y="35903"/>
                  <a:pt x="5038" y="35931"/>
                  <a:pt x="5048" y="35958"/>
                </a:cubicBezTo>
                <a:cubicBezTo>
                  <a:pt x="5055" y="35981"/>
                  <a:pt x="5077" y="35996"/>
                  <a:pt x="5100" y="35996"/>
                </a:cubicBezTo>
                <a:cubicBezTo>
                  <a:pt x="5106" y="35996"/>
                  <a:pt x="5112" y="35996"/>
                  <a:pt x="5118" y="35994"/>
                </a:cubicBezTo>
                <a:lnTo>
                  <a:pt x="5127" y="35991"/>
                </a:lnTo>
                <a:cubicBezTo>
                  <a:pt x="5127" y="35991"/>
                  <a:pt x="5151" y="35983"/>
                  <a:pt x="5192" y="35969"/>
                </a:cubicBezTo>
                <a:cubicBezTo>
                  <a:pt x="5213" y="35962"/>
                  <a:pt x="5240" y="35959"/>
                  <a:pt x="5271" y="35952"/>
                </a:cubicBezTo>
                <a:cubicBezTo>
                  <a:pt x="5300" y="35945"/>
                  <a:pt x="5337" y="35945"/>
                  <a:pt x="5374" y="35942"/>
                </a:cubicBezTo>
                <a:cubicBezTo>
                  <a:pt x="5393" y="35941"/>
                  <a:pt x="5413" y="35940"/>
                  <a:pt x="5434" y="35940"/>
                </a:cubicBezTo>
                <a:cubicBezTo>
                  <a:pt x="5497" y="35940"/>
                  <a:pt x="5567" y="35945"/>
                  <a:pt x="5641" y="35955"/>
                </a:cubicBezTo>
                <a:cubicBezTo>
                  <a:pt x="5740" y="35966"/>
                  <a:pt x="5846" y="35987"/>
                  <a:pt x="5951" y="36009"/>
                </a:cubicBezTo>
                <a:cubicBezTo>
                  <a:pt x="6164" y="36052"/>
                  <a:pt x="6380" y="36104"/>
                  <a:pt x="6557" y="36127"/>
                </a:cubicBezTo>
                <a:cubicBezTo>
                  <a:pt x="6601" y="36132"/>
                  <a:pt x="6640" y="36138"/>
                  <a:pt x="6682" y="36139"/>
                </a:cubicBezTo>
                <a:cubicBezTo>
                  <a:pt x="6715" y="36141"/>
                  <a:pt x="6750" y="36144"/>
                  <a:pt x="6772" y="36144"/>
                </a:cubicBezTo>
                <a:cubicBezTo>
                  <a:pt x="6776" y="36144"/>
                  <a:pt x="6779" y="36144"/>
                  <a:pt x="6782" y="36144"/>
                </a:cubicBezTo>
                <a:lnTo>
                  <a:pt x="6862" y="36144"/>
                </a:lnTo>
                <a:cubicBezTo>
                  <a:pt x="7054" y="36340"/>
                  <a:pt x="7248" y="36533"/>
                  <a:pt x="7442" y="36718"/>
                </a:cubicBezTo>
                <a:cubicBezTo>
                  <a:pt x="7464" y="36740"/>
                  <a:pt x="7489" y="36760"/>
                  <a:pt x="7511" y="36783"/>
                </a:cubicBezTo>
                <a:cubicBezTo>
                  <a:pt x="7490" y="36786"/>
                  <a:pt x="7470" y="36792"/>
                  <a:pt x="7450" y="36802"/>
                </a:cubicBezTo>
                <a:cubicBezTo>
                  <a:pt x="7450" y="36802"/>
                  <a:pt x="7415" y="36820"/>
                  <a:pt x="7355" y="36851"/>
                </a:cubicBezTo>
                <a:cubicBezTo>
                  <a:pt x="7324" y="36867"/>
                  <a:pt x="7287" y="36886"/>
                  <a:pt x="7245" y="36908"/>
                </a:cubicBezTo>
                <a:cubicBezTo>
                  <a:pt x="7224" y="36919"/>
                  <a:pt x="7202" y="36930"/>
                  <a:pt x="7177" y="36942"/>
                </a:cubicBezTo>
                <a:cubicBezTo>
                  <a:pt x="7155" y="36952"/>
                  <a:pt x="7133" y="36958"/>
                  <a:pt x="7107" y="36968"/>
                </a:cubicBezTo>
                <a:cubicBezTo>
                  <a:pt x="7058" y="36985"/>
                  <a:pt x="7006" y="37004"/>
                  <a:pt x="6951" y="37024"/>
                </a:cubicBezTo>
                <a:cubicBezTo>
                  <a:pt x="6896" y="37046"/>
                  <a:pt x="6826" y="37054"/>
                  <a:pt x="6762" y="37072"/>
                </a:cubicBezTo>
                <a:cubicBezTo>
                  <a:pt x="6694" y="37086"/>
                  <a:pt x="6627" y="37106"/>
                  <a:pt x="6553" y="37111"/>
                </a:cubicBezTo>
                <a:cubicBezTo>
                  <a:pt x="6481" y="37120"/>
                  <a:pt x="6406" y="37128"/>
                  <a:pt x="6334" y="37138"/>
                </a:cubicBezTo>
                <a:cubicBezTo>
                  <a:pt x="6260" y="37139"/>
                  <a:pt x="6185" y="37142"/>
                  <a:pt x="6112" y="37143"/>
                </a:cubicBezTo>
                <a:cubicBezTo>
                  <a:pt x="6093" y="37144"/>
                  <a:pt x="6075" y="37145"/>
                  <a:pt x="6056" y="37145"/>
                </a:cubicBezTo>
                <a:cubicBezTo>
                  <a:pt x="6001" y="37145"/>
                  <a:pt x="5947" y="37141"/>
                  <a:pt x="5895" y="37137"/>
                </a:cubicBezTo>
                <a:cubicBezTo>
                  <a:pt x="5825" y="37131"/>
                  <a:pt x="5757" y="37130"/>
                  <a:pt x="5693" y="37121"/>
                </a:cubicBezTo>
                <a:cubicBezTo>
                  <a:pt x="5629" y="37111"/>
                  <a:pt x="5569" y="37102"/>
                  <a:pt x="5512" y="37094"/>
                </a:cubicBezTo>
                <a:cubicBezTo>
                  <a:pt x="5400" y="37080"/>
                  <a:pt x="5310" y="37052"/>
                  <a:pt x="5246" y="37040"/>
                </a:cubicBezTo>
                <a:cubicBezTo>
                  <a:pt x="5182" y="37025"/>
                  <a:pt x="5145" y="37016"/>
                  <a:pt x="5145" y="37016"/>
                </a:cubicBezTo>
                <a:lnTo>
                  <a:pt x="5134" y="37014"/>
                </a:lnTo>
                <a:cubicBezTo>
                  <a:pt x="5124" y="37012"/>
                  <a:pt x="5114" y="37011"/>
                  <a:pt x="5104" y="37011"/>
                </a:cubicBezTo>
                <a:cubicBezTo>
                  <a:pt x="5047" y="37011"/>
                  <a:pt x="4994" y="37050"/>
                  <a:pt x="4977" y="37107"/>
                </a:cubicBezTo>
                <a:cubicBezTo>
                  <a:pt x="4957" y="37178"/>
                  <a:pt x="4997" y="37250"/>
                  <a:pt x="5067" y="37271"/>
                </a:cubicBezTo>
                <a:cubicBezTo>
                  <a:pt x="5067" y="37271"/>
                  <a:pt x="5106" y="37281"/>
                  <a:pt x="5173" y="37301"/>
                </a:cubicBezTo>
                <a:cubicBezTo>
                  <a:pt x="5242" y="37318"/>
                  <a:pt x="5338" y="37355"/>
                  <a:pt x="5458" y="37375"/>
                </a:cubicBezTo>
                <a:cubicBezTo>
                  <a:pt x="5518" y="37386"/>
                  <a:pt x="5583" y="37399"/>
                  <a:pt x="5651" y="37413"/>
                </a:cubicBezTo>
                <a:cubicBezTo>
                  <a:pt x="5720" y="37426"/>
                  <a:pt x="5793" y="37431"/>
                  <a:pt x="5869" y="37442"/>
                </a:cubicBezTo>
                <a:cubicBezTo>
                  <a:pt x="5944" y="37451"/>
                  <a:pt x="6023" y="37462"/>
                  <a:pt x="6103" y="37462"/>
                </a:cubicBezTo>
                <a:cubicBezTo>
                  <a:pt x="6185" y="37465"/>
                  <a:pt x="6266" y="37466"/>
                  <a:pt x="6348" y="37468"/>
                </a:cubicBezTo>
                <a:cubicBezTo>
                  <a:pt x="6431" y="37463"/>
                  <a:pt x="6513" y="37458"/>
                  <a:pt x="6595" y="37452"/>
                </a:cubicBezTo>
                <a:cubicBezTo>
                  <a:pt x="6675" y="37451"/>
                  <a:pt x="6755" y="37433"/>
                  <a:pt x="6831" y="37420"/>
                </a:cubicBezTo>
                <a:cubicBezTo>
                  <a:pt x="6908" y="37405"/>
                  <a:pt x="6981" y="37401"/>
                  <a:pt x="7054" y="37376"/>
                </a:cubicBezTo>
                <a:cubicBezTo>
                  <a:pt x="7126" y="37353"/>
                  <a:pt x="7193" y="37333"/>
                  <a:pt x="7256" y="37313"/>
                </a:cubicBezTo>
                <a:cubicBezTo>
                  <a:pt x="7287" y="37302"/>
                  <a:pt x="7319" y="37295"/>
                  <a:pt x="7345" y="37284"/>
                </a:cubicBezTo>
                <a:cubicBezTo>
                  <a:pt x="7369" y="37274"/>
                  <a:pt x="7393" y="37263"/>
                  <a:pt x="7414" y="37252"/>
                </a:cubicBezTo>
                <a:cubicBezTo>
                  <a:pt x="7458" y="37232"/>
                  <a:pt x="7495" y="37215"/>
                  <a:pt x="7527" y="37201"/>
                </a:cubicBezTo>
                <a:cubicBezTo>
                  <a:pt x="7590" y="37174"/>
                  <a:pt x="7626" y="37158"/>
                  <a:pt x="7626" y="37158"/>
                </a:cubicBezTo>
                <a:cubicBezTo>
                  <a:pt x="7628" y="37157"/>
                  <a:pt x="7632" y="37155"/>
                  <a:pt x="7634" y="37153"/>
                </a:cubicBezTo>
                <a:cubicBezTo>
                  <a:pt x="7697" y="37121"/>
                  <a:pt x="7734" y="37059"/>
                  <a:pt x="7740" y="36994"/>
                </a:cubicBezTo>
                <a:cubicBezTo>
                  <a:pt x="7802" y="37052"/>
                  <a:pt x="7866" y="37110"/>
                  <a:pt x="7930" y="37164"/>
                </a:cubicBezTo>
                <a:cubicBezTo>
                  <a:pt x="8089" y="37311"/>
                  <a:pt x="8253" y="37445"/>
                  <a:pt x="8413" y="37577"/>
                </a:cubicBezTo>
                <a:cubicBezTo>
                  <a:pt x="8636" y="37760"/>
                  <a:pt x="8856" y="37929"/>
                  <a:pt x="9070" y="38084"/>
                </a:cubicBezTo>
                <a:cubicBezTo>
                  <a:pt x="8992" y="38084"/>
                  <a:pt x="8909" y="38084"/>
                  <a:pt x="8823" y="38088"/>
                </a:cubicBezTo>
                <a:cubicBezTo>
                  <a:pt x="8176" y="38104"/>
                  <a:pt x="7340" y="38233"/>
                  <a:pt x="6512" y="38297"/>
                </a:cubicBezTo>
                <a:cubicBezTo>
                  <a:pt x="6277" y="38313"/>
                  <a:pt x="6043" y="38325"/>
                  <a:pt x="5815" y="38325"/>
                </a:cubicBezTo>
                <a:cubicBezTo>
                  <a:pt x="5640" y="38325"/>
                  <a:pt x="5468" y="38318"/>
                  <a:pt x="5303" y="38302"/>
                </a:cubicBezTo>
                <a:cubicBezTo>
                  <a:pt x="5112" y="38286"/>
                  <a:pt x="4931" y="38254"/>
                  <a:pt x="4763" y="38215"/>
                </a:cubicBezTo>
                <a:cubicBezTo>
                  <a:pt x="4721" y="38205"/>
                  <a:pt x="4684" y="38191"/>
                  <a:pt x="4646" y="38180"/>
                </a:cubicBezTo>
                <a:cubicBezTo>
                  <a:pt x="4642" y="38146"/>
                  <a:pt x="4635" y="38095"/>
                  <a:pt x="4626" y="38032"/>
                </a:cubicBezTo>
                <a:cubicBezTo>
                  <a:pt x="4620" y="37973"/>
                  <a:pt x="4608" y="37904"/>
                  <a:pt x="4592" y="37829"/>
                </a:cubicBezTo>
                <a:cubicBezTo>
                  <a:pt x="4576" y="37753"/>
                  <a:pt x="4560" y="37674"/>
                  <a:pt x="4543" y="37593"/>
                </a:cubicBezTo>
                <a:cubicBezTo>
                  <a:pt x="4527" y="37516"/>
                  <a:pt x="4511" y="37440"/>
                  <a:pt x="4496" y="37369"/>
                </a:cubicBezTo>
                <a:cubicBezTo>
                  <a:pt x="4480" y="37297"/>
                  <a:pt x="4468" y="37232"/>
                  <a:pt x="4463" y="37179"/>
                </a:cubicBezTo>
                <a:cubicBezTo>
                  <a:pt x="4448" y="37070"/>
                  <a:pt x="4439" y="36998"/>
                  <a:pt x="4439" y="36998"/>
                </a:cubicBezTo>
                <a:lnTo>
                  <a:pt x="4434" y="36972"/>
                </a:lnTo>
                <a:lnTo>
                  <a:pt x="4434" y="36971"/>
                </a:lnTo>
                <a:cubicBezTo>
                  <a:pt x="4424" y="36893"/>
                  <a:pt x="4357" y="36837"/>
                  <a:pt x="4281" y="36837"/>
                </a:cubicBezTo>
                <a:cubicBezTo>
                  <a:pt x="4273" y="36837"/>
                  <a:pt x="4266" y="36838"/>
                  <a:pt x="4259" y="36839"/>
                </a:cubicBezTo>
                <a:cubicBezTo>
                  <a:pt x="4174" y="36851"/>
                  <a:pt x="4115" y="36929"/>
                  <a:pt x="4128" y="37013"/>
                </a:cubicBezTo>
                <a:cubicBezTo>
                  <a:pt x="4128" y="37013"/>
                  <a:pt x="4140" y="37096"/>
                  <a:pt x="4158" y="37223"/>
                </a:cubicBezTo>
                <a:cubicBezTo>
                  <a:pt x="4166" y="37288"/>
                  <a:pt x="4179" y="37357"/>
                  <a:pt x="4197" y="37429"/>
                </a:cubicBezTo>
                <a:cubicBezTo>
                  <a:pt x="4213" y="37502"/>
                  <a:pt x="4230" y="37580"/>
                  <a:pt x="4247" y="37658"/>
                </a:cubicBezTo>
                <a:cubicBezTo>
                  <a:pt x="4263" y="37731"/>
                  <a:pt x="4280" y="37805"/>
                  <a:pt x="4295" y="37872"/>
                </a:cubicBezTo>
                <a:cubicBezTo>
                  <a:pt x="4312" y="37940"/>
                  <a:pt x="4325" y="38007"/>
                  <a:pt x="4332" y="38067"/>
                </a:cubicBezTo>
                <a:lnTo>
                  <a:pt x="4332" y="38069"/>
                </a:lnTo>
                <a:cubicBezTo>
                  <a:pt x="4323" y="38066"/>
                  <a:pt x="4312" y="38062"/>
                  <a:pt x="4304" y="38057"/>
                </a:cubicBezTo>
                <a:cubicBezTo>
                  <a:pt x="4234" y="38030"/>
                  <a:pt x="4173" y="37991"/>
                  <a:pt x="4112" y="37962"/>
                </a:cubicBezTo>
                <a:cubicBezTo>
                  <a:pt x="4054" y="37928"/>
                  <a:pt x="4001" y="37891"/>
                  <a:pt x="3948" y="37860"/>
                </a:cubicBezTo>
                <a:cubicBezTo>
                  <a:pt x="3852" y="37787"/>
                  <a:pt x="3769" y="37721"/>
                  <a:pt x="3708" y="37660"/>
                </a:cubicBezTo>
                <a:cubicBezTo>
                  <a:pt x="3642" y="37603"/>
                  <a:pt x="3602" y="37547"/>
                  <a:pt x="3570" y="37514"/>
                </a:cubicBezTo>
                <a:cubicBezTo>
                  <a:pt x="3539" y="37479"/>
                  <a:pt x="3522" y="37461"/>
                  <a:pt x="3522" y="37461"/>
                </a:cubicBezTo>
                <a:lnTo>
                  <a:pt x="3514" y="37452"/>
                </a:lnTo>
                <a:cubicBezTo>
                  <a:pt x="3490" y="37426"/>
                  <a:pt x="3458" y="37413"/>
                  <a:pt x="3426" y="37413"/>
                </a:cubicBezTo>
                <a:cubicBezTo>
                  <a:pt x="3399" y="37413"/>
                  <a:pt x="3372" y="37422"/>
                  <a:pt x="3350" y="37441"/>
                </a:cubicBezTo>
                <a:cubicBezTo>
                  <a:pt x="3300" y="37483"/>
                  <a:pt x="3295" y="37557"/>
                  <a:pt x="3336" y="37607"/>
                </a:cubicBezTo>
                <a:cubicBezTo>
                  <a:pt x="3336" y="37607"/>
                  <a:pt x="3353" y="37628"/>
                  <a:pt x="3386" y="37668"/>
                </a:cubicBezTo>
                <a:cubicBezTo>
                  <a:pt x="3421" y="37706"/>
                  <a:pt x="3466" y="37769"/>
                  <a:pt x="3536" y="37835"/>
                </a:cubicBezTo>
                <a:cubicBezTo>
                  <a:pt x="3603" y="37906"/>
                  <a:pt x="3693" y="37982"/>
                  <a:pt x="3801" y="38066"/>
                </a:cubicBezTo>
                <a:cubicBezTo>
                  <a:pt x="3857" y="38103"/>
                  <a:pt x="3917" y="38146"/>
                  <a:pt x="3980" y="38185"/>
                </a:cubicBezTo>
                <a:cubicBezTo>
                  <a:pt x="4046" y="38221"/>
                  <a:pt x="4114" y="38264"/>
                  <a:pt x="4190" y="38297"/>
                </a:cubicBezTo>
                <a:cubicBezTo>
                  <a:pt x="4341" y="38369"/>
                  <a:pt x="4509" y="38430"/>
                  <a:pt x="4689" y="38480"/>
                </a:cubicBezTo>
                <a:cubicBezTo>
                  <a:pt x="4872" y="38528"/>
                  <a:pt x="5066" y="38567"/>
                  <a:pt x="5268" y="38588"/>
                </a:cubicBezTo>
                <a:cubicBezTo>
                  <a:pt x="5503" y="38616"/>
                  <a:pt x="5747" y="38627"/>
                  <a:pt x="5993" y="38627"/>
                </a:cubicBezTo>
                <a:cubicBezTo>
                  <a:pt x="6170" y="38627"/>
                  <a:pt x="6349" y="38621"/>
                  <a:pt x="6527" y="38613"/>
                </a:cubicBezTo>
                <a:cubicBezTo>
                  <a:pt x="7372" y="38567"/>
                  <a:pt x="8200" y="38460"/>
                  <a:pt x="8816" y="38460"/>
                </a:cubicBezTo>
                <a:cubicBezTo>
                  <a:pt x="8819" y="38460"/>
                  <a:pt x="8822" y="38460"/>
                  <a:pt x="8825" y="38460"/>
                </a:cubicBezTo>
                <a:cubicBezTo>
                  <a:pt x="8844" y="38460"/>
                  <a:pt x="8863" y="38460"/>
                  <a:pt x="8881" y="38460"/>
                </a:cubicBezTo>
                <a:cubicBezTo>
                  <a:pt x="9014" y="38460"/>
                  <a:pt x="9135" y="38463"/>
                  <a:pt x="9242" y="38471"/>
                </a:cubicBezTo>
                <a:cubicBezTo>
                  <a:pt x="9362" y="38478"/>
                  <a:pt x="9473" y="38489"/>
                  <a:pt x="9552" y="38504"/>
                </a:cubicBezTo>
                <a:cubicBezTo>
                  <a:pt x="9617" y="38512"/>
                  <a:pt x="9675" y="38524"/>
                  <a:pt x="9721" y="38534"/>
                </a:cubicBezTo>
                <a:cubicBezTo>
                  <a:pt x="9878" y="38632"/>
                  <a:pt x="10029" y="38726"/>
                  <a:pt x="10172" y="38806"/>
                </a:cubicBezTo>
                <a:cubicBezTo>
                  <a:pt x="10286" y="38875"/>
                  <a:pt x="10397" y="38934"/>
                  <a:pt x="10502" y="38991"/>
                </a:cubicBezTo>
                <a:cubicBezTo>
                  <a:pt x="10310" y="39034"/>
                  <a:pt x="10140" y="39100"/>
                  <a:pt x="9966" y="39169"/>
                </a:cubicBezTo>
                <a:cubicBezTo>
                  <a:pt x="9645" y="39299"/>
                  <a:pt x="9300" y="39437"/>
                  <a:pt x="8722" y="39437"/>
                </a:cubicBezTo>
                <a:cubicBezTo>
                  <a:pt x="8293" y="39437"/>
                  <a:pt x="7735" y="39361"/>
                  <a:pt x="6965" y="39147"/>
                </a:cubicBezTo>
                <a:cubicBezTo>
                  <a:pt x="6947" y="39142"/>
                  <a:pt x="6930" y="39140"/>
                  <a:pt x="6913" y="39140"/>
                </a:cubicBezTo>
                <a:cubicBezTo>
                  <a:pt x="6826" y="39140"/>
                  <a:pt x="6746" y="39197"/>
                  <a:pt x="6722" y="39285"/>
                </a:cubicBezTo>
                <a:cubicBezTo>
                  <a:pt x="6692" y="39391"/>
                  <a:pt x="6755" y="39499"/>
                  <a:pt x="6860" y="39529"/>
                </a:cubicBezTo>
                <a:cubicBezTo>
                  <a:pt x="7665" y="39752"/>
                  <a:pt x="8262" y="39832"/>
                  <a:pt x="8727" y="39832"/>
                </a:cubicBezTo>
                <a:cubicBezTo>
                  <a:pt x="9380" y="39832"/>
                  <a:pt x="9771" y="39674"/>
                  <a:pt x="10115" y="39536"/>
                </a:cubicBezTo>
                <a:cubicBezTo>
                  <a:pt x="10384" y="39429"/>
                  <a:pt x="10612" y="39338"/>
                  <a:pt x="10927" y="39338"/>
                </a:cubicBezTo>
                <a:cubicBezTo>
                  <a:pt x="10992" y="39338"/>
                  <a:pt x="11061" y="39342"/>
                  <a:pt x="11134" y="39350"/>
                </a:cubicBezTo>
                <a:cubicBezTo>
                  <a:pt x="11134" y="39352"/>
                  <a:pt x="11132" y="39353"/>
                  <a:pt x="11131" y="39355"/>
                </a:cubicBezTo>
                <a:cubicBezTo>
                  <a:pt x="11131" y="39355"/>
                  <a:pt x="11115" y="39408"/>
                  <a:pt x="11088" y="39501"/>
                </a:cubicBezTo>
                <a:cubicBezTo>
                  <a:pt x="11073" y="39550"/>
                  <a:pt x="11057" y="39597"/>
                  <a:pt x="11037" y="39652"/>
                </a:cubicBezTo>
                <a:cubicBezTo>
                  <a:pt x="11020" y="39708"/>
                  <a:pt x="10994" y="39772"/>
                  <a:pt x="10966" y="39843"/>
                </a:cubicBezTo>
                <a:cubicBezTo>
                  <a:pt x="10912" y="39986"/>
                  <a:pt x="10837" y="40146"/>
                  <a:pt x="10747" y="40317"/>
                </a:cubicBezTo>
                <a:cubicBezTo>
                  <a:pt x="10701" y="40401"/>
                  <a:pt x="10654" y="40487"/>
                  <a:pt x="10600" y="40571"/>
                </a:cubicBezTo>
                <a:cubicBezTo>
                  <a:pt x="10550" y="40657"/>
                  <a:pt x="10488" y="40738"/>
                  <a:pt x="10429" y="40822"/>
                </a:cubicBezTo>
                <a:cubicBezTo>
                  <a:pt x="10427" y="40826"/>
                  <a:pt x="10424" y="40830"/>
                  <a:pt x="10420" y="40832"/>
                </a:cubicBezTo>
                <a:cubicBezTo>
                  <a:pt x="10358" y="40826"/>
                  <a:pt x="10297" y="40819"/>
                  <a:pt x="10233" y="40812"/>
                </a:cubicBezTo>
                <a:cubicBezTo>
                  <a:pt x="9661" y="40748"/>
                  <a:pt x="9075" y="40682"/>
                  <a:pt x="8525" y="40682"/>
                </a:cubicBezTo>
                <a:cubicBezTo>
                  <a:pt x="8345" y="40682"/>
                  <a:pt x="8169" y="40689"/>
                  <a:pt x="7998" y="40706"/>
                </a:cubicBezTo>
                <a:cubicBezTo>
                  <a:pt x="7889" y="40716"/>
                  <a:pt x="7809" y="40814"/>
                  <a:pt x="7819" y="40923"/>
                </a:cubicBezTo>
                <a:cubicBezTo>
                  <a:pt x="7829" y="41025"/>
                  <a:pt x="7917" y="41102"/>
                  <a:pt x="8017" y="41102"/>
                </a:cubicBezTo>
                <a:cubicBezTo>
                  <a:pt x="8023" y="41102"/>
                  <a:pt x="8030" y="41102"/>
                  <a:pt x="8036" y="41101"/>
                </a:cubicBezTo>
                <a:cubicBezTo>
                  <a:pt x="8195" y="41086"/>
                  <a:pt x="8360" y="41079"/>
                  <a:pt x="8530" y="41079"/>
                </a:cubicBezTo>
                <a:cubicBezTo>
                  <a:pt x="9033" y="41079"/>
                  <a:pt x="9578" y="41137"/>
                  <a:pt x="10112" y="41198"/>
                </a:cubicBezTo>
                <a:cubicBezTo>
                  <a:pt x="10087" y="41223"/>
                  <a:pt x="10063" y="41248"/>
                  <a:pt x="10039" y="41273"/>
                </a:cubicBezTo>
                <a:cubicBezTo>
                  <a:pt x="9967" y="41336"/>
                  <a:pt x="9903" y="41404"/>
                  <a:pt x="9833" y="41455"/>
                </a:cubicBezTo>
                <a:cubicBezTo>
                  <a:pt x="9765" y="41512"/>
                  <a:pt x="9700" y="41561"/>
                  <a:pt x="9636" y="41603"/>
                </a:cubicBezTo>
                <a:cubicBezTo>
                  <a:pt x="9575" y="41649"/>
                  <a:pt x="9514" y="41684"/>
                  <a:pt x="9461" y="41715"/>
                </a:cubicBezTo>
                <a:cubicBezTo>
                  <a:pt x="9408" y="41748"/>
                  <a:pt x="9361" y="41774"/>
                  <a:pt x="9320" y="41792"/>
                </a:cubicBezTo>
                <a:cubicBezTo>
                  <a:pt x="9240" y="41832"/>
                  <a:pt x="9194" y="41854"/>
                  <a:pt x="9194" y="41854"/>
                </a:cubicBezTo>
                <a:lnTo>
                  <a:pt x="9179" y="41862"/>
                </a:lnTo>
                <a:cubicBezTo>
                  <a:pt x="9091" y="41906"/>
                  <a:pt x="9047" y="42010"/>
                  <a:pt x="9080" y="42104"/>
                </a:cubicBezTo>
                <a:cubicBezTo>
                  <a:pt x="9109" y="42185"/>
                  <a:pt x="9185" y="42236"/>
                  <a:pt x="9267" y="42236"/>
                </a:cubicBezTo>
                <a:cubicBezTo>
                  <a:pt x="9289" y="42236"/>
                  <a:pt x="9311" y="42233"/>
                  <a:pt x="9332" y="42225"/>
                </a:cubicBezTo>
                <a:cubicBezTo>
                  <a:pt x="9332" y="42225"/>
                  <a:pt x="9388" y="42205"/>
                  <a:pt x="9483" y="42172"/>
                </a:cubicBezTo>
                <a:cubicBezTo>
                  <a:pt x="9532" y="42156"/>
                  <a:pt x="9590" y="42132"/>
                  <a:pt x="9654" y="42103"/>
                </a:cubicBezTo>
                <a:cubicBezTo>
                  <a:pt x="9721" y="42075"/>
                  <a:pt x="9795" y="42042"/>
                  <a:pt x="9871" y="42000"/>
                </a:cubicBezTo>
                <a:cubicBezTo>
                  <a:pt x="9951" y="41959"/>
                  <a:pt x="10034" y="41911"/>
                  <a:pt x="10119" y="41857"/>
                </a:cubicBezTo>
                <a:cubicBezTo>
                  <a:pt x="10206" y="41806"/>
                  <a:pt x="10290" y="41740"/>
                  <a:pt x="10382" y="41676"/>
                </a:cubicBezTo>
                <a:cubicBezTo>
                  <a:pt x="10467" y="41607"/>
                  <a:pt x="10558" y="41538"/>
                  <a:pt x="10642" y="41458"/>
                </a:cubicBezTo>
                <a:cubicBezTo>
                  <a:pt x="10730" y="41383"/>
                  <a:pt x="10811" y="41298"/>
                  <a:pt x="10895" y="41214"/>
                </a:cubicBezTo>
                <a:cubicBezTo>
                  <a:pt x="10973" y="41126"/>
                  <a:pt x="11055" y="41041"/>
                  <a:pt x="11125" y="40949"/>
                </a:cubicBezTo>
                <a:cubicBezTo>
                  <a:pt x="11199" y="40860"/>
                  <a:pt x="11265" y="40768"/>
                  <a:pt x="11331" y="40678"/>
                </a:cubicBezTo>
                <a:cubicBezTo>
                  <a:pt x="11456" y="40497"/>
                  <a:pt x="11566" y="40322"/>
                  <a:pt x="11648" y="40167"/>
                </a:cubicBezTo>
                <a:lnTo>
                  <a:pt x="11668" y="40130"/>
                </a:lnTo>
                <a:cubicBezTo>
                  <a:pt x="11801" y="40433"/>
                  <a:pt x="11949" y="40705"/>
                  <a:pt x="12102" y="40937"/>
                </a:cubicBezTo>
                <a:cubicBezTo>
                  <a:pt x="12187" y="41056"/>
                  <a:pt x="12267" y="41170"/>
                  <a:pt x="12342" y="41277"/>
                </a:cubicBezTo>
                <a:cubicBezTo>
                  <a:pt x="12426" y="41375"/>
                  <a:pt x="12503" y="41470"/>
                  <a:pt x="12576" y="41558"/>
                </a:cubicBezTo>
                <a:cubicBezTo>
                  <a:pt x="12725" y="41729"/>
                  <a:pt x="12874" y="41870"/>
                  <a:pt x="12984" y="41981"/>
                </a:cubicBezTo>
                <a:cubicBezTo>
                  <a:pt x="13027" y="42019"/>
                  <a:pt x="13065" y="42053"/>
                  <a:pt x="13099" y="42082"/>
                </a:cubicBezTo>
                <a:cubicBezTo>
                  <a:pt x="12945" y="42263"/>
                  <a:pt x="12795" y="42453"/>
                  <a:pt x="12656" y="42660"/>
                </a:cubicBezTo>
                <a:cubicBezTo>
                  <a:pt x="12407" y="43036"/>
                  <a:pt x="12204" y="43415"/>
                  <a:pt x="12019" y="43804"/>
                </a:cubicBezTo>
                <a:cubicBezTo>
                  <a:pt x="11836" y="44193"/>
                  <a:pt x="11684" y="44594"/>
                  <a:pt x="11568" y="44992"/>
                </a:cubicBezTo>
                <a:cubicBezTo>
                  <a:pt x="11453" y="45391"/>
                  <a:pt x="11376" y="45790"/>
                  <a:pt x="11338" y="46175"/>
                </a:cubicBezTo>
                <a:cubicBezTo>
                  <a:pt x="11300" y="46558"/>
                  <a:pt x="11304" y="46929"/>
                  <a:pt x="11336" y="47269"/>
                </a:cubicBezTo>
                <a:cubicBezTo>
                  <a:pt x="11401" y="47950"/>
                  <a:pt x="11595" y="48499"/>
                  <a:pt x="11758" y="48862"/>
                </a:cubicBezTo>
                <a:cubicBezTo>
                  <a:pt x="11839" y="49044"/>
                  <a:pt x="11914" y="49183"/>
                  <a:pt x="11966" y="49275"/>
                </a:cubicBezTo>
                <a:cubicBezTo>
                  <a:pt x="12019" y="49368"/>
                  <a:pt x="12047" y="49417"/>
                  <a:pt x="12047" y="49417"/>
                </a:cubicBezTo>
                <a:cubicBezTo>
                  <a:pt x="12047" y="49418"/>
                  <a:pt x="12050" y="49421"/>
                  <a:pt x="12050" y="49423"/>
                </a:cubicBezTo>
                <a:cubicBezTo>
                  <a:pt x="12051" y="49426"/>
                  <a:pt x="12054" y="49428"/>
                  <a:pt x="12055" y="49431"/>
                </a:cubicBezTo>
                <a:cubicBezTo>
                  <a:pt x="12015" y="49502"/>
                  <a:pt x="11975" y="49572"/>
                  <a:pt x="11935" y="49646"/>
                </a:cubicBezTo>
                <a:cubicBezTo>
                  <a:pt x="11657" y="50172"/>
                  <a:pt x="11365" y="50704"/>
                  <a:pt x="11090" y="51244"/>
                </a:cubicBezTo>
                <a:cubicBezTo>
                  <a:pt x="10819" y="51786"/>
                  <a:pt x="10535" y="52321"/>
                  <a:pt x="10280" y="52861"/>
                </a:cubicBezTo>
                <a:cubicBezTo>
                  <a:pt x="10189" y="53048"/>
                  <a:pt x="10100" y="53232"/>
                  <a:pt x="10013" y="53416"/>
                </a:cubicBezTo>
                <a:cubicBezTo>
                  <a:pt x="9972" y="53227"/>
                  <a:pt x="9931" y="53038"/>
                  <a:pt x="9892" y="52854"/>
                </a:cubicBezTo>
                <a:cubicBezTo>
                  <a:pt x="9606" y="51557"/>
                  <a:pt x="9335" y="50330"/>
                  <a:pt x="9580" y="48811"/>
                </a:cubicBezTo>
                <a:cubicBezTo>
                  <a:pt x="9615" y="48584"/>
                  <a:pt x="9644" y="48360"/>
                  <a:pt x="9670" y="48140"/>
                </a:cubicBezTo>
                <a:cubicBezTo>
                  <a:pt x="9695" y="48135"/>
                  <a:pt x="9717" y="48127"/>
                  <a:pt x="9738" y="48113"/>
                </a:cubicBezTo>
                <a:cubicBezTo>
                  <a:pt x="10305" y="47732"/>
                  <a:pt x="10680" y="47283"/>
                  <a:pt x="10858" y="46778"/>
                </a:cubicBezTo>
                <a:cubicBezTo>
                  <a:pt x="10893" y="46674"/>
                  <a:pt x="10839" y="46563"/>
                  <a:pt x="10737" y="46525"/>
                </a:cubicBezTo>
                <a:cubicBezTo>
                  <a:pt x="10715" y="46518"/>
                  <a:pt x="10693" y="46514"/>
                  <a:pt x="10672" y="46514"/>
                </a:cubicBezTo>
                <a:cubicBezTo>
                  <a:pt x="10589" y="46514"/>
                  <a:pt x="10514" y="46566"/>
                  <a:pt x="10486" y="46648"/>
                </a:cubicBezTo>
                <a:cubicBezTo>
                  <a:pt x="10359" y="47009"/>
                  <a:pt x="10103" y="47340"/>
                  <a:pt x="9724" y="47635"/>
                </a:cubicBezTo>
                <a:cubicBezTo>
                  <a:pt x="9809" y="46693"/>
                  <a:pt x="9814" y="45793"/>
                  <a:pt x="9739" y="44888"/>
                </a:cubicBezTo>
                <a:lnTo>
                  <a:pt x="9739" y="44888"/>
                </a:lnTo>
                <a:cubicBezTo>
                  <a:pt x="9755" y="44892"/>
                  <a:pt x="9770" y="44898"/>
                  <a:pt x="9787" y="44898"/>
                </a:cubicBezTo>
                <a:cubicBezTo>
                  <a:pt x="9796" y="44898"/>
                  <a:pt x="9805" y="44898"/>
                  <a:pt x="9813" y="44897"/>
                </a:cubicBezTo>
                <a:cubicBezTo>
                  <a:pt x="10717" y="44780"/>
                  <a:pt x="11090" y="43984"/>
                  <a:pt x="11134" y="43339"/>
                </a:cubicBezTo>
                <a:cubicBezTo>
                  <a:pt x="11142" y="43230"/>
                  <a:pt x="11060" y="43135"/>
                  <a:pt x="10950" y="43128"/>
                </a:cubicBezTo>
                <a:cubicBezTo>
                  <a:pt x="10945" y="43127"/>
                  <a:pt x="10940" y="43127"/>
                  <a:pt x="10935" y="43127"/>
                </a:cubicBezTo>
                <a:cubicBezTo>
                  <a:pt x="10835" y="43127"/>
                  <a:pt x="10747" y="43207"/>
                  <a:pt x="10739" y="43310"/>
                </a:cubicBezTo>
                <a:cubicBezTo>
                  <a:pt x="10705" y="43807"/>
                  <a:pt x="10428" y="44416"/>
                  <a:pt x="9763" y="44503"/>
                </a:cubicBezTo>
                <a:cubicBezTo>
                  <a:pt x="9743" y="44505"/>
                  <a:pt x="9724" y="44512"/>
                  <a:pt x="9705" y="44520"/>
                </a:cubicBezTo>
                <a:cubicBezTo>
                  <a:pt x="9662" y="44116"/>
                  <a:pt x="9606" y="43709"/>
                  <a:pt x="9530" y="43294"/>
                </a:cubicBezTo>
                <a:cubicBezTo>
                  <a:pt x="9512" y="43198"/>
                  <a:pt x="9428" y="43132"/>
                  <a:pt x="9334" y="43132"/>
                </a:cubicBezTo>
                <a:cubicBezTo>
                  <a:pt x="9323" y="43132"/>
                  <a:pt x="9312" y="43133"/>
                  <a:pt x="9300" y="43135"/>
                </a:cubicBezTo>
                <a:cubicBezTo>
                  <a:pt x="9192" y="43155"/>
                  <a:pt x="9121" y="43257"/>
                  <a:pt x="9141" y="43366"/>
                </a:cubicBezTo>
                <a:cubicBezTo>
                  <a:pt x="9468" y="45175"/>
                  <a:pt x="9484" y="46835"/>
                  <a:pt x="9192" y="48749"/>
                </a:cubicBezTo>
                <a:cubicBezTo>
                  <a:pt x="8937" y="50342"/>
                  <a:pt x="9213" y="51603"/>
                  <a:pt x="9509" y="52937"/>
                </a:cubicBezTo>
                <a:cubicBezTo>
                  <a:pt x="9585" y="53287"/>
                  <a:pt x="9663" y="53644"/>
                  <a:pt x="9733" y="54014"/>
                </a:cubicBezTo>
                <a:cubicBezTo>
                  <a:pt x="9667" y="54158"/>
                  <a:pt x="9599" y="54302"/>
                  <a:pt x="9532" y="54444"/>
                </a:cubicBezTo>
                <a:cubicBezTo>
                  <a:pt x="9297" y="54965"/>
                  <a:pt x="9077" y="55487"/>
                  <a:pt x="8884" y="55975"/>
                </a:cubicBezTo>
                <a:cubicBezTo>
                  <a:pt x="8783" y="56217"/>
                  <a:pt x="8698" y="56460"/>
                  <a:pt x="8609" y="56692"/>
                </a:cubicBezTo>
                <a:cubicBezTo>
                  <a:pt x="8520" y="56923"/>
                  <a:pt x="8441" y="57151"/>
                  <a:pt x="8366" y="57368"/>
                </a:cubicBezTo>
                <a:cubicBezTo>
                  <a:pt x="8339" y="57440"/>
                  <a:pt x="8315" y="57511"/>
                  <a:pt x="8291" y="57581"/>
                </a:cubicBezTo>
                <a:cubicBezTo>
                  <a:pt x="7670" y="56700"/>
                  <a:pt x="7138" y="55250"/>
                  <a:pt x="6936" y="54176"/>
                </a:cubicBezTo>
                <a:cubicBezTo>
                  <a:pt x="6943" y="54176"/>
                  <a:pt x="6951" y="54176"/>
                  <a:pt x="6958" y="54175"/>
                </a:cubicBezTo>
                <a:cubicBezTo>
                  <a:pt x="6983" y="54174"/>
                  <a:pt x="7009" y="54173"/>
                  <a:pt x="7038" y="54171"/>
                </a:cubicBezTo>
                <a:cubicBezTo>
                  <a:pt x="7068" y="54165"/>
                  <a:pt x="7098" y="54159"/>
                  <a:pt x="7129" y="54152"/>
                </a:cubicBezTo>
                <a:cubicBezTo>
                  <a:pt x="7196" y="54137"/>
                  <a:pt x="7271" y="54122"/>
                  <a:pt x="7345" y="54086"/>
                </a:cubicBezTo>
                <a:cubicBezTo>
                  <a:pt x="7384" y="54070"/>
                  <a:pt x="7422" y="54054"/>
                  <a:pt x="7463" y="54037"/>
                </a:cubicBezTo>
                <a:cubicBezTo>
                  <a:pt x="7500" y="54014"/>
                  <a:pt x="7539" y="53990"/>
                  <a:pt x="7579" y="53967"/>
                </a:cubicBezTo>
                <a:cubicBezTo>
                  <a:pt x="7661" y="53923"/>
                  <a:pt x="7729" y="53854"/>
                  <a:pt x="7808" y="53791"/>
                </a:cubicBezTo>
                <a:cubicBezTo>
                  <a:pt x="7874" y="53719"/>
                  <a:pt x="7950" y="53650"/>
                  <a:pt x="8007" y="53567"/>
                </a:cubicBezTo>
                <a:cubicBezTo>
                  <a:pt x="8070" y="53487"/>
                  <a:pt x="8123" y="53400"/>
                  <a:pt x="8177" y="53314"/>
                </a:cubicBezTo>
                <a:cubicBezTo>
                  <a:pt x="8227" y="53227"/>
                  <a:pt x="8272" y="53136"/>
                  <a:pt x="8312" y="53046"/>
                </a:cubicBezTo>
                <a:cubicBezTo>
                  <a:pt x="8350" y="52955"/>
                  <a:pt x="8386" y="52865"/>
                  <a:pt x="8413" y="52776"/>
                </a:cubicBezTo>
                <a:cubicBezTo>
                  <a:pt x="8445" y="52688"/>
                  <a:pt x="8462" y="52599"/>
                  <a:pt x="8483" y="52516"/>
                </a:cubicBezTo>
                <a:cubicBezTo>
                  <a:pt x="8499" y="52432"/>
                  <a:pt x="8515" y="52353"/>
                  <a:pt x="8524" y="52278"/>
                </a:cubicBezTo>
                <a:cubicBezTo>
                  <a:pt x="8531" y="52203"/>
                  <a:pt x="8542" y="52138"/>
                  <a:pt x="8542" y="52073"/>
                </a:cubicBezTo>
                <a:cubicBezTo>
                  <a:pt x="8543" y="52010"/>
                  <a:pt x="8548" y="51951"/>
                  <a:pt x="8543" y="51910"/>
                </a:cubicBezTo>
                <a:cubicBezTo>
                  <a:pt x="8538" y="51828"/>
                  <a:pt x="8536" y="51782"/>
                  <a:pt x="8536" y="51782"/>
                </a:cubicBezTo>
                <a:cubicBezTo>
                  <a:pt x="8531" y="51710"/>
                  <a:pt x="8470" y="51653"/>
                  <a:pt x="8399" y="51653"/>
                </a:cubicBezTo>
                <a:cubicBezTo>
                  <a:pt x="8397" y="51653"/>
                  <a:pt x="8396" y="51653"/>
                  <a:pt x="8395" y="51653"/>
                </a:cubicBezTo>
                <a:cubicBezTo>
                  <a:pt x="8319" y="51655"/>
                  <a:pt x="8260" y="51718"/>
                  <a:pt x="8262" y="51793"/>
                </a:cubicBezTo>
                <a:cubicBezTo>
                  <a:pt x="8262" y="51793"/>
                  <a:pt x="8264" y="51840"/>
                  <a:pt x="8265" y="51924"/>
                </a:cubicBezTo>
                <a:cubicBezTo>
                  <a:pt x="8266" y="51967"/>
                  <a:pt x="8260" y="52006"/>
                  <a:pt x="8256" y="52058"/>
                </a:cubicBezTo>
                <a:cubicBezTo>
                  <a:pt x="8255" y="52107"/>
                  <a:pt x="8243" y="52171"/>
                  <a:pt x="8234" y="52236"/>
                </a:cubicBezTo>
                <a:cubicBezTo>
                  <a:pt x="8223" y="52302"/>
                  <a:pt x="8206" y="52373"/>
                  <a:pt x="8189" y="52446"/>
                </a:cubicBezTo>
                <a:cubicBezTo>
                  <a:pt x="8166" y="52520"/>
                  <a:pt x="8148" y="52599"/>
                  <a:pt x="8116" y="52676"/>
                </a:cubicBezTo>
                <a:cubicBezTo>
                  <a:pt x="8089" y="52756"/>
                  <a:pt x="8054" y="52834"/>
                  <a:pt x="8017" y="52913"/>
                </a:cubicBezTo>
                <a:cubicBezTo>
                  <a:pt x="7980" y="52991"/>
                  <a:pt x="7936" y="53068"/>
                  <a:pt x="7892" y="53143"/>
                </a:cubicBezTo>
                <a:cubicBezTo>
                  <a:pt x="7844" y="53216"/>
                  <a:pt x="7796" y="53287"/>
                  <a:pt x="7739" y="53351"/>
                </a:cubicBezTo>
                <a:cubicBezTo>
                  <a:pt x="7688" y="53420"/>
                  <a:pt x="7624" y="53471"/>
                  <a:pt x="7570" y="53527"/>
                </a:cubicBezTo>
                <a:cubicBezTo>
                  <a:pt x="7506" y="53572"/>
                  <a:pt x="7452" y="53626"/>
                  <a:pt x="7389" y="53654"/>
                </a:cubicBezTo>
                <a:cubicBezTo>
                  <a:pt x="7358" y="53671"/>
                  <a:pt x="7329" y="53687"/>
                  <a:pt x="7302" y="53703"/>
                </a:cubicBezTo>
                <a:cubicBezTo>
                  <a:pt x="7271" y="53713"/>
                  <a:pt x="7243" y="53724"/>
                  <a:pt x="7214" y="53735"/>
                </a:cubicBezTo>
                <a:cubicBezTo>
                  <a:pt x="7160" y="53760"/>
                  <a:pt x="7107" y="53766"/>
                  <a:pt x="7059" y="53775"/>
                </a:cubicBezTo>
                <a:cubicBezTo>
                  <a:pt x="7036" y="53779"/>
                  <a:pt x="7015" y="53783"/>
                  <a:pt x="6994" y="53787"/>
                </a:cubicBezTo>
                <a:lnTo>
                  <a:pt x="6937" y="53787"/>
                </a:lnTo>
                <a:cubicBezTo>
                  <a:pt x="6914" y="53787"/>
                  <a:pt x="6893" y="53787"/>
                  <a:pt x="6877" y="53788"/>
                </a:cubicBezTo>
                <a:cubicBezTo>
                  <a:pt x="6858" y="53633"/>
                  <a:pt x="6848" y="53489"/>
                  <a:pt x="6850" y="53365"/>
                </a:cubicBezTo>
                <a:cubicBezTo>
                  <a:pt x="6848" y="52879"/>
                  <a:pt x="6983" y="52369"/>
                  <a:pt x="7124" y="51830"/>
                </a:cubicBezTo>
                <a:cubicBezTo>
                  <a:pt x="7225" y="51446"/>
                  <a:pt x="7330" y="51044"/>
                  <a:pt x="7387" y="50635"/>
                </a:cubicBezTo>
                <a:cubicBezTo>
                  <a:pt x="7950" y="50500"/>
                  <a:pt x="8351" y="50102"/>
                  <a:pt x="8579" y="49452"/>
                </a:cubicBezTo>
                <a:cubicBezTo>
                  <a:pt x="8615" y="49348"/>
                  <a:pt x="8559" y="49236"/>
                  <a:pt x="8457" y="49199"/>
                </a:cubicBezTo>
                <a:cubicBezTo>
                  <a:pt x="8436" y="49192"/>
                  <a:pt x="8414" y="49188"/>
                  <a:pt x="8393" y="49188"/>
                </a:cubicBezTo>
                <a:cubicBezTo>
                  <a:pt x="8311" y="49188"/>
                  <a:pt x="8235" y="49240"/>
                  <a:pt x="8206" y="49322"/>
                </a:cubicBezTo>
                <a:cubicBezTo>
                  <a:pt x="8043" y="49789"/>
                  <a:pt x="7786" y="50083"/>
                  <a:pt x="7425" y="50214"/>
                </a:cubicBezTo>
                <a:cubicBezTo>
                  <a:pt x="7448" y="49543"/>
                  <a:pt x="7288" y="48860"/>
                  <a:pt x="6708" y="48208"/>
                </a:cubicBezTo>
                <a:cubicBezTo>
                  <a:pt x="6685" y="48168"/>
                  <a:pt x="6654" y="48118"/>
                  <a:pt x="6617" y="48052"/>
                </a:cubicBezTo>
                <a:cubicBezTo>
                  <a:pt x="6569" y="47977"/>
                  <a:pt x="6521" y="47885"/>
                  <a:pt x="6469" y="47780"/>
                </a:cubicBezTo>
                <a:cubicBezTo>
                  <a:pt x="6443" y="47728"/>
                  <a:pt x="6415" y="47673"/>
                  <a:pt x="6384" y="47614"/>
                </a:cubicBezTo>
                <a:cubicBezTo>
                  <a:pt x="6355" y="47555"/>
                  <a:pt x="6329" y="47489"/>
                  <a:pt x="6299" y="47422"/>
                </a:cubicBezTo>
                <a:cubicBezTo>
                  <a:pt x="6270" y="47354"/>
                  <a:pt x="6238" y="47285"/>
                  <a:pt x="6209" y="47210"/>
                </a:cubicBezTo>
                <a:cubicBezTo>
                  <a:pt x="6181" y="47136"/>
                  <a:pt x="6153" y="47058"/>
                  <a:pt x="6124" y="46978"/>
                </a:cubicBezTo>
                <a:cubicBezTo>
                  <a:pt x="6061" y="46822"/>
                  <a:pt x="6018" y="46648"/>
                  <a:pt x="5963" y="46472"/>
                </a:cubicBezTo>
                <a:cubicBezTo>
                  <a:pt x="5921" y="46293"/>
                  <a:pt x="5869" y="46110"/>
                  <a:pt x="5837" y="45918"/>
                </a:cubicBezTo>
                <a:cubicBezTo>
                  <a:pt x="5797" y="45728"/>
                  <a:pt x="5773" y="45532"/>
                  <a:pt x="5745" y="45338"/>
                </a:cubicBezTo>
                <a:cubicBezTo>
                  <a:pt x="5728" y="45141"/>
                  <a:pt x="5704" y="44946"/>
                  <a:pt x="5699" y="44750"/>
                </a:cubicBezTo>
                <a:cubicBezTo>
                  <a:pt x="5688" y="44556"/>
                  <a:pt x="5691" y="44365"/>
                  <a:pt x="5693" y="44180"/>
                </a:cubicBezTo>
                <a:cubicBezTo>
                  <a:pt x="5698" y="43995"/>
                  <a:pt x="5708" y="43815"/>
                  <a:pt x="5723" y="43647"/>
                </a:cubicBezTo>
                <a:cubicBezTo>
                  <a:pt x="5740" y="43478"/>
                  <a:pt x="5753" y="43318"/>
                  <a:pt x="5778" y="43171"/>
                </a:cubicBezTo>
                <a:cubicBezTo>
                  <a:pt x="5798" y="43023"/>
                  <a:pt x="5821" y="42890"/>
                  <a:pt x="5846" y="42772"/>
                </a:cubicBezTo>
                <a:cubicBezTo>
                  <a:pt x="5869" y="42654"/>
                  <a:pt x="5889" y="42550"/>
                  <a:pt x="5911" y="42468"/>
                </a:cubicBezTo>
                <a:cubicBezTo>
                  <a:pt x="5953" y="42300"/>
                  <a:pt x="5976" y="42205"/>
                  <a:pt x="5976" y="42205"/>
                </a:cubicBezTo>
                <a:lnTo>
                  <a:pt x="5979" y="42197"/>
                </a:lnTo>
                <a:cubicBezTo>
                  <a:pt x="6001" y="42104"/>
                  <a:pt x="5946" y="42010"/>
                  <a:pt x="5853" y="41986"/>
                </a:cubicBezTo>
                <a:cubicBezTo>
                  <a:pt x="5838" y="41982"/>
                  <a:pt x="5824" y="41980"/>
                  <a:pt x="5810" y="41980"/>
                </a:cubicBezTo>
                <a:cubicBezTo>
                  <a:pt x="5732" y="41980"/>
                  <a:pt x="5661" y="42033"/>
                  <a:pt x="5640" y="42112"/>
                </a:cubicBezTo>
                <a:cubicBezTo>
                  <a:pt x="5640" y="42112"/>
                  <a:pt x="5614" y="42212"/>
                  <a:pt x="5570" y="42388"/>
                </a:cubicBezTo>
                <a:cubicBezTo>
                  <a:pt x="5545" y="42474"/>
                  <a:pt x="5524" y="42581"/>
                  <a:pt x="5500" y="42704"/>
                </a:cubicBezTo>
                <a:cubicBezTo>
                  <a:pt x="5471" y="42827"/>
                  <a:pt x="5448" y="42967"/>
                  <a:pt x="5426" y="43119"/>
                </a:cubicBezTo>
                <a:cubicBezTo>
                  <a:pt x="5401" y="43266"/>
                  <a:pt x="5385" y="43426"/>
                  <a:pt x="5367" y="43595"/>
                </a:cubicBezTo>
                <a:cubicBezTo>
                  <a:pt x="5324" y="43574"/>
                  <a:pt x="5300" y="43547"/>
                  <a:pt x="5257" y="43520"/>
                </a:cubicBezTo>
                <a:cubicBezTo>
                  <a:pt x="5218" y="43494"/>
                  <a:pt x="5171" y="43446"/>
                  <a:pt x="5120" y="43400"/>
                </a:cubicBezTo>
                <a:cubicBezTo>
                  <a:pt x="5069" y="43355"/>
                  <a:pt x="5022" y="43291"/>
                  <a:pt x="4966" y="43231"/>
                </a:cubicBezTo>
                <a:cubicBezTo>
                  <a:pt x="4918" y="43164"/>
                  <a:pt x="4862" y="43098"/>
                  <a:pt x="4814" y="43018"/>
                </a:cubicBezTo>
                <a:cubicBezTo>
                  <a:pt x="4763" y="42943"/>
                  <a:pt x="4714" y="42861"/>
                  <a:pt x="4666" y="42776"/>
                </a:cubicBezTo>
                <a:cubicBezTo>
                  <a:pt x="4617" y="42692"/>
                  <a:pt x="4575" y="42600"/>
                  <a:pt x="4529" y="42511"/>
                </a:cubicBezTo>
                <a:cubicBezTo>
                  <a:pt x="4357" y="42148"/>
                  <a:pt x="4214" y="41766"/>
                  <a:pt x="4109" y="41475"/>
                </a:cubicBezTo>
                <a:cubicBezTo>
                  <a:pt x="4003" y="41183"/>
                  <a:pt x="3932" y="40987"/>
                  <a:pt x="3932" y="40987"/>
                </a:cubicBezTo>
                <a:cubicBezTo>
                  <a:pt x="3909" y="40924"/>
                  <a:pt x="3848" y="40884"/>
                  <a:pt x="3784" y="40884"/>
                </a:cubicBezTo>
                <a:cubicBezTo>
                  <a:pt x="3768" y="40884"/>
                  <a:pt x="3751" y="40886"/>
                  <a:pt x="3735" y="40892"/>
                </a:cubicBezTo>
                <a:cubicBezTo>
                  <a:pt x="3652" y="40920"/>
                  <a:pt x="3607" y="41009"/>
                  <a:pt x="3635" y="41092"/>
                </a:cubicBezTo>
                <a:lnTo>
                  <a:pt x="3636" y="41096"/>
                </a:lnTo>
                <a:cubicBezTo>
                  <a:pt x="3636" y="41096"/>
                  <a:pt x="3701" y="41290"/>
                  <a:pt x="3800" y="41583"/>
                </a:cubicBezTo>
                <a:cubicBezTo>
                  <a:pt x="3859" y="41761"/>
                  <a:pt x="3931" y="41976"/>
                  <a:pt x="4019" y="42204"/>
                </a:cubicBezTo>
                <a:cubicBezTo>
                  <a:pt x="4003" y="42204"/>
                  <a:pt x="3988" y="42205"/>
                  <a:pt x="3971" y="42205"/>
                </a:cubicBezTo>
                <a:cubicBezTo>
                  <a:pt x="3932" y="42207"/>
                  <a:pt x="3889" y="42208"/>
                  <a:pt x="3845" y="42208"/>
                </a:cubicBezTo>
                <a:cubicBezTo>
                  <a:pt x="3822" y="42208"/>
                  <a:pt x="3798" y="42208"/>
                  <a:pt x="3774" y="42207"/>
                </a:cubicBezTo>
                <a:cubicBezTo>
                  <a:pt x="3704" y="42204"/>
                  <a:pt x="3629" y="42202"/>
                  <a:pt x="3554" y="42199"/>
                </a:cubicBezTo>
                <a:cubicBezTo>
                  <a:pt x="3244" y="42178"/>
                  <a:pt x="2929" y="42143"/>
                  <a:pt x="2929" y="42143"/>
                </a:cubicBezTo>
                <a:cubicBezTo>
                  <a:pt x="2925" y="42143"/>
                  <a:pt x="2921" y="42142"/>
                  <a:pt x="2918" y="42142"/>
                </a:cubicBezTo>
                <a:cubicBezTo>
                  <a:pt x="2878" y="42142"/>
                  <a:pt x="2843" y="42168"/>
                  <a:pt x="2832" y="42208"/>
                </a:cubicBezTo>
                <a:cubicBezTo>
                  <a:pt x="2817" y="42256"/>
                  <a:pt x="2845" y="42306"/>
                  <a:pt x="2895" y="42321"/>
                </a:cubicBezTo>
                <a:lnTo>
                  <a:pt x="2896" y="42321"/>
                </a:lnTo>
                <a:cubicBezTo>
                  <a:pt x="2896" y="42321"/>
                  <a:pt x="3199" y="42409"/>
                  <a:pt x="3513" y="42485"/>
                </a:cubicBezTo>
                <a:cubicBezTo>
                  <a:pt x="3593" y="42502"/>
                  <a:pt x="3674" y="42518"/>
                  <a:pt x="3752" y="42534"/>
                </a:cubicBezTo>
                <a:cubicBezTo>
                  <a:pt x="3830" y="42552"/>
                  <a:pt x="3897" y="42561"/>
                  <a:pt x="3956" y="42568"/>
                </a:cubicBezTo>
                <a:cubicBezTo>
                  <a:pt x="4073" y="42584"/>
                  <a:pt x="4152" y="42593"/>
                  <a:pt x="4152" y="42593"/>
                </a:cubicBezTo>
                <a:cubicBezTo>
                  <a:pt x="4160" y="42595"/>
                  <a:pt x="4169" y="42595"/>
                  <a:pt x="4178" y="42595"/>
                </a:cubicBezTo>
                <a:cubicBezTo>
                  <a:pt x="4188" y="42617"/>
                  <a:pt x="4197" y="42640"/>
                  <a:pt x="4208" y="42661"/>
                </a:cubicBezTo>
                <a:cubicBezTo>
                  <a:pt x="4253" y="42756"/>
                  <a:pt x="4296" y="42853"/>
                  <a:pt x="4347" y="42947"/>
                </a:cubicBezTo>
                <a:cubicBezTo>
                  <a:pt x="4396" y="43041"/>
                  <a:pt x="4447" y="43132"/>
                  <a:pt x="4502" y="43218"/>
                </a:cubicBezTo>
                <a:cubicBezTo>
                  <a:pt x="4553" y="43305"/>
                  <a:pt x="4617" y="43385"/>
                  <a:pt x="4670" y="43462"/>
                </a:cubicBezTo>
                <a:cubicBezTo>
                  <a:pt x="4732" y="43536"/>
                  <a:pt x="4785" y="43608"/>
                  <a:pt x="4848" y="43667"/>
                </a:cubicBezTo>
                <a:cubicBezTo>
                  <a:pt x="4911" y="43727"/>
                  <a:pt x="4961" y="43782"/>
                  <a:pt x="5026" y="43828"/>
                </a:cubicBezTo>
                <a:cubicBezTo>
                  <a:pt x="5085" y="43872"/>
                  <a:pt x="5143" y="43920"/>
                  <a:pt x="5179" y="43937"/>
                </a:cubicBezTo>
                <a:cubicBezTo>
                  <a:pt x="5257" y="43982"/>
                  <a:pt x="5301" y="44009"/>
                  <a:pt x="5301" y="44009"/>
                </a:cubicBezTo>
                <a:cubicBezTo>
                  <a:pt x="5303" y="44009"/>
                  <a:pt x="5305" y="44011"/>
                  <a:pt x="5306" y="44011"/>
                </a:cubicBezTo>
                <a:cubicBezTo>
                  <a:pt x="5316" y="44016"/>
                  <a:pt x="5326" y="44021"/>
                  <a:pt x="5337" y="44023"/>
                </a:cubicBezTo>
                <a:cubicBezTo>
                  <a:pt x="5335" y="44071"/>
                  <a:pt x="5332" y="44118"/>
                  <a:pt x="5331" y="44166"/>
                </a:cubicBezTo>
                <a:cubicBezTo>
                  <a:pt x="5326" y="44360"/>
                  <a:pt x="5322" y="44560"/>
                  <a:pt x="5333" y="44762"/>
                </a:cubicBezTo>
                <a:cubicBezTo>
                  <a:pt x="5336" y="44966"/>
                  <a:pt x="5358" y="45170"/>
                  <a:pt x="5375" y="45376"/>
                </a:cubicBezTo>
                <a:cubicBezTo>
                  <a:pt x="5402" y="45580"/>
                  <a:pt x="5426" y="45785"/>
                  <a:pt x="5466" y="45984"/>
                </a:cubicBezTo>
                <a:cubicBezTo>
                  <a:pt x="5497" y="46183"/>
                  <a:pt x="5550" y="46374"/>
                  <a:pt x="5592" y="46562"/>
                </a:cubicBezTo>
                <a:cubicBezTo>
                  <a:pt x="5534" y="46552"/>
                  <a:pt x="5468" y="46542"/>
                  <a:pt x="5391" y="46532"/>
                </a:cubicBezTo>
                <a:cubicBezTo>
                  <a:pt x="5139" y="46494"/>
                  <a:pt x="4806" y="46441"/>
                  <a:pt x="4496" y="46343"/>
                </a:cubicBezTo>
                <a:cubicBezTo>
                  <a:pt x="4418" y="46316"/>
                  <a:pt x="4342" y="46289"/>
                  <a:pt x="4268" y="46255"/>
                </a:cubicBezTo>
                <a:cubicBezTo>
                  <a:pt x="4194" y="46227"/>
                  <a:pt x="4125" y="46188"/>
                  <a:pt x="4057" y="46153"/>
                </a:cubicBezTo>
                <a:cubicBezTo>
                  <a:pt x="3924" y="46079"/>
                  <a:pt x="3809" y="45995"/>
                  <a:pt x="3716" y="45915"/>
                </a:cubicBezTo>
                <a:cubicBezTo>
                  <a:pt x="3667" y="45878"/>
                  <a:pt x="3629" y="45835"/>
                  <a:pt x="3592" y="45801"/>
                </a:cubicBezTo>
                <a:cubicBezTo>
                  <a:pt x="3555" y="45768"/>
                  <a:pt x="3527" y="45734"/>
                  <a:pt x="3503" y="45707"/>
                </a:cubicBezTo>
                <a:cubicBezTo>
                  <a:pt x="3455" y="45653"/>
                  <a:pt x="3427" y="45622"/>
                  <a:pt x="3427" y="45622"/>
                </a:cubicBezTo>
                <a:lnTo>
                  <a:pt x="3422" y="45616"/>
                </a:lnTo>
                <a:cubicBezTo>
                  <a:pt x="3404" y="45597"/>
                  <a:pt x="3380" y="45587"/>
                  <a:pt x="3356" y="45587"/>
                </a:cubicBezTo>
                <a:cubicBezTo>
                  <a:pt x="3338" y="45587"/>
                  <a:pt x="3320" y="45593"/>
                  <a:pt x="3304" y="45605"/>
                </a:cubicBezTo>
                <a:cubicBezTo>
                  <a:pt x="3265" y="45633"/>
                  <a:pt x="3257" y="45689"/>
                  <a:pt x="3286" y="45727"/>
                </a:cubicBezTo>
                <a:cubicBezTo>
                  <a:pt x="3286" y="45727"/>
                  <a:pt x="3313" y="45763"/>
                  <a:pt x="3359" y="45825"/>
                </a:cubicBezTo>
                <a:cubicBezTo>
                  <a:pt x="3382" y="45857"/>
                  <a:pt x="3410" y="45894"/>
                  <a:pt x="3448" y="45934"/>
                </a:cubicBezTo>
                <a:cubicBezTo>
                  <a:pt x="3485" y="45974"/>
                  <a:pt x="3522" y="46024"/>
                  <a:pt x="3571" y="46068"/>
                </a:cubicBezTo>
                <a:cubicBezTo>
                  <a:pt x="3666" y="46164"/>
                  <a:pt x="3786" y="46266"/>
                  <a:pt x="3927" y="46361"/>
                </a:cubicBezTo>
                <a:cubicBezTo>
                  <a:pt x="3998" y="46406"/>
                  <a:pt x="4072" y="46454"/>
                  <a:pt x="4152" y="46494"/>
                </a:cubicBezTo>
                <a:cubicBezTo>
                  <a:pt x="4230" y="46536"/>
                  <a:pt x="4312" y="46572"/>
                  <a:pt x="4395" y="46608"/>
                </a:cubicBezTo>
                <a:cubicBezTo>
                  <a:pt x="4727" y="46744"/>
                  <a:pt x="5071" y="46826"/>
                  <a:pt x="5322" y="46886"/>
                </a:cubicBezTo>
                <a:cubicBezTo>
                  <a:pt x="5519" y="46930"/>
                  <a:pt x="5662" y="46966"/>
                  <a:pt x="5715" y="46977"/>
                </a:cubicBezTo>
                <a:cubicBezTo>
                  <a:pt x="5729" y="47019"/>
                  <a:pt x="5741" y="47062"/>
                  <a:pt x="5757" y="47103"/>
                </a:cubicBezTo>
                <a:cubicBezTo>
                  <a:pt x="5788" y="47186"/>
                  <a:pt x="5816" y="47268"/>
                  <a:pt x="5845" y="47347"/>
                </a:cubicBezTo>
                <a:cubicBezTo>
                  <a:pt x="5874" y="47425"/>
                  <a:pt x="5909" y="47498"/>
                  <a:pt x="5938" y="47572"/>
                </a:cubicBezTo>
                <a:cubicBezTo>
                  <a:pt x="5968" y="47643"/>
                  <a:pt x="5996" y="47712"/>
                  <a:pt x="6027" y="47776"/>
                </a:cubicBezTo>
                <a:cubicBezTo>
                  <a:pt x="6059" y="47842"/>
                  <a:pt x="6090" y="47902"/>
                  <a:pt x="6118" y="47960"/>
                </a:cubicBezTo>
                <a:cubicBezTo>
                  <a:pt x="6176" y="48077"/>
                  <a:pt x="6228" y="48174"/>
                  <a:pt x="6273" y="48248"/>
                </a:cubicBezTo>
                <a:cubicBezTo>
                  <a:pt x="6295" y="48286"/>
                  <a:pt x="6315" y="48322"/>
                  <a:pt x="6334" y="48352"/>
                </a:cubicBezTo>
                <a:cubicBezTo>
                  <a:pt x="6342" y="48380"/>
                  <a:pt x="6355" y="48406"/>
                  <a:pt x="6377" y="48428"/>
                </a:cubicBezTo>
                <a:cubicBezTo>
                  <a:pt x="6380" y="48433"/>
                  <a:pt x="6382" y="48437"/>
                  <a:pt x="6385" y="48439"/>
                </a:cubicBezTo>
                <a:cubicBezTo>
                  <a:pt x="6404" y="48470"/>
                  <a:pt x="6414" y="48487"/>
                  <a:pt x="6414" y="48487"/>
                </a:cubicBezTo>
                <a:lnTo>
                  <a:pt x="6415" y="48488"/>
                </a:lnTo>
                <a:cubicBezTo>
                  <a:pt x="6432" y="48518"/>
                  <a:pt x="6458" y="48541"/>
                  <a:pt x="6485" y="48557"/>
                </a:cubicBezTo>
                <a:cubicBezTo>
                  <a:pt x="7289" y="49539"/>
                  <a:pt x="7043" y="50569"/>
                  <a:pt x="6757" y="51654"/>
                </a:cubicBezTo>
                <a:cubicBezTo>
                  <a:pt x="6735" y="51653"/>
                  <a:pt x="6703" y="51650"/>
                  <a:pt x="6664" y="51648"/>
                </a:cubicBezTo>
                <a:cubicBezTo>
                  <a:pt x="6642" y="51646"/>
                  <a:pt x="6617" y="51645"/>
                  <a:pt x="6591" y="51642"/>
                </a:cubicBezTo>
                <a:cubicBezTo>
                  <a:pt x="6568" y="51639"/>
                  <a:pt x="6549" y="51634"/>
                  <a:pt x="6526" y="51630"/>
                </a:cubicBezTo>
                <a:cubicBezTo>
                  <a:pt x="6479" y="51621"/>
                  <a:pt x="6427" y="51618"/>
                  <a:pt x="6364" y="51596"/>
                </a:cubicBezTo>
                <a:cubicBezTo>
                  <a:pt x="6334" y="51586"/>
                  <a:pt x="6302" y="51577"/>
                  <a:pt x="6268" y="51568"/>
                </a:cubicBezTo>
                <a:cubicBezTo>
                  <a:pt x="6235" y="51555"/>
                  <a:pt x="6203" y="51541"/>
                  <a:pt x="6169" y="51528"/>
                </a:cubicBezTo>
                <a:cubicBezTo>
                  <a:pt x="6098" y="51504"/>
                  <a:pt x="6032" y="51460"/>
                  <a:pt x="5959" y="51422"/>
                </a:cubicBezTo>
                <a:cubicBezTo>
                  <a:pt x="5891" y="51377"/>
                  <a:pt x="5816" y="51332"/>
                  <a:pt x="5751" y="51272"/>
                </a:cubicBezTo>
                <a:cubicBezTo>
                  <a:pt x="5680" y="51219"/>
                  <a:pt x="5617" y="51153"/>
                  <a:pt x="5550" y="51090"/>
                </a:cubicBezTo>
                <a:cubicBezTo>
                  <a:pt x="5489" y="51020"/>
                  <a:pt x="5423" y="50954"/>
                  <a:pt x="5368" y="50879"/>
                </a:cubicBezTo>
                <a:cubicBezTo>
                  <a:pt x="5308" y="50808"/>
                  <a:pt x="5257" y="50731"/>
                  <a:pt x="5205" y="50659"/>
                </a:cubicBezTo>
                <a:cubicBezTo>
                  <a:pt x="5107" y="50508"/>
                  <a:pt x="5019" y="50363"/>
                  <a:pt x="4953" y="50234"/>
                </a:cubicBezTo>
                <a:cubicBezTo>
                  <a:pt x="4884" y="50106"/>
                  <a:pt x="4831" y="49995"/>
                  <a:pt x="4794" y="49917"/>
                </a:cubicBezTo>
                <a:cubicBezTo>
                  <a:pt x="4758" y="49838"/>
                  <a:pt x="4736" y="49795"/>
                  <a:pt x="4736" y="49795"/>
                </a:cubicBezTo>
                <a:lnTo>
                  <a:pt x="4735" y="49793"/>
                </a:lnTo>
                <a:cubicBezTo>
                  <a:pt x="4714" y="49748"/>
                  <a:pt x="4669" y="49720"/>
                  <a:pt x="4621" y="49720"/>
                </a:cubicBezTo>
                <a:cubicBezTo>
                  <a:pt x="4608" y="49720"/>
                  <a:pt x="4594" y="49722"/>
                  <a:pt x="4581" y="49727"/>
                </a:cubicBezTo>
                <a:cubicBezTo>
                  <a:pt x="4516" y="49750"/>
                  <a:pt x="4481" y="49820"/>
                  <a:pt x="4503" y="49885"/>
                </a:cubicBezTo>
                <a:cubicBezTo>
                  <a:pt x="4503" y="49885"/>
                  <a:pt x="4519" y="49933"/>
                  <a:pt x="4549" y="50017"/>
                </a:cubicBezTo>
                <a:cubicBezTo>
                  <a:pt x="4578" y="50101"/>
                  <a:pt x="4620" y="50220"/>
                  <a:pt x="4679" y="50361"/>
                </a:cubicBezTo>
                <a:cubicBezTo>
                  <a:pt x="4736" y="50503"/>
                  <a:pt x="4812" y="50666"/>
                  <a:pt x="4901" y="50840"/>
                </a:cubicBezTo>
                <a:cubicBezTo>
                  <a:pt x="4949" y="50925"/>
                  <a:pt x="4997" y="51013"/>
                  <a:pt x="5054" y="51100"/>
                </a:cubicBezTo>
                <a:cubicBezTo>
                  <a:pt x="5107" y="51188"/>
                  <a:pt x="5172" y="51272"/>
                  <a:pt x="5236" y="51359"/>
                </a:cubicBezTo>
                <a:cubicBezTo>
                  <a:pt x="5305" y="51441"/>
                  <a:pt x="5373" y="51525"/>
                  <a:pt x="5452" y="51600"/>
                </a:cubicBezTo>
                <a:cubicBezTo>
                  <a:pt x="5524" y="51678"/>
                  <a:pt x="5611" y="51745"/>
                  <a:pt x="5691" y="51810"/>
                </a:cubicBezTo>
                <a:cubicBezTo>
                  <a:pt x="5777" y="51869"/>
                  <a:pt x="5858" y="51932"/>
                  <a:pt x="5946" y="51974"/>
                </a:cubicBezTo>
                <a:cubicBezTo>
                  <a:pt x="5989" y="51996"/>
                  <a:pt x="6029" y="52021"/>
                  <a:pt x="6072" y="52041"/>
                </a:cubicBezTo>
                <a:cubicBezTo>
                  <a:pt x="6114" y="52058"/>
                  <a:pt x="6156" y="52075"/>
                  <a:pt x="6196" y="52091"/>
                </a:cubicBezTo>
                <a:cubicBezTo>
                  <a:pt x="6273" y="52126"/>
                  <a:pt x="6357" y="52145"/>
                  <a:pt x="6427" y="52166"/>
                </a:cubicBezTo>
                <a:cubicBezTo>
                  <a:pt x="6463" y="52175"/>
                  <a:pt x="6499" y="52186"/>
                  <a:pt x="6527" y="52191"/>
                </a:cubicBezTo>
                <a:cubicBezTo>
                  <a:pt x="6553" y="52195"/>
                  <a:pt x="6576" y="52198"/>
                  <a:pt x="6598" y="52203"/>
                </a:cubicBezTo>
                <a:cubicBezTo>
                  <a:pt x="6605" y="52204"/>
                  <a:pt x="6608" y="52204"/>
                  <a:pt x="6616" y="52206"/>
                </a:cubicBezTo>
                <a:cubicBezTo>
                  <a:pt x="6527" y="52575"/>
                  <a:pt x="6458" y="52946"/>
                  <a:pt x="6453" y="53307"/>
                </a:cubicBezTo>
                <a:lnTo>
                  <a:pt x="6449" y="53307"/>
                </a:lnTo>
                <a:cubicBezTo>
                  <a:pt x="6401" y="53302"/>
                  <a:pt x="6353" y="53291"/>
                  <a:pt x="6300" y="53278"/>
                </a:cubicBezTo>
                <a:cubicBezTo>
                  <a:pt x="6246" y="53267"/>
                  <a:pt x="6185" y="53251"/>
                  <a:pt x="6114" y="53229"/>
                </a:cubicBezTo>
                <a:cubicBezTo>
                  <a:pt x="6045" y="53211"/>
                  <a:pt x="5971" y="53182"/>
                  <a:pt x="5894" y="53152"/>
                </a:cubicBezTo>
                <a:cubicBezTo>
                  <a:pt x="5815" y="53126"/>
                  <a:pt x="5737" y="53083"/>
                  <a:pt x="5654" y="53046"/>
                </a:cubicBezTo>
                <a:cubicBezTo>
                  <a:pt x="5574" y="53001"/>
                  <a:pt x="5489" y="52961"/>
                  <a:pt x="5407" y="52909"/>
                </a:cubicBezTo>
                <a:cubicBezTo>
                  <a:pt x="5368" y="52883"/>
                  <a:pt x="5326" y="52857"/>
                  <a:pt x="5285" y="52831"/>
                </a:cubicBezTo>
                <a:lnTo>
                  <a:pt x="5167" y="52746"/>
                </a:lnTo>
                <a:cubicBezTo>
                  <a:pt x="5088" y="52690"/>
                  <a:pt x="5014" y="52626"/>
                  <a:pt x="4944" y="52563"/>
                </a:cubicBezTo>
                <a:cubicBezTo>
                  <a:pt x="4874" y="52498"/>
                  <a:pt x="4806" y="52432"/>
                  <a:pt x="4748" y="52365"/>
                </a:cubicBezTo>
                <a:cubicBezTo>
                  <a:pt x="4684" y="52299"/>
                  <a:pt x="4638" y="52228"/>
                  <a:pt x="4586" y="52164"/>
                </a:cubicBezTo>
                <a:cubicBezTo>
                  <a:pt x="4544" y="52095"/>
                  <a:pt x="4497" y="52034"/>
                  <a:pt x="4465" y="51972"/>
                </a:cubicBezTo>
                <a:cubicBezTo>
                  <a:pt x="4433" y="51909"/>
                  <a:pt x="4401" y="51853"/>
                  <a:pt x="4384" y="51800"/>
                </a:cubicBezTo>
                <a:cubicBezTo>
                  <a:pt x="4365" y="51749"/>
                  <a:pt x="4343" y="51703"/>
                  <a:pt x="4335" y="51665"/>
                </a:cubicBezTo>
                <a:cubicBezTo>
                  <a:pt x="4315" y="51589"/>
                  <a:pt x="4304" y="51545"/>
                  <a:pt x="4304" y="51545"/>
                </a:cubicBezTo>
                <a:lnTo>
                  <a:pt x="4296" y="51522"/>
                </a:lnTo>
                <a:cubicBezTo>
                  <a:pt x="4274" y="51438"/>
                  <a:pt x="4198" y="51382"/>
                  <a:pt x="4114" y="51382"/>
                </a:cubicBezTo>
                <a:cubicBezTo>
                  <a:pt x="4099" y="51382"/>
                  <a:pt x="4083" y="51384"/>
                  <a:pt x="4068" y="51388"/>
                </a:cubicBezTo>
                <a:cubicBezTo>
                  <a:pt x="3967" y="51414"/>
                  <a:pt x="3906" y="51517"/>
                  <a:pt x="3932" y="51618"/>
                </a:cubicBezTo>
                <a:cubicBezTo>
                  <a:pt x="3932" y="51618"/>
                  <a:pt x="3947" y="51674"/>
                  <a:pt x="3972" y="51773"/>
                </a:cubicBezTo>
                <a:cubicBezTo>
                  <a:pt x="3982" y="51824"/>
                  <a:pt x="4008" y="51878"/>
                  <a:pt x="4032" y="51945"/>
                </a:cubicBezTo>
                <a:cubicBezTo>
                  <a:pt x="4055" y="52011"/>
                  <a:pt x="4093" y="52079"/>
                  <a:pt x="4131" y="52155"/>
                </a:cubicBezTo>
                <a:cubicBezTo>
                  <a:pt x="4171" y="52232"/>
                  <a:pt x="4224" y="52305"/>
                  <a:pt x="4274" y="52387"/>
                </a:cubicBezTo>
                <a:cubicBezTo>
                  <a:pt x="4333" y="52461"/>
                  <a:pt x="4390" y="52546"/>
                  <a:pt x="4461" y="52621"/>
                </a:cubicBezTo>
                <a:cubicBezTo>
                  <a:pt x="4529" y="52700"/>
                  <a:pt x="4604" y="52773"/>
                  <a:pt x="4684" y="52847"/>
                </a:cubicBezTo>
                <a:cubicBezTo>
                  <a:pt x="4764" y="52919"/>
                  <a:pt x="4848" y="52991"/>
                  <a:pt x="4936" y="53056"/>
                </a:cubicBezTo>
                <a:lnTo>
                  <a:pt x="5069" y="53153"/>
                </a:lnTo>
                <a:cubicBezTo>
                  <a:pt x="5114" y="53182"/>
                  <a:pt x="5160" y="53212"/>
                  <a:pt x="5205" y="53240"/>
                </a:cubicBezTo>
                <a:cubicBezTo>
                  <a:pt x="5294" y="53301"/>
                  <a:pt x="5390" y="53347"/>
                  <a:pt x="5480" y="53397"/>
                </a:cubicBezTo>
                <a:cubicBezTo>
                  <a:pt x="5574" y="53439"/>
                  <a:pt x="5661" y="53485"/>
                  <a:pt x="5751" y="53517"/>
                </a:cubicBezTo>
                <a:cubicBezTo>
                  <a:pt x="5838" y="53553"/>
                  <a:pt x="5922" y="53584"/>
                  <a:pt x="6001" y="53606"/>
                </a:cubicBezTo>
                <a:cubicBezTo>
                  <a:pt x="6079" y="53633"/>
                  <a:pt x="6155" y="53652"/>
                  <a:pt x="6224" y="53666"/>
                </a:cubicBezTo>
                <a:cubicBezTo>
                  <a:pt x="6293" y="53682"/>
                  <a:pt x="6351" y="53695"/>
                  <a:pt x="6395" y="53700"/>
                </a:cubicBezTo>
                <a:cubicBezTo>
                  <a:pt x="6427" y="53703"/>
                  <a:pt x="6451" y="53707"/>
                  <a:pt x="6472" y="53711"/>
                </a:cubicBezTo>
                <a:cubicBezTo>
                  <a:pt x="6536" y="54367"/>
                  <a:pt x="6771" y="55271"/>
                  <a:pt x="7110" y="56131"/>
                </a:cubicBezTo>
                <a:cubicBezTo>
                  <a:pt x="7098" y="56130"/>
                  <a:pt x="7087" y="56127"/>
                  <a:pt x="7074" y="56126"/>
                </a:cubicBezTo>
                <a:cubicBezTo>
                  <a:pt x="6983" y="56111"/>
                  <a:pt x="6837" y="56093"/>
                  <a:pt x="6675" y="56073"/>
                </a:cubicBezTo>
                <a:cubicBezTo>
                  <a:pt x="6522" y="56055"/>
                  <a:pt x="6347" y="56034"/>
                  <a:pt x="6161" y="56010"/>
                </a:cubicBezTo>
                <a:lnTo>
                  <a:pt x="6161" y="56007"/>
                </a:lnTo>
                <a:cubicBezTo>
                  <a:pt x="6157" y="55977"/>
                  <a:pt x="6155" y="55939"/>
                  <a:pt x="6145" y="55900"/>
                </a:cubicBezTo>
                <a:cubicBezTo>
                  <a:pt x="6135" y="55865"/>
                  <a:pt x="6127" y="55821"/>
                  <a:pt x="6112" y="55781"/>
                </a:cubicBezTo>
                <a:cubicBezTo>
                  <a:pt x="6056" y="55620"/>
                  <a:pt x="5963" y="55436"/>
                  <a:pt x="5866" y="55263"/>
                </a:cubicBezTo>
                <a:cubicBezTo>
                  <a:pt x="5769" y="55087"/>
                  <a:pt x="5672" y="54918"/>
                  <a:pt x="5608" y="54793"/>
                </a:cubicBezTo>
                <a:cubicBezTo>
                  <a:pt x="5593" y="54763"/>
                  <a:pt x="5580" y="54734"/>
                  <a:pt x="5569" y="54711"/>
                </a:cubicBezTo>
                <a:cubicBezTo>
                  <a:pt x="5559" y="54689"/>
                  <a:pt x="5551" y="54670"/>
                  <a:pt x="5543" y="54654"/>
                </a:cubicBezTo>
                <a:cubicBezTo>
                  <a:pt x="5528" y="54614"/>
                  <a:pt x="5521" y="54591"/>
                  <a:pt x="5521" y="54591"/>
                </a:cubicBezTo>
                <a:lnTo>
                  <a:pt x="5519" y="54588"/>
                </a:lnTo>
                <a:cubicBezTo>
                  <a:pt x="5493" y="54514"/>
                  <a:pt x="5423" y="54467"/>
                  <a:pt x="5349" y="54467"/>
                </a:cubicBezTo>
                <a:cubicBezTo>
                  <a:pt x="5331" y="54467"/>
                  <a:pt x="5312" y="54470"/>
                  <a:pt x="5293" y="54476"/>
                </a:cubicBezTo>
                <a:cubicBezTo>
                  <a:pt x="5198" y="54506"/>
                  <a:pt x="5146" y="54609"/>
                  <a:pt x="5176" y="54702"/>
                </a:cubicBezTo>
                <a:lnTo>
                  <a:pt x="5198" y="54766"/>
                </a:lnTo>
                <a:cubicBezTo>
                  <a:pt x="5207" y="54790"/>
                  <a:pt x="5219" y="54819"/>
                  <a:pt x="5232" y="54854"/>
                </a:cubicBezTo>
                <a:cubicBezTo>
                  <a:pt x="5246" y="54883"/>
                  <a:pt x="5261" y="54918"/>
                  <a:pt x="5277" y="54954"/>
                </a:cubicBezTo>
                <a:cubicBezTo>
                  <a:pt x="5345" y="55095"/>
                  <a:pt x="5441" y="55268"/>
                  <a:pt x="5529" y="55440"/>
                </a:cubicBezTo>
                <a:cubicBezTo>
                  <a:pt x="5620" y="55611"/>
                  <a:pt x="5702" y="55783"/>
                  <a:pt x="5739" y="55903"/>
                </a:cubicBezTo>
                <a:cubicBezTo>
                  <a:pt x="5745" y="55920"/>
                  <a:pt x="5747" y="55934"/>
                  <a:pt x="5752" y="55949"/>
                </a:cubicBezTo>
                <a:cubicBezTo>
                  <a:pt x="5670" y="55934"/>
                  <a:pt x="5586" y="55918"/>
                  <a:pt x="5503" y="55900"/>
                </a:cubicBezTo>
                <a:cubicBezTo>
                  <a:pt x="5401" y="55876"/>
                  <a:pt x="5299" y="55849"/>
                  <a:pt x="5203" y="55817"/>
                </a:cubicBezTo>
                <a:cubicBezTo>
                  <a:pt x="5155" y="55802"/>
                  <a:pt x="5107" y="55785"/>
                  <a:pt x="5059" y="55769"/>
                </a:cubicBezTo>
                <a:cubicBezTo>
                  <a:pt x="5014" y="55748"/>
                  <a:pt x="4969" y="55730"/>
                  <a:pt x="4925" y="55710"/>
                </a:cubicBezTo>
                <a:cubicBezTo>
                  <a:pt x="4880" y="55693"/>
                  <a:pt x="4840" y="55668"/>
                  <a:pt x="4800" y="55646"/>
                </a:cubicBezTo>
                <a:cubicBezTo>
                  <a:pt x="4761" y="55624"/>
                  <a:pt x="4719" y="55605"/>
                  <a:pt x="4684" y="55578"/>
                </a:cubicBezTo>
                <a:cubicBezTo>
                  <a:pt x="4613" y="55529"/>
                  <a:pt x="4544" y="55483"/>
                  <a:pt x="4491" y="55429"/>
                </a:cubicBezTo>
                <a:cubicBezTo>
                  <a:pt x="4463" y="55404"/>
                  <a:pt x="4434" y="55382"/>
                  <a:pt x="4410" y="55356"/>
                </a:cubicBezTo>
                <a:cubicBezTo>
                  <a:pt x="4386" y="55329"/>
                  <a:pt x="4365" y="55306"/>
                  <a:pt x="4346" y="55282"/>
                </a:cubicBezTo>
                <a:cubicBezTo>
                  <a:pt x="4326" y="55259"/>
                  <a:pt x="4306" y="55237"/>
                  <a:pt x="4289" y="55217"/>
                </a:cubicBezTo>
                <a:cubicBezTo>
                  <a:pt x="4273" y="55196"/>
                  <a:pt x="4259" y="55174"/>
                  <a:pt x="4247" y="55156"/>
                </a:cubicBezTo>
                <a:cubicBezTo>
                  <a:pt x="4198" y="55082"/>
                  <a:pt x="4169" y="55039"/>
                  <a:pt x="4169" y="55039"/>
                </a:cubicBezTo>
                <a:lnTo>
                  <a:pt x="4161" y="55026"/>
                </a:lnTo>
                <a:cubicBezTo>
                  <a:pt x="4140" y="54995"/>
                  <a:pt x="4104" y="54977"/>
                  <a:pt x="4068" y="54977"/>
                </a:cubicBezTo>
                <a:cubicBezTo>
                  <a:pt x="4048" y="54977"/>
                  <a:pt x="4027" y="54982"/>
                  <a:pt x="4009" y="54994"/>
                </a:cubicBezTo>
                <a:cubicBezTo>
                  <a:pt x="3956" y="55025"/>
                  <a:pt x="3939" y="55095"/>
                  <a:pt x="3971" y="55148"/>
                </a:cubicBezTo>
                <a:cubicBezTo>
                  <a:pt x="3971" y="55148"/>
                  <a:pt x="4001" y="55197"/>
                  <a:pt x="4054" y="55285"/>
                </a:cubicBezTo>
                <a:cubicBezTo>
                  <a:pt x="4066" y="55306"/>
                  <a:pt x="4080" y="55332"/>
                  <a:pt x="4097" y="55356"/>
                </a:cubicBezTo>
                <a:cubicBezTo>
                  <a:pt x="4115" y="55381"/>
                  <a:pt x="4137" y="55407"/>
                  <a:pt x="4158" y="55435"/>
                </a:cubicBezTo>
                <a:cubicBezTo>
                  <a:pt x="4181" y="55462"/>
                  <a:pt x="4204" y="55492"/>
                  <a:pt x="4229" y="55524"/>
                </a:cubicBezTo>
                <a:cubicBezTo>
                  <a:pt x="4256" y="55553"/>
                  <a:pt x="4288" y="55583"/>
                  <a:pt x="4317" y="55613"/>
                </a:cubicBezTo>
                <a:cubicBezTo>
                  <a:pt x="4378" y="55678"/>
                  <a:pt x="4453" y="55736"/>
                  <a:pt x="4534" y="55796"/>
                </a:cubicBezTo>
                <a:cubicBezTo>
                  <a:pt x="4573" y="55829"/>
                  <a:pt x="4619" y="55853"/>
                  <a:pt x="4663" y="55881"/>
                </a:cubicBezTo>
                <a:cubicBezTo>
                  <a:pt x="4709" y="55908"/>
                  <a:pt x="4752" y="55939"/>
                  <a:pt x="4803" y="55961"/>
                </a:cubicBezTo>
                <a:cubicBezTo>
                  <a:pt x="4852" y="55985"/>
                  <a:pt x="4901" y="56009"/>
                  <a:pt x="4950" y="56034"/>
                </a:cubicBezTo>
                <a:cubicBezTo>
                  <a:pt x="5002" y="56055"/>
                  <a:pt x="5054" y="56076"/>
                  <a:pt x="5106" y="56097"/>
                </a:cubicBezTo>
                <a:cubicBezTo>
                  <a:pt x="5210" y="56138"/>
                  <a:pt x="5320" y="56172"/>
                  <a:pt x="5427" y="56201"/>
                </a:cubicBezTo>
                <a:cubicBezTo>
                  <a:pt x="5863" y="56322"/>
                  <a:pt x="6300" y="56382"/>
                  <a:pt x="6619" y="56439"/>
                </a:cubicBezTo>
                <a:cubicBezTo>
                  <a:pt x="6782" y="56467"/>
                  <a:pt x="6906" y="56490"/>
                  <a:pt x="7002" y="56510"/>
                </a:cubicBezTo>
                <a:cubicBezTo>
                  <a:pt x="7095" y="56529"/>
                  <a:pt x="7150" y="56540"/>
                  <a:pt x="7150" y="56540"/>
                </a:cubicBezTo>
                <a:cubicBezTo>
                  <a:pt x="7153" y="56540"/>
                  <a:pt x="7156" y="56542"/>
                  <a:pt x="7159" y="56542"/>
                </a:cubicBezTo>
                <a:cubicBezTo>
                  <a:pt x="7170" y="56543"/>
                  <a:pt x="7180" y="56544"/>
                  <a:pt x="7190" y="56544"/>
                </a:cubicBezTo>
                <a:cubicBezTo>
                  <a:pt x="7219" y="56544"/>
                  <a:pt x="7247" y="56537"/>
                  <a:pt x="7271" y="56526"/>
                </a:cubicBezTo>
                <a:cubicBezTo>
                  <a:pt x="7523" y="57102"/>
                  <a:pt x="7820" y="57634"/>
                  <a:pt x="8139" y="58030"/>
                </a:cubicBezTo>
                <a:cubicBezTo>
                  <a:pt x="8080" y="58214"/>
                  <a:pt x="8025" y="58390"/>
                  <a:pt x="7969" y="58555"/>
                </a:cubicBezTo>
                <a:cubicBezTo>
                  <a:pt x="7862" y="58912"/>
                  <a:pt x="7767" y="59225"/>
                  <a:pt x="7691" y="59481"/>
                </a:cubicBezTo>
                <a:cubicBezTo>
                  <a:pt x="7546" y="59997"/>
                  <a:pt x="7463" y="60292"/>
                  <a:pt x="7463" y="60292"/>
                </a:cubicBezTo>
                <a:cubicBezTo>
                  <a:pt x="7459" y="60309"/>
                  <a:pt x="7454" y="60329"/>
                  <a:pt x="7450" y="60346"/>
                </a:cubicBezTo>
                <a:cubicBezTo>
                  <a:pt x="7365" y="60764"/>
                  <a:pt x="7633" y="61172"/>
                  <a:pt x="8052" y="61257"/>
                </a:cubicBezTo>
                <a:cubicBezTo>
                  <a:pt x="8105" y="61267"/>
                  <a:pt x="8157" y="61272"/>
                  <a:pt x="8208" y="61272"/>
                </a:cubicBezTo>
                <a:cubicBezTo>
                  <a:pt x="8568" y="61272"/>
                  <a:pt x="8889" y="61021"/>
                  <a:pt x="8963" y="60655"/>
                </a:cubicBezTo>
                <a:lnTo>
                  <a:pt x="8967" y="60642"/>
                </a:lnTo>
                <a:cubicBezTo>
                  <a:pt x="8967" y="60642"/>
                  <a:pt x="9026" y="60351"/>
                  <a:pt x="9130" y="59843"/>
                </a:cubicBezTo>
                <a:cubicBezTo>
                  <a:pt x="9187" y="59591"/>
                  <a:pt x="9256" y="59283"/>
                  <a:pt x="9335" y="58932"/>
                </a:cubicBezTo>
                <a:cubicBezTo>
                  <a:pt x="9424" y="58582"/>
                  <a:pt x="9515" y="58184"/>
                  <a:pt x="9636" y="57758"/>
                </a:cubicBezTo>
                <a:cubicBezTo>
                  <a:pt x="9694" y="57544"/>
                  <a:pt x="9754" y="57321"/>
                  <a:pt x="9823" y="57092"/>
                </a:cubicBezTo>
                <a:cubicBezTo>
                  <a:pt x="9893" y="56864"/>
                  <a:pt x="9957" y="56624"/>
                  <a:pt x="10039" y="56382"/>
                </a:cubicBezTo>
                <a:cubicBezTo>
                  <a:pt x="10121" y="56120"/>
                  <a:pt x="10209" y="55855"/>
                  <a:pt x="10302" y="55585"/>
                </a:cubicBezTo>
                <a:cubicBezTo>
                  <a:pt x="11013" y="55272"/>
                  <a:pt x="11653" y="54997"/>
                  <a:pt x="12254" y="54997"/>
                </a:cubicBezTo>
                <a:cubicBezTo>
                  <a:pt x="12456" y="54997"/>
                  <a:pt x="12654" y="55028"/>
                  <a:pt x="12849" y="55100"/>
                </a:cubicBezTo>
                <a:cubicBezTo>
                  <a:pt x="13102" y="55192"/>
                  <a:pt x="13333" y="55232"/>
                  <a:pt x="13546" y="55232"/>
                </a:cubicBezTo>
                <a:cubicBezTo>
                  <a:pt x="14021" y="55232"/>
                  <a:pt x="14410" y="55034"/>
                  <a:pt x="14767" y="54779"/>
                </a:cubicBezTo>
                <a:cubicBezTo>
                  <a:pt x="14964" y="54907"/>
                  <a:pt x="15229" y="54991"/>
                  <a:pt x="15528" y="54991"/>
                </a:cubicBezTo>
                <a:cubicBezTo>
                  <a:pt x="15851" y="54991"/>
                  <a:pt x="16212" y="54896"/>
                  <a:pt x="16575" y="54660"/>
                </a:cubicBezTo>
                <a:cubicBezTo>
                  <a:pt x="16666" y="54600"/>
                  <a:pt x="16692" y="54478"/>
                  <a:pt x="16633" y="54386"/>
                </a:cubicBezTo>
                <a:cubicBezTo>
                  <a:pt x="16595" y="54328"/>
                  <a:pt x="16532" y="54297"/>
                  <a:pt x="16467" y="54297"/>
                </a:cubicBezTo>
                <a:cubicBezTo>
                  <a:pt x="16430" y="54297"/>
                  <a:pt x="16393" y="54307"/>
                  <a:pt x="16360" y="54328"/>
                </a:cubicBezTo>
                <a:cubicBezTo>
                  <a:pt x="16052" y="54527"/>
                  <a:pt x="15771" y="54596"/>
                  <a:pt x="15536" y="54596"/>
                </a:cubicBezTo>
                <a:cubicBezTo>
                  <a:pt x="15368" y="54596"/>
                  <a:pt x="15224" y="54561"/>
                  <a:pt x="15112" y="54513"/>
                </a:cubicBezTo>
                <a:cubicBezTo>
                  <a:pt x="15154" y="54478"/>
                  <a:pt x="15196" y="54444"/>
                  <a:pt x="15238" y="54410"/>
                </a:cubicBezTo>
                <a:cubicBezTo>
                  <a:pt x="15606" y="54109"/>
                  <a:pt x="15988" y="53796"/>
                  <a:pt x="16464" y="53615"/>
                </a:cubicBezTo>
                <a:cubicBezTo>
                  <a:pt x="16567" y="53575"/>
                  <a:pt x="16617" y="53462"/>
                  <a:pt x="16579" y="53359"/>
                </a:cubicBezTo>
                <a:cubicBezTo>
                  <a:pt x="16549" y="53280"/>
                  <a:pt x="16473" y="53232"/>
                  <a:pt x="16394" y="53232"/>
                </a:cubicBezTo>
                <a:cubicBezTo>
                  <a:pt x="16370" y="53232"/>
                  <a:pt x="16347" y="53236"/>
                  <a:pt x="16324" y="53245"/>
                </a:cubicBezTo>
                <a:cubicBezTo>
                  <a:pt x="15787" y="53451"/>
                  <a:pt x="15361" y="53797"/>
                  <a:pt x="14986" y="54105"/>
                </a:cubicBezTo>
                <a:cubicBezTo>
                  <a:pt x="14501" y="54502"/>
                  <a:pt x="14092" y="54836"/>
                  <a:pt x="13548" y="54836"/>
                </a:cubicBezTo>
                <a:cubicBezTo>
                  <a:pt x="13377" y="54836"/>
                  <a:pt x="13191" y="54803"/>
                  <a:pt x="12985" y="54728"/>
                </a:cubicBezTo>
                <a:cubicBezTo>
                  <a:pt x="12743" y="54639"/>
                  <a:pt x="12501" y="54601"/>
                  <a:pt x="12257" y="54601"/>
                </a:cubicBezTo>
                <a:cubicBezTo>
                  <a:pt x="11677" y="54601"/>
                  <a:pt x="11088" y="54815"/>
                  <a:pt x="10482" y="55074"/>
                </a:cubicBezTo>
                <a:cubicBezTo>
                  <a:pt x="10505" y="55007"/>
                  <a:pt x="10529" y="54940"/>
                  <a:pt x="10555" y="54871"/>
                </a:cubicBezTo>
                <a:cubicBezTo>
                  <a:pt x="10638" y="54654"/>
                  <a:pt x="10722" y="54429"/>
                  <a:pt x="10808" y="54208"/>
                </a:cubicBezTo>
                <a:cubicBezTo>
                  <a:pt x="10941" y="54224"/>
                  <a:pt x="11073" y="54233"/>
                  <a:pt x="11201" y="54233"/>
                </a:cubicBezTo>
                <a:cubicBezTo>
                  <a:pt x="12078" y="54233"/>
                  <a:pt x="12878" y="53867"/>
                  <a:pt x="13585" y="53315"/>
                </a:cubicBezTo>
                <a:cubicBezTo>
                  <a:pt x="14847" y="53218"/>
                  <a:pt x="15862" y="52617"/>
                  <a:pt x="16931" y="51983"/>
                </a:cubicBezTo>
                <a:cubicBezTo>
                  <a:pt x="17123" y="51868"/>
                  <a:pt x="17318" y="51752"/>
                  <a:pt x="17514" y="51639"/>
                </a:cubicBezTo>
                <a:cubicBezTo>
                  <a:pt x="17609" y="51585"/>
                  <a:pt x="17642" y="51464"/>
                  <a:pt x="17588" y="51369"/>
                </a:cubicBezTo>
                <a:cubicBezTo>
                  <a:pt x="17551" y="51306"/>
                  <a:pt x="17484" y="51270"/>
                  <a:pt x="17416" y="51270"/>
                </a:cubicBezTo>
                <a:cubicBezTo>
                  <a:pt x="17382" y="51270"/>
                  <a:pt x="17349" y="51279"/>
                  <a:pt x="17318" y="51297"/>
                </a:cubicBezTo>
                <a:cubicBezTo>
                  <a:pt x="17120" y="51411"/>
                  <a:pt x="16923" y="51527"/>
                  <a:pt x="16729" y="51642"/>
                </a:cubicBezTo>
                <a:cubicBezTo>
                  <a:pt x="15876" y="52149"/>
                  <a:pt x="15060" y="52632"/>
                  <a:pt x="14135" y="52834"/>
                </a:cubicBezTo>
                <a:cubicBezTo>
                  <a:pt x="14678" y="52307"/>
                  <a:pt x="15155" y="51686"/>
                  <a:pt x="15557" y="51075"/>
                </a:cubicBezTo>
                <a:cubicBezTo>
                  <a:pt x="16711" y="51065"/>
                  <a:pt x="17589" y="50862"/>
                  <a:pt x="18378" y="49913"/>
                </a:cubicBezTo>
                <a:cubicBezTo>
                  <a:pt x="18449" y="49830"/>
                  <a:pt x="18436" y="49704"/>
                  <a:pt x="18353" y="49634"/>
                </a:cubicBezTo>
                <a:cubicBezTo>
                  <a:pt x="18316" y="49603"/>
                  <a:pt x="18271" y="49588"/>
                  <a:pt x="18227" y="49588"/>
                </a:cubicBezTo>
                <a:cubicBezTo>
                  <a:pt x="18170" y="49588"/>
                  <a:pt x="18113" y="49613"/>
                  <a:pt x="18074" y="49660"/>
                </a:cubicBezTo>
                <a:cubicBezTo>
                  <a:pt x="17436" y="50426"/>
                  <a:pt x="16745" y="50636"/>
                  <a:pt x="15812" y="50672"/>
                </a:cubicBezTo>
                <a:cubicBezTo>
                  <a:pt x="16017" y="50336"/>
                  <a:pt x="16200" y="50008"/>
                  <a:pt x="16356" y="49711"/>
                </a:cubicBezTo>
                <a:cubicBezTo>
                  <a:pt x="16431" y="49559"/>
                  <a:pt x="16509" y="49401"/>
                  <a:pt x="16588" y="49242"/>
                </a:cubicBezTo>
                <a:cubicBezTo>
                  <a:pt x="17586" y="49094"/>
                  <a:pt x="18503" y="48131"/>
                  <a:pt x="19106" y="47414"/>
                </a:cubicBezTo>
                <a:cubicBezTo>
                  <a:pt x="19177" y="47331"/>
                  <a:pt x="19167" y="47206"/>
                  <a:pt x="19083" y="47136"/>
                </a:cubicBezTo>
                <a:cubicBezTo>
                  <a:pt x="19045" y="47104"/>
                  <a:pt x="19000" y="47089"/>
                  <a:pt x="18955" y="47089"/>
                </a:cubicBezTo>
                <a:cubicBezTo>
                  <a:pt x="18898" y="47089"/>
                  <a:pt x="18843" y="47113"/>
                  <a:pt x="18803" y="47159"/>
                </a:cubicBezTo>
                <a:cubicBezTo>
                  <a:pt x="18481" y="47542"/>
                  <a:pt x="17681" y="48487"/>
                  <a:pt x="16820" y="48778"/>
                </a:cubicBezTo>
                <a:cubicBezTo>
                  <a:pt x="17251" y="47938"/>
                  <a:pt x="17742" y="47050"/>
                  <a:pt x="18327" y="46243"/>
                </a:cubicBezTo>
                <a:cubicBezTo>
                  <a:pt x="18335" y="46247"/>
                  <a:pt x="18346" y="46249"/>
                  <a:pt x="18356" y="46252"/>
                </a:cubicBezTo>
                <a:cubicBezTo>
                  <a:pt x="18558" y="46292"/>
                  <a:pt x="18749" y="46307"/>
                  <a:pt x="18931" y="46307"/>
                </a:cubicBezTo>
                <a:cubicBezTo>
                  <a:pt x="19237" y="46307"/>
                  <a:pt x="19517" y="46261"/>
                  <a:pt x="19788" y="46200"/>
                </a:cubicBezTo>
                <a:cubicBezTo>
                  <a:pt x="19833" y="46968"/>
                  <a:pt x="20309" y="47658"/>
                  <a:pt x="21018" y="47967"/>
                </a:cubicBezTo>
                <a:cubicBezTo>
                  <a:pt x="21043" y="47978"/>
                  <a:pt x="21071" y="47985"/>
                  <a:pt x="21096" y="47985"/>
                </a:cubicBezTo>
                <a:cubicBezTo>
                  <a:pt x="21172" y="47985"/>
                  <a:pt x="21245" y="47940"/>
                  <a:pt x="21278" y="47866"/>
                </a:cubicBezTo>
                <a:cubicBezTo>
                  <a:pt x="21322" y="47767"/>
                  <a:pt x="21277" y="47650"/>
                  <a:pt x="21176" y="47606"/>
                </a:cubicBezTo>
                <a:cubicBezTo>
                  <a:pt x="20587" y="47348"/>
                  <a:pt x="20195" y="46766"/>
                  <a:pt x="20179" y="46125"/>
                </a:cubicBezTo>
                <a:cubicBezTo>
                  <a:pt x="20179" y="46119"/>
                  <a:pt x="20178" y="46112"/>
                  <a:pt x="20177" y="46107"/>
                </a:cubicBezTo>
                <a:cubicBezTo>
                  <a:pt x="20515" y="46020"/>
                  <a:pt x="20836" y="45941"/>
                  <a:pt x="21190" y="45923"/>
                </a:cubicBezTo>
                <a:cubicBezTo>
                  <a:pt x="21299" y="45917"/>
                  <a:pt x="21383" y="45824"/>
                  <a:pt x="21378" y="45715"/>
                </a:cubicBezTo>
                <a:cubicBezTo>
                  <a:pt x="21373" y="45610"/>
                  <a:pt x="21287" y="45527"/>
                  <a:pt x="21182" y="45527"/>
                </a:cubicBezTo>
                <a:cubicBezTo>
                  <a:pt x="21178" y="45527"/>
                  <a:pt x="21174" y="45527"/>
                  <a:pt x="21171" y="45527"/>
                </a:cubicBezTo>
                <a:cubicBezTo>
                  <a:pt x="20774" y="45547"/>
                  <a:pt x="20418" y="45638"/>
                  <a:pt x="20072" y="45726"/>
                </a:cubicBezTo>
                <a:cubicBezTo>
                  <a:pt x="19697" y="45822"/>
                  <a:pt x="19337" y="45911"/>
                  <a:pt x="18938" y="45911"/>
                </a:cubicBezTo>
                <a:cubicBezTo>
                  <a:pt x="18827" y="45911"/>
                  <a:pt x="18713" y="45904"/>
                  <a:pt x="18595" y="45889"/>
                </a:cubicBezTo>
                <a:cubicBezTo>
                  <a:pt x="19456" y="44792"/>
                  <a:pt x="20511" y="43895"/>
                  <a:pt x="21851" y="43558"/>
                </a:cubicBezTo>
                <a:cubicBezTo>
                  <a:pt x="21941" y="43525"/>
                  <a:pt x="22005" y="43417"/>
                  <a:pt x="21979" y="43310"/>
                </a:cubicBezTo>
                <a:cubicBezTo>
                  <a:pt x="21956" y="43220"/>
                  <a:pt x="21876" y="43161"/>
                  <a:pt x="21787" y="43161"/>
                </a:cubicBezTo>
                <a:cubicBezTo>
                  <a:pt x="21770" y="43161"/>
                  <a:pt x="21754" y="43163"/>
                  <a:pt x="21737" y="43167"/>
                </a:cubicBezTo>
                <a:cubicBezTo>
                  <a:pt x="18763" y="43915"/>
                  <a:pt x="17155" y="47159"/>
                  <a:pt x="15984" y="49525"/>
                </a:cubicBezTo>
                <a:cubicBezTo>
                  <a:pt x="15441" y="50564"/>
                  <a:pt x="14566" y="51977"/>
                  <a:pt x="13452" y="52895"/>
                </a:cubicBezTo>
                <a:cubicBezTo>
                  <a:pt x="13468" y="52797"/>
                  <a:pt x="13486" y="52691"/>
                  <a:pt x="13505" y="52583"/>
                </a:cubicBezTo>
                <a:cubicBezTo>
                  <a:pt x="13522" y="52494"/>
                  <a:pt x="13542" y="52406"/>
                  <a:pt x="13559" y="52323"/>
                </a:cubicBezTo>
                <a:cubicBezTo>
                  <a:pt x="13575" y="52239"/>
                  <a:pt x="13596" y="52163"/>
                  <a:pt x="13615" y="52097"/>
                </a:cubicBezTo>
                <a:cubicBezTo>
                  <a:pt x="13651" y="51968"/>
                  <a:pt x="13675" y="51882"/>
                  <a:pt x="13675" y="51882"/>
                </a:cubicBezTo>
                <a:lnTo>
                  <a:pt x="13679" y="51866"/>
                </a:lnTo>
                <a:cubicBezTo>
                  <a:pt x="13705" y="51768"/>
                  <a:pt x="13655" y="51666"/>
                  <a:pt x="13559" y="51629"/>
                </a:cubicBezTo>
                <a:cubicBezTo>
                  <a:pt x="13536" y="51620"/>
                  <a:pt x="13513" y="51616"/>
                  <a:pt x="13489" y="51616"/>
                </a:cubicBezTo>
                <a:cubicBezTo>
                  <a:pt x="13410" y="51616"/>
                  <a:pt x="13335" y="51663"/>
                  <a:pt x="13305" y="51741"/>
                </a:cubicBezTo>
                <a:cubicBezTo>
                  <a:pt x="13305" y="51741"/>
                  <a:pt x="13271" y="51832"/>
                  <a:pt x="13218" y="51969"/>
                </a:cubicBezTo>
                <a:cubicBezTo>
                  <a:pt x="13189" y="52037"/>
                  <a:pt x="13161" y="52118"/>
                  <a:pt x="13135" y="52204"/>
                </a:cubicBezTo>
                <a:cubicBezTo>
                  <a:pt x="13109" y="52291"/>
                  <a:pt x="13078" y="52382"/>
                  <a:pt x="13051" y="52475"/>
                </a:cubicBezTo>
                <a:cubicBezTo>
                  <a:pt x="13002" y="52660"/>
                  <a:pt x="12952" y="52846"/>
                  <a:pt x="12918" y="52980"/>
                </a:cubicBezTo>
                <a:cubicBezTo>
                  <a:pt x="12885" y="53116"/>
                  <a:pt x="12863" y="53207"/>
                  <a:pt x="12863" y="53207"/>
                </a:cubicBezTo>
                <a:lnTo>
                  <a:pt x="12863" y="53208"/>
                </a:lnTo>
                <a:cubicBezTo>
                  <a:pt x="12861" y="53217"/>
                  <a:pt x="12859" y="53224"/>
                  <a:pt x="12858" y="53233"/>
                </a:cubicBezTo>
                <a:cubicBezTo>
                  <a:pt x="12853" y="53261"/>
                  <a:pt x="12855" y="53288"/>
                  <a:pt x="12859" y="53315"/>
                </a:cubicBezTo>
                <a:cubicBezTo>
                  <a:pt x="12339" y="53629"/>
                  <a:pt x="11776" y="53823"/>
                  <a:pt x="11180" y="53823"/>
                </a:cubicBezTo>
                <a:cubicBezTo>
                  <a:pt x="11101" y="53823"/>
                  <a:pt x="11021" y="53819"/>
                  <a:pt x="10941" y="53812"/>
                </a:cubicBezTo>
                <a:cubicBezTo>
                  <a:pt x="11017" y="53625"/>
                  <a:pt x="11092" y="53436"/>
                  <a:pt x="11168" y="53246"/>
                </a:cubicBezTo>
                <a:cubicBezTo>
                  <a:pt x="11382" y="52697"/>
                  <a:pt x="11627" y="52150"/>
                  <a:pt x="11858" y="51597"/>
                </a:cubicBezTo>
                <a:cubicBezTo>
                  <a:pt x="12018" y="51225"/>
                  <a:pt x="12183" y="50858"/>
                  <a:pt x="12348" y="50491"/>
                </a:cubicBezTo>
                <a:cubicBezTo>
                  <a:pt x="12413" y="50495"/>
                  <a:pt x="12480" y="50500"/>
                  <a:pt x="12543" y="50500"/>
                </a:cubicBezTo>
                <a:cubicBezTo>
                  <a:pt x="13718" y="50500"/>
                  <a:pt x="14384" y="49915"/>
                  <a:pt x="14928" y="49273"/>
                </a:cubicBezTo>
                <a:cubicBezTo>
                  <a:pt x="14999" y="49189"/>
                  <a:pt x="14988" y="49064"/>
                  <a:pt x="14905" y="48993"/>
                </a:cubicBezTo>
                <a:cubicBezTo>
                  <a:pt x="14868" y="48962"/>
                  <a:pt x="14823" y="48947"/>
                  <a:pt x="14778" y="48947"/>
                </a:cubicBezTo>
                <a:cubicBezTo>
                  <a:pt x="14722" y="48947"/>
                  <a:pt x="14666" y="48970"/>
                  <a:pt x="14627" y="49016"/>
                </a:cubicBezTo>
                <a:cubicBezTo>
                  <a:pt x="14177" y="49547"/>
                  <a:pt x="13609" y="50102"/>
                  <a:pt x="12539" y="50102"/>
                </a:cubicBezTo>
                <a:cubicBezTo>
                  <a:pt x="12534" y="50102"/>
                  <a:pt x="12529" y="50102"/>
                  <a:pt x="12524" y="50102"/>
                </a:cubicBezTo>
                <a:cubicBezTo>
                  <a:pt x="12545" y="50055"/>
                  <a:pt x="12566" y="50007"/>
                  <a:pt x="12588" y="49961"/>
                </a:cubicBezTo>
                <a:cubicBezTo>
                  <a:pt x="12840" y="49427"/>
                  <a:pt x="13088" y="48902"/>
                  <a:pt x="13329" y="48392"/>
                </a:cubicBezTo>
                <a:cubicBezTo>
                  <a:pt x="13466" y="48118"/>
                  <a:pt x="13600" y="47847"/>
                  <a:pt x="13731" y="47582"/>
                </a:cubicBezTo>
                <a:cubicBezTo>
                  <a:pt x="14502" y="47561"/>
                  <a:pt x="15284" y="47339"/>
                  <a:pt x="15980" y="47138"/>
                </a:cubicBezTo>
                <a:cubicBezTo>
                  <a:pt x="16108" y="47101"/>
                  <a:pt x="16234" y="47066"/>
                  <a:pt x="16356" y="47031"/>
                </a:cubicBezTo>
                <a:cubicBezTo>
                  <a:pt x="16460" y="47003"/>
                  <a:pt x="16522" y="46893"/>
                  <a:pt x="16494" y="46789"/>
                </a:cubicBezTo>
                <a:cubicBezTo>
                  <a:pt x="16469" y="46702"/>
                  <a:pt x="16390" y="46643"/>
                  <a:pt x="16303" y="46643"/>
                </a:cubicBezTo>
                <a:cubicBezTo>
                  <a:pt x="16286" y="46643"/>
                  <a:pt x="16268" y="46646"/>
                  <a:pt x="16250" y="46651"/>
                </a:cubicBezTo>
                <a:cubicBezTo>
                  <a:pt x="16127" y="46685"/>
                  <a:pt x="16000" y="46721"/>
                  <a:pt x="15872" y="46758"/>
                </a:cubicBezTo>
                <a:cubicBezTo>
                  <a:pt x="15264" y="46933"/>
                  <a:pt x="14591" y="47124"/>
                  <a:pt x="13934" y="47175"/>
                </a:cubicBezTo>
                <a:cubicBezTo>
                  <a:pt x="13974" y="47097"/>
                  <a:pt x="14013" y="47018"/>
                  <a:pt x="14053" y="46940"/>
                </a:cubicBezTo>
                <a:cubicBezTo>
                  <a:pt x="14292" y="46482"/>
                  <a:pt x="14516" y="46050"/>
                  <a:pt x="14725" y="45649"/>
                </a:cubicBezTo>
                <a:cubicBezTo>
                  <a:pt x="14731" y="45638"/>
                  <a:pt x="14736" y="45627"/>
                  <a:pt x="14744" y="45616"/>
                </a:cubicBezTo>
                <a:cubicBezTo>
                  <a:pt x="15033" y="45671"/>
                  <a:pt x="15320" y="45699"/>
                  <a:pt x="15603" y="45699"/>
                </a:cubicBezTo>
                <a:cubicBezTo>
                  <a:pt x="16745" y="45699"/>
                  <a:pt x="17812" y="45265"/>
                  <a:pt x="18621" y="44448"/>
                </a:cubicBezTo>
                <a:cubicBezTo>
                  <a:pt x="18699" y="44371"/>
                  <a:pt x="18697" y="44245"/>
                  <a:pt x="18620" y="44169"/>
                </a:cubicBezTo>
                <a:cubicBezTo>
                  <a:pt x="18581" y="44131"/>
                  <a:pt x="18531" y="44111"/>
                  <a:pt x="18480" y="44111"/>
                </a:cubicBezTo>
                <a:cubicBezTo>
                  <a:pt x="18430" y="44111"/>
                  <a:pt x="18379" y="44131"/>
                  <a:pt x="18340" y="44171"/>
                </a:cubicBezTo>
                <a:cubicBezTo>
                  <a:pt x="17601" y="44916"/>
                  <a:pt x="16658" y="45305"/>
                  <a:pt x="15626" y="45305"/>
                </a:cubicBezTo>
                <a:cubicBezTo>
                  <a:pt x="15403" y="45305"/>
                  <a:pt x="15176" y="45287"/>
                  <a:pt x="14946" y="45251"/>
                </a:cubicBezTo>
                <a:cubicBezTo>
                  <a:pt x="15077" y="45010"/>
                  <a:pt x="15202" y="44782"/>
                  <a:pt x="15315" y="44575"/>
                </a:cubicBezTo>
                <a:cubicBezTo>
                  <a:pt x="15488" y="44251"/>
                  <a:pt x="15655" y="43978"/>
                  <a:pt x="15784" y="43748"/>
                </a:cubicBezTo>
                <a:cubicBezTo>
                  <a:pt x="16047" y="43291"/>
                  <a:pt x="16197" y="43029"/>
                  <a:pt x="16197" y="43029"/>
                </a:cubicBezTo>
                <a:cubicBezTo>
                  <a:pt x="16225" y="42981"/>
                  <a:pt x="16210" y="42919"/>
                  <a:pt x="16164" y="42887"/>
                </a:cubicBezTo>
                <a:cubicBezTo>
                  <a:pt x="16145" y="42875"/>
                  <a:pt x="16125" y="42869"/>
                  <a:pt x="16104" y="42869"/>
                </a:cubicBezTo>
                <a:cubicBezTo>
                  <a:pt x="16069" y="42869"/>
                  <a:pt x="16036" y="42885"/>
                  <a:pt x="16015" y="42916"/>
                </a:cubicBezTo>
                <a:cubicBezTo>
                  <a:pt x="16015" y="42916"/>
                  <a:pt x="15847" y="43166"/>
                  <a:pt x="15554" y="43605"/>
                </a:cubicBezTo>
                <a:cubicBezTo>
                  <a:pt x="15409" y="43825"/>
                  <a:pt x="15224" y="44085"/>
                  <a:pt x="15029" y="44399"/>
                </a:cubicBezTo>
                <a:cubicBezTo>
                  <a:pt x="14831" y="44711"/>
                  <a:pt x="14607" y="45061"/>
                  <a:pt x="14363" y="45442"/>
                </a:cubicBezTo>
                <a:cubicBezTo>
                  <a:pt x="14126" y="45829"/>
                  <a:pt x="13870" y="46248"/>
                  <a:pt x="13600" y="46691"/>
                </a:cubicBezTo>
                <a:cubicBezTo>
                  <a:pt x="13333" y="47137"/>
                  <a:pt x="13061" y="47613"/>
                  <a:pt x="12774" y="48102"/>
                </a:cubicBezTo>
                <a:cubicBezTo>
                  <a:pt x="12701" y="48230"/>
                  <a:pt x="12629" y="48360"/>
                  <a:pt x="12556" y="48491"/>
                </a:cubicBezTo>
                <a:cubicBezTo>
                  <a:pt x="12553" y="48487"/>
                  <a:pt x="12552" y="48483"/>
                  <a:pt x="12549" y="48477"/>
                </a:cubicBezTo>
                <a:cubicBezTo>
                  <a:pt x="12409" y="48179"/>
                  <a:pt x="12244" y="47730"/>
                  <a:pt x="12181" y="47161"/>
                </a:cubicBezTo>
                <a:cubicBezTo>
                  <a:pt x="12151" y="46877"/>
                  <a:pt x="12142" y="46566"/>
                  <a:pt x="12172" y="46234"/>
                </a:cubicBezTo>
                <a:cubicBezTo>
                  <a:pt x="12200" y="45903"/>
                  <a:pt x="12262" y="45556"/>
                  <a:pt x="12359" y="45201"/>
                </a:cubicBezTo>
                <a:cubicBezTo>
                  <a:pt x="12457" y="44846"/>
                  <a:pt x="12588" y="44484"/>
                  <a:pt x="12749" y="44128"/>
                </a:cubicBezTo>
                <a:cubicBezTo>
                  <a:pt x="12912" y="43773"/>
                  <a:pt x="13100" y="43411"/>
                  <a:pt x="13310" y="43087"/>
                </a:cubicBezTo>
                <a:cubicBezTo>
                  <a:pt x="13731" y="42448"/>
                  <a:pt x="14358" y="41877"/>
                  <a:pt x="14848" y="41202"/>
                </a:cubicBezTo>
                <a:cubicBezTo>
                  <a:pt x="14911" y="41118"/>
                  <a:pt x="14968" y="41032"/>
                  <a:pt x="15027" y="40945"/>
                </a:cubicBezTo>
                <a:cubicBezTo>
                  <a:pt x="15082" y="40859"/>
                  <a:pt x="15144" y="40758"/>
                  <a:pt x="15189" y="40674"/>
                </a:cubicBezTo>
                <a:lnTo>
                  <a:pt x="15256" y="40550"/>
                </a:lnTo>
                <a:lnTo>
                  <a:pt x="15272" y="40520"/>
                </a:lnTo>
                <a:lnTo>
                  <a:pt x="15293" y="40477"/>
                </a:lnTo>
                <a:lnTo>
                  <a:pt x="15325" y="40410"/>
                </a:lnTo>
                <a:cubicBezTo>
                  <a:pt x="15369" y="40321"/>
                  <a:pt x="15407" y="40231"/>
                  <a:pt x="15444" y="40142"/>
                </a:cubicBezTo>
                <a:cubicBezTo>
                  <a:pt x="15529" y="39942"/>
                  <a:pt x="15598" y="39746"/>
                  <a:pt x="15656" y="39554"/>
                </a:cubicBezTo>
                <a:cubicBezTo>
                  <a:pt x="15761" y="39514"/>
                  <a:pt x="15877" y="39467"/>
                  <a:pt x="15999" y="39417"/>
                </a:cubicBezTo>
                <a:cubicBezTo>
                  <a:pt x="16375" y="39265"/>
                  <a:pt x="16841" y="39077"/>
                  <a:pt x="17110" y="39026"/>
                </a:cubicBezTo>
                <a:cubicBezTo>
                  <a:pt x="17218" y="39007"/>
                  <a:pt x="17288" y="38903"/>
                  <a:pt x="17268" y="38795"/>
                </a:cubicBezTo>
                <a:cubicBezTo>
                  <a:pt x="17251" y="38700"/>
                  <a:pt x="17166" y="38633"/>
                  <a:pt x="17073" y="38633"/>
                </a:cubicBezTo>
                <a:cubicBezTo>
                  <a:pt x="17061" y="38633"/>
                  <a:pt x="17049" y="38634"/>
                  <a:pt x="17037" y="38637"/>
                </a:cubicBezTo>
                <a:cubicBezTo>
                  <a:pt x="16731" y="38695"/>
                  <a:pt x="16263" y="38882"/>
                  <a:pt x="15852" y="39049"/>
                </a:cubicBezTo>
                <a:cubicBezTo>
                  <a:pt x="15830" y="39057"/>
                  <a:pt x="15810" y="39065"/>
                  <a:pt x="15790" y="39074"/>
                </a:cubicBezTo>
                <a:cubicBezTo>
                  <a:pt x="15941" y="38468"/>
                  <a:pt x="16021" y="37967"/>
                  <a:pt x="16084" y="37619"/>
                </a:cubicBezTo>
                <a:cubicBezTo>
                  <a:pt x="16096" y="37553"/>
                  <a:pt x="16107" y="37497"/>
                  <a:pt x="16116" y="37442"/>
                </a:cubicBezTo>
                <a:cubicBezTo>
                  <a:pt x="16123" y="37439"/>
                  <a:pt x="16129" y="37435"/>
                  <a:pt x="16135" y="37431"/>
                </a:cubicBezTo>
                <a:cubicBezTo>
                  <a:pt x="16135" y="37431"/>
                  <a:pt x="16189" y="37396"/>
                  <a:pt x="16281" y="37332"/>
                </a:cubicBezTo>
                <a:cubicBezTo>
                  <a:pt x="16327" y="37300"/>
                  <a:pt x="16383" y="37261"/>
                  <a:pt x="16447" y="37217"/>
                </a:cubicBezTo>
                <a:cubicBezTo>
                  <a:pt x="16479" y="37195"/>
                  <a:pt x="16513" y="37173"/>
                  <a:pt x="16549" y="37147"/>
                </a:cubicBezTo>
                <a:cubicBezTo>
                  <a:pt x="16585" y="37121"/>
                  <a:pt x="16625" y="37085"/>
                  <a:pt x="16666" y="37052"/>
                </a:cubicBezTo>
                <a:cubicBezTo>
                  <a:pt x="16747" y="36984"/>
                  <a:pt x="16834" y="36909"/>
                  <a:pt x="16926" y="36833"/>
                </a:cubicBezTo>
                <a:cubicBezTo>
                  <a:pt x="17021" y="36756"/>
                  <a:pt x="17097" y="36662"/>
                  <a:pt x="17188" y="36572"/>
                </a:cubicBezTo>
                <a:cubicBezTo>
                  <a:pt x="17276" y="36480"/>
                  <a:pt x="17369" y="36388"/>
                  <a:pt x="17447" y="36281"/>
                </a:cubicBezTo>
                <a:cubicBezTo>
                  <a:pt x="17528" y="36176"/>
                  <a:pt x="17613" y="36072"/>
                  <a:pt x="17693" y="35964"/>
                </a:cubicBezTo>
                <a:cubicBezTo>
                  <a:pt x="17732" y="35904"/>
                  <a:pt x="17771" y="35846"/>
                  <a:pt x="17808" y="35786"/>
                </a:cubicBezTo>
                <a:cubicBezTo>
                  <a:pt x="17867" y="35838"/>
                  <a:pt x="17945" y="35871"/>
                  <a:pt x="18030" y="35874"/>
                </a:cubicBezTo>
                <a:cubicBezTo>
                  <a:pt x="18030" y="35874"/>
                  <a:pt x="18080" y="35876"/>
                  <a:pt x="18168" y="35878"/>
                </a:cubicBezTo>
                <a:cubicBezTo>
                  <a:pt x="18212" y="35879"/>
                  <a:pt x="18265" y="35881"/>
                  <a:pt x="18326" y="35883"/>
                </a:cubicBezTo>
                <a:cubicBezTo>
                  <a:pt x="18356" y="35884"/>
                  <a:pt x="18389" y="35884"/>
                  <a:pt x="18423" y="35886"/>
                </a:cubicBezTo>
                <a:cubicBezTo>
                  <a:pt x="18458" y="35886"/>
                  <a:pt x="18500" y="35883"/>
                  <a:pt x="18541" y="35882"/>
                </a:cubicBezTo>
                <a:cubicBezTo>
                  <a:pt x="18623" y="35878"/>
                  <a:pt x="18714" y="35874"/>
                  <a:pt x="18809" y="35868"/>
                </a:cubicBezTo>
                <a:cubicBezTo>
                  <a:pt x="18905" y="35866"/>
                  <a:pt x="18999" y="35847"/>
                  <a:pt x="19098" y="35835"/>
                </a:cubicBezTo>
                <a:cubicBezTo>
                  <a:pt x="19196" y="35823"/>
                  <a:pt x="19300" y="35812"/>
                  <a:pt x="19401" y="35786"/>
                </a:cubicBezTo>
                <a:cubicBezTo>
                  <a:pt x="19497" y="35765"/>
                  <a:pt x="19595" y="35745"/>
                  <a:pt x="19692" y="35724"/>
                </a:cubicBezTo>
                <a:cubicBezTo>
                  <a:pt x="19722" y="35746"/>
                  <a:pt x="19753" y="35770"/>
                  <a:pt x="19797" y="35797"/>
                </a:cubicBezTo>
                <a:cubicBezTo>
                  <a:pt x="19841" y="35825"/>
                  <a:pt x="19891" y="35855"/>
                  <a:pt x="19941" y="35887"/>
                </a:cubicBezTo>
                <a:cubicBezTo>
                  <a:pt x="19992" y="35921"/>
                  <a:pt x="20048" y="35943"/>
                  <a:pt x="20105" y="35973"/>
                </a:cubicBezTo>
                <a:cubicBezTo>
                  <a:pt x="20164" y="36001"/>
                  <a:pt x="20221" y="36035"/>
                  <a:pt x="20287" y="36054"/>
                </a:cubicBezTo>
                <a:cubicBezTo>
                  <a:pt x="20351" y="36078"/>
                  <a:pt x="20417" y="36100"/>
                  <a:pt x="20482" y="36123"/>
                </a:cubicBezTo>
                <a:cubicBezTo>
                  <a:pt x="20550" y="36138"/>
                  <a:pt x="20619" y="36153"/>
                  <a:pt x="20685" y="36168"/>
                </a:cubicBezTo>
                <a:cubicBezTo>
                  <a:pt x="20752" y="36186"/>
                  <a:pt x="20821" y="36185"/>
                  <a:pt x="20886" y="36190"/>
                </a:cubicBezTo>
                <a:cubicBezTo>
                  <a:pt x="20934" y="36191"/>
                  <a:pt x="20981" y="36198"/>
                  <a:pt x="21027" y="36198"/>
                </a:cubicBezTo>
                <a:cubicBezTo>
                  <a:pt x="21043" y="36198"/>
                  <a:pt x="21060" y="36197"/>
                  <a:pt x="21076" y="36195"/>
                </a:cubicBezTo>
                <a:cubicBezTo>
                  <a:pt x="21136" y="36187"/>
                  <a:pt x="21193" y="36182"/>
                  <a:pt x="21246" y="36177"/>
                </a:cubicBezTo>
                <a:cubicBezTo>
                  <a:pt x="21299" y="36174"/>
                  <a:pt x="21345" y="36161"/>
                  <a:pt x="21386" y="36149"/>
                </a:cubicBezTo>
                <a:cubicBezTo>
                  <a:pt x="21428" y="36137"/>
                  <a:pt x="21464" y="36128"/>
                  <a:pt x="21494" y="36120"/>
                </a:cubicBezTo>
                <a:cubicBezTo>
                  <a:pt x="21554" y="36102"/>
                  <a:pt x="21587" y="36094"/>
                  <a:pt x="21587" y="36094"/>
                </a:cubicBezTo>
                <a:cubicBezTo>
                  <a:pt x="21664" y="36072"/>
                  <a:pt x="21711" y="35993"/>
                  <a:pt x="21693" y="35913"/>
                </a:cubicBezTo>
                <a:cubicBezTo>
                  <a:pt x="21675" y="35845"/>
                  <a:pt x="21614" y="35798"/>
                  <a:pt x="21545" y="35798"/>
                </a:cubicBezTo>
                <a:cubicBezTo>
                  <a:pt x="21533" y="35798"/>
                  <a:pt x="21522" y="35800"/>
                  <a:pt x="21510" y="35802"/>
                </a:cubicBezTo>
                <a:lnTo>
                  <a:pt x="21485" y="35809"/>
                </a:lnTo>
                <a:cubicBezTo>
                  <a:pt x="21485" y="35809"/>
                  <a:pt x="21457" y="35815"/>
                  <a:pt x="21408" y="35828"/>
                </a:cubicBezTo>
                <a:cubicBezTo>
                  <a:pt x="21384" y="35834"/>
                  <a:pt x="21353" y="35841"/>
                  <a:pt x="21321" y="35850"/>
                </a:cubicBezTo>
                <a:cubicBezTo>
                  <a:pt x="21285" y="35860"/>
                  <a:pt x="21248" y="35870"/>
                  <a:pt x="21205" y="35870"/>
                </a:cubicBezTo>
                <a:cubicBezTo>
                  <a:pt x="21162" y="35874"/>
                  <a:pt x="21114" y="35877"/>
                  <a:pt x="21065" y="35881"/>
                </a:cubicBezTo>
                <a:cubicBezTo>
                  <a:pt x="21054" y="35883"/>
                  <a:pt x="21042" y="35884"/>
                  <a:pt x="21030" y="35884"/>
                </a:cubicBezTo>
                <a:cubicBezTo>
                  <a:pt x="20991" y="35884"/>
                  <a:pt x="20950" y="35875"/>
                  <a:pt x="20909" y="35874"/>
                </a:cubicBezTo>
                <a:cubicBezTo>
                  <a:pt x="20855" y="35868"/>
                  <a:pt x="20800" y="35868"/>
                  <a:pt x="20743" y="35851"/>
                </a:cubicBezTo>
                <a:cubicBezTo>
                  <a:pt x="20688" y="35838"/>
                  <a:pt x="20631" y="35825"/>
                  <a:pt x="20573" y="35812"/>
                </a:cubicBezTo>
                <a:cubicBezTo>
                  <a:pt x="20519" y="35791"/>
                  <a:pt x="20463" y="35770"/>
                  <a:pt x="20408" y="35749"/>
                </a:cubicBezTo>
                <a:cubicBezTo>
                  <a:pt x="20353" y="35732"/>
                  <a:pt x="20303" y="35701"/>
                  <a:pt x="20253" y="35676"/>
                </a:cubicBezTo>
                <a:cubicBezTo>
                  <a:pt x="20205" y="35649"/>
                  <a:pt x="20153" y="35629"/>
                  <a:pt x="20114" y="35599"/>
                </a:cubicBezTo>
                <a:lnTo>
                  <a:pt x="20112" y="35597"/>
                </a:lnTo>
                <a:cubicBezTo>
                  <a:pt x="20175" y="35576"/>
                  <a:pt x="20237" y="35552"/>
                  <a:pt x="20298" y="35530"/>
                </a:cubicBezTo>
                <a:cubicBezTo>
                  <a:pt x="20390" y="35494"/>
                  <a:pt x="20481" y="35466"/>
                  <a:pt x="20561" y="35426"/>
                </a:cubicBezTo>
                <a:cubicBezTo>
                  <a:pt x="20642" y="35389"/>
                  <a:pt x="20720" y="35353"/>
                  <a:pt x="20791" y="35321"/>
                </a:cubicBezTo>
                <a:cubicBezTo>
                  <a:pt x="20935" y="35259"/>
                  <a:pt x="21045" y="35188"/>
                  <a:pt x="21125" y="35147"/>
                </a:cubicBezTo>
                <a:cubicBezTo>
                  <a:pt x="21205" y="35103"/>
                  <a:pt x="21249" y="35079"/>
                  <a:pt x="21249" y="35079"/>
                </a:cubicBezTo>
                <a:cubicBezTo>
                  <a:pt x="21336" y="35032"/>
                  <a:pt x="21375" y="34925"/>
                  <a:pt x="21336" y="34834"/>
                </a:cubicBezTo>
                <a:cubicBezTo>
                  <a:pt x="21305" y="34759"/>
                  <a:pt x="21232" y="34713"/>
                  <a:pt x="21156" y="34713"/>
                </a:cubicBezTo>
                <a:cubicBezTo>
                  <a:pt x="21131" y="34713"/>
                  <a:pt x="21106" y="34718"/>
                  <a:pt x="21081" y="34729"/>
                </a:cubicBezTo>
                <a:lnTo>
                  <a:pt x="21069" y="34734"/>
                </a:lnTo>
                <a:cubicBezTo>
                  <a:pt x="21069" y="34734"/>
                  <a:pt x="21024" y="34752"/>
                  <a:pt x="20945" y="34786"/>
                </a:cubicBezTo>
                <a:cubicBezTo>
                  <a:pt x="20865" y="34816"/>
                  <a:pt x="20758" y="34872"/>
                  <a:pt x="20620" y="34916"/>
                </a:cubicBezTo>
                <a:cubicBezTo>
                  <a:pt x="20551" y="34940"/>
                  <a:pt x="20477" y="34965"/>
                  <a:pt x="20399" y="34991"/>
                </a:cubicBezTo>
                <a:cubicBezTo>
                  <a:pt x="20386" y="34996"/>
                  <a:pt x="20371" y="35000"/>
                  <a:pt x="20358" y="35004"/>
                </a:cubicBezTo>
                <a:cubicBezTo>
                  <a:pt x="20343" y="34975"/>
                  <a:pt x="20329" y="34943"/>
                  <a:pt x="20312" y="34905"/>
                </a:cubicBezTo>
                <a:cubicBezTo>
                  <a:pt x="20250" y="34770"/>
                  <a:pt x="20185" y="34582"/>
                  <a:pt x="20170" y="34393"/>
                </a:cubicBezTo>
                <a:cubicBezTo>
                  <a:pt x="20153" y="34202"/>
                  <a:pt x="20191" y="34018"/>
                  <a:pt x="20255" y="33898"/>
                </a:cubicBezTo>
                <a:cubicBezTo>
                  <a:pt x="20269" y="33866"/>
                  <a:pt x="20286" y="33840"/>
                  <a:pt x="20301" y="33815"/>
                </a:cubicBezTo>
                <a:cubicBezTo>
                  <a:pt x="20316" y="33792"/>
                  <a:pt x="20329" y="33772"/>
                  <a:pt x="20342" y="33756"/>
                </a:cubicBezTo>
                <a:cubicBezTo>
                  <a:pt x="20367" y="33724"/>
                  <a:pt x="20381" y="33705"/>
                  <a:pt x="20381" y="33705"/>
                </a:cubicBezTo>
                <a:lnTo>
                  <a:pt x="20390" y="33693"/>
                </a:lnTo>
                <a:cubicBezTo>
                  <a:pt x="20434" y="33636"/>
                  <a:pt x="20425" y="33554"/>
                  <a:pt x="20369" y="33507"/>
                </a:cubicBezTo>
                <a:cubicBezTo>
                  <a:pt x="20344" y="33487"/>
                  <a:pt x="20314" y="33477"/>
                  <a:pt x="20284" y="33477"/>
                </a:cubicBezTo>
                <a:cubicBezTo>
                  <a:pt x="20245" y="33477"/>
                  <a:pt x="20206" y="33494"/>
                  <a:pt x="20180" y="33526"/>
                </a:cubicBezTo>
                <a:cubicBezTo>
                  <a:pt x="20180" y="33526"/>
                  <a:pt x="20162" y="33548"/>
                  <a:pt x="20128" y="33590"/>
                </a:cubicBezTo>
                <a:cubicBezTo>
                  <a:pt x="20111" y="33609"/>
                  <a:pt x="20093" y="33635"/>
                  <a:pt x="20072" y="33666"/>
                </a:cubicBezTo>
                <a:cubicBezTo>
                  <a:pt x="20051" y="33697"/>
                  <a:pt x="20030" y="33731"/>
                  <a:pt x="20010" y="33773"/>
                </a:cubicBezTo>
                <a:cubicBezTo>
                  <a:pt x="19987" y="33813"/>
                  <a:pt x="19968" y="33858"/>
                  <a:pt x="19951" y="33907"/>
                </a:cubicBezTo>
                <a:cubicBezTo>
                  <a:pt x="19933" y="33957"/>
                  <a:pt x="19919" y="34010"/>
                  <a:pt x="19907" y="34064"/>
                </a:cubicBezTo>
                <a:cubicBezTo>
                  <a:pt x="19896" y="34119"/>
                  <a:pt x="19886" y="34177"/>
                  <a:pt x="19883" y="34235"/>
                </a:cubicBezTo>
                <a:cubicBezTo>
                  <a:pt x="19878" y="34294"/>
                  <a:pt x="19880" y="34353"/>
                  <a:pt x="19883" y="34412"/>
                </a:cubicBezTo>
                <a:cubicBezTo>
                  <a:pt x="19897" y="34649"/>
                  <a:pt x="19968" y="34869"/>
                  <a:pt x="20035" y="35025"/>
                </a:cubicBezTo>
                <a:cubicBezTo>
                  <a:pt x="20043" y="35044"/>
                  <a:pt x="20052" y="35064"/>
                  <a:pt x="20061" y="35085"/>
                </a:cubicBezTo>
                <a:cubicBezTo>
                  <a:pt x="20002" y="35101"/>
                  <a:pt x="19942" y="35116"/>
                  <a:pt x="19881" y="35124"/>
                </a:cubicBezTo>
                <a:cubicBezTo>
                  <a:pt x="19790" y="35142"/>
                  <a:pt x="19695" y="35159"/>
                  <a:pt x="19601" y="35177"/>
                </a:cubicBezTo>
                <a:cubicBezTo>
                  <a:pt x="19508" y="35188"/>
                  <a:pt x="19413" y="35198"/>
                  <a:pt x="19320" y="35208"/>
                </a:cubicBezTo>
                <a:cubicBezTo>
                  <a:pt x="19228" y="35222"/>
                  <a:pt x="19136" y="35222"/>
                  <a:pt x="19047" y="35224"/>
                </a:cubicBezTo>
                <a:cubicBezTo>
                  <a:pt x="18980" y="35224"/>
                  <a:pt x="18913" y="35230"/>
                  <a:pt x="18850" y="35230"/>
                </a:cubicBezTo>
                <a:cubicBezTo>
                  <a:pt x="18831" y="35230"/>
                  <a:pt x="18813" y="35230"/>
                  <a:pt x="18795" y="35228"/>
                </a:cubicBezTo>
                <a:cubicBezTo>
                  <a:pt x="18718" y="35224"/>
                  <a:pt x="18645" y="35220"/>
                  <a:pt x="18578" y="35218"/>
                </a:cubicBezTo>
                <a:cubicBezTo>
                  <a:pt x="18542" y="35217"/>
                  <a:pt x="18512" y="35214"/>
                  <a:pt x="18480" y="35212"/>
                </a:cubicBezTo>
                <a:cubicBezTo>
                  <a:pt x="18446" y="35208"/>
                  <a:pt x="18414" y="35203"/>
                  <a:pt x="18383" y="35198"/>
                </a:cubicBezTo>
                <a:cubicBezTo>
                  <a:pt x="18322" y="35191"/>
                  <a:pt x="18270" y="35185"/>
                  <a:pt x="18227" y="35177"/>
                </a:cubicBezTo>
                <a:cubicBezTo>
                  <a:pt x="18202" y="35175"/>
                  <a:pt x="18182" y="35172"/>
                  <a:pt x="18164" y="35170"/>
                </a:cubicBezTo>
                <a:cubicBezTo>
                  <a:pt x="18200" y="35103"/>
                  <a:pt x="18234" y="35037"/>
                  <a:pt x="18260" y="34970"/>
                </a:cubicBezTo>
                <a:cubicBezTo>
                  <a:pt x="18304" y="34867"/>
                  <a:pt x="18346" y="34767"/>
                  <a:pt x="18386" y="34676"/>
                </a:cubicBezTo>
                <a:cubicBezTo>
                  <a:pt x="18427" y="34586"/>
                  <a:pt x="18455" y="34501"/>
                  <a:pt x="18482" y="34426"/>
                </a:cubicBezTo>
                <a:cubicBezTo>
                  <a:pt x="18506" y="34350"/>
                  <a:pt x="18530" y="34283"/>
                  <a:pt x="18548" y="34229"/>
                </a:cubicBezTo>
                <a:cubicBezTo>
                  <a:pt x="18585" y="34119"/>
                  <a:pt x="18606" y="34059"/>
                  <a:pt x="18606" y="34059"/>
                </a:cubicBezTo>
                <a:cubicBezTo>
                  <a:pt x="18638" y="33964"/>
                  <a:pt x="18593" y="33858"/>
                  <a:pt x="18500" y="33816"/>
                </a:cubicBezTo>
                <a:cubicBezTo>
                  <a:pt x="18475" y="33806"/>
                  <a:pt x="18449" y="33800"/>
                  <a:pt x="18423" y="33800"/>
                </a:cubicBezTo>
                <a:cubicBezTo>
                  <a:pt x="18348" y="33800"/>
                  <a:pt x="18275" y="33844"/>
                  <a:pt x="18244" y="33917"/>
                </a:cubicBezTo>
                <a:lnTo>
                  <a:pt x="18238" y="33931"/>
                </a:lnTo>
                <a:cubicBezTo>
                  <a:pt x="18238" y="33931"/>
                  <a:pt x="18213" y="33989"/>
                  <a:pt x="18170" y="34087"/>
                </a:cubicBezTo>
                <a:cubicBezTo>
                  <a:pt x="18149" y="34137"/>
                  <a:pt x="18123" y="34198"/>
                  <a:pt x="18094" y="34267"/>
                </a:cubicBezTo>
                <a:cubicBezTo>
                  <a:pt x="18064" y="34336"/>
                  <a:pt x="18031" y="34415"/>
                  <a:pt x="17985" y="34496"/>
                </a:cubicBezTo>
                <a:cubicBezTo>
                  <a:pt x="17943" y="34579"/>
                  <a:pt x="17897" y="34666"/>
                  <a:pt x="17846" y="34760"/>
                </a:cubicBezTo>
                <a:cubicBezTo>
                  <a:pt x="17801" y="34856"/>
                  <a:pt x="17734" y="34946"/>
                  <a:pt x="17675" y="35044"/>
                </a:cubicBezTo>
                <a:cubicBezTo>
                  <a:pt x="17611" y="35140"/>
                  <a:pt x="17555" y="35245"/>
                  <a:pt x="17478" y="35339"/>
                </a:cubicBezTo>
                <a:cubicBezTo>
                  <a:pt x="17405" y="35434"/>
                  <a:pt x="17332" y="35530"/>
                  <a:pt x="17257" y="35627"/>
                </a:cubicBezTo>
                <a:cubicBezTo>
                  <a:pt x="17177" y="35717"/>
                  <a:pt x="17094" y="35804"/>
                  <a:pt x="17015" y="35893"/>
                </a:cubicBezTo>
                <a:cubicBezTo>
                  <a:pt x="16937" y="35983"/>
                  <a:pt x="16847" y="36057"/>
                  <a:pt x="16763" y="36133"/>
                </a:cubicBezTo>
                <a:cubicBezTo>
                  <a:pt x="16678" y="36205"/>
                  <a:pt x="16601" y="36287"/>
                  <a:pt x="16518" y="36340"/>
                </a:cubicBezTo>
                <a:cubicBezTo>
                  <a:pt x="16438" y="36398"/>
                  <a:pt x="16363" y="36452"/>
                  <a:pt x="16293" y="36503"/>
                </a:cubicBezTo>
                <a:cubicBezTo>
                  <a:pt x="16257" y="36527"/>
                  <a:pt x="16228" y="36553"/>
                  <a:pt x="16192" y="36574"/>
                </a:cubicBezTo>
                <a:cubicBezTo>
                  <a:pt x="16166" y="36589"/>
                  <a:pt x="16143" y="36602"/>
                  <a:pt x="16120" y="36616"/>
                </a:cubicBezTo>
                <a:cubicBezTo>
                  <a:pt x="16091" y="36591"/>
                  <a:pt x="16056" y="36575"/>
                  <a:pt x="16015" y="36570"/>
                </a:cubicBezTo>
                <a:cubicBezTo>
                  <a:pt x="16015" y="36570"/>
                  <a:pt x="15979" y="36567"/>
                  <a:pt x="15916" y="36558"/>
                </a:cubicBezTo>
                <a:cubicBezTo>
                  <a:pt x="15901" y="36557"/>
                  <a:pt x="15885" y="36554"/>
                  <a:pt x="15866" y="36552"/>
                </a:cubicBezTo>
                <a:cubicBezTo>
                  <a:pt x="15852" y="36549"/>
                  <a:pt x="15835" y="36545"/>
                  <a:pt x="15817" y="36541"/>
                </a:cubicBezTo>
                <a:cubicBezTo>
                  <a:pt x="15782" y="36535"/>
                  <a:pt x="15742" y="36526"/>
                  <a:pt x="15696" y="36510"/>
                </a:cubicBezTo>
                <a:cubicBezTo>
                  <a:pt x="15650" y="36499"/>
                  <a:pt x="15601" y="36480"/>
                  <a:pt x="15550" y="36458"/>
                </a:cubicBezTo>
                <a:cubicBezTo>
                  <a:pt x="15498" y="36440"/>
                  <a:pt x="15448" y="36409"/>
                  <a:pt x="15393" y="36383"/>
                </a:cubicBezTo>
                <a:cubicBezTo>
                  <a:pt x="15342" y="36350"/>
                  <a:pt x="15287" y="36320"/>
                  <a:pt x="15237" y="36280"/>
                </a:cubicBezTo>
                <a:cubicBezTo>
                  <a:pt x="15186" y="36242"/>
                  <a:pt x="15138" y="36198"/>
                  <a:pt x="15090" y="36154"/>
                </a:cubicBezTo>
                <a:cubicBezTo>
                  <a:pt x="15046" y="36106"/>
                  <a:pt x="15000" y="36062"/>
                  <a:pt x="14964" y="36010"/>
                </a:cubicBezTo>
                <a:cubicBezTo>
                  <a:pt x="14922" y="35961"/>
                  <a:pt x="14892" y="35905"/>
                  <a:pt x="14860" y="35855"/>
                </a:cubicBezTo>
                <a:cubicBezTo>
                  <a:pt x="14833" y="35802"/>
                  <a:pt x="14804" y="35750"/>
                  <a:pt x="14787" y="35698"/>
                </a:cubicBezTo>
                <a:cubicBezTo>
                  <a:pt x="14768" y="35647"/>
                  <a:pt x="14750" y="35597"/>
                  <a:pt x="14742" y="35551"/>
                </a:cubicBezTo>
                <a:cubicBezTo>
                  <a:pt x="14729" y="35505"/>
                  <a:pt x="14724" y="35461"/>
                  <a:pt x="14719" y="35422"/>
                </a:cubicBezTo>
                <a:cubicBezTo>
                  <a:pt x="14714" y="35383"/>
                  <a:pt x="14711" y="35349"/>
                  <a:pt x="14713" y="35321"/>
                </a:cubicBezTo>
                <a:lnTo>
                  <a:pt x="14713" y="35232"/>
                </a:lnTo>
                <a:lnTo>
                  <a:pt x="14713" y="35214"/>
                </a:lnTo>
                <a:cubicBezTo>
                  <a:pt x="14713" y="35145"/>
                  <a:pt x="14658" y="35087"/>
                  <a:pt x="14588" y="35084"/>
                </a:cubicBezTo>
                <a:cubicBezTo>
                  <a:pt x="14585" y="35083"/>
                  <a:pt x="14582" y="35083"/>
                  <a:pt x="14580" y="35083"/>
                </a:cubicBezTo>
                <a:cubicBezTo>
                  <a:pt x="14510" y="35083"/>
                  <a:pt x="14452" y="35137"/>
                  <a:pt x="14447" y="35208"/>
                </a:cubicBezTo>
                <a:cubicBezTo>
                  <a:pt x="14447" y="35208"/>
                  <a:pt x="14444" y="35248"/>
                  <a:pt x="14440" y="35319"/>
                </a:cubicBezTo>
                <a:cubicBezTo>
                  <a:pt x="14437" y="35353"/>
                  <a:pt x="14438" y="35395"/>
                  <a:pt x="14442" y="35445"/>
                </a:cubicBezTo>
                <a:cubicBezTo>
                  <a:pt x="14443" y="35494"/>
                  <a:pt x="14448" y="35548"/>
                  <a:pt x="14460" y="35608"/>
                </a:cubicBezTo>
                <a:cubicBezTo>
                  <a:pt x="14468" y="35668"/>
                  <a:pt x="14485" y="35730"/>
                  <a:pt x="14507" y="35797"/>
                </a:cubicBezTo>
                <a:cubicBezTo>
                  <a:pt x="14525" y="35863"/>
                  <a:pt x="14556" y="35930"/>
                  <a:pt x="14586" y="35998"/>
                </a:cubicBezTo>
                <a:cubicBezTo>
                  <a:pt x="14620" y="36064"/>
                  <a:pt x="14657" y="36133"/>
                  <a:pt x="14703" y="36197"/>
                </a:cubicBezTo>
                <a:cubicBezTo>
                  <a:pt x="14745" y="36264"/>
                  <a:pt x="14799" y="36323"/>
                  <a:pt x="14849" y="36384"/>
                </a:cubicBezTo>
                <a:cubicBezTo>
                  <a:pt x="14905" y="36441"/>
                  <a:pt x="14960" y="36500"/>
                  <a:pt x="15021" y="36548"/>
                </a:cubicBezTo>
                <a:cubicBezTo>
                  <a:pt x="15080" y="36601"/>
                  <a:pt x="15145" y="36642"/>
                  <a:pt x="15205" y="36686"/>
                </a:cubicBezTo>
                <a:cubicBezTo>
                  <a:pt x="15271" y="36723"/>
                  <a:pt x="15331" y="36764"/>
                  <a:pt x="15394" y="36791"/>
                </a:cubicBezTo>
                <a:cubicBezTo>
                  <a:pt x="15433" y="36809"/>
                  <a:pt x="15470" y="36827"/>
                  <a:pt x="15506" y="36841"/>
                </a:cubicBezTo>
                <a:cubicBezTo>
                  <a:pt x="15495" y="36865"/>
                  <a:pt x="15486" y="36891"/>
                  <a:pt x="15481" y="36919"/>
                </a:cubicBezTo>
                <a:cubicBezTo>
                  <a:pt x="15481" y="36919"/>
                  <a:pt x="15441" y="37125"/>
                  <a:pt x="15370" y="37484"/>
                </a:cubicBezTo>
                <a:cubicBezTo>
                  <a:pt x="15310" y="37787"/>
                  <a:pt x="15237" y="38201"/>
                  <a:pt x="15122" y="38673"/>
                </a:cubicBezTo>
                <a:cubicBezTo>
                  <a:pt x="15119" y="38673"/>
                  <a:pt x="15117" y="38672"/>
                  <a:pt x="15114" y="38672"/>
                </a:cubicBezTo>
                <a:cubicBezTo>
                  <a:pt x="15056" y="38661"/>
                  <a:pt x="14993" y="38647"/>
                  <a:pt x="14917" y="38621"/>
                </a:cubicBezTo>
                <a:cubicBezTo>
                  <a:pt x="14880" y="38609"/>
                  <a:pt x="14842" y="38597"/>
                  <a:pt x="14800" y="38585"/>
                </a:cubicBezTo>
                <a:cubicBezTo>
                  <a:pt x="14762" y="38569"/>
                  <a:pt x="14720" y="38552"/>
                  <a:pt x="14679" y="38536"/>
                </a:cubicBezTo>
                <a:cubicBezTo>
                  <a:pt x="14594" y="38507"/>
                  <a:pt x="14513" y="38455"/>
                  <a:pt x="14424" y="38412"/>
                </a:cubicBezTo>
                <a:cubicBezTo>
                  <a:pt x="14342" y="38358"/>
                  <a:pt x="14252" y="38310"/>
                  <a:pt x="14172" y="38243"/>
                </a:cubicBezTo>
                <a:cubicBezTo>
                  <a:pt x="14087" y="38184"/>
                  <a:pt x="14009" y="38112"/>
                  <a:pt x="13933" y="38040"/>
                </a:cubicBezTo>
                <a:cubicBezTo>
                  <a:pt x="13862" y="37963"/>
                  <a:pt x="13785" y="37890"/>
                  <a:pt x="13726" y="37805"/>
                </a:cubicBezTo>
                <a:cubicBezTo>
                  <a:pt x="13660" y="37726"/>
                  <a:pt x="13609" y="37637"/>
                  <a:pt x="13557" y="37552"/>
                </a:cubicBezTo>
                <a:cubicBezTo>
                  <a:pt x="13533" y="37510"/>
                  <a:pt x="13515" y="37466"/>
                  <a:pt x="13494" y="37424"/>
                </a:cubicBezTo>
                <a:cubicBezTo>
                  <a:pt x="13472" y="37381"/>
                  <a:pt x="13453" y="37340"/>
                  <a:pt x="13439" y="37297"/>
                </a:cubicBezTo>
                <a:cubicBezTo>
                  <a:pt x="13408" y="37213"/>
                  <a:pt x="13380" y="37133"/>
                  <a:pt x="13366" y="37057"/>
                </a:cubicBezTo>
                <a:cubicBezTo>
                  <a:pt x="13358" y="37019"/>
                  <a:pt x="13348" y="36982"/>
                  <a:pt x="13341" y="36947"/>
                </a:cubicBezTo>
                <a:cubicBezTo>
                  <a:pt x="13337" y="36911"/>
                  <a:pt x="13333" y="36878"/>
                  <a:pt x="13331" y="36846"/>
                </a:cubicBezTo>
                <a:cubicBezTo>
                  <a:pt x="13321" y="36784"/>
                  <a:pt x="13317" y="36728"/>
                  <a:pt x="13320" y="36682"/>
                </a:cubicBezTo>
                <a:lnTo>
                  <a:pt x="13320" y="36538"/>
                </a:lnTo>
                <a:lnTo>
                  <a:pt x="13320" y="36510"/>
                </a:lnTo>
                <a:cubicBezTo>
                  <a:pt x="13320" y="36398"/>
                  <a:pt x="13232" y="36302"/>
                  <a:pt x="13116" y="36296"/>
                </a:cubicBezTo>
                <a:cubicBezTo>
                  <a:pt x="13111" y="36295"/>
                  <a:pt x="13106" y="36295"/>
                  <a:pt x="13101" y="36295"/>
                </a:cubicBezTo>
                <a:cubicBezTo>
                  <a:pt x="12988" y="36295"/>
                  <a:pt x="12895" y="36384"/>
                  <a:pt x="12888" y="36498"/>
                </a:cubicBezTo>
                <a:cubicBezTo>
                  <a:pt x="12888" y="36498"/>
                  <a:pt x="12884" y="36562"/>
                  <a:pt x="12877" y="36676"/>
                </a:cubicBezTo>
                <a:cubicBezTo>
                  <a:pt x="12872" y="36734"/>
                  <a:pt x="12874" y="36803"/>
                  <a:pt x="12880" y="36883"/>
                </a:cubicBezTo>
                <a:cubicBezTo>
                  <a:pt x="12882" y="36923"/>
                  <a:pt x="12885" y="36965"/>
                  <a:pt x="12888" y="37010"/>
                </a:cubicBezTo>
                <a:cubicBezTo>
                  <a:pt x="12893" y="37054"/>
                  <a:pt x="12902" y="37100"/>
                  <a:pt x="12911" y="37149"/>
                </a:cubicBezTo>
                <a:cubicBezTo>
                  <a:pt x="12924" y="37248"/>
                  <a:pt x="12953" y="37349"/>
                  <a:pt x="12986" y="37457"/>
                </a:cubicBezTo>
                <a:cubicBezTo>
                  <a:pt x="12999" y="37511"/>
                  <a:pt x="13023" y="37564"/>
                  <a:pt x="13045" y="37619"/>
                </a:cubicBezTo>
                <a:cubicBezTo>
                  <a:pt x="13068" y="37674"/>
                  <a:pt x="13087" y="37731"/>
                  <a:pt x="13116" y="37785"/>
                </a:cubicBezTo>
                <a:cubicBezTo>
                  <a:pt x="13173" y="37893"/>
                  <a:pt x="13232" y="38005"/>
                  <a:pt x="13306" y="38109"/>
                </a:cubicBezTo>
                <a:cubicBezTo>
                  <a:pt x="13374" y="38218"/>
                  <a:pt x="13462" y="38316"/>
                  <a:pt x="13546" y="38415"/>
                </a:cubicBezTo>
                <a:cubicBezTo>
                  <a:pt x="13636" y="38508"/>
                  <a:pt x="13726" y="38603"/>
                  <a:pt x="13826" y="38682"/>
                </a:cubicBezTo>
                <a:cubicBezTo>
                  <a:pt x="13921" y="38769"/>
                  <a:pt x="14028" y="38834"/>
                  <a:pt x="14126" y="38907"/>
                </a:cubicBezTo>
                <a:cubicBezTo>
                  <a:pt x="14232" y="38966"/>
                  <a:pt x="14331" y="39034"/>
                  <a:pt x="14433" y="39078"/>
                </a:cubicBezTo>
                <a:cubicBezTo>
                  <a:pt x="14484" y="39102"/>
                  <a:pt x="14533" y="39126"/>
                  <a:pt x="14581" y="39148"/>
                </a:cubicBezTo>
                <a:cubicBezTo>
                  <a:pt x="14630" y="39167"/>
                  <a:pt x="14678" y="39185"/>
                  <a:pt x="14725" y="39203"/>
                </a:cubicBezTo>
                <a:cubicBezTo>
                  <a:pt x="14803" y="39235"/>
                  <a:pt x="14884" y="39258"/>
                  <a:pt x="14959" y="39276"/>
                </a:cubicBezTo>
                <a:cubicBezTo>
                  <a:pt x="14900" y="39464"/>
                  <a:pt x="14832" y="39655"/>
                  <a:pt x="14748" y="39844"/>
                </a:cubicBezTo>
                <a:cubicBezTo>
                  <a:pt x="14715" y="39922"/>
                  <a:pt x="14681" y="39999"/>
                  <a:pt x="14642" y="40074"/>
                </a:cubicBezTo>
                <a:lnTo>
                  <a:pt x="14614" y="40132"/>
                </a:lnTo>
                <a:lnTo>
                  <a:pt x="14608" y="40146"/>
                </a:lnTo>
                <a:lnTo>
                  <a:pt x="14603" y="40153"/>
                </a:lnTo>
                <a:lnTo>
                  <a:pt x="14603" y="40154"/>
                </a:lnTo>
                <a:lnTo>
                  <a:pt x="14588" y="40183"/>
                </a:lnTo>
                <a:lnTo>
                  <a:pt x="14519" y="40306"/>
                </a:lnTo>
                <a:cubicBezTo>
                  <a:pt x="14474" y="40386"/>
                  <a:pt x="14434" y="40446"/>
                  <a:pt x="14386" y="40522"/>
                </a:cubicBezTo>
                <a:cubicBezTo>
                  <a:pt x="14336" y="40594"/>
                  <a:pt x="14285" y="40668"/>
                  <a:pt x="14229" y="40742"/>
                </a:cubicBezTo>
                <a:cubicBezTo>
                  <a:pt x="14036" y="41002"/>
                  <a:pt x="13804" y="41261"/>
                  <a:pt x="13560" y="41527"/>
                </a:cubicBezTo>
                <a:cubicBezTo>
                  <a:pt x="13523" y="41496"/>
                  <a:pt x="13485" y="41463"/>
                  <a:pt x="13438" y="41422"/>
                </a:cubicBezTo>
                <a:cubicBezTo>
                  <a:pt x="13343" y="41324"/>
                  <a:pt x="13225" y="41216"/>
                  <a:pt x="13094" y="41067"/>
                </a:cubicBezTo>
                <a:cubicBezTo>
                  <a:pt x="13030" y="40992"/>
                  <a:pt x="12961" y="40911"/>
                  <a:pt x="12886" y="40823"/>
                </a:cubicBezTo>
                <a:cubicBezTo>
                  <a:pt x="12821" y="40731"/>
                  <a:pt x="12748" y="40633"/>
                  <a:pt x="12674" y="40529"/>
                </a:cubicBezTo>
                <a:cubicBezTo>
                  <a:pt x="12391" y="40104"/>
                  <a:pt x="12121" y="39535"/>
                  <a:pt x="11943" y="38827"/>
                </a:cubicBezTo>
                <a:cubicBezTo>
                  <a:pt x="11851" y="38473"/>
                  <a:pt x="11784" y="38085"/>
                  <a:pt x="11727" y="37667"/>
                </a:cubicBezTo>
                <a:cubicBezTo>
                  <a:pt x="11699" y="37456"/>
                  <a:pt x="11670" y="37239"/>
                  <a:pt x="11643" y="37019"/>
                </a:cubicBezTo>
                <a:cubicBezTo>
                  <a:pt x="11628" y="36905"/>
                  <a:pt x="11614" y="36792"/>
                  <a:pt x="11599" y="36676"/>
                </a:cubicBezTo>
                <a:lnTo>
                  <a:pt x="11594" y="36633"/>
                </a:lnTo>
                <a:lnTo>
                  <a:pt x="11593" y="36622"/>
                </a:lnTo>
                <a:lnTo>
                  <a:pt x="11593" y="36618"/>
                </a:lnTo>
                <a:lnTo>
                  <a:pt x="11588" y="36532"/>
                </a:lnTo>
                <a:lnTo>
                  <a:pt x="11580" y="36356"/>
                </a:lnTo>
                <a:cubicBezTo>
                  <a:pt x="11579" y="36323"/>
                  <a:pt x="11578" y="36287"/>
                  <a:pt x="11575" y="36253"/>
                </a:cubicBezTo>
                <a:cubicBezTo>
                  <a:pt x="12704" y="35948"/>
                  <a:pt x="13386" y="34813"/>
                  <a:pt x="14048" y="33710"/>
                </a:cubicBezTo>
                <a:cubicBezTo>
                  <a:pt x="14077" y="33661"/>
                  <a:pt x="14108" y="33611"/>
                  <a:pt x="14137" y="33561"/>
                </a:cubicBezTo>
                <a:cubicBezTo>
                  <a:pt x="14151" y="33556"/>
                  <a:pt x="14163" y="33554"/>
                  <a:pt x="14174" y="33545"/>
                </a:cubicBezTo>
                <a:lnTo>
                  <a:pt x="14187" y="33538"/>
                </a:lnTo>
                <a:cubicBezTo>
                  <a:pt x="14187" y="33538"/>
                  <a:pt x="14203" y="33527"/>
                  <a:pt x="14229" y="33508"/>
                </a:cubicBezTo>
                <a:cubicBezTo>
                  <a:pt x="14257" y="33491"/>
                  <a:pt x="14293" y="33460"/>
                  <a:pt x="14343" y="33434"/>
                </a:cubicBezTo>
                <a:cubicBezTo>
                  <a:pt x="14393" y="33406"/>
                  <a:pt x="14448" y="33370"/>
                  <a:pt x="14514" y="33342"/>
                </a:cubicBezTo>
                <a:cubicBezTo>
                  <a:pt x="14546" y="33327"/>
                  <a:pt x="14580" y="33309"/>
                  <a:pt x="14614" y="33298"/>
                </a:cubicBezTo>
                <a:cubicBezTo>
                  <a:pt x="14649" y="33284"/>
                  <a:pt x="14684" y="33271"/>
                  <a:pt x="14720" y="33257"/>
                </a:cubicBezTo>
                <a:cubicBezTo>
                  <a:pt x="14757" y="33244"/>
                  <a:pt x="14793" y="33236"/>
                  <a:pt x="14828" y="33225"/>
                </a:cubicBezTo>
                <a:cubicBezTo>
                  <a:pt x="14864" y="33215"/>
                  <a:pt x="14899" y="33205"/>
                  <a:pt x="14933" y="33200"/>
                </a:cubicBezTo>
                <a:cubicBezTo>
                  <a:pt x="14968" y="33193"/>
                  <a:pt x="15001" y="33188"/>
                  <a:pt x="15033" y="33183"/>
                </a:cubicBezTo>
                <a:cubicBezTo>
                  <a:pt x="15063" y="33182"/>
                  <a:pt x="15089" y="33178"/>
                  <a:pt x="15116" y="33177"/>
                </a:cubicBezTo>
                <a:cubicBezTo>
                  <a:pt x="15134" y="33177"/>
                  <a:pt x="15151" y="33174"/>
                  <a:pt x="15170" y="33174"/>
                </a:cubicBezTo>
                <a:cubicBezTo>
                  <a:pt x="15176" y="33174"/>
                  <a:pt x="15183" y="33174"/>
                  <a:pt x="15190" y="33175"/>
                </a:cubicBezTo>
                <a:cubicBezTo>
                  <a:pt x="15215" y="33176"/>
                  <a:pt x="15236" y="33178"/>
                  <a:pt x="15255" y="33181"/>
                </a:cubicBezTo>
                <a:cubicBezTo>
                  <a:pt x="15291" y="33183"/>
                  <a:pt x="15312" y="33184"/>
                  <a:pt x="15312" y="33184"/>
                </a:cubicBezTo>
                <a:cubicBezTo>
                  <a:pt x="15315" y="33184"/>
                  <a:pt x="15318" y="33184"/>
                  <a:pt x="15322" y="33184"/>
                </a:cubicBezTo>
                <a:cubicBezTo>
                  <a:pt x="15388" y="33184"/>
                  <a:pt x="15447" y="33137"/>
                  <a:pt x="15457" y="33070"/>
                </a:cubicBezTo>
                <a:cubicBezTo>
                  <a:pt x="15469" y="32996"/>
                  <a:pt x="15420" y="32925"/>
                  <a:pt x="15346" y="32913"/>
                </a:cubicBezTo>
                <a:cubicBezTo>
                  <a:pt x="15346" y="32913"/>
                  <a:pt x="15325" y="32909"/>
                  <a:pt x="15289" y="32904"/>
                </a:cubicBezTo>
                <a:cubicBezTo>
                  <a:pt x="15272" y="32901"/>
                  <a:pt x="15250" y="32897"/>
                  <a:pt x="15225" y="32894"/>
                </a:cubicBezTo>
                <a:cubicBezTo>
                  <a:pt x="15203" y="32888"/>
                  <a:pt x="15169" y="32886"/>
                  <a:pt x="15131" y="32885"/>
                </a:cubicBezTo>
                <a:cubicBezTo>
                  <a:pt x="15094" y="32884"/>
                  <a:pt x="15055" y="32883"/>
                  <a:pt x="15013" y="32883"/>
                </a:cubicBezTo>
                <a:cubicBezTo>
                  <a:pt x="14974" y="32885"/>
                  <a:pt x="14933" y="32889"/>
                  <a:pt x="14891" y="32891"/>
                </a:cubicBezTo>
                <a:cubicBezTo>
                  <a:pt x="14848" y="32895"/>
                  <a:pt x="14804" y="32901"/>
                  <a:pt x="14762" y="32909"/>
                </a:cubicBezTo>
                <a:cubicBezTo>
                  <a:pt x="14718" y="32918"/>
                  <a:pt x="14673" y="32923"/>
                  <a:pt x="14630" y="32936"/>
                </a:cubicBezTo>
                <a:cubicBezTo>
                  <a:pt x="14589" y="32948"/>
                  <a:pt x="14548" y="32958"/>
                  <a:pt x="14507" y="32969"/>
                </a:cubicBezTo>
                <a:cubicBezTo>
                  <a:pt x="15041" y="32146"/>
                  <a:pt x="15616" y="31497"/>
                  <a:pt x="16438" y="31497"/>
                </a:cubicBezTo>
                <a:cubicBezTo>
                  <a:pt x="16559" y="31497"/>
                  <a:pt x="16685" y="31511"/>
                  <a:pt x="16818" y="31541"/>
                </a:cubicBezTo>
                <a:cubicBezTo>
                  <a:pt x="16833" y="31545"/>
                  <a:pt x="16848" y="31546"/>
                  <a:pt x="16862" y="31546"/>
                </a:cubicBezTo>
                <a:cubicBezTo>
                  <a:pt x="16952" y="31546"/>
                  <a:pt x="17034" y="31484"/>
                  <a:pt x="17054" y="31392"/>
                </a:cubicBezTo>
                <a:cubicBezTo>
                  <a:pt x="17078" y="31286"/>
                  <a:pt x="17012" y="31180"/>
                  <a:pt x="16905" y="31156"/>
                </a:cubicBezTo>
                <a:cubicBezTo>
                  <a:pt x="16735" y="31118"/>
                  <a:pt x="16573" y="31100"/>
                  <a:pt x="16419" y="31100"/>
                </a:cubicBezTo>
                <a:cubicBezTo>
                  <a:pt x="15157" y="31100"/>
                  <a:pt x="14422" y="32321"/>
                  <a:pt x="13710" y="33506"/>
                </a:cubicBezTo>
                <a:cubicBezTo>
                  <a:pt x="13109" y="34507"/>
                  <a:pt x="12488" y="35538"/>
                  <a:pt x="11557" y="35842"/>
                </a:cubicBezTo>
                <a:cubicBezTo>
                  <a:pt x="11543" y="35531"/>
                  <a:pt x="11530" y="35214"/>
                  <a:pt x="11515" y="34889"/>
                </a:cubicBezTo>
                <a:cubicBezTo>
                  <a:pt x="11510" y="34386"/>
                  <a:pt x="11521" y="33871"/>
                  <a:pt x="11525" y="33338"/>
                </a:cubicBezTo>
                <a:cubicBezTo>
                  <a:pt x="11526" y="33205"/>
                  <a:pt x="11527" y="33071"/>
                  <a:pt x="11529" y="32937"/>
                </a:cubicBezTo>
                <a:cubicBezTo>
                  <a:pt x="11529" y="32911"/>
                  <a:pt x="11530" y="32884"/>
                  <a:pt x="11531" y="32855"/>
                </a:cubicBezTo>
                <a:cubicBezTo>
                  <a:pt x="12912" y="32621"/>
                  <a:pt x="13863" y="31355"/>
                  <a:pt x="14783" y="30127"/>
                </a:cubicBezTo>
                <a:cubicBezTo>
                  <a:pt x="14869" y="30011"/>
                  <a:pt x="14955" y="29898"/>
                  <a:pt x="15043" y="29782"/>
                </a:cubicBezTo>
                <a:cubicBezTo>
                  <a:pt x="15055" y="29798"/>
                  <a:pt x="15070" y="29814"/>
                  <a:pt x="15088" y="29825"/>
                </a:cubicBezTo>
                <a:cubicBezTo>
                  <a:pt x="15436" y="30041"/>
                  <a:pt x="15898" y="30143"/>
                  <a:pt x="16375" y="30143"/>
                </a:cubicBezTo>
                <a:cubicBezTo>
                  <a:pt x="17084" y="30143"/>
                  <a:pt x="17824" y="29919"/>
                  <a:pt x="18267" y="29503"/>
                </a:cubicBezTo>
                <a:cubicBezTo>
                  <a:pt x="18347" y="29429"/>
                  <a:pt x="18351" y="29303"/>
                  <a:pt x="18277" y="29223"/>
                </a:cubicBezTo>
                <a:cubicBezTo>
                  <a:pt x="18238" y="29182"/>
                  <a:pt x="18185" y="29161"/>
                  <a:pt x="18132" y="29161"/>
                </a:cubicBezTo>
                <a:cubicBezTo>
                  <a:pt x="18083" y="29161"/>
                  <a:pt x="18035" y="29178"/>
                  <a:pt x="17998" y="29214"/>
                </a:cubicBezTo>
                <a:cubicBezTo>
                  <a:pt x="17631" y="29558"/>
                  <a:pt x="16982" y="29746"/>
                  <a:pt x="16370" y="29746"/>
                </a:cubicBezTo>
                <a:cubicBezTo>
                  <a:pt x="15965" y="29746"/>
                  <a:pt x="15577" y="29664"/>
                  <a:pt x="15298" y="29490"/>
                </a:cubicBezTo>
                <a:cubicBezTo>
                  <a:pt x="15290" y="29487"/>
                  <a:pt x="15283" y="29485"/>
                  <a:pt x="15274" y="29483"/>
                </a:cubicBezTo>
                <a:cubicBezTo>
                  <a:pt x="15858" y="28735"/>
                  <a:pt x="16478" y="28054"/>
                  <a:pt x="17203" y="27745"/>
                </a:cubicBezTo>
                <a:cubicBezTo>
                  <a:pt x="17304" y="27702"/>
                  <a:pt x="17351" y="27585"/>
                  <a:pt x="17307" y="27485"/>
                </a:cubicBezTo>
                <a:cubicBezTo>
                  <a:pt x="17276" y="27410"/>
                  <a:pt x="17204" y="27365"/>
                  <a:pt x="17127" y="27365"/>
                </a:cubicBezTo>
                <a:cubicBezTo>
                  <a:pt x="17101" y="27365"/>
                  <a:pt x="17074" y="27371"/>
                  <a:pt x="17048" y="27382"/>
                </a:cubicBezTo>
                <a:cubicBezTo>
                  <a:pt x="16017" y="27821"/>
                  <a:pt x="15229" y="28876"/>
                  <a:pt x="14466" y="29893"/>
                </a:cubicBezTo>
                <a:cubicBezTo>
                  <a:pt x="13615" y="31032"/>
                  <a:pt x="12733" y="32206"/>
                  <a:pt x="11550" y="32453"/>
                </a:cubicBezTo>
                <a:cubicBezTo>
                  <a:pt x="11562" y="32204"/>
                  <a:pt x="11573" y="31950"/>
                  <a:pt x="11585" y="31695"/>
                </a:cubicBezTo>
                <a:cubicBezTo>
                  <a:pt x="11600" y="31414"/>
                  <a:pt x="11610" y="31130"/>
                  <a:pt x="11630" y="30844"/>
                </a:cubicBezTo>
                <a:cubicBezTo>
                  <a:pt x="11647" y="30611"/>
                  <a:pt x="11665" y="30375"/>
                  <a:pt x="11684" y="30138"/>
                </a:cubicBezTo>
                <a:cubicBezTo>
                  <a:pt x="11708" y="30148"/>
                  <a:pt x="11736" y="30155"/>
                  <a:pt x="11764" y="30155"/>
                </a:cubicBezTo>
                <a:cubicBezTo>
                  <a:pt x="11773" y="30155"/>
                  <a:pt x="11781" y="30154"/>
                  <a:pt x="11790" y="30153"/>
                </a:cubicBezTo>
                <a:cubicBezTo>
                  <a:pt x="11790" y="30153"/>
                  <a:pt x="11878" y="30139"/>
                  <a:pt x="12031" y="30117"/>
                </a:cubicBezTo>
                <a:cubicBezTo>
                  <a:pt x="12108" y="30110"/>
                  <a:pt x="12195" y="30078"/>
                  <a:pt x="12297" y="30051"/>
                </a:cubicBezTo>
                <a:cubicBezTo>
                  <a:pt x="12402" y="30026"/>
                  <a:pt x="12510" y="29977"/>
                  <a:pt x="12630" y="29928"/>
                </a:cubicBezTo>
                <a:cubicBezTo>
                  <a:pt x="12691" y="29905"/>
                  <a:pt x="12751" y="29875"/>
                  <a:pt x="12811" y="29841"/>
                </a:cubicBezTo>
                <a:cubicBezTo>
                  <a:pt x="12872" y="29808"/>
                  <a:pt x="12934" y="29775"/>
                  <a:pt x="12998" y="29739"/>
                </a:cubicBezTo>
                <a:cubicBezTo>
                  <a:pt x="13060" y="29700"/>
                  <a:pt x="13121" y="29658"/>
                  <a:pt x="13185" y="29616"/>
                </a:cubicBezTo>
                <a:cubicBezTo>
                  <a:pt x="13249" y="29574"/>
                  <a:pt x="13315" y="29531"/>
                  <a:pt x="13374" y="29479"/>
                </a:cubicBezTo>
                <a:cubicBezTo>
                  <a:pt x="13435" y="29430"/>
                  <a:pt x="13499" y="29381"/>
                  <a:pt x="13562" y="29330"/>
                </a:cubicBezTo>
                <a:cubicBezTo>
                  <a:pt x="13621" y="29276"/>
                  <a:pt x="13682" y="29219"/>
                  <a:pt x="13742" y="29164"/>
                </a:cubicBezTo>
                <a:cubicBezTo>
                  <a:pt x="13805" y="29110"/>
                  <a:pt x="13860" y="29049"/>
                  <a:pt x="13918" y="28988"/>
                </a:cubicBezTo>
                <a:cubicBezTo>
                  <a:pt x="13974" y="28927"/>
                  <a:pt x="14035" y="28868"/>
                  <a:pt x="14087" y="28805"/>
                </a:cubicBezTo>
                <a:cubicBezTo>
                  <a:pt x="14193" y="28676"/>
                  <a:pt x="14300" y="28549"/>
                  <a:pt x="14393" y="28414"/>
                </a:cubicBezTo>
                <a:cubicBezTo>
                  <a:pt x="14492" y="28284"/>
                  <a:pt x="14574" y="28144"/>
                  <a:pt x="14656" y="28013"/>
                </a:cubicBezTo>
                <a:cubicBezTo>
                  <a:pt x="14731" y="27877"/>
                  <a:pt x="14805" y="27746"/>
                  <a:pt x="14865" y="27617"/>
                </a:cubicBezTo>
                <a:cubicBezTo>
                  <a:pt x="14923" y="27486"/>
                  <a:pt x="14984" y="27364"/>
                  <a:pt x="15022" y="27246"/>
                </a:cubicBezTo>
                <a:cubicBezTo>
                  <a:pt x="15066" y="27129"/>
                  <a:pt x="15104" y="27022"/>
                  <a:pt x="15129" y="26920"/>
                </a:cubicBezTo>
                <a:cubicBezTo>
                  <a:pt x="15155" y="26820"/>
                  <a:pt x="15182" y="26731"/>
                  <a:pt x="15191" y="26662"/>
                </a:cubicBezTo>
                <a:cubicBezTo>
                  <a:pt x="15216" y="26523"/>
                  <a:pt x="15230" y="26443"/>
                  <a:pt x="15230" y="26443"/>
                </a:cubicBezTo>
                <a:cubicBezTo>
                  <a:pt x="15240" y="26383"/>
                  <a:pt x="15200" y="26322"/>
                  <a:pt x="15139" y="26310"/>
                </a:cubicBezTo>
                <a:cubicBezTo>
                  <a:pt x="15131" y="26309"/>
                  <a:pt x="15123" y="26308"/>
                  <a:pt x="15116" y="26308"/>
                </a:cubicBezTo>
                <a:cubicBezTo>
                  <a:pt x="15062" y="26308"/>
                  <a:pt x="15014" y="26345"/>
                  <a:pt x="15002" y="26400"/>
                </a:cubicBezTo>
                <a:cubicBezTo>
                  <a:pt x="15002" y="26400"/>
                  <a:pt x="14985" y="26478"/>
                  <a:pt x="14956" y="26618"/>
                </a:cubicBezTo>
                <a:cubicBezTo>
                  <a:pt x="14944" y="26689"/>
                  <a:pt x="14917" y="26765"/>
                  <a:pt x="14889" y="26854"/>
                </a:cubicBezTo>
                <a:cubicBezTo>
                  <a:pt x="14866" y="26943"/>
                  <a:pt x="14826" y="27043"/>
                  <a:pt x="14780" y="27153"/>
                </a:cubicBezTo>
                <a:cubicBezTo>
                  <a:pt x="14741" y="27263"/>
                  <a:pt x="14681" y="27377"/>
                  <a:pt x="14623" y="27499"/>
                </a:cubicBezTo>
                <a:cubicBezTo>
                  <a:pt x="14561" y="27619"/>
                  <a:pt x="14487" y="27740"/>
                  <a:pt x="14411" y="27867"/>
                </a:cubicBezTo>
                <a:cubicBezTo>
                  <a:pt x="14327" y="27989"/>
                  <a:pt x="14247" y="28118"/>
                  <a:pt x="14149" y="28239"/>
                </a:cubicBezTo>
                <a:cubicBezTo>
                  <a:pt x="14059" y="28363"/>
                  <a:pt x="13953" y="28480"/>
                  <a:pt x="13849" y="28597"/>
                </a:cubicBezTo>
                <a:cubicBezTo>
                  <a:pt x="13797" y="28658"/>
                  <a:pt x="13738" y="28709"/>
                  <a:pt x="13684" y="28765"/>
                </a:cubicBezTo>
                <a:cubicBezTo>
                  <a:pt x="13630" y="28821"/>
                  <a:pt x="13575" y="28876"/>
                  <a:pt x="13515" y="28925"/>
                </a:cubicBezTo>
                <a:cubicBezTo>
                  <a:pt x="13456" y="28975"/>
                  <a:pt x="13400" y="29025"/>
                  <a:pt x="13343" y="29074"/>
                </a:cubicBezTo>
                <a:cubicBezTo>
                  <a:pt x="13283" y="29118"/>
                  <a:pt x="13222" y="29163"/>
                  <a:pt x="13164" y="29205"/>
                </a:cubicBezTo>
                <a:cubicBezTo>
                  <a:pt x="13108" y="29250"/>
                  <a:pt x="13047" y="29288"/>
                  <a:pt x="12987" y="29324"/>
                </a:cubicBezTo>
                <a:cubicBezTo>
                  <a:pt x="12928" y="29361"/>
                  <a:pt x="12870" y="29397"/>
                  <a:pt x="12815" y="29431"/>
                </a:cubicBezTo>
                <a:cubicBezTo>
                  <a:pt x="12757" y="29461"/>
                  <a:pt x="12699" y="29489"/>
                  <a:pt x="12644" y="29516"/>
                </a:cubicBezTo>
                <a:cubicBezTo>
                  <a:pt x="12589" y="29546"/>
                  <a:pt x="12535" y="29570"/>
                  <a:pt x="12481" y="29588"/>
                </a:cubicBezTo>
                <a:cubicBezTo>
                  <a:pt x="12375" y="29627"/>
                  <a:pt x="12279" y="29669"/>
                  <a:pt x="12190" y="29685"/>
                </a:cubicBezTo>
                <a:cubicBezTo>
                  <a:pt x="12103" y="29705"/>
                  <a:pt x="12027" y="29732"/>
                  <a:pt x="11961" y="29734"/>
                </a:cubicBezTo>
                <a:cubicBezTo>
                  <a:pt x="11834" y="29749"/>
                  <a:pt x="11761" y="29758"/>
                  <a:pt x="11761" y="29758"/>
                </a:cubicBezTo>
                <a:lnTo>
                  <a:pt x="11733" y="29760"/>
                </a:lnTo>
                <a:lnTo>
                  <a:pt x="11728" y="29760"/>
                </a:lnTo>
                <a:cubicBezTo>
                  <a:pt x="11721" y="29761"/>
                  <a:pt x="11715" y="29764"/>
                  <a:pt x="11707" y="29766"/>
                </a:cubicBezTo>
                <a:cubicBezTo>
                  <a:pt x="11725" y="29543"/>
                  <a:pt x="11742" y="29322"/>
                  <a:pt x="11759" y="29099"/>
                </a:cubicBezTo>
                <a:cubicBezTo>
                  <a:pt x="11775" y="28950"/>
                  <a:pt x="11792" y="28801"/>
                  <a:pt x="11808" y="28653"/>
                </a:cubicBezTo>
                <a:cubicBezTo>
                  <a:pt x="11828" y="28505"/>
                  <a:pt x="11855" y="28367"/>
                  <a:pt x="11878" y="28222"/>
                </a:cubicBezTo>
                <a:cubicBezTo>
                  <a:pt x="11981" y="27644"/>
                  <a:pt x="12124" y="27049"/>
                  <a:pt x="12264" y="26446"/>
                </a:cubicBezTo>
                <a:cubicBezTo>
                  <a:pt x="12288" y="26351"/>
                  <a:pt x="12308" y="26253"/>
                  <a:pt x="12329" y="26156"/>
                </a:cubicBezTo>
                <a:cubicBezTo>
                  <a:pt x="12426" y="26150"/>
                  <a:pt x="12603" y="26136"/>
                  <a:pt x="12828" y="26120"/>
                </a:cubicBezTo>
                <a:cubicBezTo>
                  <a:pt x="12916" y="26114"/>
                  <a:pt x="13012" y="26104"/>
                  <a:pt x="13114" y="26093"/>
                </a:cubicBezTo>
                <a:cubicBezTo>
                  <a:pt x="13215" y="26085"/>
                  <a:pt x="13323" y="26067"/>
                  <a:pt x="13434" y="26053"/>
                </a:cubicBezTo>
                <a:cubicBezTo>
                  <a:pt x="13546" y="26032"/>
                  <a:pt x="13661" y="26014"/>
                  <a:pt x="13778" y="25981"/>
                </a:cubicBezTo>
                <a:cubicBezTo>
                  <a:pt x="13895" y="25954"/>
                  <a:pt x="14013" y="25912"/>
                  <a:pt x="14132" y="25869"/>
                </a:cubicBezTo>
                <a:lnTo>
                  <a:pt x="14305" y="25793"/>
                </a:lnTo>
                <a:cubicBezTo>
                  <a:pt x="14362" y="25764"/>
                  <a:pt x="14415" y="25729"/>
                  <a:pt x="14469" y="25697"/>
                </a:cubicBezTo>
                <a:cubicBezTo>
                  <a:pt x="14526" y="25667"/>
                  <a:pt x="14573" y="25625"/>
                  <a:pt x="14623" y="25586"/>
                </a:cubicBezTo>
                <a:cubicBezTo>
                  <a:pt x="14671" y="25548"/>
                  <a:pt x="14720" y="25511"/>
                  <a:pt x="14761" y="25463"/>
                </a:cubicBezTo>
                <a:cubicBezTo>
                  <a:pt x="14801" y="25417"/>
                  <a:pt x="14844" y="25375"/>
                  <a:pt x="14881" y="25331"/>
                </a:cubicBezTo>
                <a:cubicBezTo>
                  <a:pt x="14915" y="25283"/>
                  <a:pt x="14948" y="25237"/>
                  <a:pt x="14979" y="25190"/>
                </a:cubicBezTo>
                <a:cubicBezTo>
                  <a:pt x="15013" y="25145"/>
                  <a:pt x="15035" y="25097"/>
                  <a:pt x="15058" y="25051"/>
                </a:cubicBezTo>
                <a:cubicBezTo>
                  <a:pt x="15081" y="25004"/>
                  <a:pt x="15103" y="24959"/>
                  <a:pt x="15123" y="24917"/>
                </a:cubicBezTo>
                <a:cubicBezTo>
                  <a:pt x="15161" y="24827"/>
                  <a:pt x="15184" y="24740"/>
                  <a:pt x="15209" y="24666"/>
                </a:cubicBezTo>
                <a:cubicBezTo>
                  <a:pt x="15237" y="24587"/>
                  <a:pt x="15239" y="24533"/>
                  <a:pt x="15252" y="24482"/>
                </a:cubicBezTo>
                <a:cubicBezTo>
                  <a:pt x="15272" y="24382"/>
                  <a:pt x="15283" y="24325"/>
                  <a:pt x="15283" y="24325"/>
                </a:cubicBezTo>
                <a:lnTo>
                  <a:pt x="15283" y="24323"/>
                </a:lnTo>
                <a:cubicBezTo>
                  <a:pt x="15300" y="24236"/>
                  <a:pt x="15245" y="24151"/>
                  <a:pt x="15156" y="24132"/>
                </a:cubicBezTo>
                <a:cubicBezTo>
                  <a:pt x="15145" y="24130"/>
                  <a:pt x="15134" y="24129"/>
                  <a:pt x="15122" y="24129"/>
                </a:cubicBezTo>
                <a:cubicBezTo>
                  <a:pt x="15046" y="24129"/>
                  <a:pt x="14979" y="24181"/>
                  <a:pt x="14963" y="24258"/>
                </a:cubicBezTo>
                <a:cubicBezTo>
                  <a:pt x="14963" y="24258"/>
                  <a:pt x="14950" y="24316"/>
                  <a:pt x="14929" y="24414"/>
                </a:cubicBezTo>
                <a:cubicBezTo>
                  <a:pt x="14923" y="24439"/>
                  <a:pt x="14918" y="24466"/>
                  <a:pt x="14912" y="24497"/>
                </a:cubicBezTo>
                <a:cubicBezTo>
                  <a:pt x="14906" y="24529"/>
                  <a:pt x="14899" y="24559"/>
                  <a:pt x="14886" y="24586"/>
                </a:cubicBezTo>
                <a:cubicBezTo>
                  <a:pt x="14864" y="24644"/>
                  <a:pt x="14846" y="24711"/>
                  <a:pt x="14815" y="24783"/>
                </a:cubicBezTo>
                <a:cubicBezTo>
                  <a:pt x="14798" y="24817"/>
                  <a:pt x="14778" y="24853"/>
                  <a:pt x="14759" y="24891"/>
                </a:cubicBezTo>
                <a:cubicBezTo>
                  <a:pt x="14741" y="24929"/>
                  <a:pt x="14720" y="24969"/>
                  <a:pt x="14693" y="25003"/>
                </a:cubicBezTo>
                <a:cubicBezTo>
                  <a:pt x="14667" y="25039"/>
                  <a:pt x="14641" y="25076"/>
                  <a:pt x="14614" y="25113"/>
                </a:cubicBezTo>
                <a:cubicBezTo>
                  <a:pt x="14584" y="25147"/>
                  <a:pt x="14549" y="25179"/>
                  <a:pt x="14516" y="25214"/>
                </a:cubicBezTo>
                <a:cubicBezTo>
                  <a:pt x="14485" y="25251"/>
                  <a:pt x="14446" y="25279"/>
                  <a:pt x="14406" y="25309"/>
                </a:cubicBezTo>
                <a:cubicBezTo>
                  <a:pt x="14366" y="25338"/>
                  <a:pt x="14329" y="25373"/>
                  <a:pt x="14282" y="25395"/>
                </a:cubicBezTo>
                <a:cubicBezTo>
                  <a:pt x="14237" y="25418"/>
                  <a:pt x="14194" y="25448"/>
                  <a:pt x="14146" y="25470"/>
                </a:cubicBezTo>
                <a:lnTo>
                  <a:pt x="14001" y="25533"/>
                </a:lnTo>
                <a:cubicBezTo>
                  <a:pt x="13900" y="25568"/>
                  <a:pt x="13799" y="25603"/>
                  <a:pt x="13692" y="25625"/>
                </a:cubicBezTo>
                <a:cubicBezTo>
                  <a:pt x="13588" y="25651"/>
                  <a:pt x="13481" y="25666"/>
                  <a:pt x="13379" y="25683"/>
                </a:cubicBezTo>
                <a:cubicBezTo>
                  <a:pt x="13273" y="25695"/>
                  <a:pt x="13173" y="25710"/>
                  <a:pt x="13077" y="25717"/>
                </a:cubicBezTo>
                <a:cubicBezTo>
                  <a:pt x="12980" y="25725"/>
                  <a:pt x="12888" y="25733"/>
                  <a:pt x="12801" y="25736"/>
                </a:cubicBezTo>
                <a:cubicBezTo>
                  <a:pt x="12646" y="25745"/>
                  <a:pt x="12514" y="25752"/>
                  <a:pt x="12417" y="25758"/>
                </a:cubicBezTo>
                <a:cubicBezTo>
                  <a:pt x="12494" y="25373"/>
                  <a:pt x="12563" y="24980"/>
                  <a:pt x="12610" y="24583"/>
                </a:cubicBezTo>
                <a:cubicBezTo>
                  <a:pt x="12668" y="23982"/>
                  <a:pt x="12640" y="23403"/>
                  <a:pt x="12605" y="22831"/>
                </a:cubicBezTo>
                <a:cubicBezTo>
                  <a:pt x="12645" y="22831"/>
                  <a:pt x="12688" y="22831"/>
                  <a:pt x="12733" y="22827"/>
                </a:cubicBezTo>
                <a:cubicBezTo>
                  <a:pt x="12836" y="22821"/>
                  <a:pt x="12948" y="22802"/>
                  <a:pt x="13066" y="22773"/>
                </a:cubicBezTo>
                <a:cubicBezTo>
                  <a:pt x="13541" y="22656"/>
                  <a:pt x="14089" y="22348"/>
                  <a:pt x="14580" y="21979"/>
                </a:cubicBezTo>
                <a:cubicBezTo>
                  <a:pt x="15072" y="21612"/>
                  <a:pt x="15517" y="21191"/>
                  <a:pt x="15830" y="20857"/>
                </a:cubicBezTo>
                <a:cubicBezTo>
                  <a:pt x="16144" y="20525"/>
                  <a:pt x="16329" y="20277"/>
                  <a:pt x="16329" y="20277"/>
                </a:cubicBezTo>
                <a:lnTo>
                  <a:pt x="16331" y="20275"/>
                </a:lnTo>
                <a:cubicBezTo>
                  <a:pt x="16368" y="20224"/>
                  <a:pt x="16360" y="20153"/>
                  <a:pt x="16309" y="20112"/>
                </a:cubicBezTo>
                <a:cubicBezTo>
                  <a:pt x="16288" y="20096"/>
                  <a:pt x="16263" y="20087"/>
                  <a:pt x="16237" y="20087"/>
                </a:cubicBezTo>
                <a:cubicBezTo>
                  <a:pt x="16203" y="20087"/>
                  <a:pt x="16168" y="20103"/>
                  <a:pt x="16145" y="20132"/>
                </a:cubicBezTo>
                <a:cubicBezTo>
                  <a:pt x="16145" y="20132"/>
                  <a:pt x="15963" y="20366"/>
                  <a:pt x="15650" y="20684"/>
                </a:cubicBezTo>
                <a:cubicBezTo>
                  <a:pt x="15337" y="21001"/>
                  <a:pt x="14894" y="21403"/>
                  <a:pt x="14410" y="21745"/>
                </a:cubicBezTo>
                <a:cubicBezTo>
                  <a:pt x="13930" y="22090"/>
                  <a:pt x="13400" y="22365"/>
                  <a:pt x="12991" y="22454"/>
                </a:cubicBezTo>
                <a:cubicBezTo>
                  <a:pt x="12889" y="22477"/>
                  <a:pt x="12795" y="22489"/>
                  <a:pt x="12714" y="22493"/>
                </a:cubicBezTo>
                <a:cubicBezTo>
                  <a:pt x="12696" y="22493"/>
                  <a:pt x="12678" y="22494"/>
                  <a:pt x="12662" y="22494"/>
                </a:cubicBezTo>
                <a:cubicBezTo>
                  <a:pt x="12634" y="22494"/>
                  <a:pt x="12608" y="22493"/>
                  <a:pt x="12583" y="22491"/>
                </a:cubicBezTo>
                <a:cubicBezTo>
                  <a:pt x="12548" y="21924"/>
                  <a:pt x="12518" y="21365"/>
                  <a:pt x="12571" y="20822"/>
                </a:cubicBezTo>
                <a:cubicBezTo>
                  <a:pt x="12581" y="20673"/>
                  <a:pt x="12607" y="20527"/>
                  <a:pt x="12630" y="20381"/>
                </a:cubicBezTo>
                <a:lnTo>
                  <a:pt x="12676" y="20165"/>
                </a:lnTo>
                <a:lnTo>
                  <a:pt x="12689" y="20097"/>
                </a:lnTo>
                <a:lnTo>
                  <a:pt x="12699" y="20039"/>
                </a:lnTo>
                <a:lnTo>
                  <a:pt x="12721" y="19920"/>
                </a:lnTo>
                <a:cubicBezTo>
                  <a:pt x="12722" y="19911"/>
                  <a:pt x="12724" y="19905"/>
                  <a:pt x="12724" y="19897"/>
                </a:cubicBezTo>
                <a:cubicBezTo>
                  <a:pt x="12732" y="19897"/>
                  <a:pt x="12742" y="19897"/>
                  <a:pt x="12751" y="19895"/>
                </a:cubicBezTo>
                <a:cubicBezTo>
                  <a:pt x="13762" y="19751"/>
                  <a:pt x="14452" y="18335"/>
                  <a:pt x="14502" y="17381"/>
                </a:cubicBezTo>
                <a:cubicBezTo>
                  <a:pt x="14508" y="17272"/>
                  <a:pt x="14425" y="17179"/>
                  <a:pt x="14315" y="17174"/>
                </a:cubicBezTo>
                <a:cubicBezTo>
                  <a:pt x="14312" y="17173"/>
                  <a:pt x="14309" y="17173"/>
                  <a:pt x="14306" y="17173"/>
                </a:cubicBezTo>
                <a:cubicBezTo>
                  <a:pt x="14201" y="17173"/>
                  <a:pt x="14113" y="17256"/>
                  <a:pt x="14108" y="17362"/>
                </a:cubicBezTo>
                <a:cubicBezTo>
                  <a:pt x="14069" y="18111"/>
                  <a:pt x="13526" y="19293"/>
                  <a:pt x="12785" y="19484"/>
                </a:cubicBezTo>
                <a:cubicBezTo>
                  <a:pt x="12809" y="19318"/>
                  <a:pt x="12828" y="19150"/>
                  <a:pt x="12846" y="18984"/>
                </a:cubicBezTo>
                <a:cubicBezTo>
                  <a:pt x="12912" y="18362"/>
                  <a:pt x="12943" y="17741"/>
                  <a:pt x="12952" y="17129"/>
                </a:cubicBezTo>
                <a:lnTo>
                  <a:pt x="13088" y="17117"/>
                </a:lnTo>
                <a:cubicBezTo>
                  <a:pt x="13093" y="17117"/>
                  <a:pt x="13097" y="17115"/>
                  <a:pt x="13101" y="17115"/>
                </a:cubicBezTo>
                <a:cubicBezTo>
                  <a:pt x="13257" y="17096"/>
                  <a:pt x="13368" y="16953"/>
                  <a:pt x="13348" y="16796"/>
                </a:cubicBezTo>
                <a:cubicBezTo>
                  <a:pt x="13346" y="16778"/>
                  <a:pt x="13341" y="16761"/>
                  <a:pt x="13336" y="16743"/>
                </a:cubicBezTo>
                <a:cubicBezTo>
                  <a:pt x="13375" y="16731"/>
                  <a:pt x="13418" y="16716"/>
                  <a:pt x="13463" y="16703"/>
                </a:cubicBezTo>
                <a:cubicBezTo>
                  <a:pt x="13506" y="16682"/>
                  <a:pt x="13553" y="16663"/>
                  <a:pt x="13599" y="16639"/>
                </a:cubicBezTo>
                <a:cubicBezTo>
                  <a:pt x="13691" y="16588"/>
                  <a:pt x="13784" y="16525"/>
                  <a:pt x="13869" y="16450"/>
                </a:cubicBezTo>
                <a:cubicBezTo>
                  <a:pt x="13954" y="16373"/>
                  <a:pt x="14034" y="16286"/>
                  <a:pt x="14103" y="16190"/>
                </a:cubicBezTo>
                <a:cubicBezTo>
                  <a:pt x="14245" y="16001"/>
                  <a:pt x="14350" y="15783"/>
                  <a:pt x="14433" y="15563"/>
                </a:cubicBezTo>
                <a:cubicBezTo>
                  <a:pt x="14598" y="15124"/>
                  <a:pt x="14670" y="14673"/>
                  <a:pt x="14702" y="14335"/>
                </a:cubicBezTo>
                <a:cubicBezTo>
                  <a:pt x="14734" y="13997"/>
                  <a:pt x="14724" y="13766"/>
                  <a:pt x="14724" y="13766"/>
                </a:cubicBezTo>
                <a:lnTo>
                  <a:pt x="14724" y="13760"/>
                </a:lnTo>
                <a:cubicBezTo>
                  <a:pt x="14718" y="13657"/>
                  <a:pt x="14633" y="13573"/>
                  <a:pt x="14528" y="13572"/>
                </a:cubicBezTo>
                <a:cubicBezTo>
                  <a:pt x="14527" y="13572"/>
                  <a:pt x="14525" y="13571"/>
                  <a:pt x="14524" y="13571"/>
                </a:cubicBezTo>
                <a:cubicBezTo>
                  <a:pt x="14417" y="13571"/>
                  <a:pt x="14329" y="13659"/>
                  <a:pt x="14329" y="13766"/>
                </a:cubicBezTo>
                <a:cubicBezTo>
                  <a:pt x="14329" y="13766"/>
                  <a:pt x="14327" y="13903"/>
                  <a:pt x="14300" y="14119"/>
                </a:cubicBezTo>
                <a:cubicBezTo>
                  <a:pt x="14228" y="14040"/>
                  <a:pt x="14151" y="13946"/>
                  <a:pt x="14075" y="13839"/>
                </a:cubicBezTo>
                <a:cubicBezTo>
                  <a:pt x="14040" y="13785"/>
                  <a:pt x="14002" y="13729"/>
                  <a:pt x="13973" y="13669"/>
                </a:cubicBezTo>
                <a:cubicBezTo>
                  <a:pt x="13939" y="13611"/>
                  <a:pt x="13915" y="13548"/>
                  <a:pt x="13889" y="13484"/>
                </a:cubicBezTo>
                <a:lnTo>
                  <a:pt x="13857" y="13389"/>
                </a:lnTo>
                <a:lnTo>
                  <a:pt x="13835" y="13291"/>
                </a:lnTo>
                <a:cubicBezTo>
                  <a:pt x="13824" y="13226"/>
                  <a:pt x="13811" y="13160"/>
                  <a:pt x="13811" y="13095"/>
                </a:cubicBezTo>
                <a:cubicBezTo>
                  <a:pt x="13808" y="13031"/>
                  <a:pt x="13810" y="12969"/>
                  <a:pt x="13817" y="12909"/>
                </a:cubicBezTo>
                <a:cubicBezTo>
                  <a:pt x="13818" y="12850"/>
                  <a:pt x="13834" y="12793"/>
                  <a:pt x="13841" y="12742"/>
                </a:cubicBezTo>
                <a:cubicBezTo>
                  <a:pt x="13850" y="12690"/>
                  <a:pt x="13865" y="12644"/>
                  <a:pt x="13874" y="12604"/>
                </a:cubicBezTo>
                <a:cubicBezTo>
                  <a:pt x="13882" y="12564"/>
                  <a:pt x="13898" y="12524"/>
                  <a:pt x="13908" y="12493"/>
                </a:cubicBezTo>
                <a:cubicBezTo>
                  <a:pt x="13929" y="12431"/>
                  <a:pt x="13942" y="12395"/>
                  <a:pt x="13942" y="12395"/>
                </a:cubicBezTo>
                <a:cubicBezTo>
                  <a:pt x="13959" y="12345"/>
                  <a:pt x="13935" y="12287"/>
                  <a:pt x="13885" y="12266"/>
                </a:cubicBezTo>
                <a:cubicBezTo>
                  <a:pt x="13871" y="12260"/>
                  <a:pt x="13857" y="12258"/>
                  <a:pt x="13843" y="12258"/>
                </a:cubicBezTo>
                <a:cubicBezTo>
                  <a:pt x="13803" y="12258"/>
                  <a:pt x="13764" y="12281"/>
                  <a:pt x="13748" y="12320"/>
                </a:cubicBezTo>
                <a:cubicBezTo>
                  <a:pt x="13748" y="12320"/>
                  <a:pt x="13734" y="12355"/>
                  <a:pt x="13707" y="12415"/>
                </a:cubicBezTo>
                <a:cubicBezTo>
                  <a:pt x="13693" y="12446"/>
                  <a:pt x="13676" y="12479"/>
                  <a:pt x="13661" y="12528"/>
                </a:cubicBezTo>
                <a:cubicBezTo>
                  <a:pt x="13647" y="12574"/>
                  <a:pt x="13625" y="12627"/>
                  <a:pt x="13609" y="12686"/>
                </a:cubicBezTo>
                <a:cubicBezTo>
                  <a:pt x="13597" y="12744"/>
                  <a:pt x="13575" y="12807"/>
                  <a:pt x="13567" y="12876"/>
                </a:cubicBezTo>
                <a:cubicBezTo>
                  <a:pt x="13555" y="12945"/>
                  <a:pt x="13546" y="13019"/>
                  <a:pt x="13545" y="13095"/>
                </a:cubicBezTo>
                <a:cubicBezTo>
                  <a:pt x="13539" y="13173"/>
                  <a:pt x="13546" y="13253"/>
                  <a:pt x="13554" y="13333"/>
                </a:cubicBezTo>
                <a:cubicBezTo>
                  <a:pt x="13559" y="13373"/>
                  <a:pt x="13566" y="13414"/>
                  <a:pt x="13572" y="13456"/>
                </a:cubicBezTo>
                <a:lnTo>
                  <a:pt x="13602" y="13577"/>
                </a:lnTo>
                <a:cubicBezTo>
                  <a:pt x="13625" y="13654"/>
                  <a:pt x="13651" y="13734"/>
                  <a:pt x="13684" y="13808"/>
                </a:cubicBezTo>
                <a:cubicBezTo>
                  <a:pt x="13715" y="13883"/>
                  <a:pt x="13753" y="13951"/>
                  <a:pt x="13789" y="14019"/>
                </a:cubicBezTo>
                <a:cubicBezTo>
                  <a:pt x="13868" y="14149"/>
                  <a:pt x="13946" y="14265"/>
                  <a:pt x="14021" y="14356"/>
                </a:cubicBezTo>
                <a:cubicBezTo>
                  <a:pt x="14093" y="14450"/>
                  <a:pt x="14157" y="14524"/>
                  <a:pt x="14204" y="14574"/>
                </a:cubicBezTo>
                <a:cubicBezTo>
                  <a:pt x="14210" y="14583"/>
                  <a:pt x="14215" y="14588"/>
                  <a:pt x="14221" y="14594"/>
                </a:cubicBezTo>
                <a:cubicBezTo>
                  <a:pt x="14168" y="14844"/>
                  <a:pt x="14088" y="15122"/>
                  <a:pt x="13975" y="15379"/>
                </a:cubicBezTo>
                <a:cubicBezTo>
                  <a:pt x="13892" y="15562"/>
                  <a:pt x="13794" y="15735"/>
                  <a:pt x="13683" y="15866"/>
                </a:cubicBezTo>
                <a:cubicBezTo>
                  <a:pt x="13629" y="15934"/>
                  <a:pt x="13570" y="15988"/>
                  <a:pt x="13513" y="16035"/>
                </a:cubicBezTo>
                <a:cubicBezTo>
                  <a:pt x="13455" y="16082"/>
                  <a:pt x="13398" y="16114"/>
                  <a:pt x="13345" y="16139"/>
                </a:cubicBezTo>
                <a:cubicBezTo>
                  <a:pt x="13318" y="16152"/>
                  <a:pt x="13292" y="16158"/>
                  <a:pt x="13267" y="16169"/>
                </a:cubicBezTo>
                <a:cubicBezTo>
                  <a:pt x="13242" y="16176"/>
                  <a:pt x="13217" y="16183"/>
                  <a:pt x="13195" y="16188"/>
                </a:cubicBezTo>
                <a:cubicBezTo>
                  <a:pt x="13172" y="16192"/>
                  <a:pt x="13150" y="16194"/>
                  <a:pt x="13130" y="16198"/>
                </a:cubicBezTo>
                <a:cubicBezTo>
                  <a:pt x="13113" y="16199"/>
                  <a:pt x="13097" y="16199"/>
                  <a:pt x="13083" y="16200"/>
                </a:cubicBezTo>
                <a:cubicBezTo>
                  <a:pt x="13077" y="16200"/>
                  <a:pt x="13070" y="16201"/>
                  <a:pt x="13064" y="16201"/>
                </a:cubicBezTo>
                <a:cubicBezTo>
                  <a:pt x="13053" y="16201"/>
                  <a:pt x="13044" y="16200"/>
                  <a:pt x="13035" y="16200"/>
                </a:cubicBezTo>
                <a:cubicBezTo>
                  <a:pt x="13017" y="16199"/>
                  <a:pt x="13001" y="16199"/>
                  <a:pt x="12990" y="16198"/>
                </a:cubicBezTo>
                <a:cubicBezTo>
                  <a:pt x="12964" y="16195"/>
                  <a:pt x="12950" y="16195"/>
                  <a:pt x="12950" y="16195"/>
                </a:cubicBezTo>
                <a:lnTo>
                  <a:pt x="12936" y="16195"/>
                </a:lnTo>
                <a:cubicBezTo>
                  <a:pt x="12929" y="16051"/>
                  <a:pt x="12926" y="15907"/>
                  <a:pt x="12916" y="15764"/>
                </a:cubicBezTo>
                <a:cubicBezTo>
                  <a:pt x="12905" y="15614"/>
                  <a:pt x="12891" y="15465"/>
                  <a:pt x="12879" y="15316"/>
                </a:cubicBezTo>
                <a:cubicBezTo>
                  <a:pt x="12772" y="14130"/>
                  <a:pt x="12541" y="12988"/>
                  <a:pt x="12174" y="11951"/>
                </a:cubicBezTo>
                <a:cubicBezTo>
                  <a:pt x="12145" y="11878"/>
                  <a:pt x="12119" y="11808"/>
                  <a:pt x="12089" y="11735"/>
                </a:cubicBezTo>
                <a:cubicBezTo>
                  <a:pt x="12093" y="11735"/>
                  <a:pt x="12094" y="11735"/>
                  <a:pt x="12099" y="11734"/>
                </a:cubicBezTo>
                <a:cubicBezTo>
                  <a:pt x="12128" y="11729"/>
                  <a:pt x="12171" y="11722"/>
                  <a:pt x="12211" y="11711"/>
                </a:cubicBezTo>
                <a:cubicBezTo>
                  <a:pt x="12258" y="11701"/>
                  <a:pt x="12294" y="11684"/>
                  <a:pt x="12337" y="11666"/>
                </a:cubicBezTo>
                <a:cubicBezTo>
                  <a:pt x="12380" y="11650"/>
                  <a:pt x="12422" y="11626"/>
                  <a:pt x="12466" y="11599"/>
                </a:cubicBezTo>
                <a:cubicBezTo>
                  <a:pt x="12556" y="11546"/>
                  <a:pt x="12641" y="11473"/>
                  <a:pt x="12721" y="11388"/>
                </a:cubicBezTo>
                <a:cubicBezTo>
                  <a:pt x="12798" y="11302"/>
                  <a:pt x="12870" y="11204"/>
                  <a:pt x="12933" y="11098"/>
                </a:cubicBezTo>
                <a:cubicBezTo>
                  <a:pt x="12997" y="10991"/>
                  <a:pt x="13053" y="10877"/>
                  <a:pt x="13102" y="10757"/>
                </a:cubicBezTo>
                <a:cubicBezTo>
                  <a:pt x="13202" y="10520"/>
                  <a:pt x="13279" y="10262"/>
                  <a:pt x="13338" y="10005"/>
                </a:cubicBezTo>
                <a:cubicBezTo>
                  <a:pt x="13459" y="9487"/>
                  <a:pt x="13514" y="8968"/>
                  <a:pt x="13540" y="8578"/>
                </a:cubicBezTo>
                <a:cubicBezTo>
                  <a:pt x="13567" y="8189"/>
                  <a:pt x="13559" y="7923"/>
                  <a:pt x="13559" y="7923"/>
                </a:cubicBezTo>
                <a:lnTo>
                  <a:pt x="13559" y="7921"/>
                </a:lnTo>
                <a:cubicBezTo>
                  <a:pt x="13556" y="7827"/>
                  <a:pt x="13481" y="7752"/>
                  <a:pt x="13386" y="7751"/>
                </a:cubicBezTo>
                <a:cubicBezTo>
                  <a:pt x="13385" y="7751"/>
                  <a:pt x="13384" y="7751"/>
                  <a:pt x="13382" y="7751"/>
                </a:cubicBezTo>
                <a:cubicBezTo>
                  <a:pt x="13287" y="7751"/>
                  <a:pt x="13210" y="7827"/>
                  <a:pt x="13209" y="7923"/>
                </a:cubicBezTo>
                <a:cubicBezTo>
                  <a:pt x="13209" y="7923"/>
                  <a:pt x="13204" y="8171"/>
                  <a:pt x="13163" y="8546"/>
                </a:cubicBezTo>
                <a:cubicBezTo>
                  <a:pt x="13156" y="8607"/>
                  <a:pt x="13149" y="8668"/>
                  <a:pt x="13141" y="8734"/>
                </a:cubicBezTo>
                <a:cubicBezTo>
                  <a:pt x="13134" y="8734"/>
                  <a:pt x="13129" y="8732"/>
                  <a:pt x="13119" y="8732"/>
                </a:cubicBezTo>
                <a:cubicBezTo>
                  <a:pt x="13101" y="8732"/>
                  <a:pt x="13078" y="8729"/>
                  <a:pt x="13053" y="8721"/>
                </a:cubicBezTo>
                <a:cubicBezTo>
                  <a:pt x="13027" y="8718"/>
                  <a:pt x="12998" y="8710"/>
                  <a:pt x="12968" y="8697"/>
                </a:cubicBezTo>
                <a:cubicBezTo>
                  <a:pt x="12936" y="8687"/>
                  <a:pt x="12906" y="8667"/>
                  <a:pt x="12869" y="8651"/>
                </a:cubicBezTo>
                <a:cubicBezTo>
                  <a:pt x="12836" y="8630"/>
                  <a:pt x="12799" y="8609"/>
                  <a:pt x="12764" y="8578"/>
                </a:cubicBezTo>
                <a:cubicBezTo>
                  <a:pt x="12692" y="8524"/>
                  <a:pt x="12621" y="8447"/>
                  <a:pt x="12552" y="8367"/>
                </a:cubicBezTo>
                <a:cubicBezTo>
                  <a:pt x="12415" y="8204"/>
                  <a:pt x="12291" y="8014"/>
                  <a:pt x="12192" y="7874"/>
                </a:cubicBezTo>
                <a:cubicBezTo>
                  <a:pt x="12142" y="7805"/>
                  <a:pt x="12098" y="7741"/>
                  <a:pt x="12068" y="7704"/>
                </a:cubicBezTo>
                <a:cubicBezTo>
                  <a:pt x="12038" y="7666"/>
                  <a:pt x="12020" y="7642"/>
                  <a:pt x="12020" y="7642"/>
                </a:cubicBezTo>
                <a:cubicBezTo>
                  <a:pt x="11999" y="7616"/>
                  <a:pt x="11968" y="7601"/>
                  <a:pt x="11936" y="7601"/>
                </a:cubicBezTo>
                <a:cubicBezTo>
                  <a:pt x="11917" y="7601"/>
                  <a:pt x="11897" y="7607"/>
                  <a:pt x="11880" y="7618"/>
                </a:cubicBezTo>
                <a:cubicBezTo>
                  <a:pt x="11829" y="7650"/>
                  <a:pt x="11815" y="7715"/>
                  <a:pt x="11847" y="7765"/>
                </a:cubicBezTo>
                <a:cubicBezTo>
                  <a:pt x="11847" y="7765"/>
                  <a:pt x="11860" y="7789"/>
                  <a:pt x="11887" y="7831"/>
                </a:cubicBezTo>
                <a:cubicBezTo>
                  <a:pt x="11916" y="7874"/>
                  <a:pt x="11946" y="7929"/>
                  <a:pt x="11988" y="8004"/>
                </a:cubicBezTo>
                <a:cubicBezTo>
                  <a:pt x="12072" y="8149"/>
                  <a:pt x="12174" y="8352"/>
                  <a:pt x="12310" y="8550"/>
                </a:cubicBezTo>
                <a:cubicBezTo>
                  <a:pt x="12379" y="8649"/>
                  <a:pt x="12453" y="8747"/>
                  <a:pt x="12541" y="8831"/>
                </a:cubicBezTo>
                <a:cubicBezTo>
                  <a:pt x="12582" y="8873"/>
                  <a:pt x="12631" y="8911"/>
                  <a:pt x="12677" y="8945"/>
                </a:cubicBezTo>
                <a:cubicBezTo>
                  <a:pt x="12726" y="8977"/>
                  <a:pt x="12769" y="9008"/>
                  <a:pt x="12817" y="9030"/>
                </a:cubicBezTo>
                <a:cubicBezTo>
                  <a:pt x="12864" y="9054"/>
                  <a:pt x="12908" y="9072"/>
                  <a:pt x="12949" y="9085"/>
                </a:cubicBezTo>
                <a:cubicBezTo>
                  <a:pt x="12991" y="9099"/>
                  <a:pt x="13025" y="9109"/>
                  <a:pt x="13055" y="9114"/>
                </a:cubicBezTo>
                <a:cubicBezTo>
                  <a:pt x="13066" y="9115"/>
                  <a:pt x="13075" y="9118"/>
                  <a:pt x="13083" y="9119"/>
                </a:cubicBezTo>
                <a:cubicBezTo>
                  <a:pt x="13041" y="9369"/>
                  <a:pt x="12986" y="9636"/>
                  <a:pt x="12913" y="9896"/>
                </a:cubicBezTo>
                <a:cubicBezTo>
                  <a:pt x="12848" y="10134"/>
                  <a:pt x="12767" y="10367"/>
                  <a:pt x="12672" y="10568"/>
                </a:cubicBezTo>
                <a:cubicBezTo>
                  <a:pt x="12625" y="10669"/>
                  <a:pt x="12573" y="10761"/>
                  <a:pt x="12520" y="10841"/>
                </a:cubicBezTo>
                <a:cubicBezTo>
                  <a:pt x="12469" y="10924"/>
                  <a:pt x="12411" y="10989"/>
                  <a:pt x="12358" y="11044"/>
                </a:cubicBezTo>
                <a:cubicBezTo>
                  <a:pt x="12304" y="11096"/>
                  <a:pt x="12252" y="11138"/>
                  <a:pt x="12205" y="11161"/>
                </a:cubicBezTo>
                <a:cubicBezTo>
                  <a:pt x="12182" y="11174"/>
                  <a:pt x="12161" y="11187"/>
                  <a:pt x="12140" y="11192"/>
                </a:cubicBezTo>
                <a:cubicBezTo>
                  <a:pt x="12120" y="11199"/>
                  <a:pt x="12100" y="11208"/>
                  <a:pt x="12089" y="11208"/>
                </a:cubicBezTo>
                <a:cubicBezTo>
                  <a:pt x="12077" y="11209"/>
                  <a:pt x="12070" y="11213"/>
                  <a:pt x="12057" y="11217"/>
                </a:cubicBezTo>
                <a:cubicBezTo>
                  <a:pt x="12036" y="11218"/>
                  <a:pt x="12018" y="11219"/>
                  <a:pt x="12002" y="11219"/>
                </a:cubicBezTo>
                <a:cubicBezTo>
                  <a:pt x="11971" y="11220"/>
                  <a:pt x="11955" y="11222"/>
                  <a:pt x="11955" y="11222"/>
                </a:cubicBezTo>
                <a:cubicBezTo>
                  <a:pt x="11951" y="11222"/>
                  <a:pt x="11948" y="11222"/>
                  <a:pt x="11943" y="11223"/>
                </a:cubicBezTo>
                <a:cubicBezTo>
                  <a:pt x="11923" y="11224"/>
                  <a:pt x="11905" y="11229"/>
                  <a:pt x="11887" y="11235"/>
                </a:cubicBezTo>
                <a:cubicBezTo>
                  <a:pt x="11882" y="11223"/>
                  <a:pt x="11879" y="11209"/>
                  <a:pt x="11873" y="11197"/>
                </a:cubicBezTo>
                <a:cubicBezTo>
                  <a:pt x="11780" y="10956"/>
                  <a:pt x="11689" y="10719"/>
                  <a:pt x="11600" y="10485"/>
                </a:cubicBezTo>
                <a:cubicBezTo>
                  <a:pt x="11525" y="10249"/>
                  <a:pt x="11469" y="10018"/>
                  <a:pt x="11402" y="9792"/>
                </a:cubicBezTo>
                <a:cubicBezTo>
                  <a:pt x="11344" y="9563"/>
                  <a:pt x="11312" y="9327"/>
                  <a:pt x="11267" y="9103"/>
                </a:cubicBezTo>
                <a:cubicBezTo>
                  <a:pt x="11125" y="8194"/>
                  <a:pt x="11132" y="7341"/>
                  <a:pt x="11203" y="6594"/>
                </a:cubicBezTo>
                <a:cubicBezTo>
                  <a:pt x="11275" y="5846"/>
                  <a:pt x="11403" y="5200"/>
                  <a:pt x="11545" y="4678"/>
                </a:cubicBezTo>
                <a:cubicBezTo>
                  <a:pt x="11563" y="4607"/>
                  <a:pt x="11582" y="4540"/>
                  <a:pt x="11600" y="4473"/>
                </a:cubicBezTo>
                <a:cubicBezTo>
                  <a:pt x="11609" y="4474"/>
                  <a:pt x="11616" y="4476"/>
                  <a:pt x="11624" y="4476"/>
                </a:cubicBezTo>
                <a:cubicBezTo>
                  <a:pt x="11624" y="4476"/>
                  <a:pt x="11680" y="4474"/>
                  <a:pt x="11780" y="4473"/>
                </a:cubicBezTo>
                <a:cubicBezTo>
                  <a:pt x="11831" y="4472"/>
                  <a:pt x="11886" y="4474"/>
                  <a:pt x="11964" y="4467"/>
                </a:cubicBezTo>
                <a:cubicBezTo>
                  <a:pt x="12036" y="4460"/>
                  <a:pt x="12121" y="4456"/>
                  <a:pt x="12210" y="4444"/>
                </a:cubicBezTo>
                <a:cubicBezTo>
                  <a:pt x="12300" y="4428"/>
                  <a:pt x="12396" y="4420"/>
                  <a:pt x="12497" y="4393"/>
                </a:cubicBezTo>
                <a:cubicBezTo>
                  <a:pt x="12598" y="4370"/>
                  <a:pt x="12705" y="4343"/>
                  <a:pt x="12812" y="4302"/>
                </a:cubicBezTo>
                <a:cubicBezTo>
                  <a:pt x="12867" y="4285"/>
                  <a:pt x="12922" y="4264"/>
                  <a:pt x="12975" y="4237"/>
                </a:cubicBezTo>
                <a:cubicBezTo>
                  <a:pt x="13028" y="4210"/>
                  <a:pt x="13083" y="4189"/>
                  <a:pt x="13136" y="4157"/>
                </a:cubicBezTo>
                <a:cubicBezTo>
                  <a:pt x="13188" y="4125"/>
                  <a:pt x="13242" y="4091"/>
                  <a:pt x="13295" y="4059"/>
                </a:cubicBezTo>
                <a:cubicBezTo>
                  <a:pt x="13346" y="4022"/>
                  <a:pt x="13394" y="3983"/>
                  <a:pt x="13442" y="3945"/>
                </a:cubicBezTo>
                <a:cubicBezTo>
                  <a:pt x="13492" y="3907"/>
                  <a:pt x="13533" y="3856"/>
                  <a:pt x="13576" y="3813"/>
                </a:cubicBezTo>
                <a:cubicBezTo>
                  <a:pt x="13622" y="3769"/>
                  <a:pt x="13659" y="3719"/>
                  <a:pt x="13694" y="3669"/>
                </a:cubicBezTo>
                <a:cubicBezTo>
                  <a:pt x="13773" y="3572"/>
                  <a:pt x="13826" y="3463"/>
                  <a:pt x="13879" y="3360"/>
                </a:cubicBezTo>
                <a:cubicBezTo>
                  <a:pt x="13925" y="3251"/>
                  <a:pt x="13966" y="3148"/>
                  <a:pt x="13990" y="3046"/>
                </a:cubicBezTo>
                <a:cubicBezTo>
                  <a:pt x="14022" y="2945"/>
                  <a:pt x="14033" y="2846"/>
                  <a:pt x="14047" y="2757"/>
                </a:cubicBezTo>
                <a:cubicBezTo>
                  <a:pt x="14063" y="2669"/>
                  <a:pt x="14060" y="2586"/>
                  <a:pt x="14067" y="2512"/>
                </a:cubicBezTo>
                <a:cubicBezTo>
                  <a:pt x="14074" y="2440"/>
                  <a:pt x="14069" y="2377"/>
                  <a:pt x="14067" y="2325"/>
                </a:cubicBezTo>
                <a:cubicBezTo>
                  <a:pt x="14063" y="2222"/>
                  <a:pt x="14061" y="2162"/>
                  <a:pt x="14061" y="2162"/>
                </a:cubicBezTo>
                <a:cubicBezTo>
                  <a:pt x="14059" y="2080"/>
                  <a:pt x="13991" y="2015"/>
                  <a:pt x="13909" y="2015"/>
                </a:cubicBezTo>
                <a:cubicBezTo>
                  <a:pt x="13825" y="2015"/>
                  <a:pt x="13757" y="2084"/>
                  <a:pt x="13757" y="2167"/>
                </a:cubicBezTo>
                <a:lnTo>
                  <a:pt x="13757" y="2180"/>
                </a:lnTo>
                <a:cubicBezTo>
                  <a:pt x="13757" y="2180"/>
                  <a:pt x="13757" y="2233"/>
                  <a:pt x="13758" y="2326"/>
                </a:cubicBezTo>
                <a:cubicBezTo>
                  <a:pt x="13758" y="2373"/>
                  <a:pt x="13761" y="2432"/>
                  <a:pt x="13753" y="2495"/>
                </a:cubicBezTo>
                <a:cubicBezTo>
                  <a:pt x="13745" y="2559"/>
                  <a:pt x="13748" y="2634"/>
                  <a:pt x="13731" y="2711"/>
                </a:cubicBezTo>
                <a:cubicBezTo>
                  <a:pt x="13716" y="2788"/>
                  <a:pt x="13705" y="2873"/>
                  <a:pt x="13676" y="2957"/>
                </a:cubicBezTo>
                <a:cubicBezTo>
                  <a:pt x="13655" y="3044"/>
                  <a:pt x="13618" y="3128"/>
                  <a:pt x="13580" y="3216"/>
                </a:cubicBezTo>
                <a:cubicBezTo>
                  <a:pt x="13533" y="3298"/>
                  <a:pt x="13489" y="3387"/>
                  <a:pt x="13423" y="3462"/>
                </a:cubicBezTo>
                <a:cubicBezTo>
                  <a:pt x="13395" y="3501"/>
                  <a:pt x="13364" y="3542"/>
                  <a:pt x="13327" y="3574"/>
                </a:cubicBezTo>
                <a:cubicBezTo>
                  <a:pt x="13289" y="3606"/>
                  <a:pt x="13259" y="3648"/>
                  <a:pt x="13216" y="3676"/>
                </a:cubicBezTo>
                <a:cubicBezTo>
                  <a:pt x="13176" y="3705"/>
                  <a:pt x="13136" y="3737"/>
                  <a:pt x="13096" y="3766"/>
                </a:cubicBezTo>
                <a:cubicBezTo>
                  <a:pt x="13051" y="3791"/>
                  <a:pt x="13008" y="3817"/>
                  <a:pt x="12965" y="3841"/>
                </a:cubicBezTo>
                <a:cubicBezTo>
                  <a:pt x="12923" y="3867"/>
                  <a:pt x="12874" y="3883"/>
                  <a:pt x="12830" y="3904"/>
                </a:cubicBezTo>
                <a:cubicBezTo>
                  <a:pt x="12785" y="3925"/>
                  <a:pt x="12740" y="3941"/>
                  <a:pt x="12692" y="3956"/>
                </a:cubicBezTo>
                <a:cubicBezTo>
                  <a:pt x="12599" y="3989"/>
                  <a:pt x="12508" y="4009"/>
                  <a:pt x="12419" y="4027"/>
                </a:cubicBezTo>
                <a:cubicBezTo>
                  <a:pt x="12331" y="4049"/>
                  <a:pt x="12243" y="4053"/>
                  <a:pt x="12167" y="4067"/>
                </a:cubicBezTo>
                <a:cubicBezTo>
                  <a:pt x="12088" y="4075"/>
                  <a:pt x="12017" y="4075"/>
                  <a:pt x="11953" y="4081"/>
                </a:cubicBezTo>
                <a:cubicBezTo>
                  <a:pt x="11922" y="4083"/>
                  <a:pt x="11891" y="4084"/>
                  <a:pt x="11861" y="4084"/>
                </a:cubicBezTo>
                <a:cubicBezTo>
                  <a:pt x="11841" y="4084"/>
                  <a:pt x="11822" y="4084"/>
                  <a:pt x="11805" y="4084"/>
                </a:cubicBezTo>
                <a:cubicBezTo>
                  <a:pt x="11796" y="4084"/>
                  <a:pt x="11788" y="4084"/>
                  <a:pt x="11780" y="4084"/>
                </a:cubicBezTo>
                <a:lnTo>
                  <a:pt x="11719" y="4084"/>
                </a:lnTo>
                <a:cubicBezTo>
                  <a:pt x="11795" y="3844"/>
                  <a:pt x="11866" y="3643"/>
                  <a:pt x="11924" y="3487"/>
                </a:cubicBezTo>
                <a:cubicBezTo>
                  <a:pt x="11977" y="3353"/>
                  <a:pt x="12018" y="3250"/>
                  <a:pt x="12049" y="3183"/>
                </a:cubicBezTo>
                <a:lnTo>
                  <a:pt x="12092" y="3083"/>
                </a:lnTo>
                <a:lnTo>
                  <a:pt x="12097" y="3074"/>
                </a:lnTo>
                <a:cubicBezTo>
                  <a:pt x="12135" y="2985"/>
                  <a:pt x="12097" y="2881"/>
                  <a:pt x="12007" y="2841"/>
                </a:cubicBezTo>
                <a:cubicBezTo>
                  <a:pt x="11984" y="2831"/>
                  <a:pt x="11959" y="2826"/>
                  <a:pt x="11934" y="2826"/>
                </a:cubicBezTo>
                <a:cubicBezTo>
                  <a:pt x="11867" y="2826"/>
                  <a:pt x="11802" y="2864"/>
                  <a:pt x="11772" y="2930"/>
                </a:cubicBezTo>
                <a:cubicBezTo>
                  <a:pt x="11772" y="2930"/>
                  <a:pt x="11754" y="2968"/>
                  <a:pt x="11721" y="3041"/>
                </a:cubicBezTo>
                <a:cubicBezTo>
                  <a:pt x="11688" y="3112"/>
                  <a:pt x="11646" y="3218"/>
                  <a:pt x="11589" y="3357"/>
                </a:cubicBezTo>
                <a:cubicBezTo>
                  <a:pt x="11482" y="3636"/>
                  <a:pt x="11334" y="4048"/>
                  <a:pt x="11185" y="4585"/>
                </a:cubicBezTo>
                <a:cubicBezTo>
                  <a:pt x="11077" y="4976"/>
                  <a:pt x="10975" y="5435"/>
                  <a:pt x="10895" y="5955"/>
                </a:cubicBezTo>
                <a:cubicBezTo>
                  <a:pt x="10876" y="5945"/>
                  <a:pt x="10858" y="5938"/>
                  <a:pt x="10837" y="5935"/>
                </a:cubicBezTo>
                <a:lnTo>
                  <a:pt x="10818" y="5933"/>
                </a:lnTo>
                <a:cubicBezTo>
                  <a:pt x="10818" y="5933"/>
                  <a:pt x="10805" y="5929"/>
                  <a:pt x="10778" y="5925"/>
                </a:cubicBezTo>
                <a:cubicBezTo>
                  <a:pt x="10753" y="5920"/>
                  <a:pt x="10712" y="5919"/>
                  <a:pt x="10667" y="5904"/>
                </a:cubicBezTo>
                <a:cubicBezTo>
                  <a:pt x="10642" y="5898"/>
                  <a:pt x="10617" y="5891"/>
                  <a:pt x="10589" y="5883"/>
                </a:cubicBezTo>
                <a:cubicBezTo>
                  <a:pt x="10562" y="5872"/>
                  <a:pt x="10534" y="5860"/>
                  <a:pt x="10503" y="5849"/>
                </a:cubicBezTo>
                <a:cubicBezTo>
                  <a:pt x="10473" y="5833"/>
                  <a:pt x="10441" y="5817"/>
                  <a:pt x="10408" y="5800"/>
                </a:cubicBezTo>
                <a:cubicBezTo>
                  <a:pt x="10377" y="5779"/>
                  <a:pt x="10343" y="5757"/>
                  <a:pt x="10311" y="5732"/>
                </a:cubicBezTo>
                <a:cubicBezTo>
                  <a:pt x="10248" y="5679"/>
                  <a:pt x="10181" y="5615"/>
                  <a:pt x="10122" y="5535"/>
                </a:cubicBezTo>
                <a:cubicBezTo>
                  <a:pt x="10064" y="5455"/>
                  <a:pt x="10007" y="5364"/>
                  <a:pt x="9962" y="5259"/>
                </a:cubicBezTo>
                <a:cubicBezTo>
                  <a:pt x="9892" y="5109"/>
                  <a:pt x="9839" y="4935"/>
                  <a:pt x="9801" y="4755"/>
                </a:cubicBezTo>
                <a:cubicBezTo>
                  <a:pt x="9809" y="4750"/>
                  <a:pt x="9818" y="4745"/>
                  <a:pt x="9832" y="4738"/>
                </a:cubicBezTo>
                <a:cubicBezTo>
                  <a:pt x="9848" y="4728"/>
                  <a:pt x="9867" y="4717"/>
                  <a:pt x="9892" y="4705"/>
                </a:cubicBezTo>
                <a:cubicBezTo>
                  <a:pt x="9918" y="4686"/>
                  <a:pt x="9950" y="4664"/>
                  <a:pt x="9984" y="4642"/>
                </a:cubicBezTo>
                <a:cubicBezTo>
                  <a:pt x="10051" y="4593"/>
                  <a:pt x="10121" y="4536"/>
                  <a:pt x="10195" y="4461"/>
                </a:cubicBezTo>
                <a:cubicBezTo>
                  <a:pt x="10269" y="4388"/>
                  <a:pt x="10343" y="4298"/>
                  <a:pt x="10419" y="4200"/>
                </a:cubicBezTo>
                <a:cubicBezTo>
                  <a:pt x="10568" y="3999"/>
                  <a:pt x="10709" y="3750"/>
                  <a:pt x="10833" y="3477"/>
                </a:cubicBezTo>
                <a:cubicBezTo>
                  <a:pt x="10957" y="3201"/>
                  <a:pt x="11067" y="2903"/>
                  <a:pt x="11158" y="2600"/>
                </a:cubicBezTo>
                <a:cubicBezTo>
                  <a:pt x="11342" y="1992"/>
                  <a:pt x="11455" y="1372"/>
                  <a:pt x="11510" y="901"/>
                </a:cubicBezTo>
                <a:cubicBezTo>
                  <a:pt x="11567" y="431"/>
                  <a:pt x="11557" y="109"/>
                  <a:pt x="11557" y="109"/>
                </a:cubicBezTo>
                <a:lnTo>
                  <a:pt x="11557" y="107"/>
                </a:lnTo>
                <a:cubicBezTo>
                  <a:pt x="11556" y="48"/>
                  <a:pt x="11508" y="0"/>
                  <a:pt x="1144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66312" y="4470797"/>
            <a:ext cx="1559077" cy="961097"/>
            <a:chOff x="1635550" y="539500"/>
            <a:chExt cx="4241232" cy="2615231"/>
          </a:xfrm>
        </p:grpSpPr>
        <p:sp>
          <p:nvSpPr>
            <p:cNvPr id="15" name="Google Shape;15;p2"/>
            <p:cNvSpPr/>
            <p:nvPr/>
          </p:nvSpPr>
          <p:spPr>
            <a:xfrm>
              <a:off x="1635550" y="539500"/>
              <a:ext cx="4241232" cy="2613459"/>
            </a:xfrm>
            <a:custGeom>
              <a:avLst/>
              <a:gdLst/>
              <a:ahLst/>
              <a:cxnLst/>
              <a:rect l="l" t="t" r="r" b="b"/>
              <a:pathLst>
                <a:path w="56420" h="34765" extrusionOk="0">
                  <a:moveTo>
                    <a:pt x="29291" y="0"/>
                  </a:moveTo>
                  <a:cubicBezTo>
                    <a:pt x="27823" y="0"/>
                    <a:pt x="26534" y="606"/>
                    <a:pt x="25186" y="1245"/>
                  </a:cubicBezTo>
                  <a:cubicBezTo>
                    <a:pt x="24235" y="1694"/>
                    <a:pt x="23417" y="1844"/>
                    <a:pt x="22728" y="1844"/>
                  </a:cubicBezTo>
                  <a:cubicBezTo>
                    <a:pt x="21606" y="1844"/>
                    <a:pt x="20828" y="1447"/>
                    <a:pt x="20382" y="1296"/>
                  </a:cubicBezTo>
                  <a:cubicBezTo>
                    <a:pt x="18722" y="737"/>
                    <a:pt x="17029" y="446"/>
                    <a:pt x="15307" y="446"/>
                  </a:cubicBezTo>
                  <a:cubicBezTo>
                    <a:pt x="14753" y="446"/>
                    <a:pt x="14196" y="476"/>
                    <a:pt x="13636" y="537"/>
                  </a:cubicBezTo>
                  <a:cubicBezTo>
                    <a:pt x="11546" y="766"/>
                    <a:pt x="9839" y="1674"/>
                    <a:pt x="8708" y="3510"/>
                  </a:cubicBezTo>
                  <a:cubicBezTo>
                    <a:pt x="8362" y="4074"/>
                    <a:pt x="7989" y="4633"/>
                    <a:pt x="7727" y="5238"/>
                  </a:cubicBezTo>
                  <a:cubicBezTo>
                    <a:pt x="6933" y="7067"/>
                    <a:pt x="5765" y="8013"/>
                    <a:pt x="3839" y="9782"/>
                  </a:cubicBezTo>
                  <a:cubicBezTo>
                    <a:pt x="895" y="12487"/>
                    <a:pt x="1" y="17832"/>
                    <a:pt x="3134" y="22448"/>
                  </a:cubicBezTo>
                  <a:cubicBezTo>
                    <a:pt x="5000" y="25197"/>
                    <a:pt x="7151" y="27667"/>
                    <a:pt x="9822" y="29672"/>
                  </a:cubicBezTo>
                  <a:cubicBezTo>
                    <a:pt x="11976" y="31289"/>
                    <a:pt x="12663" y="31138"/>
                    <a:pt x="18082" y="33660"/>
                  </a:cubicBezTo>
                  <a:cubicBezTo>
                    <a:pt x="19637" y="34384"/>
                    <a:pt x="21237" y="34764"/>
                    <a:pt x="22922" y="34764"/>
                  </a:cubicBezTo>
                  <a:cubicBezTo>
                    <a:pt x="23178" y="34764"/>
                    <a:pt x="23436" y="34755"/>
                    <a:pt x="23696" y="34738"/>
                  </a:cubicBezTo>
                  <a:cubicBezTo>
                    <a:pt x="30252" y="34293"/>
                    <a:pt x="31644" y="34670"/>
                    <a:pt x="35377" y="34293"/>
                  </a:cubicBezTo>
                  <a:cubicBezTo>
                    <a:pt x="37800" y="34046"/>
                    <a:pt x="40065" y="33257"/>
                    <a:pt x="42369" y="32586"/>
                  </a:cubicBezTo>
                  <a:lnTo>
                    <a:pt x="45175" y="31401"/>
                  </a:lnTo>
                  <a:cubicBezTo>
                    <a:pt x="45873" y="31105"/>
                    <a:pt x="46566" y="30732"/>
                    <a:pt x="46953" y="30090"/>
                  </a:cubicBezTo>
                  <a:cubicBezTo>
                    <a:pt x="47538" y="29121"/>
                    <a:pt x="52664" y="23916"/>
                    <a:pt x="54436" y="18809"/>
                  </a:cubicBezTo>
                  <a:cubicBezTo>
                    <a:pt x="56420" y="13093"/>
                    <a:pt x="55304" y="8541"/>
                    <a:pt x="53554" y="6333"/>
                  </a:cubicBezTo>
                  <a:cubicBezTo>
                    <a:pt x="52672" y="5218"/>
                    <a:pt x="51525" y="4632"/>
                    <a:pt x="50246" y="4632"/>
                  </a:cubicBezTo>
                  <a:cubicBezTo>
                    <a:pt x="49791" y="4632"/>
                    <a:pt x="49318" y="4706"/>
                    <a:pt x="48835" y="4858"/>
                  </a:cubicBezTo>
                  <a:cubicBezTo>
                    <a:pt x="46854" y="5480"/>
                    <a:pt x="45125" y="6880"/>
                    <a:pt x="43061" y="6880"/>
                  </a:cubicBezTo>
                  <a:cubicBezTo>
                    <a:pt x="42404" y="6880"/>
                    <a:pt x="41713" y="6738"/>
                    <a:pt x="40968" y="6384"/>
                  </a:cubicBezTo>
                  <a:cubicBezTo>
                    <a:pt x="39098" y="5494"/>
                    <a:pt x="38259" y="4981"/>
                    <a:pt x="37313" y="4672"/>
                  </a:cubicBezTo>
                  <a:cubicBezTo>
                    <a:pt x="34976" y="3905"/>
                    <a:pt x="35049" y="2532"/>
                    <a:pt x="32765" y="1114"/>
                  </a:cubicBezTo>
                  <a:cubicBezTo>
                    <a:pt x="31460" y="304"/>
                    <a:pt x="30331" y="0"/>
                    <a:pt x="2929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1749964" y="580244"/>
              <a:ext cx="4029374" cy="2574487"/>
              <a:chOff x="1749964" y="580244"/>
              <a:chExt cx="4029374" cy="2574487"/>
            </a:xfrm>
          </p:grpSpPr>
          <p:sp>
            <p:nvSpPr>
              <p:cNvPr id="17" name="Google Shape;17;p2"/>
              <p:cNvSpPr/>
              <p:nvPr/>
            </p:nvSpPr>
            <p:spPr>
              <a:xfrm>
                <a:off x="3556388" y="654591"/>
                <a:ext cx="2198345" cy="2481527"/>
              </a:xfrm>
              <a:custGeom>
                <a:avLst/>
                <a:gdLst/>
                <a:ahLst/>
                <a:cxnLst/>
                <a:rect l="l" t="t" r="r" b="b"/>
                <a:pathLst>
                  <a:path w="29244" h="33010" extrusionOk="0">
                    <a:moveTo>
                      <a:pt x="631" y="1"/>
                    </a:moveTo>
                    <a:cubicBezTo>
                      <a:pt x="422" y="1"/>
                      <a:pt x="208" y="34"/>
                      <a:pt x="0" y="100"/>
                    </a:cubicBezTo>
                    <a:cubicBezTo>
                      <a:pt x="254" y="172"/>
                      <a:pt x="462" y="241"/>
                      <a:pt x="689" y="266"/>
                    </a:cubicBezTo>
                    <a:cubicBezTo>
                      <a:pt x="4692" y="677"/>
                      <a:pt x="4639" y="3068"/>
                      <a:pt x="9723" y="3399"/>
                    </a:cubicBezTo>
                    <a:cubicBezTo>
                      <a:pt x="10703" y="3462"/>
                      <a:pt x="11102" y="3629"/>
                      <a:pt x="12747" y="4273"/>
                    </a:cubicBezTo>
                    <a:cubicBezTo>
                      <a:pt x="15043" y="5174"/>
                      <a:pt x="16692" y="5973"/>
                      <a:pt x="18247" y="5973"/>
                    </a:cubicBezTo>
                    <a:cubicBezTo>
                      <a:pt x="18649" y="5973"/>
                      <a:pt x="19046" y="5919"/>
                      <a:pt x="19445" y="5800"/>
                    </a:cubicBezTo>
                    <a:cubicBezTo>
                      <a:pt x="20251" y="5560"/>
                      <a:pt x="21376" y="5355"/>
                      <a:pt x="22417" y="5355"/>
                    </a:cubicBezTo>
                    <a:cubicBezTo>
                      <a:pt x="23083" y="5355"/>
                      <a:pt x="23715" y="5439"/>
                      <a:pt x="24206" y="5651"/>
                    </a:cubicBezTo>
                    <a:cubicBezTo>
                      <a:pt x="25361" y="6151"/>
                      <a:pt x="26381" y="6835"/>
                      <a:pt x="27185" y="7829"/>
                    </a:cubicBezTo>
                    <a:cubicBezTo>
                      <a:pt x="28952" y="10014"/>
                      <a:pt x="28648" y="11514"/>
                      <a:pt x="28895" y="12962"/>
                    </a:cubicBezTo>
                    <a:cubicBezTo>
                      <a:pt x="28942" y="13231"/>
                      <a:pt x="28969" y="13491"/>
                      <a:pt x="28935" y="13785"/>
                    </a:cubicBezTo>
                    <a:cubicBezTo>
                      <a:pt x="28602" y="14308"/>
                      <a:pt x="28508" y="14920"/>
                      <a:pt x="28473" y="15569"/>
                    </a:cubicBezTo>
                    <a:cubicBezTo>
                      <a:pt x="28101" y="16016"/>
                      <a:pt x="28632" y="15536"/>
                      <a:pt x="24683" y="19408"/>
                    </a:cubicBezTo>
                    <a:cubicBezTo>
                      <a:pt x="21733" y="22303"/>
                      <a:pt x="21682" y="23984"/>
                      <a:pt x="19770" y="25381"/>
                    </a:cubicBezTo>
                    <a:cubicBezTo>
                      <a:pt x="17653" y="26930"/>
                      <a:pt x="16457" y="26804"/>
                      <a:pt x="15041" y="28203"/>
                    </a:cubicBezTo>
                    <a:cubicBezTo>
                      <a:pt x="14524" y="28716"/>
                      <a:pt x="13958" y="29168"/>
                      <a:pt x="13388" y="29616"/>
                    </a:cubicBezTo>
                    <a:cubicBezTo>
                      <a:pt x="11546" y="31060"/>
                      <a:pt x="10228" y="30367"/>
                      <a:pt x="7590" y="31872"/>
                    </a:cubicBezTo>
                    <a:cubicBezTo>
                      <a:pt x="5760" y="32917"/>
                      <a:pt x="5918" y="32607"/>
                      <a:pt x="5618" y="32931"/>
                    </a:cubicBezTo>
                    <a:cubicBezTo>
                      <a:pt x="5680" y="32963"/>
                      <a:pt x="5729" y="33010"/>
                      <a:pt x="5771" y="33010"/>
                    </a:cubicBezTo>
                    <a:cubicBezTo>
                      <a:pt x="5773" y="33010"/>
                      <a:pt x="5776" y="33010"/>
                      <a:pt x="5778" y="33009"/>
                    </a:cubicBezTo>
                    <a:cubicBezTo>
                      <a:pt x="5900" y="32997"/>
                      <a:pt x="6027" y="32980"/>
                      <a:pt x="6136" y="32929"/>
                    </a:cubicBezTo>
                    <a:cubicBezTo>
                      <a:pt x="6531" y="32748"/>
                      <a:pt x="6927" y="32568"/>
                      <a:pt x="7305" y="32355"/>
                    </a:cubicBezTo>
                    <a:cubicBezTo>
                      <a:pt x="9469" y="31138"/>
                      <a:pt x="9930" y="31272"/>
                      <a:pt x="11495" y="30883"/>
                    </a:cubicBezTo>
                    <a:cubicBezTo>
                      <a:pt x="14264" y="30197"/>
                      <a:pt x="14703" y="28242"/>
                      <a:pt x="17357" y="27148"/>
                    </a:cubicBezTo>
                    <a:cubicBezTo>
                      <a:pt x="22406" y="25070"/>
                      <a:pt x="21395" y="22670"/>
                      <a:pt x="25427" y="19147"/>
                    </a:cubicBezTo>
                    <a:cubicBezTo>
                      <a:pt x="26541" y="18174"/>
                      <a:pt x="25799" y="18671"/>
                      <a:pt x="27900" y="16612"/>
                    </a:cubicBezTo>
                    <a:cubicBezTo>
                      <a:pt x="28271" y="16248"/>
                      <a:pt x="28469" y="16101"/>
                      <a:pt x="28608" y="15687"/>
                    </a:cubicBezTo>
                    <a:cubicBezTo>
                      <a:pt x="29071" y="14284"/>
                      <a:pt x="29244" y="14041"/>
                      <a:pt x="29104" y="12600"/>
                    </a:cubicBezTo>
                    <a:cubicBezTo>
                      <a:pt x="29046" y="12002"/>
                      <a:pt x="28863" y="10521"/>
                      <a:pt x="28648" y="9921"/>
                    </a:cubicBezTo>
                    <a:cubicBezTo>
                      <a:pt x="27762" y="7454"/>
                      <a:pt x="25791" y="5788"/>
                      <a:pt x="23713" y="5219"/>
                    </a:cubicBezTo>
                    <a:cubicBezTo>
                      <a:pt x="23321" y="5111"/>
                      <a:pt x="22924" y="5076"/>
                      <a:pt x="22526" y="5076"/>
                    </a:cubicBezTo>
                    <a:cubicBezTo>
                      <a:pt x="22117" y="5076"/>
                      <a:pt x="21708" y="5113"/>
                      <a:pt x="21302" y="5143"/>
                    </a:cubicBezTo>
                    <a:cubicBezTo>
                      <a:pt x="19819" y="5257"/>
                      <a:pt x="19352" y="5734"/>
                      <a:pt x="18264" y="5734"/>
                    </a:cubicBezTo>
                    <a:cubicBezTo>
                      <a:pt x="18016" y="5734"/>
                      <a:pt x="17737" y="5710"/>
                      <a:pt x="17405" y="5650"/>
                    </a:cubicBezTo>
                    <a:cubicBezTo>
                      <a:pt x="15171" y="5250"/>
                      <a:pt x="11937" y="3440"/>
                      <a:pt x="10442" y="3239"/>
                    </a:cubicBezTo>
                    <a:cubicBezTo>
                      <a:pt x="9915" y="3168"/>
                      <a:pt x="8263" y="3112"/>
                      <a:pt x="7030" y="2655"/>
                    </a:cubicBezTo>
                    <a:cubicBezTo>
                      <a:pt x="4571" y="1742"/>
                      <a:pt x="4438" y="1137"/>
                      <a:pt x="3308" y="686"/>
                    </a:cubicBezTo>
                    <a:cubicBezTo>
                      <a:pt x="2537" y="380"/>
                      <a:pt x="1744" y="150"/>
                      <a:pt x="922" y="24"/>
                    </a:cubicBezTo>
                    <a:cubicBezTo>
                      <a:pt x="827" y="8"/>
                      <a:pt x="730" y="1"/>
                      <a:pt x="63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776651" y="682105"/>
                <a:ext cx="1793240" cy="2145645"/>
              </a:xfrm>
              <a:custGeom>
                <a:avLst/>
                <a:gdLst/>
                <a:ahLst/>
                <a:cxnLst/>
                <a:rect l="l" t="t" r="r" b="b"/>
                <a:pathLst>
                  <a:path w="23855" h="28542" extrusionOk="0">
                    <a:moveTo>
                      <a:pt x="18057" y="1"/>
                    </a:moveTo>
                    <a:cubicBezTo>
                      <a:pt x="17010" y="1"/>
                      <a:pt x="15486" y="84"/>
                      <a:pt x="14088" y="114"/>
                    </a:cubicBezTo>
                    <a:cubicBezTo>
                      <a:pt x="13602" y="124"/>
                      <a:pt x="13145" y="222"/>
                      <a:pt x="12709" y="435"/>
                    </a:cubicBezTo>
                    <a:cubicBezTo>
                      <a:pt x="12100" y="734"/>
                      <a:pt x="10696" y="1192"/>
                      <a:pt x="9744" y="2505"/>
                    </a:cubicBezTo>
                    <a:cubicBezTo>
                      <a:pt x="9646" y="2640"/>
                      <a:pt x="9051" y="3254"/>
                      <a:pt x="8660" y="3704"/>
                    </a:cubicBezTo>
                    <a:cubicBezTo>
                      <a:pt x="8155" y="4286"/>
                      <a:pt x="7607" y="4820"/>
                      <a:pt x="6988" y="5280"/>
                    </a:cubicBezTo>
                    <a:cubicBezTo>
                      <a:pt x="6223" y="5847"/>
                      <a:pt x="5466" y="6426"/>
                      <a:pt x="4632" y="6897"/>
                    </a:cubicBezTo>
                    <a:cubicBezTo>
                      <a:pt x="3033" y="7798"/>
                      <a:pt x="1811" y="8797"/>
                      <a:pt x="871" y="10422"/>
                    </a:cubicBezTo>
                    <a:cubicBezTo>
                      <a:pt x="0" y="11930"/>
                      <a:pt x="270" y="12664"/>
                      <a:pt x="232" y="13654"/>
                    </a:cubicBezTo>
                    <a:cubicBezTo>
                      <a:pt x="207" y="14336"/>
                      <a:pt x="456" y="15024"/>
                      <a:pt x="494" y="15172"/>
                    </a:cubicBezTo>
                    <a:cubicBezTo>
                      <a:pt x="796" y="16337"/>
                      <a:pt x="1270" y="17127"/>
                      <a:pt x="3010" y="19569"/>
                    </a:cubicBezTo>
                    <a:cubicBezTo>
                      <a:pt x="4634" y="21847"/>
                      <a:pt x="4532" y="22732"/>
                      <a:pt x="6072" y="24822"/>
                    </a:cubicBezTo>
                    <a:cubicBezTo>
                      <a:pt x="6638" y="25588"/>
                      <a:pt x="7257" y="26316"/>
                      <a:pt x="7749" y="27137"/>
                    </a:cubicBezTo>
                    <a:cubicBezTo>
                      <a:pt x="7911" y="27408"/>
                      <a:pt x="8146" y="27607"/>
                      <a:pt x="8380" y="27815"/>
                    </a:cubicBezTo>
                    <a:cubicBezTo>
                      <a:pt x="8707" y="28103"/>
                      <a:pt x="9157" y="28190"/>
                      <a:pt x="9460" y="28512"/>
                    </a:cubicBezTo>
                    <a:cubicBezTo>
                      <a:pt x="9479" y="28532"/>
                      <a:pt x="9505" y="28542"/>
                      <a:pt x="9533" y="28542"/>
                    </a:cubicBezTo>
                    <a:cubicBezTo>
                      <a:pt x="9579" y="28542"/>
                      <a:pt x="9630" y="28515"/>
                      <a:pt x="9661" y="28461"/>
                    </a:cubicBezTo>
                    <a:cubicBezTo>
                      <a:pt x="7866" y="26525"/>
                      <a:pt x="8374" y="24858"/>
                      <a:pt x="7280" y="24045"/>
                    </a:cubicBezTo>
                    <a:cubicBezTo>
                      <a:pt x="7227" y="24007"/>
                      <a:pt x="7037" y="23902"/>
                      <a:pt x="6899" y="23902"/>
                    </a:cubicBezTo>
                    <a:cubicBezTo>
                      <a:pt x="6808" y="23902"/>
                      <a:pt x="6739" y="23948"/>
                      <a:pt x="6750" y="24090"/>
                    </a:cubicBezTo>
                    <a:cubicBezTo>
                      <a:pt x="7304" y="24407"/>
                      <a:pt x="7466" y="24474"/>
                      <a:pt x="7766" y="25465"/>
                    </a:cubicBezTo>
                    <a:cubicBezTo>
                      <a:pt x="7964" y="26120"/>
                      <a:pt x="8181" y="26767"/>
                      <a:pt x="8521" y="27367"/>
                    </a:cubicBezTo>
                    <a:cubicBezTo>
                      <a:pt x="8565" y="27444"/>
                      <a:pt x="8570" y="27544"/>
                      <a:pt x="8589" y="27635"/>
                    </a:cubicBezTo>
                    <a:cubicBezTo>
                      <a:pt x="8002" y="27256"/>
                      <a:pt x="7893" y="26873"/>
                      <a:pt x="6748" y="25340"/>
                    </a:cubicBezTo>
                    <a:cubicBezTo>
                      <a:pt x="4415" y="22215"/>
                      <a:pt x="5020" y="21799"/>
                      <a:pt x="2986" y="19062"/>
                    </a:cubicBezTo>
                    <a:cubicBezTo>
                      <a:pt x="272" y="15407"/>
                      <a:pt x="671" y="14866"/>
                      <a:pt x="424" y="12821"/>
                    </a:cubicBezTo>
                    <a:cubicBezTo>
                      <a:pt x="308" y="11859"/>
                      <a:pt x="1200" y="9280"/>
                      <a:pt x="3935" y="7547"/>
                    </a:cubicBezTo>
                    <a:cubicBezTo>
                      <a:pt x="5409" y="6613"/>
                      <a:pt x="5693" y="6634"/>
                      <a:pt x="7581" y="5073"/>
                    </a:cubicBezTo>
                    <a:cubicBezTo>
                      <a:pt x="9522" y="3468"/>
                      <a:pt x="10163" y="1951"/>
                      <a:pt x="11602" y="1212"/>
                    </a:cubicBezTo>
                    <a:cubicBezTo>
                      <a:pt x="12005" y="1003"/>
                      <a:pt x="12428" y="830"/>
                      <a:pt x="12837" y="629"/>
                    </a:cubicBezTo>
                    <a:cubicBezTo>
                      <a:pt x="13331" y="387"/>
                      <a:pt x="13862" y="306"/>
                      <a:pt x="14400" y="304"/>
                    </a:cubicBezTo>
                    <a:cubicBezTo>
                      <a:pt x="15015" y="301"/>
                      <a:pt x="16904" y="298"/>
                      <a:pt x="18462" y="298"/>
                    </a:cubicBezTo>
                    <a:cubicBezTo>
                      <a:pt x="19691" y="298"/>
                      <a:pt x="20715" y="300"/>
                      <a:pt x="20746" y="306"/>
                    </a:cubicBezTo>
                    <a:cubicBezTo>
                      <a:pt x="21022" y="357"/>
                      <a:pt x="21297" y="375"/>
                      <a:pt x="21571" y="375"/>
                    </a:cubicBezTo>
                    <a:cubicBezTo>
                      <a:pt x="22205" y="375"/>
                      <a:pt x="22838" y="278"/>
                      <a:pt x="23471" y="263"/>
                    </a:cubicBezTo>
                    <a:cubicBezTo>
                      <a:pt x="23532" y="262"/>
                      <a:pt x="23601" y="250"/>
                      <a:pt x="23649" y="218"/>
                    </a:cubicBezTo>
                    <a:cubicBezTo>
                      <a:pt x="23717" y="173"/>
                      <a:pt x="23854" y="194"/>
                      <a:pt x="23834" y="20"/>
                    </a:cubicBezTo>
                    <a:cubicBezTo>
                      <a:pt x="23658" y="17"/>
                      <a:pt x="23483" y="13"/>
                      <a:pt x="23309" y="13"/>
                    </a:cubicBezTo>
                    <a:cubicBezTo>
                      <a:pt x="23090" y="13"/>
                      <a:pt x="22872" y="20"/>
                      <a:pt x="22654" y="43"/>
                    </a:cubicBezTo>
                    <a:cubicBezTo>
                      <a:pt x="22424" y="68"/>
                      <a:pt x="22191" y="108"/>
                      <a:pt x="21960" y="108"/>
                    </a:cubicBezTo>
                    <a:cubicBezTo>
                      <a:pt x="21945" y="108"/>
                      <a:pt x="21930" y="108"/>
                      <a:pt x="21915" y="107"/>
                    </a:cubicBezTo>
                    <a:cubicBezTo>
                      <a:pt x="21711" y="102"/>
                      <a:pt x="21506" y="101"/>
                      <a:pt x="21302" y="101"/>
                    </a:cubicBezTo>
                    <a:cubicBezTo>
                      <a:pt x="21043" y="101"/>
                      <a:pt x="20783" y="103"/>
                      <a:pt x="20524" y="103"/>
                    </a:cubicBezTo>
                    <a:cubicBezTo>
                      <a:pt x="19994" y="103"/>
                      <a:pt x="19463" y="93"/>
                      <a:pt x="18933" y="35"/>
                    </a:cubicBezTo>
                    <a:cubicBezTo>
                      <a:pt x="18711" y="11"/>
                      <a:pt x="18411" y="1"/>
                      <a:pt x="180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4193185" y="1986823"/>
                <a:ext cx="1526378" cy="1148674"/>
              </a:xfrm>
              <a:custGeom>
                <a:avLst/>
                <a:gdLst/>
                <a:ahLst/>
                <a:cxnLst/>
                <a:rect l="l" t="t" r="r" b="b"/>
                <a:pathLst>
                  <a:path w="20305" h="15280" extrusionOk="0">
                    <a:moveTo>
                      <a:pt x="20191" y="1"/>
                    </a:moveTo>
                    <a:cubicBezTo>
                      <a:pt x="20184" y="1"/>
                      <a:pt x="20177" y="2"/>
                      <a:pt x="20173" y="5"/>
                    </a:cubicBezTo>
                    <a:cubicBezTo>
                      <a:pt x="20093" y="68"/>
                      <a:pt x="20007" y="128"/>
                      <a:pt x="19939" y="204"/>
                    </a:cubicBezTo>
                    <a:cubicBezTo>
                      <a:pt x="18424" y="1892"/>
                      <a:pt x="16897" y="2177"/>
                      <a:pt x="15145" y="5422"/>
                    </a:cubicBezTo>
                    <a:cubicBezTo>
                      <a:pt x="14665" y="6313"/>
                      <a:pt x="13482" y="8006"/>
                      <a:pt x="12648" y="8563"/>
                    </a:cubicBezTo>
                    <a:cubicBezTo>
                      <a:pt x="10053" y="10293"/>
                      <a:pt x="9569" y="10481"/>
                      <a:pt x="8390" y="11359"/>
                    </a:cubicBezTo>
                    <a:cubicBezTo>
                      <a:pt x="7689" y="11880"/>
                      <a:pt x="6784" y="12285"/>
                      <a:pt x="5639" y="13164"/>
                    </a:cubicBezTo>
                    <a:cubicBezTo>
                      <a:pt x="4109" y="14340"/>
                      <a:pt x="2711" y="14623"/>
                      <a:pt x="320" y="15026"/>
                    </a:cubicBezTo>
                    <a:cubicBezTo>
                      <a:pt x="196" y="15046"/>
                      <a:pt x="74" y="15065"/>
                      <a:pt x="0" y="15272"/>
                    </a:cubicBezTo>
                    <a:cubicBezTo>
                      <a:pt x="112" y="15272"/>
                      <a:pt x="204" y="15280"/>
                      <a:pt x="287" y="15280"/>
                    </a:cubicBezTo>
                    <a:cubicBezTo>
                      <a:pt x="333" y="15280"/>
                      <a:pt x="376" y="15277"/>
                      <a:pt x="418" y="15269"/>
                    </a:cubicBezTo>
                    <a:cubicBezTo>
                      <a:pt x="1070" y="15153"/>
                      <a:pt x="1720" y="15041"/>
                      <a:pt x="2367" y="14903"/>
                    </a:cubicBezTo>
                    <a:cubicBezTo>
                      <a:pt x="4834" y="14376"/>
                      <a:pt x="5483" y="13528"/>
                      <a:pt x="7211" y="12485"/>
                    </a:cubicBezTo>
                    <a:cubicBezTo>
                      <a:pt x="8954" y="11431"/>
                      <a:pt x="8356" y="11710"/>
                      <a:pt x="10484" y="10339"/>
                    </a:cubicBezTo>
                    <a:cubicBezTo>
                      <a:pt x="12453" y="9070"/>
                      <a:pt x="12732" y="8947"/>
                      <a:pt x="13252" y="8454"/>
                    </a:cubicBezTo>
                    <a:cubicBezTo>
                      <a:pt x="14863" y="6927"/>
                      <a:pt x="15361" y="5540"/>
                      <a:pt x="16335" y="4115"/>
                    </a:cubicBezTo>
                    <a:cubicBezTo>
                      <a:pt x="17606" y="2256"/>
                      <a:pt x="19444" y="1565"/>
                      <a:pt x="20224" y="224"/>
                    </a:cubicBezTo>
                    <a:cubicBezTo>
                      <a:pt x="20263" y="154"/>
                      <a:pt x="20305" y="75"/>
                      <a:pt x="20228" y="2"/>
                    </a:cubicBezTo>
                    <a:lnTo>
                      <a:pt x="20228" y="2"/>
                    </a:lnTo>
                    <a:cubicBezTo>
                      <a:pt x="20226" y="2"/>
                      <a:pt x="20223" y="2"/>
                      <a:pt x="20220" y="2"/>
                    </a:cubicBezTo>
                    <a:cubicBezTo>
                      <a:pt x="20211" y="2"/>
                      <a:pt x="20200" y="1"/>
                      <a:pt x="201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51109" y="2563858"/>
                <a:ext cx="1835261" cy="506078"/>
              </a:xfrm>
              <a:custGeom>
                <a:avLst/>
                <a:gdLst/>
                <a:ahLst/>
                <a:cxnLst/>
                <a:rect l="l" t="t" r="r" b="b"/>
                <a:pathLst>
                  <a:path w="24414" h="6732" extrusionOk="0">
                    <a:moveTo>
                      <a:pt x="22" y="0"/>
                    </a:moveTo>
                    <a:cubicBezTo>
                      <a:pt x="22" y="138"/>
                      <a:pt x="0" y="222"/>
                      <a:pt x="25" y="291"/>
                    </a:cubicBezTo>
                    <a:cubicBezTo>
                      <a:pt x="583" y="1807"/>
                      <a:pt x="806" y="2660"/>
                      <a:pt x="1961" y="3626"/>
                    </a:cubicBezTo>
                    <a:cubicBezTo>
                      <a:pt x="3724" y="5098"/>
                      <a:pt x="5520" y="5783"/>
                      <a:pt x="8011" y="6361"/>
                    </a:cubicBezTo>
                    <a:cubicBezTo>
                      <a:pt x="9269" y="6653"/>
                      <a:pt x="10049" y="6732"/>
                      <a:pt x="11374" y="6732"/>
                    </a:cubicBezTo>
                    <a:cubicBezTo>
                      <a:pt x="11808" y="6732"/>
                      <a:pt x="12300" y="6723"/>
                      <a:pt x="12886" y="6711"/>
                    </a:cubicBezTo>
                    <a:cubicBezTo>
                      <a:pt x="13667" y="6696"/>
                      <a:pt x="14859" y="6435"/>
                      <a:pt x="16379" y="5701"/>
                    </a:cubicBezTo>
                    <a:cubicBezTo>
                      <a:pt x="16929" y="5437"/>
                      <a:pt x="17527" y="4863"/>
                      <a:pt x="17747" y="4112"/>
                    </a:cubicBezTo>
                    <a:cubicBezTo>
                      <a:pt x="19011" y="3345"/>
                      <a:pt x="20164" y="3238"/>
                      <a:pt x="24199" y="2332"/>
                    </a:cubicBezTo>
                    <a:cubicBezTo>
                      <a:pt x="24261" y="2318"/>
                      <a:pt x="24310" y="2243"/>
                      <a:pt x="24414" y="2156"/>
                    </a:cubicBezTo>
                    <a:cubicBezTo>
                      <a:pt x="24288" y="2142"/>
                      <a:pt x="24209" y="2123"/>
                      <a:pt x="24140" y="2123"/>
                    </a:cubicBezTo>
                    <a:cubicBezTo>
                      <a:pt x="24128" y="2123"/>
                      <a:pt x="24116" y="2123"/>
                      <a:pt x="24104" y="2125"/>
                    </a:cubicBezTo>
                    <a:cubicBezTo>
                      <a:pt x="23776" y="2168"/>
                      <a:pt x="23446" y="2206"/>
                      <a:pt x="23124" y="2277"/>
                    </a:cubicBezTo>
                    <a:cubicBezTo>
                      <a:pt x="19592" y="3062"/>
                      <a:pt x="18750" y="3262"/>
                      <a:pt x="17827" y="3772"/>
                    </a:cubicBezTo>
                    <a:cubicBezTo>
                      <a:pt x="17799" y="3787"/>
                      <a:pt x="17758" y="3780"/>
                      <a:pt x="17725" y="3783"/>
                    </a:cubicBezTo>
                    <a:cubicBezTo>
                      <a:pt x="17682" y="3693"/>
                      <a:pt x="17640" y="3606"/>
                      <a:pt x="17599" y="3520"/>
                    </a:cubicBezTo>
                    <a:cubicBezTo>
                      <a:pt x="17558" y="3525"/>
                      <a:pt x="17517" y="3531"/>
                      <a:pt x="17477" y="3535"/>
                    </a:cubicBezTo>
                    <a:cubicBezTo>
                      <a:pt x="17460" y="3633"/>
                      <a:pt x="17427" y="3733"/>
                      <a:pt x="17430" y="3830"/>
                    </a:cubicBezTo>
                    <a:cubicBezTo>
                      <a:pt x="17466" y="4826"/>
                      <a:pt x="16673" y="5271"/>
                      <a:pt x="15945" y="5615"/>
                    </a:cubicBezTo>
                    <a:cubicBezTo>
                      <a:pt x="15041" y="6041"/>
                      <a:pt x="14097" y="6344"/>
                      <a:pt x="13099" y="6429"/>
                    </a:cubicBezTo>
                    <a:cubicBezTo>
                      <a:pt x="12605" y="6471"/>
                      <a:pt x="12117" y="6491"/>
                      <a:pt x="11636" y="6491"/>
                    </a:cubicBezTo>
                    <a:cubicBezTo>
                      <a:pt x="8153" y="6491"/>
                      <a:pt x="5031" y="5441"/>
                      <a:pt x="2950" y="4043"/>
                    </a:cubicBezTo>
                    <a:cubicBezTo>
                      <a:pt x="545" y="2428"/>
                      <a:pt x="760" y="840"/>
                      <a:pt x="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685351" y="1357091"/>
                <a:ext cx="462161" cy="745360"/>
              </a:xfrm>
              <a:custGeom>
                <a:avLst/>
                <a:gdLst/>
                <a:ahLst/>
                <a:cxnLst/>
                <a:rect l="l" t="t" r="r" b="b"/>
                <a:pathLst>
                  <a:path w="6148" h="9915" extrusionOk="0">
                    <a:moveTo>
                      <a:pt x="2600" y="0"/>
                    </a:moveTo>
                    <a:cubicBezTo>
                      <a:pt x="2097" y="0"/>
                      <a:pt x="1232" y="281"/>
                      <a:pt x="659" y="1208"/>
                    </a:cubicBezTo>
                    <a:cubicBezTo>
                      <a:pt x="0" y="2273"/>
                      <a:pt x="54" y="3249"/>
                      <a:pt x="243" y="4262"/>
                    </a:cubicBezTo>
                    <a:cubicBezTo>
                      <a:pt x="369" y="4931"/>
                      <a:pt x="457" y="5611"/>
                      <a:pt x="684" y="6255"/>
                    </a:cubicBezTo>
                    <a:cubicBezTo>
                      <a:pt x="825" y="6654"/>
                      <a:pt x="891" y="7053"/>
                      <a:pt x="862" y="7471"/>
                    </a:cubicBezTo>
                    <a:cubicBezTo>
                      <a:pt x="817" y="8137"/>
                      <a:pt x="953" y="8789"/>
                      <a:pt x="1000" y="9450"/>
                    </a:cubicBezTo>
                    <a:cubicBezTo>
                      <a:pt x="1015" y="9663"/>
                      <a:pt x="1034" y="9673"/>
                      <a:pt x="1237" y="9915"/>
                    </a:cubicBezTo>
                    <a:cubicBezTo>
                      <a:pt x="1287" y="9088"/>
                      <a:pt x="1105" y="9461"/>
                      <a:pt x="1136" y="7981"/>
                    </a:cubicBezTo>
                    <a:cubicBezTo>
                      <a:pt x="1143" y="7656"/>
                      <a:pt x="1223" y="7322"/>
                      <a:pt x="1177" y="7006"/>
                    </a:cubicBezTo>
                    <a:cubicBezTo>
                      <a:pt x="1131" y="6682"/>
                      <a:pt x="1234" y="6390"/>
                      <a:pt x="1265" y="6086"/>
                    </a:cubicBezTo>
                    <a:cubicBezTo>
                      <a:pt x="1368" y="5024"/>
                      <a:pt x="1828" y="4181"/>
                      <a:pt x="2298" y="3752"/>
                    </a:cubicBezTo>
                    <a:cubicBezTo>
                      <a:pt x="2596" y="3481"/>
                      <a:pt x="2946" y="3360"/>
                      <a:pt x="3308" y="3360"/>
                    </a:cubicBezTo>
                    <a:cubicBezTo>
                      <a:pt x="4432" y="3360"/>
                      <a:pt x="5677" y="4519"/>
                      <a:pt x="5857" y="5939"/>
                    </a:cubicBezTo>
                    <a:cubicBezTo>
                      <a:pt x="5870" y="6050"/>
                      <a:pt x="5916" y="6135"/>
                      <a:pt x="6041" y="6161"/>
                    </a:cubicBezTo>
                    <a:cubicBezTo>
                      <a:pt x="6148" y="5990"/>
                      <a:pt x="6124" y="5796"/>
                      <a:pt x="6083" y="5624"/>
                    </a:cubicBezTo>
                    <a:cubicBezTo>
                      <a:pt x="5797" y="4438"/>
                      <a:pt x="5139" y="3549"/>
                      <a:pt x="3948" y="3167"/>
                    </a:cubicBezTo>
                    <a:cubicBezTo>
                      <a:pt x="3722" y="3095"/>
                      <a:pt x="3494" y="3057"/>
                      <a:pt x="3272" y="3057"/>
                    </a:cubicBezTo>
                    <a:cubicBezTo>
                      <a:pt x="2707" y="3057"/>
                      <a:pt x="2176" y="3299"/>
                      <a:pt x="1792" y="3835"/>
                    </a:cubicBezTo>
                    <a:cubicBezTo>
                      <a:pt x="1223" y="4629"/>
                      <a:pt x="1087" y="5358"/>
                      <a:pt x="1003" y="5643"/>
                    </a:cubicBezTo>
                    <a:cubicBezTo>
                      <a:pt x="970" y="5759"/>
                      <a:pt x="1023" y="5900"/>
                      <a:pt x="883" y="6012"/>
                    </a:cubicBezTo>
                    <a:cubicBezTo>
                      <a:pt x="656" y="5221"/>
                      <a:pt x="704" y="5019"/>
                      <a:pt x="467" y="3696"/>
                    </a:cubicBezTo>
                    <a:cubicBezTo>
                      <a:pt x="190" y="2155"/>
                      <a:pt x="1112" y="325"/>
                      <a:pt x="2630" y="325"/>
                    </a:cubicBezTo>
                    <a:cubicBezTo>
                      <a:pt x="2829" y="325"/>
                      <a:pt x="3037" y="356"/>
                      <a:pt x="3255" y="423"/>
                    </a:cubicBezTo>
                    <a:cubicBezTo>
                      <a:pt x="5456" y="1105"/>
                      <a:pt x="5712" y="2731"/>
                      <a:pt x="5917" y="3469"/>
                    </a:cubicBezTo>
                    <a:cubicBezTo>
                      <a:pt x="6091" y="3379"/>
                      <a:pt x="6107" y="3364"/>
                      <a:pt x="6100" y="3263"/>
                    </a:cubicBezTo>
                    <a:cubicBezTo>
                      <a:pt x="5994" y="1824"/>
                      <a:pt x="4806" y="327"/>
                      <a:pt x="2765" y="12"/>
                    </a:cubicBezTo>
                    <a:cubicBezTo>
                      <a:pt x="2716" y="4"/>
                      <a:pt x="2660" y="0"/>
                      <a:pt x="26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3487830" y="1206293"/>
                <a:ext cx="566951" cy="574638"/>
              </a:xfrm>
              <a:custGeom>
                <a:avLst/>
                <a:gdLst/>
                <a:ahLst/>
                <a:cxnLst/>
                <a:rect l="l" t="t" r="r" b="b"/>
                <a:pathLst>
                  <a:path w="7542" h="7644" extrusionOk="0">
                    <a:moveTo>
                      <a:pt x="3108" y="1"/>
                    </a:moveTo>
                    <a:cubicBezTo>
                      <a:pt x="2989" y="1"/>
                      <a:pt x="2870" y="4"/>
                      <a:pt x="2750" y="9"/>
                    </a:cubicBezTo>
                    <a:cubicBezTo>
                      <a:pt x="2329" y="29"/>
                      <a:pt x="678" y="610"/>
                      <a:pt x="265" y="2332"/>
                    </a:cubicBezTo>
                    <a:cubicBezTo>
                      <a:pt x="86" y="3076"/>
                      <a:pt x="1" y="3830"/>
                      <a:pt x="101" y="4603"/>
                    </a:cubicBezTo>
                    <a:cubicBezTo>
                      <a:pt x="160" y="5060"/>
                      <a:pt x="198" y="5509"/>
                      <a:pt x="510" y="5842"/>
                    </a:cubicBezTo>
                    <a:cubicBezTo>
                      <a:pt x="544" y="6441"/>
                      <a:pt x="358" y="7035"/>
                      <a:pt x="752" y="7643"/>
                    </a:cubicBezTo>
                    <a:cubicBezTo>
                      <a:pt x="760" y="7483"/>
                      <a:pt x="791" y="7396"/>
                      <a:pt x="762" y="7334"/>
                    </a:cubicBezTo>
                    <a:cubicBezTo>
                      <a:pt x="647" y="7075"/>
                      <a:pt x="660" y="6800"/>
                      <a:pt x="695" y="6540"/>
                    </a:cubicBezTo>
                    <a:cubicBezTo>
                      <a:pt x="788" y="5844"/>
                      <a:pt x="921" y="5154"/>
                      <a:pt x="1175" y="4493"/>
                    </a:cubicBezTo>
                    <a:cubicBezTo>
                      <a:pt x="1448" y="3786"/>
                      <a:pt x="2088" y="2893"/>
                      <a:pt x="2847" y="2787"/>
                    </a:cubicBezTo>
                    <a:cubicBezTo>
                      <a:pt x="2978" y="2769"/>
                      <a:pt x="3111" y="2763"/>
                      <a:pt x="3245" y="2763"/>
                    </a:cubicBezTo>
                    <a:cubicBezTo>
                      <a:pt x="3504" y="2763"/>
                      <a:pt x="3765" y="2786"/>
                      <a:pt x="4024" y="2790"/>
                    </a:cubicBezTo>
                    <a:cubicBezTo>
                      <a:pt x="6832" y="3583"/>
                      <a:pt x="6954" y="5386"/>
                      <a:pt x="7229" y="5733"/>
                    </a:cubicBezTo>
                    <a:cubicBezTo>
                      <a:pt x="7358" y="5711"/>
                      <a:pt x="7382" y="5623"/>
                      <a:pt x="7359" y="5547"/>
                    </a:cubicBezTo>
                    <a:cubicBezTo>
                      <a:pt x="7291" y="5308"/>
                      <a:pt x="7220" y="5069"/>
                      <a:pt x="7123" y="4843"/>
                    </a:cubicBezTo>
                    <a:cubicBezTo>
                      <a:pt x="6579" y="3568"/>
                      <a:pt x="4908" y="2461"/>
                      <a:pt x="3421" y="2461"/>
                    </a:cubicBezTo>
                    <a:cubicBezTo>
                      <a:pt x="2765" y="2461"/>
                      <a:pt x="2145" y="2677"/>
                      <a:pt x="1673" y="3189"/>
                    </a:cubicBezTo>
                    <a:cubicBezTo>
                      <a:pt x="881" y="4048"/>
                      <a:pt x="783" y="4792"/>
                      <a:pt x="595" y="5566"/>
                    </a:cubicBezTo>
                    <a:cubicBezTo>
                      <a:pt x="530" y="5516"/>
                      <a:pt x="478" y="5496"/>
                      <a:pt x="468" y="5465"/>
                    </a:cubicBezTo>
                    <a:cubicBezTo>
                      <a:pt x="391" y="5188"/>
                      <a:pt x="311" y="4913"/>
                      <a:pt x="307" y="4617"/>
                    </a:cubicBezTo>
                    <a:cubicBezTo>
                      <a:pt x="295" y="3380"/>
                      <a:pt x="374" y="1868"/>
                      <a:pt x="1338" y="1032"/>
                    </a:cubicBezTo>
                    <a:cubicBezTo>
                      <a:pt x="1866" y="576"/>
                      <a:pt x="2452" y="260"/>
                      <a:pt x="3167" y="260"/>
                    </a:cubicBezTo>
                    <a:cubicBezTo>
                      <a:pt x="3214" y="260"/>
                      <a:pt x="3261" y="261"/>
                      <a:pt x="3309" y="264"/>
                    </a:cubicBezTo>
                    <a:cubicBezTo>
                      <a:pt x="6865" y="472"/>
                      <a:pt x="7096" y="2613"/>
                      <a:pt x="7271" y="3006"/>
                    </a:cubicBezTo>
                    <a:cubicBezTo>
                      <a:pt x="7293" y="3052"/>
                      <a:pt x="7356" y="3080"/>
                      <a:pt x="7417" y="3131"/>
                    </a:cubicBezTo>
                    <a:cubicBezTo>
                      <a:pt x="7482" y="2978"/>
                      <a:pt x="7542" y="3041"/>
                      <a:pt x="7388" y="2534"/>
                    </a:cubicBezTo>
                    <a:cubicBezTo>
                      <a:pt x="7181" y="1862"/>
                      <a:pt x="6836" y="1293"/>
                      <a:pt x="6235" y="892"/>
                    </a:cubicBezTo>
                    <a:cubicBezTo>
                      <a:pt x="5276" y="257"/>
                      <a:pt x="4224" y="1"/>
                      <a:pt x="31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3772062" y="2461396"/>
                <a:ext cx="1223658" cy="674320"/>
              </a:xfrm>
              <a:custGeom>
                <a:avLst/>
                <a:gdLst/>
                <a:ahLst/>
                <a:cxnLst/>
                <a:rect l="l" t="t" r="r" b="b"/>
                <a:pathLst>
                  <a:path w="16278" h="8970" extrusionOk="0">
                    <a:moveTo>
                      <a:pt x="16116" y="1"/>
                    </a:moveTo>
                    <a:cubicBezTo>
                      <a:pt x="16014" y="1"/>
                      <a:pt x="15931" y="64"/>
                      <a:pt x="15850" y="106"/>
                    </a:cubicBezTo>
                    <a:cubicBezTo>
                      <a:pt x="14419" y="843"/>
                      <a:pt x="12115" y="907"/>
                      <a:pt x="10605" y="2738"/>
                    </a:cubicBezTo>
                    <a:cubicBezTo>
                      <a:pt x="9700" y="3836"/>
                      <a:pt x="8814" y="4688"/>
                      <a:pt x="7018" y="5420"/>
                    </a:cubicBezTo>
                    <a:cubicBezTo>
                      <a:pt x="5863" y="5891"/>
                      <a:pt x="4158" y="6494"/>
                      <a:pt x="3079" y="7232"/>
                    </a:cubicBezTo>
                    <a:cubicBezTo>
                      <a:pt x="1969" y="7993"/>
                      <a:pt x="1579" y="8285"/>
                      <a:pt x="593" y="8609"/>
                    </a:cubicBezTo>
                    <a:cubicBezTo>
                      <a:pt x="25" y="8798"/>
                      <a:pt x="230" y="8696"/>
                      <a:pt x="0" y="8896"/>
                    </a:cubicBezTo>
                    <a:cubicBezTo>
                      <a:pt x="77" y="8951"/>
                      <a:pt x="149" y="8969"/>
                      <a:pt x="218" y="8969"/>
                    </a:cubicBezTo>
                    <a:cubicBezTo>
                      <a:pt x="294" y="8969"/>
                      <a:pt x="367" y="8946"/>
                      <a:pt x="441" y="8924"/>
                    </a:cubicBezTo>
                    <a:cubicBezTo>
                      <a:pt x="1698" y="8544"/>
                      <a:pt x="2046" y="8200"/>
                      <a:pt x="3168" y="7479"/>
                    </a:cubicBezTo>
                    <a:cubicBezTo>
                      <a:pt x="5230" y="6150"/>
                      <a:pt x="7641" y="5852"/>
                      <a:pt x="9392" y="4442"/>
                    </a:cubicBezTo>
                    <a:cubicBezTo>
                      <a:pt x="10547" y="3512"/>
                      <a:pt x="10842" y="2845"/>
                      <a:pt x="11488" y="2331"/>
                    </a:cubicBezTo>
                    <a:cubicBezTo>
                      <a:pt x="13291" y="896"/>
                      <a:pt x="15497" y="1114"/>
                      <a:pt x="16278" y="53"/>
                    </a:cubicBezTo>
                    <a:cubicBezTo>
                      <a:pt x="16218" y="15"/>
                      <a:pt x="16165" y="1"/>
                      <a:pt x="1611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819010" y="1826327"/>
                <a:ext cx="354288" cy="612827"/>
              </a:xfrm>
              <a:custGeom>
                <a:avLst/>
                <a:gdLst/>
                <a:ahLst/>
                <a:cxnLst/>
                <a:rect l="l" t="t" r="r" b="b"/>
                <a:pathLst>
                  <a:path w="4713" h="8152" extrusionOk="0">
                    <a:moveTo>
                      <a:pt x="1744" y="0"/>
                    </a:moveTo>
                    <a:cubicBezTo>
                      <a:pt x="1641" y="0"/>
                      <a:pt x="1542" y="11"/>
                      <a:pt x="1450" y="32"/>
                    </a:cubicBezTo>
                    <a:cubicBezTo>
                      <a:pt x="578" y="229"/>
                      <a:pt x="127" y="1466"/>
                      <a:pt x="74" y="2340"/>
                    </a:cubicBezTo>
                    <a:cubicBezTo>
                      <a:pt x="1" y="3523"/>
                      <a:pt x="220" y="5534"/>
                      <a:pt x="668" y="6192"/>
                    </a:cubicBezTo>
                    <a:cubicBezTo>
                      <a:pt x="712" y="6816"/>
                      <a:pt x="623" y="7417"/>
                      <a:pt x="764" y="8151"/>
                    </a:cubicBezTo>
                    <a:cubicBezTo>
                      <a:pt x="820" y="7941"/>
                      <a:pt x="851" y="7870"/>
                      <a:pt x="856" y="7797"/>
                    </a:cubicBezTo>
                    <a:cubicBezTo>
                      <a:pt x="980" y="5614"/>
                      <a:pt x="897" y="4991"/>
                      <a:pt x="1425" y="4230"/>
                    </a:cubicBezTo>
                    <a:cubicBezTo>
                      <a:pt x="1663" y="3883"/>
                      <a:pt x="1980" y="3714"/>
                      <a:pt x="2345" y="3714"/>
                    </a:cubicBezTo>
                    <a:cubicBezTo>
                      <a:pt x="2452" y="3714"/>
                      <a:pt x="2562" y="3728"/>
                      <a:pt x="2676" y="3756"/>
                    </a:cubicBezTo>
                    <a:cubicBezTo>
                      <a:pt x="3417" y="3939"/>
                      <a:pt x="4291" y="4525"/>
                      <a:pt x="4312" y="5753"/>
                    </a:cubicBezTo>
                    <a:cubicBezTo>
                      <a:pt x="4313" y="5805"/>
                      <a:pt x="4347" y="5858"/>
                      <a:pt x="4383" y="5952"/>
                    </a:cubicBezTo>
                    <a:cubicBezTo>
                      <a:pt x="4453" y="5860"/>
                      <a:pt x="4527" y="5805"/>
                      <a:pt x="4544" y="5736"/>
                    </a:cubicBezTo>
                    <a:cubicBezTo>
                      <a:pt x="4712" y="5059"/>
                      <a:pt x="4111" y="3836"/>
                      <a:pt x="2859" y="3508"/>
                    </a:cubicBezTo>
                    <a:cubicBezTo>
                      <a:pt x="2640" y="3451"/>
                      <a:pt x="2448" y="3422"/>
                      <a:pt x="2276" y="3422"/>
                    </a:cubicBezTo>
                    <a:cubicBezTo>
                      <a:pt x="1790" y="3422"/>
                      <a:pt x="1469" y="3651"/>
                      <a:pt x="1169" y="4080"/>
                    </a:cubicBezTo>
                    <a:cubicBezTo>
                      <a:pt x="784" y="4632"/>
                      <a:pt x="699" y="5306"/>
                      <a:pt x="637" y="5580"/>
                    </a:cubicBezTo>
                    <a:cubicBezTo>
                      <a:pt x="436" y="4436"/>
                      <a:pt x="163" y="2930"/>
                      <a:pt x="504" y="1700"/>
                    </a:cubicBezTo>
                    <a:cubicBezTo>
                      <a:pt x="633" y="1241"/>
                      <a:pt x="792" y="787"/>
                      <a:pt x="1177" y="468"/>
                    </a:cubicBezTo>
                    <a:cubicBezTo>
                      <a:pt x="1399" y="333"/>
                      <a:pt x="1608" y="274"/>
                      <a:pt x="1809" y="274"/>
                    </a:cubicBezTo>
                    <a:cubicBezTo>
                      <a:pt x="2037" y="274"/>
                      <a:pt x="2253" y="351"/>
                      <a:pt x="2465" y="479"/>
                    </a:cubicBezTo>
                    <a:cubicBezTo>
                      <a:pt x="4045" y="1433"/>
                      <a:pt x="4158" y="2788"/>
                      <a:pt x="4378" y="3521"/>
                    </a:cubicBezTo>
                    <a:cubicBezTo>
                      <a:pt x="4533" y="3146"/>
                      <a:pt x="4491" y="2840"/>
                      <a:pt x="4400" y="2552"/>
                    </a:cubicBezTo>
                    <a:cubicBezTo>
                      <a:pt x="3842" y="789"/>
                      <a:pt x="2630" y="0"/>
                      <a:pt x="17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199313" y="1993138"/>
                <a:ext cx="854110" cy="385873"/>
              </a:xfrm>
              <a:custGeom>
                <a:avLst/>
                <a:gdLst/>
                <a:ahLst/>
                <a:cxnLst/>
                <a:rect l="l" t="t" r="r" b="b"/>
                <a:pathLst>
                  <a:path w="11362" h="5133" extrusionOk="0">
                    <a:moveTo>
                      <a:pt x="9436" y="1"/>
                    </a:moveTo>
                    <a:cubicBezTo>
                      <a:pt x="8698" y="1"/>
                      <a:pt x="8032" y="576"/>
                      <a:pt x="7755" y="1196"/>
                    </a:cubicBezTo>
                    <a:cubicBezTo>
                      <a:pt x="7534" y="1687"/>
                      <a:pt x="7344" y="2190"/>
                      <a:pt x="7306" y="2738"/>
                    </a:cubicBezTo>
                    <a:cubicBezTo>
                      <a:pt x="7304" y="2772"/>
                      <a:pt x="7267" y="2805"/>
                      <a:pt x="7246" y="2838"/>
                    </a:cubicBezTo>
                    <a:lnTo>
                      <a:pt x="7073" y="2902"/>
                    </a:lnTo>
                    <a:cubicBezTo>
                      <a:pt x="7028" y="3088"/>
                      <a:pt x="7015" y="3326"/>
                      <a:pt x="6748" y="3746"/>
                    </a:cubicBezTo>
                    <a:cubicBezTo>
                      <a:pt x="6138" y="4705"/>
                      <a:pt x="5543" y="4589"/>
                      <a:pt x="4735" y="4746"/>
                    </a:cubicBezTo>
                    <a:cubicBezTo>
                      <a:pt x="4382" y="4814"/>
                      <a:pt x="4032" y="4843"/>
                      <a:pt x="3683" y="4843"/>
                    </a:cubicBezTo>
                    <a:cubicBezTo>
                      <a:pt x="3024" y="4843"/>
                      <a:pt x="2371" y="4738"/>
                      <a:pt x="1721" y="4589"/>
                    </a:cubicBezTo>
                    <a:cubicBezTo>
                      <a:pt x="707" y="4357"/>
                      <a:pt x="65" y="3406"/>
                      <a:pt x="302" y="2516"/>
                    </a:cubicBezTo>
                    <a:cubicBezTo>
                      <a:pt x="311" y="2482"/>
                      <a:pt x="305" y="2445"/>
                      <a:pt x="305" y="2411"/>
                    </a:cubicBezTo>
                    <a:cubicBezTo>
                      <a:pt x="266" y="2378"/>
                      <a:pt x="232" y="2363"/>
                      <a:pt x="200" y="2363"/>
                    </a:cubicBezTo>
                    <a:cubicBezTo>
                      <a:pt x="136" y="2363"/>
                      <a:pt x="82" y="2423"/>
                      <a:pt x="14" y="2514"/>
                    </a:cubicBezTo>
                    <a:cubicBezTo>
                      <a:pt x="9" y="2694"/>
                      <a:pt x="0" y="2919"/>
                      <a:pt x="3" y="3144"/>
                    </a:cubicBezTo>
                    <a:cubicBezTo>
                      <a:pt x="9" y="3592"/>
                      <a:pt x="355" y="4384"/>
                      <a:pt x="1207" y="4749"/>
                    </a:cubicBezTo>
                    <a:cubicBezTo>
                      <a:pt x="1669" y="4946"/>
                      <a:pt x="2592" y="5133"/>
                      <a:pt x="3701" y="5133"/>
                    </a:cubicBezTo>
                    <a:cubicBezTo>
                      <a:pt x="4244" y="5133"/>
                      <a:pt x="4832" y="5088"/>
                      <a:pt x="5432" y="4978"/>
                    </a:cubicBezTo>
                    <a:cubicBezTo>
                      <a:pt x="6121" y="4853"/>
                      <a:pt x="6664" y="4510"/>
                      <a:pt x="6984" y="3862"/>
                    </a:cubicBezTo>
                    <a:cubicBezTo>
                      <a:pt x="7205" y="3416"/>
                      <a:pt x="7125" y="3549"/>
                      <a:pt x="7282" y="3416"/>
                    </a:cubicBezTo>
                    <a:cubicBezTo>
                      <a:pt x="7385" y="3622"/>
                      <a:pt x="7387" y="3647"/>
                      <a:pt x="7409" y="3647"/>
                    </a:cubicBezTo>
                    <a:cubicBezTo>
                      <a:pt x="7416" y="3647"/>
                      <a:pt x="7425" y="3645"/>
                      <a:pt x="7440" y="3645"/>
                    </a:cubicBezTo>
                    <a:cubicBezTo>
                      <a:pt x="7551" y="3278"/>
                      <a:pt x="7269" y="3056"/>
                      <a:pt x="8003" y="1381"/>
                    </a:cubicBezTo>
                    <a:cubicBezTo>
                      <a:pt x="8222" y="884"/>
                      <a:pt x="8596" y="546"/>
                      <a:pt x="9114" y="362"/>
                    </a:cubicBezTo>
                    <a:cubicBezTo>
                      <a:pt x="9228" y="322"/>
                      <a:pt x="9344" y="303"/>
                      <a:pt x="9461" y="303"/>
                    </a:cubicBezTo>
                    <a:cubicBezTo>
                      <a:pt x="10047" y="303"/>
                      <a:pt x="10638" y="772"/>
                      <a:pt x="10965" y="1295"/>
                    </a:cubicBezTo>
                    <a:cubicBezTo>
                      <a:pt x="11073" y="1466"/>
                      <a:pt x="11165" y="1649"/>
                      <a:pt x="11275" y="1846"/>
                    </a:cubicBezTo>
                    <a:cubicBezTo>
                      <a:pt x="11354" y="1586"/>
                      <a:pt x="11362" y="1551"/>
                      <a:pt x="11333" y="1480"/>
                    </a:cubicBezTo>
                    <a:cubicBezTo>
                      <a:pt x="11057" y="818"/>
                      <a:pt x="10610" y="334"/>
                      <a:pt x="9919" y="86"/>
                    </a:cubicBezTo>
                    <a:cubicBezTo>
                      <a:pt x="9757" y="28"/>
                      <a:pt x="9595" y="1"/>
                      <a:pt x="94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351465" y="2741419"/>
                <a:ext cx="1052340" cy="413312"/>
              </a:xfrm>
              <a:custGeom>
                <a:avLst/>
                <a:gdLst/>
                <a:ahLst/>
                <a:cxnLst/>
                <a:rect l="l" t="t" r="r" b="b"/>
                <a:pathLst>
                  <a:path w="13999" h="5498" extrusionOk="0">
                    <a:moveTo>
                      <a:pt x="13904" y="0"/>
                    </a:moveTo>
                    <a:cubicBezTo>
                      <a:pt x="13477" y="0"/>
                      <a:pt x="13100" y="136"/>
                      <a:pt x="12714" y="239"/>
                    </a:cubicBezTo>
                    <a:cubicBezTo>
                      <a:pt x="9935" y="978"/>
                      <a:pt x="8563" y="2318"/>
                      <a:pt x="7593" y="2831"/>
                    </a:cubicBezTo>
                    <a:cubicBezTo>
                      <a:pt x="6987" y="3152"/>
                      <a:pt x="6420" y="3532"/>
                      <a:pt x="5861" y="3923"/>
                    </a:cubicBezTo>
                    <a:cubicBezTo>
                      <a:pt x="4596" y="4805"/>
                      <a:pt x="2663" y="5076"/>
                      <a:pt x="1296" y="5106"/>
                    </a:cubicBezTo>
                    <a:cubicBezTo>
                      <a:pt x="862" y="5115"/>
                      <a:pt x="442" y="5211"/>
                      <a:pt x="26" y="5262"/>
                    </a:cubicBezTo>
                    <a:cubicBezTo>
                      <a:pt x="15" y="5334"/>
                      <a:pt x="8" y="5371"/>
                      <a:pt x="0" y="5425"/>
                    </a:cubicBezTo>
                    <a:cubicBezTo>
                      <a:pt x="95" y="5467"/>
                      <a:pt x="163" y="5498"/>
                      <a:pt x="389" y="5498"/>
                    </a:cubicBezTo>
                    <a:cubicBezTo>
                      <a:pt x="713" y="5498"/>
                      <a:pt x="1362" y="5434"/>
                      <a:pt x="2882" y="5247"/>
                    </a:cubicBezTo>
                    <a:cubicBezTo>
                      <a:pt x="5091" y="4975"/>
                      <a:pt x="5664" y="4320"/>
                      <a:pt x="7464" y="3198"/>
                    </a:cubicBezTo>
                    <a:cubicBezTo>
                      <a:pt x="7956" y="2893"/>
                      <a:pt x="8469" y="2619"/>
                      <a:pt x="8947" y="2292"/>
                    </a:cubicBezTo>
                    <a:cubicBezTo>
                      <a:pt x="9783" y="1721"/>
                      <a:pt x="11294" y="972"/>
                      <a:pt x="12472" y="639"/>
                    </a:cubicBezTo>
                    <a:cubicBezTo>
                      <a:pt x="12927" y="511"/>
                      <a:pt x="13365" y="314"/>
                      <a:pt x="13807" y="140"/>
                    </a:cubicBezTo>
                    <a:cubicBezTo>
                      <a:pt x="13878" y="112"/>
                      <a:pt x="13936" y="49"/>
                      <a:pt x="13999" y="3"/>
                    </a:cubicBezTo>
                    <a:cubicBezTo>
                      <a:pt x="13967" y="1"/>
                      <a:pt x="13935" y="0"/>
                      <a:pt x="1390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803896" y="2264290"/>
                <a:ext cx="726467" cy="749119"/>
              </a:xfrm>
              <a:custGeom>
                <a:avLst/>
                <a:gdLst/>
                <a:ahLst/>
                <a:cxnLst/>
                <a:rect l="l" t="t" r="r" b="b"/>
                <a:pathLst>
                  <a:path w="9664" h="9965" extrusionOk="0">
                    <a:moveTo>
                      <a:pt x="9600" y="1"/>
                    </a:moveTo>
                    <a:cubicBezTo>
                      <a:pt x="9117" y="717"/>
                      <a:pt x="8836" y="1560"/>
                      <a:pt x="8481" y="1976"/>
                    </a:cubicBezTo>
                    <a:cubicBezTo>
                      <a:pt x="5956" y="4936"/>
                      <a:pt x="6413" y="4125"/>
                      <a:pt x="4448" y="6700"/>
                    </a:cubicBezTo>
                    <a:cubicBezTo>
                      <a:pt x="2813" y="8846"/>
                      <a:pt x="335" y="9630"/>
                      <a:pt x="0" y="9848"/>
                    </a:cubicBezTo>
                    <a:cubicBezTo>
                      <a:pt x="8" y="9884"/>
                      <a:pt x="18" y="9921"/>
                      <a:pt x="27" y="9957"/>
                    </a:cubicBezTo>
                    <a:cubicBezTo>
                      <a:pt x="78" y="9957"/>
                      <a:pt x="131" y="9964"/>
                      <a:pt x="182" y="9964"/>
                    </a:cubicBezTo>
                    <a:cubicBezTo>
                      <a:pt x="210" y="9964"/>
                      <a:pt x="238" y="9962"/>
                      <a:pt x="264" y="9955"/>
                    </a:cubicBezTo>
                    <a:cubicBezTo>
                      <a:pt x="501" y="9882"/>
                      <a:pt x="744" y="9816"/>
                      <a:pt x="966" y="9710"/>
                    </a:cubicBezTo>
                    <a:cubicBezTo>
                      <a:pt x="2927" y="8771"/>
                      <a:pt x="4075" y="7747"/>
                      <a:pt x="4994" y="6485"/>
                    </a:cubicBezTo>
                    <a:cubicBezTo>
                      <a:pt x="5723" y="5484"/>
                      <a:pt x="8024" y="3016"/>
                      <a:pt x="8571" y="2434"/>
                    </a:cubicBezTo>
                    <a:cubicBezTo>
                      <a:pt x="9176" y="1790"/>
                      <a:pt x="9420" y="960"/>
                      <a:pt x="9649" y="221"/>
                    </a:cubicBezTo>
                    <a:cubicBezTo>
                      <a:pt x="9663" y="175"/>
                      <a:pt x="9626" y="113"/>
                      <a:pt x="96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612733" y="1160888"/>
                <a:ext cx="507865" cy="473452"/>
              </a:xfrm>
              <a:custGeom>
                <a:avLst/>
                <a:gdLst/>
                <a:ahLst/>
                <a:cxnLst/>
                <a:rect l="l" t="t" r="r" b="b"/>
                <a:pathLst>
                  <a:path w="6756" h="6298" extrusionOk="0">
                    <a:moveTo>
                      <a:pt x="2429" y="0"/>
                    </a:moveTo>
                    <a:cubicBezTo>
                      <a:pt x="632" y="0"/>
                      <a:pt x="0" y="2030"/>
                      <a:pt x="197" y="3972"/>
                    </a:cubicBezTo>
                    <a:cubicBezTo>
                      <a:pt x="350" y="5492"/>
                      <a:pt x="356" y="5591"/>
                      <a:pt x="504" y="6180"/>
                    </a:cubicBezTo>
                    <a:cubicBezTo>
                      <a:pt x="516" y="6225"/>
                      <a:pt x="544" y="6298"/>
                      <a:pt x="607" y="6298"/>
                    </a:cubicBezTo>
                    <a:cubicBezTo>
                      <a:pt x="624" y="6298"/>
                      <a:pt x="644" y="6292"/>
                      <a:pt x="668" y="6278"/>
                    </a:cubicBezTo>
                    <a:cubicBezTo>
                      <a:pt x="650" y="6049"/>
                      <a:pt x="631" y="5827"/>
                      <a:pt x="616" y="5602"/>
                    </a:cubicBezTo>
                    <a:cubicBezTo>
                      <a:pt x="602" y="5396"/>
                      <a:pt x="620" y="5183"/>
                      <a:pt x="581" y="4983"/>
                    </a:cubicBezTo>
                    <a:cubicBezTo>
                      <a:pt x="457" y="4367"/>
                      <a:pt x="485" y="3745"/>
                      <a:pt x="471" y="3124"/>
                    </a:cubicBezTo>
                    <a:cubicBezTo>
                      <a:pt x="463" y="2747"/>
                      <a:pt x="512" y="2374"/>
                      <a:pt x="631" y="2023"/>
                    </a:cubicBezTo>
                    <a:cubicBezTo>
                      <a:pt x="854" y="1350"/>
                      <a:pt x="1115" y="687"/>
                      <a:pt x="1856" y="404"/>
                    </a:cubicBezTo>
                    <a:cubicBezTo>
                      <a:pt x="2140" y="366"/>
                      <a:pt x="2374" y="347"/>
                      <a:pt x="2583" y="347"/>
                    </a:cubicBezTo>
                    <a:cubicBezTo>
                      <a:pt x="2984" y="347"/>
                      <a:pt x="3296" y="414"/>
                      <a:pt x="3703" y="538"/>
                    </a:cubicBezTo>
                    <a:cubicBezTo>
                      <a:pt x="5506" y="1087"/>
                      <a:pt x="6048" y="1961"/>
                      <a:pt x="6648" y="3181"/>
                    </a:cubicBezTo>
                    <a:cubicBezTo>
                      <a:pt x="6755" y="3050"/>
                      <a:pt x="6744" y="2903"/>
                      <a:pt x="6701" y="2773"/>
                    </a:cubicBezTo>
                    <a:cubicBezTo>
                      <a:pt x="6169" y="1122"/>
                      <a:pt x="4458" y="227"/>
                      <a:pt x="2739" y="20"/>
                    </a:cubicBezTo>
                    <a:cubicBezTo>
                      <a:pt x="2632" y="7"/>
                      <a:pt x="2529" y="0"/>
                      <a:pt x="24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474188" y="2379983"/>
                <a:ext cx="409014" cy="226352"/>
              </a:xfrm>
              <a:custGeom>
                <a:avLst/>
                <a:gdLst/>
                <a:ahLst/>
                <a:cxnLst/>
                <a:rect l="l" t="t" r="r" b="b"/>
                <a:pathLst>
                  <a:path w="5441" h="3011" extrusionOk="0">
                    <a:moveTo>
                      <a:pt x="70" y="1"/>
                    </a:moveTo>
                    <a:cubicBezTo>
                      <a:pt x="54" y="467"/>
                      <a:pt x="74" y="238"/>
                      <a:pt x="0" y="867"/>
                    </a:cubicBezTo>
                    <a:cubicBezTo>
                      <a:pt x="384" y="2209"/>
                      <a:pt x="1827" y="3010"/>
                      <a:pt x="3298" y="3010"/>
                    </a:cubicBezTo>
                    <a:cubicBezTo>
                      <a:pt x="3803" y="3010"/>
                      <a:pt x="4311" y="2916"/>
                      <a:pt x="4781" y="2717"/>
                    </a:cubicBezTo>
                    <a:cubicBezTo>
                      <a:pt x="5015" y="2619"/>
                      <a:pt x="5441" y="2280"/>
                      <a:pt x="5237" y="2114"/>
                    </a:cubicBezTo>
                    <a:lnTo>
                      <a:pt x="5237" y="2114"/>
                    </a:lnTo>
                    <a:cubicBezTo>
                      <a:pt x="4837" y="2480"/>
                      <a:pt x="4165" y="2676"/>
                      <a:pt x="3438" y="2676"/>
                    </a:cubicBezTo>
                    <a:cubicBezTo>
                      <a:pt x="2204" y="2676"/>
                      <a:pt x="811" y="2111"/>
                      <a:pt x="319" y="849"/>
                    </a:cubicBezTo>
                    <a:lnTo>
                      <a:pt x="319" y="849"/>
                    </a:lnTo>
                    <a:cubicBezTo>
                      <a:pt x="1041" y="1465"/>
                      <a:pt x="1799" y="1671"/>
                      <a:pt x="2634" y="1671"/>
                    </a:cubicBezTo>
                    <a:cubicBezTo>
                      <a:pt x="2970" y="1671"/>
                      <a:pt x="3318" y="1638"/>
                      <a:pt x="3682" y="1584"/>
                    </a:cubicBezTo>
                    <a:cubicBezTo>
                      <a:pt x="4131" y="1518"/>
                      <a:pt x="4579" y="1443"/>
                      <a:pt x="4993" y="1244"/>
                    </a:cubicBezTo>
                    <a:cubicBezTo>
                      <a:pt x="5097" y="1193"/>
                      <a:pt x="5219" y="1155"/>
                      <a:pt x="5224" y="1007"/>
                    </a:cubicBezTo>
                    <a:cubicBezTo>
                      <a:pt x="5205" y="997"/>
                      <a:pt x="5187" y="976"/>
                      <a:pt x="5175" y="976"/>
                    </a:cubicBezTo>
                    <a:cubicBezTo>
                      <a:pt x="5174" y="976"/>
                      <a:pt x="5173" y="977"/>
                      <a:pt x="5173" y="977"/>
                    </a:cubicBezTo>
                    <a:cubicBezTo>
                      <a:pt x="4557" y="1189"/>
                      <a:pt x="3718" y="1336"/>
                      <a:pt x="2902" y="1336"/>
                    </a:cubicBezTo>
                    <a:cubicBezTo>
                      <a:pt x="1667" y="1336"/>
                      <a:pt x="483" y="1001"/>
                      <a:pt x="198" y="52"/>
                    </a:cubicBezTo>
                    <a:cubicBezTo>
                      <a:pt x="193" y="30"/>
                      <a:pt x="136" y="27"/>
                      <a:pt x="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515684" y="2658277"/>
                <a:ext cx="1053543" cy="319569"/>
              </a:xfrm>
              <a:custGeom>
                <a:avLst/>
                <a:gdLst/>
                <a:ahLst/>
                <a:cxnLst/>
                <a:rect l="l" t="t" r="r" b="b"/>
                <a:pathLst>
                  <a:path w="14015" h="4251" extrusionOk="0">
                    <a:moveTo>
                      <a:pt x="87" y="1"/>
                    </a:moveTo>
                    <a:cubicBezTo>
                      <a:pt x="0" y="145"/>
                      <a:pt x="71" y="208"/>
                      <a:pt x="120" y="266"/>
                    </a:cubicBezTo>
                    <a:cubicBezTo>
                      <a:pt x="2328" y="2890"/>
                      <a:pt x="4083" y="3481"/>
                      <a:pt x="7156" y="3979"/>
                    </a:cubicBezTo>
                    <a:cubicBezTo>
                      <a:pt x="8012" y="4118"/>
                      <a:pt x="8552" y="4251"/>
                      <a:pt x="10147" y="4251"/>
                    </a:cubicBezTo>
                    <a:cubicBezTo>
                      <a:pt x="10525" y="4251"/>
                      <a:pt x="10963" y="4243"/>
                      <a:pt x="11479" y="4227"/>
                    </a:cubicBezTo>
                    <a:cubicBezTo>
                      <a:pt x="12404" y="4197"/>
                      <a:pt x="13670" y="3776"/>
                      <a:pt x="14002" y="3232"/>
                    </a:cubicBezTo>
                    <a:cubicBezTo>
                      <a:pt x="14014" y="3211"/>
                      <a:pt x="13989" y="3167"/>
                      <a:pt x="13975" y="3110"/>
                    </a:cubicBezTo>
                    <a:cubicBezTo>
                      <a:pt x="13637" y="3316"/>
                      <a:pt x="12792" y="3933"/>
                      <a:pt x="11373" y="3971"/>
                    </a:cubicBezTo>
                    <a:cubicBezTo>
                      <a:pt x="10917" y="3983"/>
                      <a:pt x="10533" y="3989"/>
                      <a:pt x="10202" y="3989"/>
                    </a:cubicBezTo>
                    <a:cubicBezTo>
                      <a:pt x="8652" y="3989"/>
                      <a:pt x="8291" y="3866"/>
                      <a:pt x="7297" y="3725"/>
                    </a:cubicBezTo>
                    <a:cubicBezTo>
                      <a:pt x="3103" y="3133"/>
                      <a:pt x="2156" y="2060"/>
                      <a:pt x="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037654" y="1628244"/>
                <a:ext cx="318581" cy="428046"/>
              </a:xfrm>
              <a:custGeom>
                <a:avLst/>
                <a:gdLst/>
                <a:ahLst/>
                <a:cxnLst/>
                <a:rect l="l" t="t" r="r" b="b"/>
                <a:pathLst>
                  <a:path w="4238" h="5694" extrusionOk="0">
                    <a:moveTo>
                      <a:pt x="1840" y="1"/>
                    </a:moveTo>
                    <a:cubicBezTo>
                      <a:pt x="1212" y="1"/>
                      <a:pt x="755" y="308"/>
                      <a:pt x="496" y="915"/>
                    </a:cubicBezTo>
                    <a:cubicBezTo>
                      <a:pt x="148" y="1726"/>
                      <a:pt x="0" y="2353"/>
                      <a:pt x="231" y="3704"/>
                    </a:cubicBezTo>
                    <a:cubicBezTo>
                      <a:pt x="350" y="4408"/>
                      <a:pt x="116" y="5270"/>
                      <a:pt x="524" y="5608"/>
                    </a:cubicBezTo>
                    <a:cubicBezTo>
                      <a:pt x="536" y="5640"/>
                      <a:pt x="536" y="5693"/>
                      <a:pt x="564" y="5693"/>
                    </a:cubicBezTo>
                    <a:cubicBezTo>
                      <a:pt x="576" y="5693"/>
                      <a:pt x="593" y="5683"/>
                      <a:pt x="619" y="5657"/>
                    </a:cubicBezTo>
                    <a:cubicBezTo>
                      <a:pt x="589" y="5637"/>
                      <a:pt x="561" y="5619"/>
                      <a:pt x="531" y="5599"/>
                    </a:cubicBezTo>
                    <a:cubicBezTo>
                      <a:pt x="524" y="5435"/>
                      <a:pt x="547" y="5261"/>
                      <a:pt x="505" y="5107"/>
                    </a:cubicBezTo>
                    <a:cubicBezTo>
                      <a:pt x="330" y="4461"/>
                      <a:pt x="446" y="3823"/>
                      <a:pt x="579" y="3202"/>
                    </a:cubicBezTo>
                    <a:cubicBezTo>
                      <a:pt x="692" y="2674"/>
                      <a:pt x="979" y="2254"/>
                      <a:pt x="1738" y="2254"/>
                    </a:cubicBezTo>
                    <a:cubicBezTo>
                      <a:pt x="1770" y="2254"/>
                      <a:pt x="1802" y="2255"/>
                      <a:pt x="1836" y="2257"/>
                    </a:cubicBezTo>
                    <a:cubicBezTo>
                      <a:pt x="1841" y="2257"/>
                      <a:pt x="1846" y="2257"/>
                      <a:pt x="1851" y="2257"/>
                    </a:cubicBezTo>
                    <a:cubicBezTo>
                      <a:pt x="1866" y="2257"/>
                      <a:pt x="1882" y="2256"/>
                      <a:pt x="1898" y="2256"/>
                    </a:cubicBezTo>
                    <a:cubicBezTo>
                      <a:pt x="1919" y="2256"/>
                      <a:pt x="1939" y="2257"/>
                      <a:pt x="1960" y="2261"/>
                    </a:cubicBezTo>
                    <a:cubicBezTo>
                      <a:pt x="2699" y="2381"/>
                      <a:pt x="3527" y="2662"/>
                      <a:pt x="3644" y="3709"/>
                    </a:cubicBezTo>
                    <a:cubicBezTo>
                      <a:pt x="3647" y="3737"/>
                      <a:pt x="3686" y="3761"/>
                      <a:pt x="3732" y="3816"/>
                    </a:cubicBezTo>
                    <a:cubicBezTo>
                      <a:pt x="3791" y="3689"/>
                      <a:pt x="3838" y="3581"/>
                      <a:pt x="3881" y="3491"/>
                    </a:cubicBezTo>
                    <a:cubicBezTo>
                      <a:pt x="3785" y="2991"/>
                      <a:pt x="3560" y="2607"/>
                      <a:pt x="3146" y="2355"/>
                    </a:cubicBezTo>
                    <a:cubicBezTo>
                      <a:pt x="2752" y="2115"/>
                      <a:pt x="2246" y="1959"/>
                      <a:pt x="1771" y="1959"/>
                    </a:cubicBezTo>
                    <a:cubicBezTo>
                      <a:pt x="1302" y="1959"/>
                      <a:pt x="863" y="2112"/>
                      <a:pt x="588" y="2489"/>
                    </a:cubicBezTo>
                    <a:cubicBezTo>
                      <a:pt x="492" y="2622"/>
                      <a:pt x="423" y="2772"/>
                      <a:pt x="334" y="2926"/>
                    </a:cubicBezTo>
                    <a:cubicBezTo>
                      <a:pt x="287" y="2382"/>
                      <a:pt x="468" y="1506"/>
                      <a:pt x="721" y="1011"/>
                    </a:cubicBezTo>
                    <a:cubicBezTo>
                      <a:pt x="973" y="520"/>
                      <a:pt x="1335" y="270"/>
                      <a:pt x="1833" y="270"/>
                    </a:cubicBezTo>
                    <a:cubicBezTo>
                      <a:pt x="1916" y="270"/>
                      <a:pt x="2004" y="277"/>
                      <a:pt x="2095" y="291"/>
                    </a:cubicBezTo>
                    <a:cubicBezTo>
                      <a:pt x="4132" y="610"/>
                      <a:pt x="3755" y="1608"/>
                      <a:pt x="4084" y="1807"/>
                    </a:cubicBezTo>
                    <a:cubicBezTo>
                      <a:pt x="4109" y="1757"/>
                      <a:pt x="4148" y="1711"/>
                      <a:pt x="4153" y="1662"/>
                    </a:cubicBezTo>
                    <a:cubicBezTo>
                      <a:pt x="4237" y="623"/>
                      <a:pt x="3033" y="73"/>
                      <a:pt x="1972" y="5"/>
                    </a:cubicBezTo>
                    <a:cubicBezTo>
                      <a:pt x="1927" y="2"/>
                      <a:pt x="1884" y="1"/>
                      <a:pt x="18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624381" y="1347845"/>
                <a:ext cx="472835" cy="356630"/>
              </a:xfrm>
              <a:custGeom>
                <a:avLst/>
                <a:gdLst/>
                <a:ahLst/>
                <a:cxnLst/>
                <a:rect l="l" t="t" r="r" b="b"/>
                <a:pathLst>
                  <a:path w="6290" h="4744" extrusionOk="0">
                    <a:moveTo>
                      <a:pt x="5330" y="0"/>
                    </a:moveTo>
                    <a:cubicBezTo>
                      <a:pt x="5124" y="0"/>
                      <a:pt x="4909" y="67"/>
                      <a:pt x="4694" y="205"/>
                    </a:cubicBezTo>
                    <a:cubicBezTo>
                      <a:pt x="4124" y="567"/>
                      <a:pt x="3651" y="1024"/>
                      <a:pt x="3422" y="1677"/>
                    </a:cubicBezTo>
                    <a:cubicBezTo>
                      <a:pt x="3357" y="1684"/>
                      <a:pt x="3301" y="1690"/>
                      <a:pt x="3236" y="1698"/>
                    </a:cubicBezTo>
                    <a:cubicBezTo>
                      <a:pt x="3212" y="1814"/>
                      <a:pt x="3187" y="1932"/>
                      <a:pt x="3166" y="2039"/>
                    </a:cubicBezTo>
                    <a:cubicBezTo>
                      <a:pt x="2931" y="2336"/>
                      <a:pt x="2624" y="2509"/>
                      <a:pt x="2331" y="2703"/>
                    </a:cubicBezTo>
                    <a:cubicBezTo>
                      <a:pt x="2089" y="2864"/>
                      <a:pt x="1846" y="2938"/>
                      <a:pt x="1602" y="2938"/>
                    </a:cubicBezTo>
                    <a:cubicBezTo>
                      <a:pt x="1359" y="2938"/>
                      <a:pt x="1114" y="2865"/>
                      <a:pt x="867" y="2734"/>
                    </a:cubicBezTo>
                    <a:cubicBezTo>
                      <a:pt x="581" y="2583"/>
                      <a:pt x="359" y="2386"/>
                      <a:pt x="297" y="2015"/>
                    </a:cubicBezTo>
                    <a:cubicBezTo>
                      <a:pt x="220" y="2095"/>
                      <a:pt x="165" y="2152"/>
                      <a:pt x="122" y="2197"/>
                    </a:cubicBezTo>
                    <a:cubicBezTo>
                      <a:pt x="165" y="2510"/>
                      <a:pt x="336" y="2714"/>
                      <a:pt x="575" y="2855"/>
                    </a:cubicBezTo>
                    <a:cubicBezTo>
                      <a:pt x="1008" y="3108"/>
                      <a:pt x="1325" y="3238"/>
                      <a:pt x="1629" y="3238"/>
                    </a:cubicBezTo>
                    <a:cubicBezTo>
                      <a:pt x="2085" y="3238"/>
                      <a:pt x="2513" y="2948"/>
                      <a:pt x="3264" y="2346"/>
                    </a:cubicBezTo>
                    <a:cubicBezTo>
                      <a:pt x="3334" y="2399"/>
                      <a:pt x="3380" y="2436"/>
                      <a:pt x="3422" y="2467"/>
                    </a:cubicBezTo>
                    <a:cubicBezTo>
                      <a:pt x="3497" y="3393"/>
                      <a:pt x="3200" y="3963"/>
                      <a:pt x="2457" y="4299"/>
                    </a:cubicBezTo>
                    <a:cubicBezTo>
                      <a:pt x="2168" y="4430"/>
                      <a:pt x="1917" y="4477"/>
                      <a:pt x="1695" y="4477"/>
                    </a:cubicBezTo>
                    <a:cubicBezTo>
                      <a:pt x="1273" y="4477"/>
                      <a:pt x="952" y="4306"/>
                      <a:pt x="665" y="4212"/>
                    </a:cubicBezTo>
                    <a:cubicBezTo>
                      <a:pt x="370" y="4115"/>
                      <a:pt x="283" y="3802"/>
                      <a:pt x="74" y="3602"/>
                    </a:cubicBezTo>
                    <a:cubicBezTo>
                      <a:pt x="39" y="3668"/>
                      <a:pt x="0" y="3707"/>
                      <a:pt x="6" y="3735"/>
                    </a:cubicBezTo>
                    <a:cubicBezTo>
                      <a:pt x="149" y="4335"/>
                      <a:pt x="947" y="4744"/>
                      <a:pt x="1763" y="4744"/>
                    </a:cubicBezTo>
                    <a:cubicBezTo>
                      <a:pt x="2490" y="4744"/>
                      <a:pt x="3231" y="4419"/>
                      <a:pt x="3534" y="3616"/>
                    </a:cubicBezTo>
                    <a:cubicBezTo>
                      <a:pt x="3667" y="3265"/>
                      <a:pt x="3774" y="2909"/>
                      <a:pt x="3666" y="2494"/>
                    </a:cubicBezTo>
                    <a:cubicBezTo>
                      <a:pt x="3583" y="2368"/>
                      <a:pt x="3482" y="2214"/>
                      <a:pt x="3386" y="2065"/>
                    </a:cubicBezTo>
                    <a:cubicBezTo>
                      <a:pt x="3769" y="1469"/>
                      <a:pt x="3825" y="1104"/>
                      <a:pt x="4870" y="427"/>
                    </a:cubicBezTo>
                    <a:cubicBezTo>
                      <a:pt x="5038" y="318"/>
                      <a:pt x="5187" y="276"/>
                      <a:pt x="5322" y="276"/>
                    </a:cubicBezTo>
                    <a:cubicBezTo>
                      <a:pt x="5696" y="276"/>
                      <a:pt x="5967" y="593"/>
                      <a:pt x="6265" y="681"/>
                    </a:cubicBezTo>
                    <a:cubicBezTo>
                      <a:pt x="6276" y="636"/>
                      <a:pt x="6290" y="611"/>
                      <a:pt x="6283" y="600"/>
                    </a:cubicBezTo>
                    <a:cubicBezTo>
                      <a:pt x="6028" y="207"/>
                      <a:pt x="5693" y="0"/>
                      <a:pt x="533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3420399" y="1002496"/>
                <a:ext cx="613483" cy="410531"/>
              </a:xfrm>
              <a:custGeom>
                <a:avLst/>
                <a:gdLst/>
                <a:ahLst/>
                <a:cxnLst/>
                <a:rect l="l" t="t" r="r" b="b"/>
                <a:pathLst>
                  <a:path w="8161" h="5461" extrusionOk="0">
                    <a:moveTo>
                      <a:pt x="3229" y="1"/>
                    </a:moveTo>
                    <a:cubicBezTo>
                      <a:pt x="2917" y="1"/>
                      <a:pt x="2625" y="32"/>
                      <a:pt x="2361" y="90"/>
                    </a:cubicBezTo>
                    <a:cubicBezTo>
                      <a:pt x="1133" y="363"/>
                      <a:pt x="382" y="1356"/>
                      <a:pt x="181" y="2310"/>
                    </a:cubicBezTo>
                    <a:cubicBezTo>
                      <a:pt x="1" y="3169"/>
                      <a:pt x="32" y="4039"/>
                      <a:pt x="184" y="4902"/>
                    </a:cubicBezTo>
                    <a:cubicBezTo>
                      <a:pt x="216" y="5078"/>
                      <a:pt x="294" y="5246"/>
                      <a:pt x="362" y="5460"/>
                    </a:cubicBezTo>
                    <a:cubicBezTo>
                      <a:pt x="475" y="5276"/>
                      <a:pt x="455" y="5122"/>
                      <a:pt x="413" y="4993"/>
                    </a:cubicBezTo>
                    <a:cubicBezTo>
                      <a:pt x="325" y="4732"/>
                      <a:pt x="256" y="3534"/>
                      <a:pt x="442" y="2527"/>
                    </a:cubicBezTo>
                    <a:cubicBezTo>
                      <a:pt x="738" y="929"/>
                      <a:pt x="1928" y="260"/>
                      <a:pt x="3293" y="260"/>
                    </a:cubicBezTo>
                    <a:cubicBezTo>
                      <a:pt x="4768" y="260"/>
                      <a:pt x="6448" y="1042"/>
                      <a:pt x="7424" y="2278"/>
                    </a:cubicBezTo>
                    <a:cubicBezTo>
                      <a:pt x="8058" y="3081"/>
                      <a:pt x="7797" y="2897"/>
                      <a:pt x="8161" y="2976"/>
                    </a:cubicBezTo>
                    <a:cubicBezTo>
                      <a:pt x="7801" y="2278"/>
                      <a:pt x="7408" y="1756"/>
                      <a:pt x="6878" y="1336"/>
                    </a:cubicBezTo>
                    <a:cubicBezTo>
                      <a:pt x="5690" y="391"/>
                      <a:pt x="4335" y="1"/>
                      <a:pt x="32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3582023" y="1578704"/>
                <a:ext cx="473963" cy="358359"/>
              </a:xfrm>
              <a:custGeom>
                <a:avLst/>
                <a:gdLst/>
                <a:ahLst/>
                <a:cxnLst/>
                <a:rect l="l" t="t" r="r" b="b"/>
                <a:pathLst>
                  <a:path w="6305" h="4767" extrusionOk="0">
                    <a:moveTo>
                      <a:pt x="2303" y="0"/>
                    </a:moveTo>
                    <a:cubicBezTo>
                      <a:pt x="2031" y="0"/>
                      <a:pt x="1782" y="41"/>
                      <a:pt x="1572" y="127"/>
                    </a:cubicBezTo>
                    <a:cubicBezTo>
                      <a:pt x="144" y="704"/>
                      <a:pt x="1" y="2791"/>
                      <a:pt x="156" y="4306"/>
                    </a:cubicBezTo>
                    <a:cubicBezTo>
                      <a:pt x="173" y="4472"/>
                      <a:pt x="196" y="4676"/>
                      <a:pt x="393" y="4766"/>
                    </a:cubicBezTo>
                    <a:cubicBezTo>
                      <a:pt x="394" y="4665"/>
                      <a:pt x="421" y="4555"/>
                      <a:pt x="388" y="4466"/>
                    </a:cubicBezTo>
                    <a:cubicBezTo>
                      <a:pt x="159" y="3836"/>
                      <a:pt x="250" y="303"/>
                      <a:pt x="2308" y="303"/>
                    </a:cubicBezTo>
                    <a:cubicBezTo>
                      <a:pt x="2441" y="303"/>
                      <a:pt x="2582" y="317"/>
                      <a:pt x="2732" y="349"/>
                    </a:cubicBezTo>
                    <a:cubicBezTo>
                      <a:pt x="3347" y="477"/>
                      <a:pt x="3909" y="724"/>
                      <a:pt x="4439" y="1060"/>
                    </a:cubicBezTo>
                    <a:cubicBezTo>
                      <a:pt x="5692" y="1856"/>
                      <a:pt x="5831" y="2910"/>
                      <a:pt x="6033" y="3746"/>
                    </a:cubicBezTo>
                    <a:cubicBezTo>
                      <a:pt x="6305" y="3653"/>
                      <a:pt x="6199" y="3423"/>
                      <a:pt x="6156" y="3084"/>
                    </a:cubicBezTo>
                    <a:cubicBezTo>
                      <a:pt x="5909" y="1193"/>
                      <a:pt x="3771" y="0"/>
                      <a:pt x="23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515003" y="2136795"/>
                <a:ext cx="562591" cy="248529"/>
              </a:xfrm>
              <a:custGeom>
                <a:avLst/>
                <a:gdLst/>
                <a:ahLst/>
                <a:cxnLst/>
                <a:rect l="l" t="t" r="r" b="b"/>
                <a:pathLst>
                  <a:path w="7484" h="3306" extrusionOk="0">
                    <a:moveTo>
                      <a:pt x="7410" y="0"/>
                    </a:moveTo>
                    <a:cubicBezTo>
                      <a:pt x="7337" y="0"/>
                      <a:pt x="7301" y="55"/>
                      <a:pt x="7265" y="102"/>
                    </a:cubicBezTo>
                    <a:cubicBezTo>
                      <a:pt x="6232" y="1422"/>
                      <a:pt x="6054" y="1734"/>
                      <a:pt x="5598" y="1912"/>
                    </a:cubicBezTo>
                    <a:cubicBezTo>
                      <a:pt x="5263" y="2043"/>
                      <a:pt x="4936" y="2111"/>
                      <a:pt x="4617" y="2111"/>
                    </a:cubicBezTo>
                    <a:cubicBezTo>
                      <a:pt x="4123" y="2111"/>
                      <a:pt x="3650" y="1947"/>
                      <a:pt x="3203" y="1595"/>
                    </a:cubicBezTo>
                    <a:cubicBezTo>
                      <a:pt x="3050" y="1475"/>
                      <a:pt x="2959" y="1319"/>
                      <a:pt x="2938" y="1129"/>
                    </a:cubicBezTo>
                    <a:cubicBezTo>
                      <a:pt x="2972" y="988"/>
                      <a:pt x="3005" y="855"/>
                      <a:pt x="3037" y="719"/>
                    </a:cubicBezTo>
                    <a:lnTo>
                      <a:pt x="3037" y="719"/>
                    </a:lnTo>
                    <a:cubicBezTo>
                      <a:pt x="2766" y="789"/>
                      <a:pt x="2677" y="1010"/>
                      <a:pt x="2637" y="1267"/>
                    </a:cubicBezTo>
                    <a:cubicBezTo>
                      <a:pt x="2456" y="1218"/>
                      <a:pt x="2298" y="1182"/>
                      <a:pt x="2144" y="1131"/>
                    </a:cubicBezTo>
                    <a:cubicBezTo>
                      <a:pt x="2040" y="1096"/>
                      <a:pt x="1940" y="1080"/>
                      <a:pt x="1843" y="1080"/>
                    </a:cubicBezTo>
                    <a:cubicBezTo>
                      <a:pt x="1593" y="1080"/>
                      <a:pt x="1369" y="1189"/>
                      <a:pt x="1171" y="1369"/>
                    </a:cubicBezTo>
                    <a:cubicBezTo>
                      <a:pt x="769" y="1730"/>
                      <a:pt x="428" y="2146"/>
                      <a:pt x="166" y="2622"/>
                    </a:cubicBezTo>
                    <a:cubicBezTo>
                      <a:pt x="34" y="2863"/>
                      <a:pt x="29" y="2902"/>
                      <a:pt x="0" y="3306"/>
                    </a:cubicBezTo>
                    <a:cubicBezTo>
                      <a:pt x="439" y="2658"/>
                      <a:pt x="795" y="2008"/>
                      <a:pt x="1511" y="1484"/>
                    </a:cubicBezTo>
                    <a:cubicBezTo>
                      <a:pt x="1661" y="1455"/>
                      <a:pt x="1808" y="1439"/>
                      <a:pt x="1950" y="1439"/>
                    </a:cubicBezTo>
                    <a:cubicBezTo>
                      <a:pt x="2321" y="1439"/>
                      <a:pt x="2656" y="1552"/>
                      <a:pt x="2937" y="1870"/>
                    </a:cubicBezTo>
                    <a:cubicBezTo>
                      <a:pt x="3250" y="2028"/>
                      <a:pt x="3551" y="2209"/>
                      <a:pt x="3876" y="2339"/>
                    </a:cubicBezTo>
                    <a:cubicBezTo>
                      <a:pt x="4140" y="2444"/>
                      <a:pt x="4425" y="2492"/>
                      <a:pt x="4706" y="2492"/>
                    </a:cubicBezTo>
                    <a:cubicBezTo>
                      <a:pt x="5391" y="2492"/>
                      <a:pt x="6058" y="2207"/>
                      <a:pt x="6372" y="1770"/>
                    </a:cubicBezTo>
                    <a:cubicBezTo>
                      <a:pt x="7467" y="241"/>
                      <a:pt x="7468" y="170"/>
                      <a:pt x="7483" y="15"/>
                    </a:cubicBezTo>
                    <a:cubicBezTo>
                      <a:pt x="7455" y="5"/>
                      <a:pt x="7431" y="0"/>
                      <a:pt x="7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091854" y="586860"/>
                <a:ext cx="729549" cy="498936"/>
              </a:xfrm>
              <a:custGeom>
                <a:avLst/>
                <a:gdLst/>
                <a:ahLst/>
                <a:cxnLst/>
                <a:rect l="l" t="t" r="r" b="b"/>
                <a:pathLst>
                  <a:path w="9705" h="6637" extrusionOk="0">
                    <a:moveTo>
                      <a:pt x="9124" y="1"/>
                    </a:moveTo>
                    <a:cubicBezTo>
                      <a:pt x="8358" y="1"/>
                      <a:pt x="7094" y="328"/>
                      <a:pt x="6086" y="895"/>
                    </a:cubicBezTo>
                    <a:cubicBezTo>
                      <a:pt x="3813" y="2173"/>
                      <a:pt x="2585" y="3802"/>
                      <a:pt x="811" y="5996"/>
                    </a:cubicBezTo>
                    <a:cubicBezTo>
                      <a:pt x="616" y="6237"/>
                      <a:pt x="388" y="6384"/>
                      <a:pt x="75" y="6398"/>
                    </a:cubicBezTo>
                    <a:cubicBezTo>
                      <a:pt x="54" y="6399"/>
                      <a:pt x="35" y="6445"/>
                      <a:pt x="0" y="6491"/>
                    </a:cubicBezTo>
                    <a:cubicBezTo>
                      <a:pt x="119" y="6548"/>
                      <a:pt x="227" y="6599"/>
                      <a:pt x="305" y="6637"/>
                    </a:cubicBezTo>
                    <a:cubicBezTo>
                      <a:pt x="671" y="6575"/>
                      <a:pt x="905" y="6370"/>
                      <a:pt x="1106" y="6127"/>
                    </a:cubicBezTo>
                    <a:cubicBezTo>
                      <a:pt x="2722" y="4189"/>
                      <a:pt x="3690" y="2694"/>
                      <a:pt x="5675" y="1438"/>
                    </a:cubicBezTo>
                    <a:cubicBezTo>
                      <a:pt x="7410" y="343"/>
                      <a:pt x="8171" y="377"/>
                      <a:pt x="9704" y="119"/>
                    </a:cubicBezTo>
                    <a:cubicBezTo>
                      <a:pt x="9589" y="39"/>
                      <a:pt x="9385" y="1"/>
                      <a:pt x="912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3246748" y="2336983"/>
                <a:ext cx="552142" cy="201168"/>
              </a:xfrm>
              <a:custGeom>
                <a:avLst/>
                <a:gdLst/>
                <a:ahLst/>
                <a:cxnLst/>
                <a:rect l="l" t="t" r="r" b="b"/>
                <a:pathLst>
                  <a:path w="7345" h="2676" extrusionOk="0">
                    <a:moveTo>
                      <a:pt x="7114" y="0"/>
                    </a:moveTo>
                    <a:cubicBezTo>
                      <a:pt x="7094" y="167"/>
                      <a:pt x="7107" y="342"/>
                      <a:pt x="7047" y="488"/>
                    </a:cubicBezTo>
                    <a:cubicBezTo>
                      <a:pt x="6313" y="2351"/>
                      <a:pt x="4922" y="2195"/>
                      <a:pt x="3670" y="2367"/>
                    </a:cubicBezTo>
                    <a:cubicBezTo>
                      <a:pt x="3652" y="2369"/>
                      <a:pt x="3628" y="2370"/>
                      <a:pt x="3599" y="2370"/>
                    </a:cubicBezTo>
                    <a:cubicBezTo>
                      <a:pt x="3346" y="2370"/>
                      <a:pt x="2697" y="2291"/>
                      <a:pt x="2497" y="2266"/>
                    </a:cubicBezTo>
                    <a:cubicBezTo>
                      <a:pt x="701" y="2046"/>
                      <a:pt x="393" y="905"/>
                      <a:pt x="164" y="400"/>
                    </a:cubicBezTo>
                    <a:cubicBezTo>
                      <a:pt x="96" y="458"/>
                      <a:pt x="23" y="491"/>
                      <a:pt x="17" y="530"/>
                    </a:cubicBezTo>
                    <a:cubicBezTo>
                      <a:pt x="4" y="629"/>
                      <a:pt x="0" y="741"/>
                      <a:pt x="34" y="832"/>
                    </a:cubicBezTo>
                    <a:cubicBezTo>
                      <a:pt x="532" y="2198"/>
                      <a:pt x="1614" y="2676"/>
                      <a:pt x="3511" y="2676"/>
                    </a:cubicBezTo>
                    <a:cubicBezTo>
                      <a:pt x="3794" y="2676"/>
                      <a:pt x="4095" y="2665"/>
                      <a:pt x="4415" y="2645"/>
                    </a:cubicBezTo>
                    <a:cubicBezTo>
                      <a:pt x="5039" y="2606"/>
                      <a:pt x="5643" y="2459"/>
                      <a:pt x="6183" y="2125"/>
                    </a:cubicBezTo>
                    <a:cubicBezTo>
                      <a:pt x="6804" y="1738"/>
                      <a:pt x="7253" y="937"/>
                      <a:pt x="7345" y="316"/>
                    </a:cubicBezTo>
                    <a:cubicBezTo>
                      <a:pt x="7270" y="115"/>
                      <a:pt x="7269" y="116"/>
                      <a:pt x="71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3236675" y="2455758"/>
                <a:ext cx="589202" cy="221541"/>
              </a:xfrm>
              <a:custGeom>
                <a:avLst/>
                <a:gdLst/>
                <a:ahLst/>
                <a:cxnLst/>
                <a:rect l="l" t="t" r="r" b="b"/>
                <a:pathLst>
                  <a:path w="7838" h="2947" extrusionOk="0">
                    <a:moveTo>
                      <a:pt x="6" y="0"/>
                    </a:moveTo>
                    <a:lnTo>
                      <a:pt x="6" y="0"/>
                    </a:lnTo>
                    <a:cubicBezTo>
                      <a:pt x="13" y="78"/>
                      <a:pt x="0" y="163"/>
                      <a:pt x="29" y="231"/>
                    </a:cubicBezTo>
                    <a:cubicBezTo>
                      <a:pt x="465" y="1322"/>
                      <a:pt x="1199" y="2227"/>
                      <a:pt x="2324" y="2593"/>
                    </a:cubicBezTo>
                    <a:cubicBezTo>
                      <a:pt x="3098" y="2845"/>
                      <a:pt x="3824" y="2947"/>
                      <a:pt x="4469" y="2947"/>
                    </a:cubicBezTo>
                    <a:cubicBezTo>
                      <a:pt x="5803" y="2947"/>
                      <a:pt x="6791" y="2511"/>
                      <a:pt x="7146" y="2066"/>
                    </a:cubicBezTo>
                    <a:cubicBezTo>
                      <a:pt x="7499" y="1624"/>
                      <a:pt x="7775" y="1144"/>
                      <a:pt x="7835" y="568"/>
                    </a:cubicBezTo>
                    <a:cubicBezTo>
                      <a:pt x="7838" y="546"/>
                      <a:pt x="7793" y="518"/>
                      <a:pt x="7770" y="491"/>
                    </a:cubicBezTo>
                    <a:cubicBezTo>
                      <a:pt x="7654" y="535"/>
                      <a:pt x="7634" y="635"/>
                      <a:pt x="7601" y="734"/>
                    </a:cubicBezTo>
                    <a:cubicBezTo>
                      <a:pt x="7217" y="1959"/>
                      <a:pt x="6212" y="2536"/>
                      <a:pt x="5279" y="2562"/>
                    </a:cubicBezTo>
                    <a:cubicBezTo>
                      <a:pt x="5196" y="2564"/>
                      <a:pt x="5112" y="2565"/>
                      <a:pt x="5029" y="2565"/>
                    </a:cubicBezTo>
                    <a:cubicBezTo>
                      <a:pt x="4823" y="2565"/>
                      <a:pt x="4616" y="2560"/>
                      <a:pt x="4410" y="2560"/>
                    </a:cubicBezTo>
                    <a:cubicBezTo>
                      <a:pt x="4287" y="2560"/>
                      <a:pt x="4163" y="2562"/>
                      <a:pt x="4039" y="2567"/>
                    </a:cubicBezTo>
                    <a:cubicBezTo>
                      <a:pt x="4000" y="2569"/>
                      <a:pt x="3959" y="2570"/>
                      <a:pt x="3919" y="2570"/>
                    </a:cubicBezTo>
                    <a:cubicBezTo>
                      <a:pt x="3161" y="2570"/>
                      <a:pt x="2201" y="2277"/>
                      <a:pt x="1634" y="1882"/>
                    </a:cubicBezTo>
                    <a:cubicBezTo>
                      <a:pt x="724" y="1249"/>
                      <a:pt x="542" y="387"/>
                      <a:pt x="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1749964" y="1856472"/>
                <a:ext cx="408412" cy="716718"/>
              </a:xfrm>
              <a:custGeom>
                <a:avLst/>
                <a:gdLst/>
                <a:ahLst/>
                <a:cxnLst/>
                <a:rect l="l" t="t" r="r" b="b"/>
                <a:pathLst>
                  <a:path w="5433" h="9534" extrusionOk="0">
                    <a:moveTo>
                      <a:pt x="36" y="1"/>
                    </a:moveTo>
                    <a:cubicBezTo>
                      <a:pt x="27" y="87"/>
                      <a:pt x="0" y="152"/>
                      <a:pt x="18" y="202"/>
                    </a:cubicBezTo>
                    <a:cubicBezTo>
                      <a:pt x="891" y="2687"/>
                      <a:pt x="1926" y="3446"/>
                      <a:pt x="3015" y="5769"/>
                    </a:cubicBezTo>
                    <a:cubicBezTo>
                      <a:pt x="3978" y="7826"/>
                      <a:pt x="4234" y="8507"/>
                      <a:pt x="5213" y="9487"/>
                    </a:cubicBezTo>
                    <a:cubicBezTo>
                      <a:pt x="5243" y="9516"/>
                      <a:pt x="5279" y="9534"/>
                      <a:pt x="5316" y="9534"/>
                    </a:cubicBezTo>
                    <a:cubicBezTo>
                      <a:pt x="5355" y="9534"/>
                      <a:pt x="5396" y="9515"/>
                      <a:pt x="5433" y="9469"/>
                    </a:cubicBezTo>
                    <a:cubicBezTo>
                      <a:pt x="4767" y="8522"/>
                      <a:pt x="4129" y="7553"/>
                      <a:pt x="3664" y="6486"/>
                    </a:cubicBezTo>
                    <a:cubicBezTo>
                      <a:pt x="2317" y="3402"/>
                      <a:pt x="1028" y="2352"/>
                      <a:pt x="190" y="115"/>
                    </a:cubicBezTo>
                    <a:cubicBezTo>
                      <a:pt x="175" y="72"/>
                      <a:pt x="104" y="49"/>
                      <a:pt x="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3387398" y="848089"/>
                <a:ext cx="553495" cy="324681"/>
              </a:xfrm>
              <a:custGeom>
                <a:avLst/>
                <a:gdLst/>
                <a:ahLst/>
                <a:cxnLst/>
                <a:rect l="l" t="t" r="r" b="b"/>
                <a:pathLst>
                  <a:path w="7363" h="4319" extrusionOk="0">
                    <a:moveTo>
                      <a:pt x="3781" y="1"/>
                    </a:moveTo>
                    <a:cubicBezTo>
                      <a:pt x="2659" y="1"/>
                      <a:pt x="1573" y="452"/>
                      <a:pt x="1009" y="1494"/>
                    </a:cubicBezTo>
                    <a:cubicBezTo>
                      <a:pt x="96" y="3180"/>
                      <a:pt x="81" y="3608"/>
                      <a:pt x="3" y="4205"/>
                    </a:cubicBezTo>
                    <a:cubicBezTo>
                      <a:pt x="0" y="4240"/>
                      <a:pt x="31" y="4280"/>
                      <a:pt x="45" y="4318"/>
                    </a:cubicBezTo>
                    <a:cubicBezTo>
                      <a:pt x="74" y="4298"/>
                      <a:pt x="115" y="4285"/>
                      <a:pt x="131" y="4257"/>
                    </a:cubicBezTo>
                    <a:cubicBezTo>
                      <a:pt x="355" y="3841"/>
                      <a:pt x="200" y="3334"/>
                      <a:pt x="1269" y="1655"/>
                    </a:cubicBezTo>
                    <a:cubicBezTo>
                      <a:pt x="1869" y="713"/>
                      <a:pt x="2812" y="315"/>
                      <a:pt x="3783" y="315"/>
                    </a:cubicBezTo>
                    <a:cubicBezTo>
                      <a:pt x="5145" y="315"/>
                      <a:pt x="6562" y="1099"/>
                      <a:pt x="7164" y="2263"/>
                    </a:cubicBezTo>
                    <a:lnTo>
                      <a:pt x="7362" y="2263"/>
                    </a:lnTo>
                    <a:cubicBezTo>
                      <a:pt x="7274" y="2048"/>
                      <a:pt x="7221" y="1892"/>
                      <a:pt x="7145" y="1749"/>
                    </a:cubicBezTo>
                    <a:cubicBezTo>
                      <a:pt x="6556" y="666"/>
                      <a:pt x="5143" y="1"/>
                      <a:pt x="37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084369" y="964684"/>
                <a:ext cx="694970" cy="375649"/>
              </a:xfrm>
              <a:custGeom>
                <a:avLst/>
                <a:gdLst/>
                <a:ahLst/>
                <a:cxnLst/>
                <a:rect l="l" t="t" r="r" b="b"/>
                <a:pathLst>
                  <a:path w="9245" h="4997" extrusionOk="0">
                    <a:moveTo>
                      <a:pt x="2275" y="1"/>
                    </a:moveTo>
                    <a:cubicBezTo>
                      <a:pt x="1298" y="1"/>
                      <a:pt x="528" y="121"/>
                      <a:pt x="147" y="141"/>
                    </a:cubicBezTo>
                    <a:cubicBezTo>
                      <a:pt x="128" y="142"/>
                      <a:pt x="109" y="156"/>
                      <a:pt x="78" y="171"/>
                    </a:cubicBezTo>
                    <a:cubicBezTo>
                      <a:pt x="58" y="211"/>
                      <a:pt x="34" y="262"/>
                      <a:pt x="0" y="334"/>
                    </a:cubicBezTo>
                    <a:cubicBezTo>
                      <a:pt x="165" y="376"/>
                      <a:pt x="296" y="392"/>
                      <a:pt x="423" y="392"/>
                    </a:cubicBezTo>
                    <a:cubicBezTo>
                      <a:pt x="793" y="392"/>
                      <a:pt x="1138" y="261"/>
                      <a:pt x="2214" y="261"/>
                    </a:cubicBezTo>
                    <a:cubicBezTo>
                      <a:pt x="2437" y="261"/>
                      <a:pt x="2692" y="266"/>
                      <a:pt x="2984" y="280"/>
                    </a:cubicBezTo>
                    <a:cubicBezTo>
                      <a:pt x="4992" y="375"/>
                      <a:pt x="6763" y="1207"/>
                      <a:pt x="7933" y="2301"/>
                    </a:cubicBezTo>
                    <a:cubicBezTo>
                      <a:pt x="8716" y="3033"/>
                      <a:pt x="8803" y="3757"/>
                      <a:pt x="9123" y="4996"/>
                    </a:cubicBezTo>
                    <a:cubicBezTo>
                      <a:pt x="9244" y="4472"/>
                      <a:pt x="9173" y="4074"/>
                      <a:pt x="9051" y="3674"/>
                    </a:cubicBezTo>
                    <a:cubicBezTo>
                      <a:pt x="8912" y="3217"/>
                      <a:pt x="8755" y="2768"/>
                      <a:pt x="8430" y="2402"/>
                    </a:cubicBezTo>
                    <a:cubicBezTo>
                      <a:pt x="8374" y="2340"/>
                      <a:pt x="7798" y="1790"/>
                      <a:pt x="7505" y="1578"/>
                    </a:cubicBezTo>
                    <a:cubicBezTo>
                      <a:pt x="5702" y="274"/>
                      <a:pt x="3752"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497713" y="2318641"/>
                <a:ext cx="357671" cy="298219"/>
              </a:xfrm>
              <a:custGeom>
                <a:avLst/>
                <a:gdLst/>
                <a:ahLst/>
                <a:cxnLst/>
                <a:rect l="l" t="t" r="r" b="b"/>
                <a:pathLst>
                  <a:path w="4758" h="3967" extrusionOk="0">
                    <a:moveTo>
                      <a:pt x="2235" y="1"/>
                    </a:moveTo>
                    <a:cubicBezTo>
                      <a:pt x="1846" y="1"/>
                      <a:pt x="1438" y="138"/>
                      <a:pt x="1167" y="436"/>
                    </a:cubicBezTo>
                    <a:cubicBezTo>
                      <a:pt x="868" y="764"/>
                      <a:pt x="637" y="1123"/>
                      <a:pt x="474" y="1530"/>
                    </a:cubicBezTo>
                    <a:cubicBezTo>
                      <a:pt x="371" y="1786"/>
                      <a:pt x="361" y="2045"/>
                      <a:pt x="452" y="2431"/>
                    </a:cubicBezTo>
                    <a:cubicBezTo>
                      <a:pt x="608" y="1891"/>
                      <a:pt x="672" y="1388"/>
                      <a:pt x="1267" y="752"/>
                    </a:cubicBezTo>
                    <a:cubicBezTo>
                      <a:pt x="1549" y="448"/>
                      <a:pt x="1893" y="298"/>
                      <a:pt x="2244" y="298"/>
                    </a:cubicBezTo>
                    <a:cubicBezTo>
                      <a:pt x="2589" y="298"/>
                      <a:pt x="2941" y="444"/>
                      <a:pt x="3247" y="735"/>
                    </a:cubicBezTo>
                    <a:cubicBezTo>
                      <a:pt x="3257" y="743"/>
                      <a:pt x="3246" y="772"/>
                      <a:pt x="3245" y="793"/>
                    </a:cubicBezTo>
                    <a:cubicBezTo>
                      <a:pt x="3235" y="809"/>
                      <a:pt x="3228" y="832"/>
                      <a:pt x="3213" y="838"/>
                    </a:cubicBezTo>
                    <a:cubicBezTo>
                      <a:pt x="3177" y="856"/>
                      <a:pt x="3138" y="872"/>
                      <a:pt x="3098" y="879"/>
                    </a:cubicBezTo>
                    <a:cubicBezTo>
                      <a:pt x="1402" y="1198"/>
                      <a:pt x="898" y="2388"/>
                      <a:pt x="13" y="3867"/>
                    </a:cubicBezTo>
                    <a:cubicBezTo>
                      <a:pt x="1" y="3888"/>
                      <a:pt x="24" y="3933"/>
                      <a:pt x="31" y="3967"/>
                    </a:cubicBezTo>
                    <a:cubicBezTo>
                      <a:pt x="224" y="3943"/>
                      <a:pt x="215" y="3778"/>
                      <a:pt x="1008" y="2712"/>
                    </a:cubicBezTo>
                    <a:cubicBezTo>
                      <a:pt x="2174" y="1146"/>
                      <a:pt x="2928" y="1197"/>
                      <a:pt x="3911" y="1087"/>
                    </a:cubicBezTo>
                    <a:cubicBezTo>
                      <a:pt x="4447" y="1316"/>
                      <a:pt x="4566" y="1376"/>
                      <a:pt x="4629" y="1376"/>
                    </a:cubicBezTo>
                    <a:cubicBezTo>
                      <a:pt x="4666" y="1376"/>
                      <a:pt x="4684" y="1355"/>
                      <a:pt x="4757" y="1335"/>
                    </a:cubicBezTo>
                    <a:cubicBezTo>
                      <a:pt x="4492" y="915"/>
                      <a:pt x="4042" y="906"/>
                      <a:pt x="3811" y="815"/>
                    </a:cubicBezTo>
                    <a:cubicBezTo>
                      <a:pt x="3442" y="541"/>
                      <a:pt x="3207" y="335"/>
                      <a:pt x="2942" y="178"/>
                    </a:cubicBezTo>
                    <a:cubicBezTo>
                      <a:pt x="2746" y="62"/>
                      <a:pt x="2495" y="1"/>
                      <a:pt x="223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644753" y="1628995"/>
                <a:ext cx="512225" cy="307992"/>
              </a:xfrm>
              <a:custGeom>
                <a:avLst/>
                <a:gdLst/>
                <a:ahLst/>
                <a:cxnLst/>
                <a:rect l="l" t="t" r="r" b="b"/>
                <a:pathLst>
                  <a:path w="6814" h="4097" extrusionOk="0">
                    <a:moveTo>
                      <a:pt x="6119" y="1"/>
                    </a:moveTo>
                    <a:cubicBezTo>
                      <a:pt x="5823" y="1"/>
                      <a:pt x="5517" y="127"/>
                      <a:pt x="5332" y="369"/>
                    </a:cubicBezTo>
                    <a:cubicBezTo>
                      <a:pt x="4909" y="927"/>
                      <a:pt x="4884" y="1102"/>
                      <a:pt x="4646" y="1661"/>
                    </a:cubicBezTo>
                    <a:cubicBezTo>
                      <a:pt x="4641" y="1661"/>
                      <a:pt x="4637" y="1661"/>
                      <a:pt x="4633" y="1661"/>
                    </a:cubicBezTo>
                    <a:cubicBezTo>
                      <a:pt x="4535" y="1661"/>
                      <a:pt x="4491" y="1539"/>
                      <a:pt x="4401" y="1539"/>
                    </a:cubicBezTo>
                    <a:cubicBezTo>
                      <a:pt x="4379" y="1539"/>
                      <a:pt x="4354" y="1547"/>
                      <a:pt x="4325" y="1565"/>
                    </a:cubicBezTo>
                    <a:cubicBezTo>
                      <a:pt x="4350" y="1684"/>
                      <a:pt x="4376" y="1802"/>
                      <a:pt x="4405" y="1939"/>
                    </a:cubicBezTo>
                    <a:cubicBezTo>
                      <a:pt x="4005" y="2918"/>
                      <a:pt x="3334" y="3561"/>
                      <a:pt x="2242" y="3762"/>
                    </a:cubicBezTo>
                    <a:cubicBezTo>
                      <a:pt x="2125" y="3784"/>
                      <a:pt x="2011" y="3793"/>
                      <a:pt x="1899" y="3793"/>
                    </a:cubicBezTo>
                    <a:cubicBezTo>
                      <a:pt x="1618" y="3793"/>
                      <a:pt x="1352" y="3737"/>
                      <a:pt x="1080" y="3686"/>
                    </a:cubicBezTo>
                    <a:cubicBezTo>
                      <a:pt x="682" y="3610"/>
                      <a:pt x="435" y="3422"/>
                      <a:pt x="93" y="3037"/>
                    </a:cubicBezTo>
                    <a:lnTo>
                      <a:pt x="93" y="3037"/>
                    </a:lnTo>
                    <a:cubicBezTo>
                      <a:pt x="1" y="3273"/>
                      <a:pt x="85" y="3448"/>
                      <a:pt x="269" y="3580"/>
                    </a:cubicBezTo>
                    <a:cubicBezTo>
                      <a:pt x="737" y="3918"/>
                      <a:pt x="1277" y="4086"/>
                      <a:pt x="1838" y="4096"/>
                    </a:cubicBezTo>
                    <a:cubicBezTo>
                      <a:pt x="1862" y="4096"/>
                      <a:pt x="1886" y="4097"/>
                      <a:pt x="1909" y="4097"/>
                    </a:cubicBezTo>
                    <a:cubicBezTo>
                      <a:pt x="3870" y="4097"/>
                      <a:pt x="4291" y="2639"/>
                      <a:pt x="4563" y="2492"/>
                    </a:cubicBezTo>
                    <a:cubicBezTo>
                      <a:pt x="4641" y="2525"/>
                      <a:pt x="4698" y="2549"/>
                      <a:pt x="4754" y="2574"/>
                    </a:cubicBezTo>
                    <a:cubicBezTo>
                      <a:pt x="4772" y="2535"/>
                      <a:pt x="4806" y="2498"/>
                      <a:pt x="4804" y="2463"/>
                    </a:cubicBezTo>
                    <a:cubicBezTo>
                      <a:pt x="4764" y="1870"/>
                      <a:pt x="5038" y="1385"/>
                      <a:pt x="5322" y="897"/>
                    </a:cubicBezTo>
                    <a:cubicBezTo>
                      <a:pt x="5520" y="553"/>
                      <a:pt x="5788" y="321"/>
                      <a:pt x="6255" y="292"/>
                    </a:cubicBezTo>
                    <a:cubicBezTo>
                      <a:pt x="6609" y="524"/>
                      <a:pt x="6665" y="569"/>
                      <a:pt x="6710" y="569"/>
                    </a:cubicBezTo>
                    <a:cubicBezTo>
                      <a:pt x="6732" y="569"/>
                      <a:pt x="6752" y="558"/>
                      <a:pt x="6802" y="553"/>
                    </a:cubicBezTo>
                    <a:cubicBezTo>
                      <a:pt x="6806" y="474"/>
                      <a:pt x="6811" y="397"/>
                      <a:pt x="6813" y="343"/>
                    </a:cubicBezTo>
                    <a:cubicBezTo>
                      <a:pt x="6665" y="112"/>
                      <a:pt x="6397" y="1"/>
                      <a:pt x="611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032198" y="1612307"/>
                <a:ext cx="541392" cy="312728"/>
              </a:xfrm>
              <a:custGeom>
                <a:avLst/>
                <a:gdLst/>
                <a:ahLst/>
                <a:cxnLst/>
                <a:rect l="l" t="t" r="r" b="b"/>
                <a:pathLst>
                  <a:path w="7202" h="4160" extrusionOk="0">
                    <a:moveTo>
                      <a:pt x="7179" y="1"/>
                    </a:moveTo>
                    <a:lnTo>
                      <a:pt x="7179" y="1"/>
                    </a:lnTo>
                    <a:cubicBezTo>
                      <a:pt x="6363" y="503"/>
                      <a:pt x="5809" y="1398"/>
                      <a:pt x="5113" y="1919"/>
                    </a:cubicBezTo>
                    <a:cubicBezTo>
                      <a:pt x="4641" y="2273"/>
                      <a:pt x="4089" y="2452"/>
                      <a:pt x="3547" y="2452"/>
                    </a:cubicBezTo>
                    <a:cubicBezTo>
                      <a:pt x="2953" y="2452"/>
                      <a:pt x="2372" y="2237"/>
                      <a:pt x="1920" y="1803"/>
                    </a:cubicBezTo>
                    <a:cubicBezTo>
                      <a:pt x="1878" y="1761"/>
                      <a:pt x="1818" y="1738"/>
                      <a:pt x="1754" y="1701"/>
                    </a:cubicBezTo>
                    <a:cubicBezTo>
                      <a:pt x="1714" y="1747"/>
                      <a:pt x="1680" y="1788"/>
                      <a:pt x="1647" y="1828"/>
                    </a:cubicBezTo>
                    <a:cubicBezTo>
                      <a:pt x="1393" y="1839"/>
                      <a:pt x="1143" y="1884"/>
                      <a:pt x="972" y="2086"/>
                    </a:cubicBezTo>
                    <a:cubicBezTo>
                      <a:pt x="228" y="2968"/>
                      <a:pt x="0" y="4160"/>
                      <a:pt x="275" y="4160"/>
                    </a:cubicBezTo>
                    <a:cubicBezTo>
                      <a:pt x="299" y="4160"/>
                      <a:pt x="326" y="4151"/>
                      <a:pt x="356" y="4133"/>
                    </a:cubicBezTo>
                    <a:cubicBezTo>
                      <a:pt x="470" y="3386"/>
                      <a:pt x="791" y="2736"/>
                      <a:pt x="1362" y="2184"/>
                    </a:cubicBezTo>
                    <a:cubicBezTo>
                      <a:pt x="1552" y="2237"/>
                      <a:pt x="1724" y="2283"/>
                      <a:pt x="1890" y="2328"/>
                    </a:cubicBezTo>
                    <a:cubicBezTo>
                      <a:pt x="1952" y="2306"/>
                      <a:pt x="2010" y="2287"/>
                      <a:pt x="2040" y="2277"/>
                    </a:cubicBezTo>
                    <a:cubicBezTo>
                      <a:pt x="2265" y="2390"/>
                      <a:pt x="2458" y="2522"/>
                      <a:pt x="2672" y="2587"/>
                    </a:cubicBezTo>
                    <a:cubicBezTo>
                      <a:pt x="3058" y="2703"/>
                      <a:pt x="3401" y="2757"/>
                      <a:pt x="3711" y="2757"/>
                    </a:cubicBezTo>
                    <a:cubicBezTo>
                      <a:pt x="5153" y="2757"/>
                      <a:pt x="5909" y="1600"/>
                      <a:pt x="7175" y="174"/>
                    </a:cubicBezTo>
                    <a:cubicBezTo>
                      <a:pt x="7201" y="146"/>
                      <a:pt x="7179" y="75"/>
                      <a:pt x="71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3681778" y="1805429"/>
                <a:ext cx="354213" cy="342046"/>
              </a:xfrm>
              <a:custGeom>
                <a:avLst/>
                <a:gdLst/>
                <a:ahLst/>
                <a:cxnLst/>
                <a:rect l="l" t="t" r="r" b="b"/>
                <a:pathLst>
                  <a:path w="4712" h="4550" extrusionOk="0">
                    <a:moveTo>
                      <a:pt x="2357" y="1"/>
                    </a:moveTo>
                    <a:cubicBezTo>
                      <a:pt x="1449" y="1"/>
                      <a:pt x="532" y="526"/>
                      <a:pt x="194" y="1756"/>
                    </a:cubicBezTo>
                    <a:cubicBezTo>
                      <a:pt x="0" y="2465"/>
                      <a:pt x="7" y="3190"/>
                      <a:pt x="53" y="3914"/>
                    </a:cubicBezTo>
                    <a:cubicBezTo>
                      <a:pt x="71" y="4212"/>
                      <a:pt x="96" y="4244"/>
                      <a:pt x="372" y="4549"/>
                    </a:cubicBezTo>
                    <a:cubicBezTo>
                      <a:pt x="336" y="4330"/>
                      <a:pt x="300" y="4110"/>
                      <a:pt x="268" y="3890"/>
                    </a:cubicBezTo>
                    <a:cubicBezTo>
                      <a:pt x="255" y="3789"/>
                      <a:pt x="235" y="3685"/>
                      <a:pt x="242" y="3585"/>
                    </a:cubicBezTo>
                    <a:cubicBezTo>
                      <a:pt x="311" y="2648"/>
                      <a:pt x="395" y="1675"/>
                      <a:pt x="914" y="1048"/>
                    </a:cubicBezTo>
                    <a:cubicBezTo>
                      <a:pt x="1145" y="769"/>
                      <a:pt x="1412" y="521"/>
                      <a:pt x="1755" y="436"/>
                    </a:cubicBezTo>
                    <a:cubicBezTo>
                      <a:pt x="1973" y="383"/>
                      <a:pt x="2181" y="358"/>
                      <a:pt x="2379" y="358"/>
                    </a:cubicBezTo>
                    <a:cubicBezTo>
                      <a:pt x="3562" y="358"/>
                      <a:pt x="4354" y="1251"/>
                      <a:pt x="4401" y="2284"/>
                    </a:cubicBezTo>
                    <a:cubicBezTo>
                      <a:pt x="4404" y="2414"/>
                      <a:pt x="4331" y="2569"/>
                      <a:pt x="4492" y="2679"/>
                    </a:cubicBezTo>
                    <a:cubicBezTo>
                      <a:pt x="4712" y="2459"/>
                      <a:pt x="4708" y="2184"/>
                      <a:pt x="4646" y="1927"/>
                    </a:cubicBezTo>
                    <a:cubicBezTo>
                      <a:pt x="4579" y="1648"/>
                      <a:pt x="4480" y="1369"/>
                      <a:pt x="4344" y="1118"/>
                    </a:cubicBezTo>
                    <a:cubicBezTo>
                      <a:pt x="3963" y="415"/>
                      <a:pt x="3163" y="1"/>
                      <a:pt x="23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3022354" y="1020763"/>
                <a:ext cx="360227" cy="241462"/>
              </a:xfrm>
              <a:custGeom>
                <a:avLst/>
                <a:gdLst/>
                <a:ahLst/>
                <a:cxnLst/>
                <a:rect l="l" t="t" r="r" b="b"/>
                <a:pathLst>
                  <a:path w="4792" h="3212" extrusionOk="0">
                    <a:moveTo>
                      <a:pt x="76" y="1"/>
                    </a:moveTo>
                    <a:cubicBezTo>
                      <a:pt x="48" y="48"/>
                      <a:pt x="30" y="79"/>
                      <a:pt x="0" y="129"/>
                    </a:cubicBezTo>
                    <a:cubicBezTo>
                      <a:pt x="42" y="188"/>
                      <a:pt x="84" y="261"/>
                      <a:pt x="140" y="317"/>
                    </a:cubicBezTo>
                    <a:cubicBezTo>
                      <a:pt x="523" y="699"/>
                      <a:pt x="1207" y="978"/>
                      <a:pt x="1726" y="1138"/>
                    </a:cubicBezTo>
                    <a:cubicBezTo>
                      <a:pt x="2032" y="1233"/>
                      <a:pt x="2333" y="1279"/>
                      <a:pt x="2628" y="1279"/>
                    </a:cubicBezTo>
                    <a:cubicBezTo>
                      <a:pt x="3141" y="1279"/>
                      <a:pt x="3638" y="1138"/>
                      <a:pt x="4120" y="864"/>
                    </a:cubicBezTo>
                    <a:cubicBezTo>
                      <a:pt x="4223" y="806"/>
                      <a:pt x="4319" y="734"/>
                      <a:pt x="4441" y="654"/>
                    </a:cubicBezTo>
                    <a:cubicBezTo>
                      <a:pt x="4485" y="767"/>
                      <a:pt x="4520" y="861"/>
                      <a:pt x="4547" y="930"/>
                    </a:cubicBezTo>
                    <a:cubicBezTo>
                      <a:pt x="4432" y="1598"/>
                      <a:pt x="3931" y="2681"/>
                      <a:pt x="3267" y="2822"/>
                    </a:cubicBezTo>
                    <a:cubicBezTo>
                      <a:pt x="3083" y="2861"/>
                      <a:pt x="2909" y="2879"/>
                      <a:pt x="2745" y="2879"/>
                    </a:cubicBezTo>
                    <a:cubicBezTo>
                      <a:pt x="1983" y="2879"/>
                      <a:pt x="1444" y="2494"/>
                      <a:pt x="1221" y="2036"/>
                    </a:cubicBezTo>
                    <a:cubicBezTo>
                      <a:pt x="1193" y="1979"/>
                      <a:pt x="1158" y="1926"/>
                      <a:pt x="1084" y="1926"/>
                    </a:cubicBezTo>
                    <a:cubicBezTo>
                      <a:pt x="1064" y="1926"/>
                      <a:pt x="1042" y="1930"/>
                      <a:pt x="1017" y="1938"/>
                    </a:cubicBezTo>
                    <a:cubicBezTo>
                      <a:pt x="941" y="2208"/>
                      <a:pt x="1179" y="2382"/>
                      <a:pt x="1247" y="2607"/>
                    </a:cubicBezTo>
                    <a:cubicBezTo>
                      <a:pt x="1395" y="2710"/>
                      <a:pt x="1541" y="2821"/>
                      <a:pt x="1699" y="2911"/>
                    </a:cubicBezTo>
                    <a:cubicBezTo>
                      <a:pt x="2042" y="3109"/>
                      <a:pt x="2414" y="3211"/>
                      <a:pt x="2773" y="3211"/>
                    </a:cubicBezTo>
                    <a:cubicBezTo>
                      <a:pt x="3328" y="3211"/>
                      <a:pt x="3848" y="2965"/>
                      <a:pt x="4171" y="2440"/>
                    </a:cubicBezTo>
                    <a:cubicBezTo>
                      <a:pt x="4378" y="2103"/>
                      <a:pt x="4547" y="1753"/>
                      <a:pt x="4669" y="1374"/>
                    </a:cubicBezTo>
                    <a:cubicBezTo>
                      <a:pt x="4792" y="993"/>
                      <a:pt x="4713" y="688"/>
                      <a:pt x="4443" y="405"/>
                    </a:cubicBezTo>
                    <a:cubicBezTo>
                      <a:pt x="4021" y="635"/>
                      <a:pt x="3459" y="998"/>
                      <a:pt x="2648" y="998"/>
                    </a:cubicBezTo>
                    <a:cubicBezTo>
                      <a:pt x="2385" y="998"/>
                      <a:pt x="2095" y="959"/>
                      <a:pt x="1776" y="866"/>
                    </a:cubicBezTo>
                    <a:cubicBezTo>
                      <a:pt x="1154" y="683"/>
                      <a:pt x="570" y="433"/>
                      <a:pt x="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33987" y="580244"/>
                <a:ext cx="774051" cy="263263"/>
              </a:xfrm>
              <a:custGeom>
                <a:avLst/>
                <a:gdLst/>
                <a:ahLst/>
                <a:cxnLst/>
                <a:rect l="l" t="t" r="r" b="b"/>
                <a:pathLst>
                  <a:path w="10297" h="3502" extrusionOk="0">
                    <a:moveTo>
                      <a:pt x="2033" y="0"/>
                    </a:moveTo>
                    <a:cubicBezTo>
                      <a:pt x="1593" y="0"/>
                      <a:pt x="1159" y="119"/>
                      <a:pt x="722" y="172"/>
                    </a:cubicBezTo>
                    <a:cubicBezTo>
                      <a:pt x="559" y="191"/>
                      <a:pt x="396" y="234"/>
                      <a:pt x="239" y="282"/>
                    </a:cubicBezTo>
                    <a:cubicBezTo>
                      <a:pt x="169" y="305"/>
                      <a:pt x="110" y="369"/>
                      <a:pt x="1" y="446"/>
                    </a:cubicBezTo>
                    <a:cubicBezTo>
                      <a:pt x="104" y="495"/>
                      <a:pt x="197" y="514"/>
                      <a:pt x="300" y="514"/>
                    </a:cubicBezTo>
                    <a:cubicBezTo>
                      <a:pt x="581" y="514"/>
                      <a:pt x="932" y="369"/>
                      <a:pt x="1736" y="287"/>
                    </a:cubicBezTo>
                    <a:cubicBezTo>
                      <a:pt x="1880" y="272"/>
                      <a:pt x="2024" y="265"/>
                      <a:pt x="2170" y="265"/>
                    </a:cubicBezTo>
                    <a:cubicBezTo>
                      <a:pt x="3741" y="265"/>
                      <a:pt x="5421" y="1083"/>
                      <a:pt x="6665" y="1890"/>
                    </a:cubicBezTo>
                    <a:cubicBezTo>
                      <a:pt x="7064" y="2150"/>
                      <a:pt x="7485" y="2377"/>
                      <a:pt x="7879" y="2642"/>
                    </a:cubicBezTo>
                    <a:cubicBezTo>
                      <a:pt x="8528" y="3076"/>
                      <a:pt x="9257" y="3299"/>
                      <a:pt x="10002" y="3482"/>
                    </a:cubicBezTo>
                    <a:cubicBezTo>
                      <a:pt x="10043" y="3492"/>
                      <a:pt x="10086" y="3501"/>
                      <a:pt x="10129" y="3501"/>
                    </a:cubicBezTo>
                    <a:cubicBezTo>
                      <a:pt x="10186" y="3501"/>
                      <a:pt x="10244" y="3484"/>
                      <a:pt x="10296" y="3426"/>
                    </a:cubicBezTo>
                    <a:cubicBezTo>
                      <a:pt x="10088" y="3235"/>
                      <a:pt x="9815" y="3193"/>
                      <a:pt x="9563" y="3119"/>
                    </a:cubicBezTo>
                    <a:cubicBezTo>
                      <a:pt x="7223" y="2417"/>
                      <a:pt x="5888" y="394"/>
                      <a:pt x="2260" y="12"/>
                    </a:cubicBezTo>
                    <a:cubicBezTo>
                      <a:pt x="2184" y="4"/>
                      <a:pt x="2108" y="0"/>
                      <a:pt x="20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587099" y="960925"/>
                <a:ext cx="482232" cy="305962"/>
              </a:xfrm>
              <a:custGeom>
                <a:avLst/>
                <a:gdLst/>
                <a:ahLst/>
                <a:cxnLst/>
                <a:rect l="l" t="t" r="r" b="b"/>
                <a:pathLst>
                  <a:path w="6415" h="4070" extrusionOk="0">
                    <a:moveTo>
                      <a:pt x="2578" y="1"/>
                    </a:moveTo>
                    <a:cubicBezTo>
                      <a:pt x="2542" y="1"/>
                      <a:pt x="2507" y="1"/>
                      <a:pt x="2470" y="2"/>
                    </a:cubicBezTo>
                    <a:cubicBezTo>
                      <a:pt x="2076" y="13"/>
                      <a:pt x="1750" y="154"/>
                      <a:pt x="1467" y="422"/>
                    </a:cubicBezTo>
                    <a:cubicBezTo>
                      <a:pt x="716" y="1133"/>
                      <a:pt x="23" y="2733"/>
                      <a:pt x="0" y="4069"/>
                    </a:cubicBezTo>
                    <a:cubicBezTo>
                      <a:pt x="128" y="4058"/>
                      <a:pt x="162" y="3955"/>
                      <a:pt x="169" y="3865"/>
                    </a:cubicBezTo>
                    <a:cubicBezTo>
                      <a:pt x="245" y="2831"/>
                      <a:pt x="1206" y="376"/>
                      <a:pt x="2332" y="287"/>
                    </a:cubicBezTo>
                    <a:cubicBezTo>
                      <a:pt x="2439" y="279"/>
                      <a:pt x="2546" y="274"/>
                      <a:pt x="2651" y="274"/>
                    </a:cubicBezTo>
                    <a:cubicBezTo>
                      <a:pt x="3297" y="274"/>
                      <a:pt x="3896" y="442"/>
                      <a:pt x="4429" y="863"/>
                    </a:cubicBezTo>
                    <a:cubicBezTo>
                      <a:pt x="5594" y="1783"/>
                      <a:pt x="5996" y="2642"/>
                      <a:pt x="6309" y="3131"/>
                    </a:cubicBezTo>
                    <a:lnTo>
                      <a:pt x="6415" y="3093"/>
                    </a:lnTo>
                    <a:cubicBezTo>
                      <a:pt x="6403" y="3017"/>
                      <a:pt x="6406" y="2934"/>
                      <a:pt x="6376" y="2867"/>
                    </a:cubicBezTo>
                    <a:cubicBezTo>
                      <a:pt x="5948" y="1866"/>
                      <a:pt x="5210" y="1121"/>
                      <a:pt x="4365" y="473"/>
                    </a:cubicBezTo>
                    <a:cubicBezTo>
                      <a:pt x="4058" y="238"/>
                      <a:pt x="3380" y="1"/>
                      <a:pt x="25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872458" y="738936"/>
                <a:ext cx="694669" cy="87203"/>
              </a:xfrm>
              <a:custGeom>
                <a:avLst/>
                <a:gdLst/>
                <a:ahLst/>
                <a:cxnLst/>
                <a:rect l="l" t="t" r="r" b="b"/>
                <a:pathLst>
                  <a:path w="9241" h="1160" extrusionOk="0">
                    <a:moveTo>
                      <a:pt x="7995" y="1"/>
                    </a:moveTo>
                    <a:cubicBezTo>
                      <a:pt x="7152" y="1"/>
                      <a:pt x="6386" y="350"/>
                      <a:pt x="4463" y="596"/>
                    </a:cubicBezTo>
                    <a:cubicBezTo>
                      <a:pt x="3972" y="658"/>
                      <a:pt x="3485" y="758"/>
                      <a:pt x="2988" y="758"/>
                    </a:cubicBezTo>
                    <a:cubicBezTo>
                      <a:pt x="2967" y="758"/>
                      <a:pt x="2946" y="758"/>
                      <a:pt x="2925" y="758"/>
                    </a:cubicBezTo>
                    <a:cubicBezTo>
                      <a:pt x="2921" y="757"/>
                      <a:pt x="2916" y="757"/>
                      <a:pt x="2912" y="757"/>
                    </a:cubicBezTo>
                    <a:cubicBezTo>
                      <a:pt x="2774" y="757"/>
                      <a:pt x="2634" y="791"/>
                      <a:pt x="2497" y="808"/>
                    </a:cubicBezTo>
                    <a:cubicBezTo>
                      <a:pt x="2058" y="864"/>
                      <a:pt x="1617" y="884"/>
                      <a:pt x="1180" y="884"/>
                    </a:cubicBezTo>
                    <a:cubicBezTo>
                      <a:pt x="902" y="884"/>
                      <a:pt x="625" y="876"/>
                      <a:pt x="350" y="863"/>
                    </a:cubicBezTo>
                    <a:cubicBezTo>
                      <a:pt x="306" y="778"/>
                      <a:pt x="383" y="675"/>
                      <a:pt x="263" y="649"/>
                    </a:cubicBezTo>
                    <a:lnTo>
                      <a:pt x="263" y="649"/>
                    </a:lnTo>
                    <a:cubicBezTo>
                      <a:pt x="1" y="740"/>
                      <a:pt x="56" y="1145"/>
                      <a:pt x="543" y="1154"/>
                    </a:cubicBezTo>
                    <a:cubicBezTo>
                      <a:pt x="767" y="1158"/>
                      <a:pt x="944" y="1160"/>
                      <a:pt x="1094" y="1160"/>
                    </a:cubicBezTo>
                    <a:cubicBezTo>
                      <a:pt x="1743" y="1160"/>
                      <a:pt x="1884" y="1123"/>
                      <a:pt x="3076" y="1022"/>
                    </a:cubicBezTo>
                    <a:cubicBezTo>
                      <a:pt x="3383" y="998"/>
                      <a:pt x="3691" y="1003"/>
                      <a:pt x="3997" y="925"/>
                    </a:cubicBezTo>
                    <a:cubicBezTo>
                      <a:pt x="4316" y="845"/>
                      <a:pt x="4647" y="807"/>
                      <a:pt x="4975" y="783"/>
                    </a:cubicBezTo>
                    <a:cubicBezTo>
                      <a:pt x="6251" y="686"/>
                      <a:pt x="6939" y="277"/>
                      <a:pt x="8339" y="277"/>
                    </a:cubicBezTo>
                    <a:cubicBezTo>
                      <a:pt x="8606" y="277"/>
                      <a:pt x="8898" y="291"/>
                      <a:pt x="9225" y="326"/>
                    </a:cubicBezTo>
                    <a:cubicBezTo>
                      <a:pt x="9055" y="103"/>
                      <a:pt x="9240" y="187"/>
                      <a:pt x="8608" y="62"/>
                    </a:cubicBezTo>
                    <a:cubicBezTo>
                      <a:pt x="8390" y="19"/>
                      <a:pt x="8190" y="1"/>
                      <a:pt x="79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3227804" y="2045534"/>
                <a:ext cx="450058" cy="201243"/>
              </a:xfrm>
              <a:custGeom>
                <a:avLst/>
                <a:gdLst/>
                <a:ahLst/>
                <a:cxnLst/>
                <a:rect l="l" t="t" r="r" b="b"/>
                <a:pathLst>
                  <a:path w="5987" h="2677" extrusionOk="0">
                    <a:moveTo>
                      <a:pt x="5928" y="1"/>
                    </a:moveTo>
                    <a:cubicBezTo>
                      <a:pt x="5808" y="23"/>
                      <a:pt x="5769" y="116"/>
                      <a:pt x="5741" y="215"/>
                    </a:cubicBezTo>
                    <a:cubicBezTo>
                      <a:pt x="5602" y="702"/>
                      <a:pt x="5318" y="1109"/>
                      <a:pt x="5031" y="1513"/>
                    </a:cubicBezTo>
                    <a:cubicBezTo>
                      <a:pt x="4518" y="2235"/>
                      <a:pt x="3434" y="2347"/>
                      <a:pt x="2543" y="2375"/>
                    </a:cubicBezTo>
                    <a:cubicBezTo>
                      <a:pt x="2523" y="2376"/>
                      <a:pt x="2503" y="2376"/>
                      <a:pt x="2482" y="2376"/>
                    </a:cubicBezTo>
                    <a:cubicBezTo>
                      <a:pt x="2217" y="2376"/>
                      <a:pt x="1943" y="2329"/>
                      <a:pt x="1686" y="2261"/>
                    </a:cubicBezTo>
                    <a:cubicBezTo>
                      <a:pt x="975" y="2072"/>
                      <a:pt x="371" y="1745"/>
                      <a:pt x="225" y="926"/>
                    </a:cubicBezTo>
                    <a:cubicBezTo>
                      <a:pt x="213" y="855"/>
                      <a:pt x="143" y="794"/>
                      <a:pt x="98" y="729"/>
                    </a:cubicBezTo>
                    <a:cubicBezTo>
                      <a:pt x="59" y="757"/>
                      <a:pt x="39" y="765"/>
                      <a:pt x="34" y="777"/>
                    </a:cubicBezTo>
                    <a:cubicBezTo>
                      <a:pt x="19" y="816"/>
                      <a:pt x="0" y="855"/>
                      <a:pt x="1" y="894"/>
                    </a:cubicBezTo>
                    <a:cubicBezTo>
                      <a:pt x="33" y="2172"/>
                      <a:pt x="1268" y="2676"/>
                      <a:pt x="2617" y="2676"/>
                    </a:cubicBezTo>
                    <a:cubicBezTo>
                      <a:pt x="3193" y="2676"/>
                      <a:pt x="3790" y="2584"/>
                      <a:pt x="4323" y="2421"/>
                    </a:cubicBezTo>
                    <a:cubicBezTo>
                      <a:pt x="5164" y="2166"/>
                      <a:pt x="5836" y="990"/>
                      <a:pt x="5981" y="106"/>
                    </a:cubicBezTo>
                    <a:cubicBezTo>
                      <a:pt x="5986" y="75"/>
                      <a:pt x="5947" y="36"/>
                      <a:pt x="59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4073132" y="1514957"/>
                <a:ext cx="504032" cy="192824"/>
              </a:xfrm>
              <a:custGeom>
                <a:avLst/>
                <a:gdLst/>
                <a:ahLst/>
                <a:cxnLst/>
                <a:rect l="l" t="t" r="r" b="b"/>
                <a:pathLst>
                  <a:path w="6705" h="2565" extrusionOk="0">
                    <a:moveTo>
                      <a:pt x="4902" y="1"/>
                    </a:moveTo>
                    <a:cubicBezTo>
                      <a:pt x="4333" y="1"/>
                      <a:pt x="3785" y="302"/>
                      <a:pt x="3514" y="896"/>
                    </a:cubicBezTo>
                    <a:cubicBezTo>
                      <a:pt x="3447" y="1043"/>
                      <a:pt x="3414" y="1208"/>
                      <a:pt x="3368" y="1362"/>
                    </a:cubicBezTo>
                    <a:cubicBezTo>
                      <a:pt x="3222" y="1488"/>
                      <a:pt x="2884" y="1948"/>
                      <a:pt x="1653" y="2290"/>
                    </a:cubicBezTo>
                    <a:cubicBezTo>
                      <a:pt x="1529" y="2324"/>
                      <a:pt x="1439" y="2343"/>
                      <a:pt x="1345" y="2343"/>
                    </a:cubicBezTo>
                    <a:cubicBezTo>
                      <a:pt x="1113" y="2343"/>
                      <a:pt x="854" y="2229"/>
                      <a:pt x="0" y="1944"/>
                    </a:cubicBezTo>
                    <a:lnTo>
                      <a:pt x="0" y="1944"/>
                    </a:lnTo>
                    <a:cubicBezTo>
                      <a:pt x="20" y="2022"/>
                      <a:pt x="17" y="2074"/>
                      <a:pt x="41" y="2090"/>
                    </a:cubicBezTo>
                    <a:cubicBezTo>
                      <a:pt x="443" y="2347"/>
                      <a:pt x="865" y="2564"/>
                      <a:pt x="1363" y="2564"/>
                    </a:cubicBezTo>
                    <a:cubicBezTo>
                      <a:pt x="1586" y="2564"/>
                      <a:pt x="1824" y="2521"/>
                      <a:pt x="2082" y="2418"/>
                    </a:cubicBezTo>
                    <a:cubicBezTo>
                      <a:pt x="2545" y="2233"/>
                      <a:pt x="2989" y="2022"/>
                      <a:pt x="3365" y="1690"/>
                    </a:cubicBezTo>
                    <a:cubicBezTo>
                      <a:pt x="3417" y="1738"/>
                      <a:pt x="3461" y="1779"/>
                      <a:pt x="3539" y="1850"/>
                    </a:cubicBezTo>
                    <a:cubicBezTo>
                      <a:pt x="3608" y="1375"/>
                      <a:pt x="3620" y="794"/>
                      <a:pt x="4425" y="402"/>
                    </a:cubicBezTo>
                    <a:cubicBezTo>
                      <a:pt x="4573" y="330"/>
                      <a:pt x="4718" y="294"/>
                      <a:pt x="4864" y="294"/>
                    </a:cubicBezTo>
                    <a:cubicBezTo>
                      <a:pt x="4993" y="294"/>
                      <a:pt x="5124" y="322"/>
                      <a:pt x="5260" y="378"/>
                    </a:cubicBezTo>
                    <a:cubicBezTo>
                      <a:pt x="5902" y="647"/>
                      <a:pt x="6307" y="1094"/>
                      <a:pt x="6406" y="1796"/>
                    </a:cubicBezTo>
                    <a:cubicBezTo>
                      <a:pt x="6416" y="1867"/>
                      <a:pt x="6402" y="1963"/>
                      <a:pt x="6523" y="1969"/>
                    </a:cubicBezTo>
                    <a:cubicBezTo>
                      <a:pt x="6690" y="1864"/>
                      <a:pt x="6704" y="1700"/>
                      <a:pt x="6664" y="1535"/>
                    </a:cubicBezTo>
                    <a:cubicBezTo>
                      <a:pt x="6413" y="506"/>
                      <a:pt x="5640" y="1"/>
                      <a:pt x="49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709256" y="2716085"/>
                <a:ext cx="765857" cy="138923"/>
              </a:xfrm>
              <a:custGeom>
                <a:avLst/>
                <a:gdLst/>
                <a:ahLst/>
                <a:cxnLst/>
                <a:rect l="l" t="t" r="r" b="b"/>
                <a:pathLst>
                  <a:path w="10188" h="1848" extrusionOk="0">
                    <a:moveTo>
                      <a:pt x="0" y="0"/>
                    </a:moveTo>
                    <a:lnTo>
                      <a:pt x="0" y="0"/>
                    </a:lnTo>
                    <a:cubicBezTo>
                      <a:pt x="593" y="443"/>
                      <a:pt x="13" y="45"/>
                      <a:pt x="1494" y="772"/>
                    </a:cubicBezTo>
                    <a:cubicBezTo>
                      <a:pt x="3615" y="1811"/>
                      <a:pt x="5298" y="1713"/>
                      <a:pt x="6177" y="1787"/>
                    </a:cubicBezTo>
                    <a:cubicBezTo>
                      <a:pt x="6662" y="1827"/>
                      <a:pt x="6863" y="1848"/>
                      <a:pt x="7042" y="1848"/>
                    </a:cubicBezTo>
                    <a:cubicBezTo>
                      <a:pt x="7255" y="1848"/>
                      <a:pt x="7437" y="1818"/>
                      <a:pt x="8029" y="1755"/>
                    </a:cubicBezTo>
                    <a:cubicBezTo>
                      <a:pt x="10047" y="1541"/>
                      <a:pt x="10121" y="1702"/>
                      <a:pt x="10187" y="1478"/>
                    </a:cubicBezTo>
                    <a:cubicBezTo>
                      <a:pt x="10089" y="1455"/>
                      <a:pt x="9948" y="1445"/>
                      <a:pt x="9771" y="1445"/>
                    </a:cubicBezTo>
                    <a:cubicBezTo>
                      <a:pt x="9107" y="1445"/>
                      <a:pt x="7938" y="1574"/>
                      <a:pt x="6599" y="1574"/>
                    </a:cubicBezTo>
                    <a:cubicBezTo>
                      <a:pt x="5119" y="1574"/>
                      <a:pt x="3432" y="1417"/>
                      <a:pt x="1987" y="757"/>
                    </a:cubicBezTo>
                    <a:cubicBezTo>
                      <a:pt x="1423" y="498"/>
                      <a:pt x="846" y="272"/>
                      <a:pt x="273" y="35"/>
                    </a:cubicBezTo>
                    <a:cubicBezTo>
                      <a:pt x="223" y="14"/>
                      <a:pt x="164" y="20"/>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5145260" y="1881805"/>
                <a:ext cx="344591" cy="387302"/>
              </a:xfrm>
              <a:custGeom>
                <a:avLst/>
                <a:gdLst/>
                <a:ahLst/>
                <a:cxnLst/>
                <a:rect l="l" t="t" r="r" b="b"/>
                <a:pathLst>
                  <a:path w="4584" h="5152" extrusionOk="0">
                    <a:moveTo>
                      <a:pt x="4489" y="1"/>
                    </a:moveTo>
                    <a:cubicBezTo>
                      <a:pt x="4414" y="1"/>
                      <a:pt x="4354" y="60"/>
                      <a:pt x="4296" y="95"/>
                    </a:cubicBezTo>
                    <a:cubicBezTo>
                      <a:pt x="3834" y="377"/>
                      <a:pt x="3426" y="723"/>
                      <a:pt x="3060" y="1122"/>
                    </a:cubicBezTo>
                    <a:cubicBezTo>
                      <a:pt x="192" y="4247"/>
                      <a:pt x="65" y="4170"/>
                      <a:pt x="1" y="5121"/>
                    </a:cubicBezTo>
                    <a:cubicBezTo>
                      <a:pt x="36" y="5131"/>
                      <a:pt x="73" y="5140"/>
                      <a:pt x="108" y="5152"/>
                    </a:cubicBezTo>
                    <a:cubicBezTo>
                      <a:pt x="144" y="5083"/>
                      <a:pt x="189" y="5015"/>
                      <a:pt x="216" y="4941"/>
                    </a:cubicBezTo>
                    <a:cubicBezTo>
                      <a:pt x="386" y="4486"/>
                      <a:pt x="671" y="4111"/>
                      <a:pt x="1014" y="3771"/>
                    </a:cubicBezTo>
                    <a:cubicBezTo>
                      <a:pt x="2764" y="2035"/>
                      <a:pt x="3099" y="1476"/>
                      <a:pt x="4566" y="129"/>
                    </a:cubicBezTo>
                    <a:cubicBezTo>
                      <a:pt x="4584" y="112"/>
                      <a:pt x="4573" y="62"/>
                      <a:pt x="4576" y="28"/>
                    </a:cubicBezTo>
                    <a:cubicBezTo>
                      <a:pt x="4545" y="8"/>
                      <a:pt x="4516" y="1"/>
                      <a:pt x="44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4443814" y="1058350"/>
                <a:ext cx="646032" cy="165159"/>
              </a:xfrm>
              <a:custGeom>
                <a:avLst/>
                <a:gdLst/>
                <a:ahLst/>
                <a:cxnLst/>
                <a:rect l="l" t="t" r="r" b="b"/>
                <a:pathLst>
                  <a:path w="8594" h="2197" extrusionOk="0">
                    <a:moveTo>
                      <a:pt x="114" y="1"/>
                    </a:moveTo>
                    <a:cubicBezTo>
                      <a:pt x="1" y="87"/>
                      <a:pt x="18" y="168"/>
                      <a:pt x="81" y="226"/>
                    </a:cubicBezTo>
                    <a:cubicBezTo>
                      <a:pt x="334" y="462"/>
                      <a:pt x="660" y="552"/>
                      <a:pt x="982" y="608"/>
                    </a:cubicBezTo>
                    <a:cubicBezTo>
                      <a:pt x="5118" y="1324"/>
                      <a:pt x="4441" y="630"/>
                      <a:pt x="7196" y="2017"/>
                    </a:cubicBezTo>
                    <a:cubicBezTo>
                      <a:pt x="7240" y="2056"/>
                      <a:pt x="7283" y="2097"/>
                      <a:pt x="7327" y="2136"/>
                    </a:cubicBezTo>
                    <a:lnTo>
                      <a:pt x="7441" y="2196"/>
                    </a:lnTo>
                    <a:cubicBezTo>
                      <a:pt x="7422" y="2158"/>
                      <a:pt x="7401" y="2118"/>
                      <a:pt x="7382" y="2080"/>
                    </a:cubicBezTo>
                    <a:cubicBezTo>
                      <a:pt x="7342" y="2036"/>
                      <a:pt x="7302" y="1994"/>
                      <a:pt x="7260" y="1950"/>
                    </a:cubicBezTo>
                    <a:cubicBezTo>
                      <a:pt x="7333" y="1668"/>
                      <a:pt x="7484" y="1923"/>
                      <a:pt x="8391" y="1244"/>
                    </a:cubicBezTo>
                    <a:cubicBezTo>
                      <a:pt x="8482" y="1176"/>
                      <a:pt x="8594" y="1094"/>
                      <a:pt x="8536" y="919"/>
                    </a:cubicBezTo>
                    <a:lnTo>
                      <a:pt x="8536" y="919"/>
                    </a:lnTo>
                    <a:cubicBezTo>
                      <a:pt x="8046" y="1252"/>
                      <a:pt x="7578" y="1628"/>
                      <a:pt x="6930" y="1629"/>
                    </a:cubicBezTo>
                    <a:cubicBezTo>
                      <a:pt x="4637" y="511"/>
                      <a:pt x="5119" y="1050"/>
                      <a:pt x="1669" y="487"/>
                    </a:cubicBezTo>
                    <a:cubicBezTo>
                      <a:pt x="1121" y="399"/>
                      <a:pt x="563" y="355"/>
                      <a:pt x="11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3190142" y="1807684"/>
                <a:ext cx="349176" cy="138322"/>
              </a:xfrm>
              <a:custGeom>
                <a:avLst/>
                <a:gdLst/>
                <a:ahLst/>
                <a:cxnLst/>
                <a:rect l="l" t="t" r="r" b="b"/>
                <a:pathLst>
                  <a:path w="4645" h="1840" extrusionOk="0">
                    <a:moveTo>
                      <a:pt x="4541" y="0"/>
                    </a:moveTo>
                    <a:cubicBezTo>
                      <a:pt x="4452" y="481"/>
                      <a:pt x="4091" y="706"/>
                      <a:pt x="3802" y="989"/>
                    </a:cubicBezTo>
                    <a:cubicBezTo>
                      <a:pt x="3450" y="1333"/>
                      <a:pt x="2940" y="1483"/>
                      <a:pt x="2414" y="1483"/>
                    </a:cubicBezTo>
                    <a:cubicBezTo>
                      <a:pt x="1455" y="1483"/>
                      <a:pt x="443" y="985"/>
                      <a:pt x="237" y="253"/>
                    </a:cubicBezTo>
                    <a:cubicBezTo>
                      <a:pt x="224" y="204"/>
                      <a:pt x="163" y="171"/>
                      <a:pt x="131" y="137"/>
                    </a:cubicBezTo>
                    <a:cubicBezTo>
                      <a:pt x="11" y="176"/>
                      <a:pt x="1" y="260"/>
                      <a:pt x="16" y="340"/>
                    </a:cubicBezTo>
                    <a:cubicBezTo>
                      <a:pt x="182" y="1259"/>
                      <a:pt x="1347" y="1839"/>
                      <a:pt x="2414" y="1839"/>
                    </a:cubicBezTo>
                    <a:cubicBezTo>
                      <a:pt x="2873" y="1839"/>
                      <a:pt x="3314" y="1732"/>
                      <a:pt x="3650" y="1498"/>
                    </a:cubicBezTo>
                    <a:cubicBezTo>
                      <a:pt x="4041" y="1224"/>
                      <a:pt x="4410" y="922"/>
                      <a:pt x="4627" y="456"/>
                    </a:cubicBezTo>
                    <a:cubicBezTo>
                      <a:pt x="4627" y="66"/>
                      <a:pt x="4645" y="197"/>
                      <a:pt x="4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3823480" y="2186786"/>
                <a:ext cx="253181" cy="244619"/>
              </a:xfrm>
              <a:custGeom>
                <a:avLst/>
                <a:gdLst/>
                <a:ahLst/>
                <a:cxnLst/>
                <a:rect l="l" t="t" r="r" b="b"/>
                <a:pathLst>
                  <a:path w="3368" h="3254" extrusionOk="0">
                    <a:moveTo>
                      <a:pt x="1222" y="1"/>
                    </a:moveTo>
                    <a:cubicBezTo>
                      <a:pt x="1018" y="1"/>
                      <a:pt x="814" y="54"/>
                      <a:pt x="625" y="175"/>
                    </a:cubicBezTo>
                    <a:cubicBezTo>
                      <a:pt x="39" y="551"/>
                      <a:pt x="0" y="1842"/>
                      <a:pt x="50" y="2558"/>
                    </a:cubicBezTo>
                    <a:cubicBezTo>
                      <a:pt x="66" y="2774"/>
                      <a:pt x="106" y="3004"/>
                      <a:pt x="277" y="3173"/>
                    </a:cubicBezTo>
                    <a:cubicBezTo>
                      <a:pt x="293" y="3204"/>
                      <a:pt x="304" y="3254"/>
                      <a:pt x="332" y="3254"/>
                    </a:cubicBezTo>
                    <a:cubicBezTo>
                      <a:pt x="345" y="3254"/>
                      <a:pt x="362" y="3243"/>
                      <a:pt x="386" y="3213"/>
                    </a:cubicBezTo>
                    <a:cubicBezTo>
                      <a:pt x="388" y="3211"/>
                      <a:pt x="336" y="3166"/>
                      <a:pt x="310" y="3140"/>
                    </a:cubicBezTo>
                    <a:cubicBezTo>
                      <a:pt x="301" y="2131"/>
                      <a:pt x="136" y="695"/>
                      <a:pt x="1029" y="338"/>
                    </a:cubicBezTo>
                    <a:cubicBezTo>
                      <a:pt x="1102" y="338"/>
                      <a:pt x="1187" y="328"/>
                      <a:pt x="1274" y="328"/>
                    </a:cubicBezTo>
                    <a:cubicBezTo>
                      <a:pt x="1328" y="328"/>
                      <a:pt x="1382" y="332"/>
                      <a:pt x="1434" y="345"/>
                    </a:cubicBezTo>
                    <a:cubicBezTo>
                      <a:pt x="1851" y="449"/>
                      <a:pt x="2367" y="801"/>
                      <a:pt x="2619" y="1001"/>
                    </a:cubicBezTo>
                    <a:cubicBezTo>
                      <a:pt x="2951" y="1263"/>
                      <a:pt x="3028" y="1614"/>
                      <a:pt x="3218" y="2100"/>
                    </a:cubicBezTo>
                    <a:cubicBezTo>
                      <a:pt x="3339" y="2023"/>
                      <a:pt x="3344" y="1896"/>
                      <a:pt x="3368" y="1754"/>
                    </a:cubicBezTo>
                    <a:cubicBezTo>
                      <a:pt x="3334" y="1634"/>
                      <a:pt x="3316" y="1483"/>
                      <a:pt x="3249" y="1359"/>
                    </a:cubicBezTo>
                    <a:cubicBezTo>
                      <a:pt x="2889" y="680"/>
                      <a:pt x="2299" y="271"/>
                      <a:pt x="1584" y="56"/>
                    </a:cubicBezTo>
                    <a:cubicBezTo>
                      <a:pt x="1465" y="20"/>
                      <a:pt x="1344" y="1"/>
                      <a:pt x="12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900347" y="2307590"/>
                <a:ext cx="304900" cy="294310"/>
              </a:xfrm>
              <a:custGeom>
                <a:avLst/>
                <a:gdLst/>
                <a:ahLst/>
                <a:cxnLst/>
                <a:rect l="l" t="t" r="r" b="b"/>
                <a:pathLst>
                  <a:path w="4056" h="3915" extrusionOk="0">
                    <a:moveTo>
                      <a:pt x="1708" y="1"/>
                    </a:moveTo>
                    <a:cubicBezTo>
                      <a:pt x="1249" y="1"/>
                      <a:pt x="872" y="177"/>
                      <a:pt x="681" y="465"/>
                    </a:cubicBezTo>
                    <a:cubicBezTo>
                      <a:pt x="130" y="1291"/>
                      <a:pt x="223" y="2733"/>
                      <a:pt x="12" y="3705"/>
                    </a:cubicBezTo>
                    <a:cubicBezTo>
                      <a:pt x="0" y="3753"/>
                      <a:pt x="39" y="3814"/>
                      <a:pt x="67" y="3914"/>
                    </a:cubicBezTo>
                    <a:cubicBezTo>
                      <a:pt x="135" y="3817"/>
                      <a:pt x="206" y="3758"/>
                      <a:pt x="220" y="3685"/>
                    </a:cubicBezTo>
                    <a:cubicBezTo>
                      <a:pt x="633" y="1593"/>
                      <a:pt x="501" y="746"/>
                      <a:pt x="1238" y="335"/>
                    </a:cubicBezTo>
                    <a:cubicBezTo>
                      <a:pt x="1396" y="298"/>
                      <a:pt x="1550" y="281"/>
                      <a:pt x="1701" y="281"/>
                    </a:cubicBezTo>
                    <a:cubicBezTo>
                      <a:pt x="2690" y="281"/>
                      <a:pt x="3489" y="1021"/>
                      <a:pt x="3807" y="1552"/>
                    </a:cubicBezTo>
                    <a:cubicBezTo>
                      <a:pt x="3844" y="1614"/>
                      <a:pt x="3884" y="1673"/>
                      <a:pt x="3938" y="1758"/>
                    </a:cubicBezTo>
                    <a:cubicBezTo>
                      <a:pt x="4055" y="1544"/>
                      <a:pt x="3991" y="1397"/>
                      <a:pt x="3885" y="1261"/>
                    </a:cubicBezTo>
                    <a:cubicBezTo>
                      <a:pt x="3188" y="359"/>
                      <a:pt x="2364" y="1"/>
                      <a:pt x="170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4071930" y="2055983"/>
                <a:ext cx="365714" cy="180495"/>
              </a:xfrm>
              <a:custGeom>
                <a:avLst/>
                <a:gdLst/>
                <a:ahLst/>
                <a:cxnLst/>
                <a:rect l="l" t="t" r="r" b="b"/>
                <a:pathLst>
                  <a:path w="4865" h="2401" extrusionOk="0">
                    <a:moveTo>
                      <a:pt x="4809" y="0"/>
                    </a:moveTo>
                    <a:lnTo>
                      <a:pt x="4809" y="0"/>
                    </a:lnTo>
                    <a:cubicBezTo>
                      <a:pt x="4654" y="269"/>
                      <a:pt x="4587" y="450"/>
                      <a:pt x="4464" y="580"/>
                    </a:cubicBezTo>
                    <a:cubicBezTo>
                      <a:pt x="4138" y="923"/>
                      <a:pt x="3809" y="1268"/>
                      <a:pt x="3439" y="1566"/>
                    </a:cubicBezTo>
                    <a:cubicBezTo>
                      <a:pt x="3014" y="1908"/>
                      <a:pt x="2528" y="2061"/>
                      <a:pt x="2056" y="2061"/>
                    </a:cubicBezTo>
                    <a:cubicBezTo>
                      <a:pt x="1620" y="2061"/>
                      <a:pt x="1196" y="1930"/>
                      <a:pt x="841" y="1695"/>
                    </a:cubicBezTo>
                    <a:cubicBezTo>
                      <a:pt x="451" y="1437"/>
                      <a:pt x="563" y="1531"/>
                      <a:pt x="40" y="930"/>
                    </a:cubicBezTo>
                    <a:lnTo>
                      <a:pt x="40" y="930"/>
                    </a:lnTo>
                    <a:cubicBezTo>
                      <a:pt x="1" y="1181"/>
                      <a:pt x="5" y="1229"/>
                      <a:pt x="96" y="1341"/>
                    </a:cubicBezTo>
                    <a:cubicBezTo>
                      <a:pt x="596" y="1958"/>
                      <a:pt x="1410" y="2401"/>
                      <a:pt x="2155" y="2401"/>
                    </a:cubicBezTo>
                    <a:cubicBezTo>
                      <a:pt x="2308" y="2401"/>
                      <a:pt x="2459" y="2382"/>
                      <a:pt x="2603" y="2342"/>
                    </a:cubicBezTo>
                    <a:cubicBezTo>
                      <a:pt x="3606" y="2063"/>
                      <a:pt x="4233" y="1340"/>
                      <a:pt x="4775" y="517"/>
                    </a:cubicBezTo>
                    <a:cubicBezTo>
                      <a:pt x="4864" y="382"/>
                      <a:pt x="4826" y="234"/>
                      <a:pt x="48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118315" y="1962392"/>
                <a:ext cx="246265" cy="244770"/>
              </a:xfrm>
              <a:custGeom>
                <a:avLst/>
                <a:gdLst/>
                <a:ahLst/>
                <a:cxnLst/>
                <a:rect l="l" t="t" r="r" b="b"/>
                <a:pathLst>
                  <a:path w="3276" h="3256" extrusionOk="0">
                    <a:moveTo>
                      <a:pt x="1420" y="1"/>
                    </a:moveTo>
                    <a:cubicBezTo>
                      <a:pt x="960" y="1"/>
                      <a:pt x="534" y="235"/>
                      <a:pt x="297" y="780"/>
                    </a:cubicBezTo>
                    <a:cubicBezTo>
                      <a:pt x="49" y="1351"/>
                      <a:pt x="1" y="1942"/>
                      <a:pt x="98" y="2539"/>
                    </a:cubicBezTo>
                    <a:cubicBezTo>
                      <a:pt x="134" y="2767"/>
                      <a:pt x="173" y="3039"/>
                      <a:pt x="426" y="3177"/>
                    </a:cubicBezTo>
                    <a:cubicBezTo>
                      <a:pt x="452" y="3204"/>
                      <a:pt x="497" y="3256"/>
                      <a:pt x="504" y="3256"/>
                    </a:cubicBezTo>
                    <a:cubicBezTo>
                      <a:pt x="504" y="3256"/>
                      <a:pt x="505" y="3256"/>
                      <a:pt x="505" y="3256"/>
                    </a:cubicBezTo>
                    <a:cubicBezTo>
                      <a:pt x="589" y="3194"/>
                      <a:pt x="528" y="3161"/>
                      <a:pt x="474" y="3130"/>
                    </a:cubicBezTo>
                    <a:cubicBezTo>
                      <a:pt x="470" y="3088"/>
                      <a:pt x="475" y="3043"/>
                      <a:pt x="459" y="3007"/>
                    </a:cubicBezTo>
                    <a:cubicBezTo>
                      <a:pt x="54" y="2092"/>
                      <a:pt x="416" y="296"/>
                      <a:pt x="1450" y="296"/>
                    </a:cubicBezTo>
                    <a:cubicBezTo>
                      <a:pt x="1612" y="296"/>
                      <a:pt x="1791" y="340"/>
                      <a:pt x="1985" y="439"/>
                    </a:cubicBezTo>
                    <a:cubicBezTo>
                      <a:pt x="2467" y="681"/>
                      <a:pt x="2807" y="1056"/>
                      <a:pt x="3006" y="1549"/>
                    </a:cubicBezTo>
                    <a:cubicBezTo>
                      <a:pt x="3000" y="1653"/>
                      <a:pt x="2993" y="1749"/>
                      <a:pt x="2985" y="1853"/>
                    </a:cubicBezTo>
                    <a:cubicBezTo>
                      <a:pt x="3192" y="1817"/>
                      <a:pt x="3250" y="1693"/>
                      <a:pt x="3276" y="1518"/>
                    </a:cubicBezTo>
                    <a:cubicBezTo>
                      <a:pt x="3001" y="613"/>
                      <a:pt x="2165" y="1"/>
                      <a:pt x="14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4112523" y="2261584"/>
                <a:ext cx="350379" cy="217782"/>
              </a:xfrm>
              <a:custGeom>
                <a:avLst/>
                <a:gdLst/>
                <a:ahLst/>
                <a:cxnLst/>
                <a:rect l="l" t="t" r="r" b="b"/>
                <a:pathLst>
                  <a:path w="4661" h="2897" extrusionOk="0">
                    <a:moveTo>
                      <a:pt x="4482" y="0"/>
                    </a:moveTo>
                    <a:lnTo>
                      <a:pt x="4482" y="0"/>
                    </a:lnTo>
                    <a:cubicBezTo>
                      <a:pt x="4510" y="310"/>
                      <a:pt x="4469" y="539"/>
                      <a:pt x="4357" y="752"/>
                    </a:cubicBezTo>
                    <a:cubicBezTo>
                      <a:pt x="3654" y="2089"/>
                      <a:pt x="2670" y="2572"/>
                      <a:pt x="1826" y="2572"/>
                    </a:cubicBezTo>
                    <a:cubicBezTo>
                      <a:pt x="1088" y="2572"/>
                      <a:pt x="457" y="2203"/>
                      <a:pt x="215" y="1714"/>
                    </a:cubicBezTo>
                    <a:cubicBezTo>
                      <a:pt x="194" y="1674"/>
                      <a:pt x="147" y="1647"/>
                      <a:pt x="104" y="1606"/>
                    </a:cubicBezTo>
                    <a:lnTo>
                      <a:pt x="104" y="1606"/>
                    </a:lnTo>
                    <a:cubicBezTo>
                      <a:pt x="0" y="1835"/>
                      <a:pt x="97" y="1995"/>
                      <a:pt x="220" y="2138"/>
                    </a:cubicBezTo>
                    <a:cubicBezTo>
                      <a:pt x="642" y="2634"/>
                      <a:pt x="1246" y="2897"/>
                      <a:pt x="1882" y="2897"/>
                    </a:cubicBezTo>
                    <a:cubicBezTo>
                      <a:pt x="2922" y="2897"/>
                      <a:pt x="4049" y="2196"/>
                      <a:pt x="4606" y="669"/>
                    </a:cubicBezTo>
                    <a:cubicBezTo>
                      <a:pt x="4660" y="522"/>
                      <a:pt x="4647" y="346"/>
                      <a:pt x="4646" y="184"/>
                    </a:cubicBezTo>
                    <a:cubicBezTo>
                      <a:pt x="4646" y="144"/>
                      <a:pt x="4576" y="102"/>
                      <a:pt x="44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941843" y="836888"/>
                <a:ext cx="501927" cy="129151"/>
              </a:xfrm>
              <a:custGeom>
                <a:avLst/>
                <a:gdLst/>
                <a:ahLst/>
                <a:cxnLst/>
                <a:rect l="l" t="t" r="r" b="b"/>
                <a:pathLst>
                  <a:path w="6677" h="1718" extrusionOk="0">
                    <a:moveTo>
                      <a:pt x="6514" y="0"/>
                    </a:moveTo>
                    <a:cubicBezTo>
                      <a:pt x="6357" y="0"/>
                      <a:pt x="6270" y="79"/>
                      <a:pt x="6173" y="123"/>
                    </a:cubicBezTo>
                    <a:cubicBezTo>
                      <a:pt x="4831" y="737"/>
                      <a:pt x="4548" y="944"/>
                      <a:pt x="3319" y="1324"/>
                    </a:cubicBezTo>
                    <a:cubicBezTo>
                      <a:pt x="3030" y="1413"/>
                      <a:pt x="2722" y="1454"/>
                      <a:pt x="2410" y="1454"/>
                    </a:cubicBezTo>
                    <a:cubicBezTo>
                      <a:pt x="1595" y="1454"/>
                      <a:pt x="759" y="1174"/>
                      <a:pt x="202" y="738"/>
                    </a:cubicBezTo>
                    <a:cubicBezTo>
                      <a:pt x="171" y="713"/>
                      <a:pt x="139" y="700"/>
                      <a:pt x="109" y="700"/>
                    </a:cubicBezTo>
                    <a:cubicBezTo>
                      <a:pt x="69" y="700"/>
                      <a:pt x="32" y="723"/>
                      <a:pt x="1" y="773"/>
                    </a:cubicBezTo>
                    <a:cubicBezTo>
                      <a:pt x="73" y="957"/>
                      <a:pt x="217" y="1081"/>
                      <a:pt x="379" y="1171"/>
                    </a:cubicBezTo>
                    <a:cubicBezTo>
                      <a:pt x="1001" y="1514"/>
                      <a:pt x="1654" y="1717"/>
                      <a:pt x="2336" y="1717"/>
                    </a:cubicBezTo>
                    <a:cubicBezTo>
                      <a:pt x="2576" y="1717"/>
                      <a:pt x="2821" y="1692"/>
                      <a:pt x="3068" y="1639"/>
                    </a:cubicBezTo>
                    <a:cubicBezTo>
                      <a:pt x="4176" y="1398"/>
                      <a:pt x="5525" y="835"/>
                      <a:pt x="6677" y="25"/>
                    </a:cubicBezTo>
                    <a:cubicBezTo>
                      <a:pt x="6615" y="7"/>
                      <a:pt x="6561" y="0"/>
                      <a:pt x="65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3219009" y="1929616"/>
                <a:ext cx="343162" cy="158619"/>
              </a:xfrm>
              <a:custGeom>
                <a:avLst/>
                <a:gdLst/>
                <a:ahLst/>
                <a:cxnLst/>
                <a:rect l="l" t="t" r="r" b="b"/>
                <a:pathLst>
                  <a:path w="4565" h="2110" extrusionOk="0">
                    <a:moveTo>
                      <a:pt x="4279" y="0"/>
                    </a:moveTo>
                    <a:cubicBezTo>
                      <a:pt x="4266" y="0"/>
                      <a:pt x="4260" y="17"/>
                      <a:pt x="4264" y="50"/>
                    </a:cubicBezTo>
                    <a:cubicBezTo>
                      <a:pt x="4266" y="74"/>
                      <a:pt x="4313" y="96"/>
                      <a:pt x="4340" y="118"/>
                    </a:cubicBezTo>
                    <a:cubicBezTo>
                      <a:pt x="4256" y="586"/>
                      <a:pt x="3986" y="952"/>
                      <a:pt x="3676" y="1287"/>
                    </a:cubicBezTo>
                    <a:cubicBezTo>
                      <a:pt x="3445" y="1538"/>
                      <a:pt x="3139" y="1679"/>
                      <a:pt x="2800" y="1708"/>
                    </a:cubicBezTo>
                    <a:cubicBezTo>
                      <a:pt x="2541" y="1731"/>
                      <a:pt x="2293" y="1748"/>
                      <a:pt x="2055" y="1748"/>
                    </a:cubicBezTo>
                    <a:cubicBezTo>
                      <a:pt x="1362" y="1748"/>
                      <a:pt x="763" y="1605"/>
                      <a:pt x="264" y="1058"/>
                    </a:cubicBezTo>
                    <a:cubicBezTo>
                      <a:pt x="216" y="1007"/>
                      <a:pt x="173" y="923"/>
                      <a:pt x="92" y="923"/>
                    </a:cubicBezTo>
                    <a:cubicBezTo>
                      <a:pt x="72" y="923"/>
                      <a:pt x="50" y="928"/>
                      <a:pt x="25" y="940"/>
                    </a:cubicBezTo>
                    <a:cubicBezTo>
                      <a:pt x="21" y="986"/>
                      <a:pt x="1" y="1033"/>
                      <a:pt x="16" y="1062"/>
                    </a:cubicBezTo>
                    <a:cubicBezTo>
                      <a:pt x="428" y="1851"/>
                      <a:pt x="1297" y="2110"/>
                      <a:pt x="2185" y="2110"/>
                    </a:cubicBezTo>
                    <a:cubicBezTo>
                      <a:pt x="2310" y="2110"/>
                      <a:pt x="2435" y="2104"/>
                      <a:pt x="2559" y="2095"/>
                    </a:cubicBezTo>
                    <a:cubicBezTo>
                      <a:pt x="3713" y="2005"/>
                      <a:pt x="4565" y="931"/>
                      <a:pt x="4451" y="169"/>
                    </a:cubicBezTo>
                    <a:cubicBezTo>
                      <a:pt x="4447" y="140"/>
                      <a:pt x="4395" y="118"/>
                      <a:pt x="4365" y="92"/>
                    </a:cubicBezTo>
                    <a:cubicBezTo>
                      <a:pt x="4327" y="31"/>
                      <a:pt x="4296" y="0"/>
                      <a:pt x="42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4958829" y="1646962"/>
                <a:ext cx="1128" cy="1128"/>
              </a:xfrm>
              <a:custGeom>
                <a:avLst/>
                <a:gdLst/>
                <a:ahLst/>
                <a:cxnLst/>
                <a:rect l="l" t="t" r="r" b="b"/>
                <a:pathLst>
                  <a:path w="15" h="15" extrusionOk="0">
                    <a:moveTo>
                      <a:pt x="7" y="1"/>
                    </a:moveTo>
                    <a:cubicBezTo>
                      <a:pt x="4" y="2"/>
                      <a:pt x="3" y="3"/>
                      <a:pt x="0" y="4"/>
                    </a:cubicBezTo>
                    <a:cubicBezTo>
                      <a:pt x="1" y="7"/>
                      <a:pt x="1" y="12"/>
                      <a:pt x="1" y="14"/>
                    </a:cubicBezTo>
                    <a:lnTo>
                      <a:pt x="15" y="14"/>
                    </a:lnTo>
                    <a:cubicBezTo>
                      <a:pt x="13" y="10"/>
                      <a:pt x="9" y="4"/>
                      <a:pt x="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4640694" y="1648090"/>
                <a:ext cx="320385" cy="168918"/>
              </a:xfrm>
              <a:custGeom>
                <a:avLst/>
                <a:gdLst/>
                <a:ahLst/>
                <a:cxnLst/>
                <a:rect l="l" t="t" r="r" b="b"/>
                <a:pathLst>
                  <a:path w="4262" h="2247" extrusionOk="0">
                    <a:moveTo>
                      <a:pt x="4067" y="0"/>
                    </a:moveTo>
                    <a:cubicBezTo>
                      <a:pt x="3822" y="645"/>
                      <a:pt x="3419" y="1153"/>
                      <a:pt x="2877" y="1558"/>
                    </a:cubicBezTo>
                    <a:cubicBezTo>
                      <a:pt x="2491" y="1845"/>
                      <a:pt x="2029" y="1951"/>
                      <a:pt x="1715" y="1951"/>
                    </a:cubicBezTo>
                    <a:cubicBezTo>
                      <a:pt x="1621" y="1951"/>
                      <a:pt x="1540" y="1941"/>
                      <a:pt x="1478" y="1924"/>
                    </a:cubicBezTo>
                    <a:cubicBezTo>
                      <a:pt x="1018" y="1794"/>
                      <a:pt x="578" y="1610"/>
                      <a:pt x="289" y="1187"/>
                    </a:cubicBezTo>
                    <a:cubicBezTo>
                      <a:pt x="266" y="1047"/>
                      <a:pt x="243" y="911"/>
                      <a:pt x="206" y="697"/>
                    </a:cubicBezTo>
                    <a:cubicBezTo>
                      <a:pt x="108" y="856"/>
                      <a:pt x="47" y="953"/>
                      <a:pt x="1" y="1029"/>
                    </a:cubicBezTo>
                    <a:cubicBezTo>
                      <a:pt x="107" y="1647"/>
                      <a:pt x="907" y="2247"/>
                      <a:pt x="1815" y="2247"/>
                    </a:cubicBezTo>
                    <a:cubicBezTo>
                      <a:pt x="2309" y="2247"/>
                      <a:pt x="2836" y="2069"/>
                      <a:pt x="3299" y="1619"/>
                    </a:cubicBezTo>
                    <a:cubicBezTo>
                      <a:pt x="3660" y="1269"/>
                      <a:pt x="4262" y="506"/>
                      <a:pt x="4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3847386" y="2376074"/>
                <a:ext cx="255812" cy="223570"/>
              </a:xfrm>
              <a:custGeom>
                <a:avLst/>
                <a:gdLst/>
                <a:ahLst/>
                <a:cxnLst/>
                <a:rect l="l" t="t" r="r" b="b"/>
                <a:pathLst>
                  <a:path w="3403" h="2974" extrusionOk="0">
                    <a:moveTo>
                      <a:pt x="1901" y="0"/>
                    </a:moveTo>
                    <a:cubicBezTo>
                      <a:pt x="1571" y="0"/>
                      <a:pt x="1248" y="119"/>
                      <a:pt x="995" y="384"/>
                    </a:cubicBezTo>
                    <a:cubicBezTo>
                      <a:pt x="392" y="1016"/>
                      <a:pt x="75" y="1984"/>
                      <a:pt x="2" y="2870"/>
                    </a:cubicBezTo>
                    <a:cubicBezTo>
                      <a:pt x="0" y="2903"/>
                      <a:pt x="40" y="2940"/>
                      <a:pt x="60" y="2974"/>
                    </a:cubicBezTo>
                    <a:cubicBezTo>
                      <a:pt x="156" y="2965"/>
                      <a:pt x="206" y="2904"/>
                      <a:pt x="215" y="2814"/>
                    </a:cubicBezTo>
                    <a:cubicBezTo>
                      <a:pt x="282" y="2134"/>
                      <a:pt x="617" y="1561"/>
                      <a:pt x="932" y="977"/>
                    </a:cubicBezTo>
                    <a:cubicBezTo>
                      <a:pt x="1248" y="394"/>
                      <a:pt x="1696" y="394"/>
                      <a:pt x="2034" y="323"/>
                    </a:cubicBezTo>
                    <a:cubicBezTo>
                      <a:pt x="2697" y="530"/>
                      <a:pt x="2759" y="575"/>
                      <a:pt x="3286" y="1250"/>
                    </a:cubicBezTo>
                    <a:cubicBezTo>
                      <a:pt x="3402" y="1064"/>
                      <a:pt x="3353" y="926"/>
                      <a:pt x="3275" y="801"/>
                    </a:cubicBezTo>
                    <a:cubicBezTo>
                      <a:pt x="2972" y="304"/>
                      <a:pt x="2427" y="0"/>
                      <a:pt x="190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4085611" y="2183929"/>
                <a:ext cx="361429" cy="165460"/>
              </a:xfrm>
              <a:custGeom>
                <a:avLst/>
                <a:gdLst/>
                <a:ahLst/>
                <a:cxnLst/>
                <a:rect l="l" t="t" r="r" b="b"/>
                <a:pathLst>
                  <a:path w="4808" h="2201" extrusionOk="0">
                    <a:moveTo>
                      <a:pt x="4688" y="0"/>
                    </a:moveTo>
                    <a:cubicBezTo>
                      <a:pt x="4466" y="400"/>
                      <a:pt x="4126" y="701"/>
                      <a:pt x="3792" y="1006"/>
                    </a:cubicBezTo>
                    <a:cubicBezTo>
                      <a:pt x="3263" y="1490"/>
                      <a:pt x="2674" y="1854"/>
                      <a:pt x="1937" y="1909"/>
                    </a:cubicBezTo>
                    <a:cubicBezTo>
                      <a:pt x="1257" y="1802"/>
                      <a:pt x="579" y="1694"/>
                      <a:pt x="118" y="1103"/>
                    </a:cubicBezTo>
                    <a:lnTo>
                      <a:pt x="118" y="1103"/>
                    </a:lnTo>
                    <a:cubicBezTo>
                      <a:pt x="0" y="1216"/>
                      <a:pt x="51" y="1304"/>
                      <a:pt x="123" y="1384"/>
                    </a:cubicBezTo>
                    <a:cubicBezTo>
                      <a:pt x="602" y="1920"/>
                      <a:pt x="1270" y="2201"/>
                      <a:pt x="1945" y="2201"/>
                    </a:cubicBezTo>
                    <a:cubicBezTo>
                      <a:pt x="2406" y="2201"/>
                      <a:pt x="2870" y="2070"/>
                      <a:pt x="3278" y="1800"/>
                    </a:cubicBezTo>
                    <a:cubicBezTo>
                      <a:pt x="3747" y="1490"/>
                      <a:pt x="4151" y="1102"/>
                      <a:pt x="4509" y="673"/>
                    </a:cubicBezTo>
                    <a:cubicBezTo>
                      <a:pt x="4626" y="534"/>
                      <a:pt x="4700" y="357"/>
                      <a:pt x="4777" y="191"/>
                    </a:cubicBezTo>
                    <a:cubicBezTo>
                      <a:pt x="4806" y="127"/>
                      <a:pt x="4808" y="34"/>
                      <a:pt x="46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4660615" y="1923677"/>
                <a:ext cx="301517" cy="170347"/>
              </a:xfrm>
              <a:custGeom>
                <a:avLst/>
                <a:gdLst/>
                <a:ahLst/>
                <a:cxnLst/>
                <a:rect l="l" t="t" r="r" b="b"/>
                <a:pathLst>
                  <a:path w="4011" h="2266" extrusionOk="0">
                    <a:moveTo>
                      <a:pt x="3760" y="0"/>
                    </a:moveTo>
                    <a:cubicBezTo>
                      <a:pt x="3744" y="50"/>
                      <a:pt x="3717" y="87"/>
                      <a:pt x="3721" y="124"/>
                    </a:cubicBezTo>
                    <a:cubicBezTo>
                      <a:pt x="3766" y="664"/>
                      <a:pt x="3513" y="1081"/>
                      <a:pt x="3164" y="1453"/>
                    </a:cubicBezTo>
                    <a:cubicBezTo>
                      <a:pt x="2853" y="1785"/>
                      <a:pt x="2424" y="1929"/>
                      <a:pt x="1970" y="1929"/>
                    </a:cubicBezTo>
                    <a:cubicBezTo>
                      <a:pt x="1390" y="1929"/>
                      <a:pt x="769" y="1695"/>
                      <a:pt x="296" y="1320"/>
                    </a:cubicBezTo>
                    <a:cubicBezTo>
                      <a:pt x="220" y="1054"/>
                      <a:pt x="256" y="1155"/>
                      <a:pt x="149" y="947"/>
                    </a:cubicBezTo>
                    <a:cubicBezTo>
                      <a:pt x="81" y="1038"/>
                      <a:pt x="34" y="1099"/>
                      <a:pt x="1" y="1145"/>
                    </a:cubicBezTo>
                    <a:cubicBezTo>
                      <a:pt x="121" y="1873"/>
                      <a:pt x="1338" y="2199"/>
                      <a:pt x="2085" y="2265"/>
                    </a:cubicBezTo>
                    <a:cubicBezTo>
                      <a:pt x="2553" y="2158"/>
                      <a:pt x="3518" y="2146"/>
                      <a:pt x="3952" y="577"/>
                    </a:cubicBezTo>
                    <a:cubicBezTo>
                      <a:pt x="4010" y="363"/>
                      <a:pt x="3991" y="141"/>
                      <a:pt x="376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423596" y="2263238"/>
                <a:ext cx="372254" cy="148471"/>
              </a:xfrm>
              <a:custGeom>
                <a:avLst/>
                <a:gdLst/>
                <a:ahLst/>
                <a:cxnLst/>
                <a:rect l="l" t="t" r="r" b="b"/>
                <a:pathLst>
                  <a:path w="4952" h="1975" extrusionOk="0">
                    <a:moveTo>
                      <a:pt x="23" y="1"/>
                    </a:moveTo>
                    <a:cubicBezTo>
                      <a:pt x="23" y="142"/>
                      <a:pt x="0" y="228"/>
                      <a:pt x="28" y="295"/>
                    </a:cubicBezTo>
                    <a:cubicBezTo>
                      <a:pt x="267" y="869"/>
                      <a:pt x="1874" y="1975"/>
                      <a:pt x="2846" y="1975"/>
                    </a:cubicBezTo>
                    <a:cubicBezTo>
                      <a:pt x="2878" y="1975"/>
                      <a:pt x="2910" y="1973"/>
                      <a:pt x="2940" y="1971"/>
                    </a:cubicBezTo>
                    <a:cubicBezTo>
                      <a:pt x="3473" y="1928"/>
                      <a:pt x="4012" y="1864"/>
                      <a:pt x="4512" y="1649"/>
                    </a:cubicBezTo>
                    <a:cubicBezTo>
                      <a:pt x="4659" y="1585"/>
                      <a:pt x="4788" y="1477"/>
                      <a:pt x="4917" y="1376"/>
                    </a:cubicBezTo>
                    <a:cubicBezTo>
                      <a:pt x="4947" y="1351"/>
                      <a:pt x="4938" y="1276"/>
                      <a:pt x="4952" y="1190"/>
                    </a:cubicBezTo>
                    <a:lnTo>
                      <a:pt x="4952" y="1190"/>
                    </a:lnTo>
                    <a:cubicBezTo>
                      <a:pt x="4453" y="1443"/>
                      <a:pt x="3725" y="1629"/>
                      <a:pt x="3036" y="1629"/>
                    </a:cubicBezTo>
                    <a:cubicBezTo>
                      <a:pt x="2661" y="1629"/>
                      <a:pt x="2297" y="1574"/>
                      <a:pt x="1989" y="1443"/>
                    </a:cubicBezTo>
                    <a:cubicBezTo>
                      <a:pt x="786" y="931"/>
                      <a:pt x="431" y="392"/>
                      <a:pt x="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4298052" y="1326947"/>
                <a:ext cx="257165" cy="167866"/>
              </a:xfrm>
              <a:custGeom>
                <a:avLst/>
                <a:gdLst/>
                <a:ahLst/>
                <a:cxnLst/>
                <a:rect l="l" t="t" r="r" b="b"/>
                <a:pathLst>
                  <a:path w="3421" h="2233" extrusionOk="0">
                    <a:moveTo>
                      <a:pt x="1454" y="1"/>
                    </a:moveTo>
                    <a:cubicBezTo>
                      <a:pt x="1190" y="1"/>
                      <a:pt x="952" y="89"/>
                      <a:pt x="781" y="282"/>
                    </a:cubicBezTo>
                    <a:cubicBezTo>
                      <a:pt x="290" y="837"/>
                      <a:pt x="14" y="1478"/>
                      <a:pt x="0" y="2233"/>
                    </a:cubicBezTo>
                    <a:cubicBezTo>
                      <a:pt x="164" y="2199"/>
                      <a:pt x="182" y="2074"/>
                      <a:pt x="204" y="1959"/>
                    </a:cubicBezTo>
                    <a:cubicBezTo>
                      <a:pt x="308" y="1440"/>
                      <a:pt x="570" y="998"/>
                      <a:pt x="887" y="587"/>
                    </a:cubicBezTo>
                    <a:cubicBezTo>
                      <a:pt x="1039" y="392"/>
                      <a:pt x="1223" y="299"/>
                      <a:pt x="1439" y="299"/>
                    </a:cubicBezTo>
                    <a:cubicBezTo>
                      <a:pt x="1526" y="299"/>
                      <a:pt x="1617" y="313"/>
                      <a:pt x="1714" y="343"/>
                    </a:cubicBezTo>
                    <a:cubicBezTo>
                      <a:pt x="2684" y="636"/>
                      <a:pt x="2853" y="1252"/>
                      <a:pt x="3285" y="2130"/>
                    </a:cubicBezTo>
                    <a:cubicBezTo>
                      <a:pt x="3327" y="2103"/>
                      <a:pt x="3377" y="2074"/>
                      <a:pt x="3421" y="2047"/>
                    </a:cubicBezTo>
                    <a:cubicBezTo>
                      <a:pt x="3330" y="842"/>
                      <a:pt x="2269" y="1"/>
                      <a:pt x="14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192923" y="1667334"/>
                <a:ext cx="306478" cy="129752"/>
              </a:xfrm>
              <a:custGeom>
                <a:avLst/>
                <a:gdLst/>
                <a:ahLst/>
                <a:cxnLst/>
                <a:rect l="l" t="t" r="r" b="b"/>
                <a:pathLst>
                  <a:path w="4077" h="1726" extrusionOk="0">
                    <a:moveTo>
                      <a:pt x="138" y="0"/>
                    </a:moveTo>
                    <a:cubicBezTo>
                      <a:pt x="1" y="354"/>
                      <a:pt x="65" y="635"/>
                      <a:pt x="296" y="883"/>
                    </a:cubicBezTo>
                    <a:cubicBezTo>
                      <a:pt x="785" y="1404"/>
                      <a:pt x="1404" y="1685"/>
                      <a:pt x="2100" y="1722"/>
                    </a:cubicBezTo>
                    <a:cubicBezTo>
                      <a:pt x="2138" y="1724"/>
                      <a:pt x="2176" y="1725"/>
                      <a:pt x="2213" y="1725"/>
                    </a:cubicBezTo>
                    <a:cubicBezTo>
                      <a:pt x="2938" y="1725"/>
                      <a:pt x="3497" y="1334"/>
                      <a:pt x="3945" y="770"/>
                    </a:cubicBezTo>
                    <a:cubicBezTo>
                      <a:pt x="4007" y="692"/>
                      <a:pt x="4037" y="586"/>
                      <a:pt x="4063" y="488"/>
                    </a:cubicBezTo>
                    <a:cubicBezTo>
                      <a:pt x="4077" y="436"/>
                      <a:pt x="4050" y="373"/>
                      <a:pt x="4037" y="282"/>
                    </a:cubicBezTo>
                    <a:cubicBezTo>
                      <a:pt x="3981" y="347"/>
                      <a:pt x="3941" y="386"/>
                      <a:pt x="3913" y="431"/>
                    </a:cubicBezTo>
                    <a:cubicBezTo>
                      <a:pt x="3580" y="1005"/>
                      <a:pt x="2848" y="1383"/>
                      <a:pt x="2153" y="1383"/>
                    </a:cubicBezTo>
                    <a:cubicBezTo>
                      <a:pt x="1962" y="1383"/>
                      <a:pt x="1774" y="1355"/>
                      <a:pt x="1598" y="1294"/>
                    </a:cubicBezTo>
                    <a:cubicBezTo>
                      <a:pt x="848" y="1037"/>
                      <a:pt x="348" y="747"/>
                      <a:pt x="244" y="167"/>
                    </a:cubicBezTo>
                    <a:cubicBezTo>
                      <a:pt x="235" y="118"/>
                      <a:pt x="188" y="75"/>
                      <a:pt x="1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013147" y="1515332"/>
                <a:ext cx="326399" cy="138472"/>
              </a:xfrm>
              <a:custGeom>
                <a:avLst/>
                <a:gdLst/>
                <a:ahLst/>
                <a:cxnLst/>
                <a:rect l="l" t="t" r="r" b="b"/>
                <a:pathLst>
                  <a:path w="4342" h="1842" extrusionOk="0">
                    <a:moveTo>
                      <a:pt x="2020" y="1"/>
                    </a:moveTo>
                    <a:cubicBezTo>
                      <a:pt x="1543" y="1"/>
                      <a:pt x="1093" y="150"/>
                      <a:pt x="669" y="408"/>
                    </a:cubicBezTo>
                    <a:cubicBezTo>
                      <a:pt x="287" y="642"/>
                      <a:pt x="38" y="981"/>
                      <a:pt x="0" y="1456"/>
                    </a:cubicBezTo>
                    <a:cubicBezTo>
                      <a:pt x="155" y="1454"/>
                      <a:pt x="189" y="1347"/>
                      <a:pt x="220" y="1263"/>
                    </a:cubicBezTo>
                    <a:cubicBezTo>
                      <a:pt x="424" y="750"/>
                      <a:pt x="1127" y="288"/>
                      <a:pt x="1998" y="288"/>
                    </a:cubicBezTo>
                    <a:cubicBezTo>
                      <a:pt x="2449" y="288"/>
                      <a:pt x="2945" y="411"/>
                      <a:pt x="3440" y="716"/>
                    </a:cubicBezTo>
                    <a:cubicBezTo>
                      <a:pt x="3808" y="943"/>
                      <a:pt x="3988" y="1440"/>
                      <a:pt x="4189" y="1842"/>
                    </a:cubicBezTo>
                    <a:cubicBezTo>
                      <a:pt x="4225" y="1817"/>
                      <a:pt x="4304" y="1793"/>
                      <a:pt x="4311" y="1757"/>
                    </a:cubicBezTo>
                    <a:cubicBezTo>
                      <a:pt x="4330" y="1658"/>
                      <a:pt x="4341" y="1547"/>
                      <a:pt x="4313" y="1453"/>
                    </a:cubicBezTo>
                    <a:cubicBezTo>
                      <a:pt x="3973" y="293"/>
                      <a:pt x="2871" y="137"/>
                      <a:pt x="2572" y="67"/>
                    </a:cubicBezTo>
                    <a:cubicBezTo>
                      <a:pt x="2384" y="22"/>
                      <a:pt x="2200" y="1"/>
                      <a:pt x="20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5163903" y="1477971"/>
                <a:ext cx="313620" cy="219210"/>
              </a:xfrm>
              <a:custGeom>
                <a:avLst/>
                <a:gdLst/>
                <a:ahLst/>
                <a:cxnLst/>
                <a:rect l="l" t="t" r="r" b="b"/>
                <a:pathLst>
                  <a:path w="4172" h="2916" extrusionOk="0">
                    <a:moveTo>
                      <a:pt x="4037" y="0"/>
                    </a:moveTo>
                    <a:cubicBezTo>
                      <a:pt x="3485" y="1005"/>
                      <a:pt x="3557" y="2470"/>
                      <a:pt x="1583" y="2621"/>
                    </a:cubicBezTo>
                    <a:cubicBezTo>
                      <a:pt x="1519" y="2625"/>
                      <a:pt x="1457" y="2628"/>
                      <a:pt x="1394" y="2628"/>
                    </a:cubicBezTo>
                    <a:cubicBezTo>
                      <a:pt x="914" y="2628"/>
                      <a:pt x="467" y="2482"/>
                      <a:pt x="54" y="2147"/>
                    </a:cubicBezTo>
                    <a:cubicBezTo>
                      <a:pt x="31" y="2258"/>
                      <a:pt x="16" y="2331"/>
                      <a:pt x="1" y="2408"/>
                    </a:cubicBezTo>
                    <a:cubicBezTo>
                      <a:pt x="455" y="2746"/>
                      <a:pt x="1015" y="2916"/>
                      <a:pt x="1566" y="2916"/>
                    </a:cubicBezTo>
                    <a:cubicBezTo>
                      <a:pt x="2410" y="2916"/>
                      <a:pt x="3231" y="2515"/>
                      <a:pt x="3606" y="1708"/>
                    </a:cubicBezTo>
                    <a:cubicBezTo>
                      <a:pt x="3788" y="1313"/>
                      <a:pt x="3966" y="917"/>
                      <a:pt x="4036" y="483"/>
                    </a:cubicBezTo>
                    <a:cubicBezTo>
                      <a:pt x="4059" y="346"/>
                      <a:pt x="4171" y="220"/>
                      <a:pt x="40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202285" y="1015050"/>
                <a:ext cx="375787" cy="258301"/>
              </a:xfrm>
              <a:custGeom>
                <a:avLst/>
                <a:gdLst/>
                <a:ahLst/>
                <a:cxnLst/>
                <a:rect l="l" t="t" r="r" b="b"/>
                <a:pathLst>
                  <a:path w="4999" h="3436" extrusionOk="0">
                    <a:moveTo>
                      <a:pt x="4982" y="1"/>
                    </a:moveTo>
                    <a:cubicBezTo>
                      <a:pt x="4735" y="1"/>
                      <a:pt x="4529" y="121"/>
                      <a:pt x="4333" y="249"/>
                    </a:cubicBezTo>
                    <a:cubicBezTo>
                      <a:pt x="1972" y="1795"/>
                      <a:pt x="1691" y="2629"/>
                      <a:pt x="118" y="3279"/>
                    </a:cubicBezTo>
                    <a:cubicBezTo>
                      <a:pt x="75" y="3297"/>
                      <a:pt x="47" y="3349"/>
                      <a:pt x="1" y="3399"/>
                    </a:cubicBezTo>
                    <a:cubicBezTo>
                      <a:pt x="89" y="3413"/>
                      <a:pt x="170" y="3435"/>
                      <a:pt x="271" y="3435"/>
                    </a:cubicBezTo>
                    <a:cubicBezTo>
                      <a:pt x="508" y="3435"/>
                      <a:pt x="852" y="3312"/>
                      <a:pt x="1648" y="2674"/>
                    </a:cubicBezTo>
                    <a:cubicBezTo>
                      <a:pt x="2026" y="2372"/>
                      <a:pt x="3555" y="988"/>
                      <a:pt x="4999" y="1"/>
                    </a:cubicBezTo>
                    <a:cubicBezTo>
                      <a:pt x="4993" y="1"/>
                      <a:pt x="4987" y="1"/>
                      <a:pt x="49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4743306" y="2189642"/>
                <a:ext cx="1428" cy="1278"/>
              </a:xfrm>
              <a:custGeom>
                <a:avLst/>
                <a:gdLst/>
                <a:ahLst/>
                <a:cxnLst/>
                <a:rect l="l" t="t" r="r" b="b"/>
                <a:pathLst>
                  <a:path w="19" h="17" extrusionOk="0">
                    <a:moveTo>
                      <a:pt x="5" y="1"/>
                    </a:moveTo>
                    <a:cubicBezTo>
                      <a:pt x="3" y="6"/>
                      <a:pt x="2" y="12"/>
                      <a:pt x="0" y="16"/>
                    </a:cubicBezTo>
                    <a:cubicBezTo>
                      <a:pt x="6" y="14"/>
                      <a:pt x="12" y="13"/>
                      <a:pt x="18" y="12"/>
                    </a:cubicBezTo>
                    <a:lnTo>
                      <a:pt x="8" y="2"/>
                    </a:lnTo>
                    <a:cubicBezTo>
                      <a:pt x="7" y="2"/>
                      <a:pt x="6" y="1"/>
                      <a:pt x="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707298" y="2013059"/>
                <a:ext cx="312718" cy="197560"/>
              </a:xfrm>
              <a:custGeom>
                <a:avLst/>
                <a:gdLst/>
                <a:ahLst/>
                <a:cxnLst/>
                <a:rect l="l" t="t" r="r" b="b"/>
                <a:pathLst>
                  <a:path w="4160" h="2628" extrusionOk="0">
                    <a:moveTo>
                      <a:pt x="4043" y="0"/>
                    </a:moveTo>
                    <a:lnTo>
                      <a:pt x="4043" y="0"/>
                    </a:lnTo>
                    <a:cubicBezTo>
                      <a:pt x="4004" y="104"/>
                      <a:pt x="3965" y="159"/>
                      <a:pt x="3970" y="210"/>
                    </a:cubicBezTo>
                    <a:cubicBezTo>
                      <a:pt x="3991" y="452"/>
                      <a:pt x="3894" y="658"/>
                      <a:pt x="3770" y="850"/>
                    </a:cubicBezTo>
                    <a:cubicBezTo>
                      <a:pt x="3424" y="1389"/>
                      <a:pt x="2880" y="2355"/>
                      <a:pt x="1673" y="2355"/>
                    </a:cubicBezTo>
                    <a:cubicBezTo>
                      <a:pt x="1552" y="2355"/>
                      <a:pt x="1423" y="2345"/>
                      <a:pt x="1287" y="2324"/>
                    </a:cubicBezTo>
                    <a:cubicBezTo>
                      <a:pt x="815" y="2251"/>
                      <a:pt x="358" y="2093"/>
                      <a:pt x="132" y="1596"/>
                    </a:cubicBezTo>
                    <a:cubicBezTo>
                      <a:pt x="124" y="1578"/>
                      <a:pt x="68" y="1579"/>
                      <a:pt x="2" y="1565"/>
                    </a:cubicBezTo>
                    <a:lnTo>
                      <a:pt x="2" y="1565"/>
                    </a:lnTo>
                    <a:cubicBezTo>
                      <a:pt x="7" y="1653"/>
                      <a:pt x="1" y="1736"/>
                      <a:pt x="19" y="1809"/>
                    </a:cubicBezTo>
                    <a:cubicBezTo>
                      <a:pt x="85" y="2063"/>
                      <a:pt x="314" y="2182"/>
                      <a:pt x="485" y="2351"/>
                    </a:cubicBezTo>
                    <a:cubicBezTo>
                      <a:pt x="699" y="2422"/>
                      <a:pt x="909" y="2510"/>
                      <a:pt x="1127" y="2558"/>
                    </a:cubicBezTo>
                    <a:cubicBezTo>
                      <a:pt x="1337" y="2605"/>
                      <a:pt x="1536" y="2627"/>
                      <a:pt x="1726" y="2627"/>
                    </a:cubicBezTo>
                    <a:cubicBezTo>
                      <a:pt x="2773" y="2627"/>
                      <a:pt x="3529" y="1946"/>
                      <a:pt x="4025" y="887"/>
                    </a:cubicBezTo>
                    <a:cubicBezTo>
                      <a:pt x="4154" y="611"/>
                      <a:pt x="4160" y="337"/>
                      <a:pt x="40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904557" y="2486805"/>
                <a:ext cx="303998" cy="208160"/>
              </a:xfrm>
              <a:custGeom>
                <a:avLst/>
                <a:gdLst/>
                <a:ahLst/>
                <a:cxnLst/>
                <a:rect l="l" t="t" r="r" b="b"/>
                <a:pathLst>
                  <a:path w="4044" h="2769" extrusionOk="0">
                    <a:moveTo>
                      <a:pt x="2121" y="1"/>
                    </a:moveTo>
                    <a:cubicBezTo>
                      <a:pt x="1021" y="1"/>
                      <a:pt x="462" y="914"/>
                      <a:pt x="99" y="2118"/>
                    </a:cubicBezTo>
                    <a:cubicBezTo>
                      <a:pt x="40" y="2314"/>
                      <a:pt x="1" y="2521"/>
                      <a:pt x="126" y="2769"/>
                    </a:cubicBezTo>
                    <a:cubicBezTo>
                      <a:pt x="276" y="2366"/>
                      <a:pt x="588" y="1621"/>
                      <a:pt x="724" y="1316"/>
                    </a:cubicBezTo>
                    <a:cubicBezTo>
                      <a:pt x="926" y="866"/>
                      <a:pt x="1231" y="511"/>
                      <a:pt x="1691" y="315"/>
                    </a:cubicBezTo>
                    <a:cubicBezTo>
                      <a:pt x="1849" y="289"/>
                      <a:pt x="2001" y="276"/>
                      <a:pt x="2149" y="276"/>
                    </a:cubicBezTo>
                    <a:cubicBezTo>
                      <a:pt x="2866" y="276"/>
                      <a:pt x="3472" y="579"/>
                      <a:pt x="3969" y="1154"/>
                    </a:cubicBezTo>
                    <a:cubicBezTo>
                      <a:pt x="4043" y="1084"/>
                      <a:pt x="4028" y="1135"/>
                      <a:pt x="4040" y="980"/>
                    </a:cubicBezTo>
                    <a:cubicBezTo>
                      <a:pt x="3693" y="436"/>
                      <a:pt x="3178" y="163"/>
                      <a:pt x="2560" y="45"/>
                    </a:cubicBezTo>
                    <a:cubicBezTo>
                      <a:pt x="2405" y="15"/>
                      <a:pt x="2259" y="1"/>
                      <a:pt x="21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404874" y="1679738"/>
                <a:ext cx="195073" cy="198161"/>
              </a:xfrm>
              <a:custGeom>
                <a:avLst/>
                <a:gdLst/>
                <a:ahLst/>
                <a:cxnLst/>
                <a:rect l="l" t="t" r="r" b="b"/>
                <a:pathLst>
                  <a:path w="2595" h="2636" extrusionOk="0">
                    <a:moveTo>
                      <a:pt x="1248" y="0"/>
                    </a:moveTo>
                    <a:cubicBezTo>
                      <a:pt x="1102" y="0"/>
                      <a:pt x="951" y="41"/>
                      <a:pt x="797" y="132"/>
                    </a:cubicBezTo>
                    <a:cubicBezTo>
                      <a:pt x="408" y="560"/>
                      <a:pt x="227" y="1077"/>
                      <a:pt x="91" y="1629"/>
                    </a:cubicBezTo>
                    <a:cubicBezTo>
                      <a:pt x="0" y="1997"/>
                      <a:pt x="46" y="2310"/>
                      <a:pt x="257" y="2636"/>
                    </a:cubicBezTo>
                    <a:cubicBezTo>
                      <a:pt x="192" y="1759"/>
                      <a:pt x="414" y="991"/>
                      <a:pt x="1057" y="315"/>
                    </a:cubicBezTo>
                    <a:cubicBezTo>
                      <a:pt x="1220" y="338"/>
                      <a:pt x="1348" y="333"/>
                      <a:pt x="1459" y="374"/>
                    </a:cubicBezTo>
                    <a:cubicBezTo>
                      <a:pt x="1794" y="502"/>
                      <a:pt x="2082" y="919"/>
                      <a:pt x="2214" y="1242"/>
                    </a:cubicBezTo>
                    <a:cubicBezTo>
                      <a:pt x="2260" y="1356"/>
                      <a:pt x="2245" y="1501"/>
                      <a:pt x="2311" y="1597"/>
                    </a:cubicBezTo>
                    <a:cubicBezTo>
                      <a:pt x="2383" y="1702"/>
                      <a:pt x="2215" y="1856"/>
                      <a:pt x="2395" y="1918"/>
                    </a:cubicBezTo>
                    <a:cubicBezTo>
                      <a:pt x="2498" y="1901"/>
                      <a:pt x="2526" y="1820"/>
                      <a:pt x="2533" y="1737"/>
                    </a:cubicBezTo>
                    <a:cubicBezTo>
                      <a:pt x="2595" y="1103"/>
                      <a:pt x="2330" y="603"/>
                      <a:pt x="1843" y="226"/>
                    </a:cubicBezTo>
                    <a:cubicBezTo>
                      <a:pt x="1658" y="84"/>
                      <a:pt x="1458" y="0"/>
                      <a:pt x="12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758079" y="2647827"/>
                <a:ext cx="425476" cy="111109"/>
              </a:xfrm>
              <a:custGeom>
                <a:avLst/>
                <a:gdLst/>
                <a:ahLst/>
                <a:cxnLst/>
                <a:rect l="l" t="t" r="r" b="b"/>
                <a:pathLst>
                  <a:path w="5660" h="1478" extrusionOk="0">
                    <a:moveTo>
                      <a:pt x="4858" y="1"/>
                    </a:moveTo>
                    <a:cubicBezTo>
                      <a:pt x="3940" y="1"/>
                      <a:pt x="2442" y="744"/>
                      <a:pt x="164" y="1288"/>
                    </a:cubicBezTo>
                    <a:cubicBezTo>
                      <a:pt x="132" y="1295"/>
                      <a:pt x="111" y="1344"/>
                      <a:pt x="0" y="1477"/>
                    </a:cubicBezTo>
                    <a:cubicBezTo>
                      <a:pt x="476" y="1393"/>
                      <a:pt x="842" y="1356"/>
                      <a:pt x="1194" y="1259"/>
                    </a:cubicBezTo>
                    <a:cubicBezTo>
                      <a:pt x="2575" y="876"/>
                      <a:pt x="4336" y="320"/>
                      <a:pt x="4336" y="320"/>
                    </a:cubicBezTo>
                    <a:cubicBezTo>
                      <a:pt x="4532" y="288"/>
                      <a:pt x="4728" y="253"/>
                      <a:pt x="4923" y="253"/>
                    </a:cubicBezTo>
                    <a:cubicBezTo>
                      <a:pt x="5133" y="253"/>
                      <a:pt x="5340" y="294"/>
                      <a:pt x="5539" y="424"/>
                    </a:cubicBezTo>
                    <a:cubicBezTo>
                      <a:pt x="5541" y="425"/>
                      <a:pt x="5543" y="425"/>
                      <a:pt x="5545" y="425"/>
                    </a:cubicBezTo>
                    <a:cubicBezTo>
                      <a:pt x="5563" y="425"/>
                      <a:pt x="5605" y="395"/>
                      <a:pt x="5660" y="369"/>
                    </a:cubicBezTo>
                    <a:cubicBezTo>
                      <a:pt x="5468" y="107"/>
                      <a:pt x="5204" y="1"/>
                      <a:pt x="48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237312" y="1151867"/>
                <a:ext cx="282423" cy="174180"/>
              </a:xfrm>
              <a:custGeom>
                <a:avLst/>
                <a:gdLst/>
                <a:ahLst/>
                <a:cxnLst/>
                <a:rect l="l" t="t" r="r" b="b"/>
                <a:pathLst>
                  <a:path w="3757" h="2317" extrusionOk="0">
                    <a:moveTo>
                      <a:pt x="1625" y="1"/>
                    </a:moveTo>
                    <a:cubicBezTo>
                      <a:pt x="1544" y="20"/>
                      <a:pt x="1464" y="46"/>
                      <a:pt x="1384" y="57"/>
                    </a:cubicBezTo>
                    <a:cubicBezTo>
                      <a:pt x="551" y="178"/>
                      <a:pt x="128" y="1130"/>
                      <a:pt x="53" y="1916"/>
                    </a:cubicBezTo>
                    <a:lnTo>
                      <a:pt x="186" y="2317"/>
                    </a:lnTo>
                    <a:cubicBezTo>
                      <a:pt x="412" y="1842"/>
                      <a:pt x="0" y="1868"/>
                      <a:pt x="789" y="712"/>
                    </a:cubicBezTo>
                    <a:cubicBezTo>
                      <a:pt x="968" y="448"/>
                      <a:pt x="1329" y="332"/>
                      <a:pt x="1638" y="291"/>
                    </a:cubicBezTo>
                    <a:cubicBezTo>
                      <a:pt x="2569" y="403"/>
                      <a:pt x="3148" y="1019"/>
                      <a:pt x="3696" y="1695"/>
                    </a:cubicBezTo>
                    <a:cubicBezTo>
                      <a:pt x="3756" y="1458"/>
                      <a:pt x="3756" y="1457"/>
                      <a:pt x="3717" y="1395"/>
                    </a:cubicBezTo>
                    <a:cubicBezTo>
                      <a:pt x="3244" y="634"/>
                      <a:pt x="2580" y="154"/>
                      <a:pt x="16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423897" y="2201069"/>
                <a:ext cx="333089" cy="100810"/>
              </a:xfrm>
              <a:custGeom>
                <a:avLst/>
                <a:gdLst/>
                <a:ahLst/>
                <a:cxnLst/>
                <a:rect l="l" t="t" r="r" b="b"/>
                <a:pathLst>
                  <a:path w="4431" h="1341" extrusionOk="0">
                    <a:moveTo>
                      <a:pt x="136" y="1"/>
                    </a:moveTo>
                    <a:cubicBezTo>
                      <a:pt x="1" y="88"/>
                      <a:pt x="40" y="52"/>
                      <a:pt x="11" y="146"/>
                    </a:cubicBezTo>
                    <a:cubicBezTo>
                      <a:pt x="77" y="383"/>
                      <a:pt x="241" y="567"/>
                      <a:pt x="456" y="696"/>
                    </a:cubicBezTo>
                    <a:cubicBezTo>
                      <a:pt x="1261" y="1184"/>
                      <a:pt x="1831" y="1341"/>
                      <a:pt x="2360" y="1341"/>
                    </a:cubicBezTo>
                    <a:cubicBezTo>
                      <a:pt x="2819" y="1341"/>
                      <a:pt x="3248" y="1223"/>
                      <a:pt x="3774" y="1101"/>
                    </a:cubicBezTo>
                    <a:cubicBezTo>
                      <a:pt x="4389" y="959"/>
                      <a:pt x="4407" y="700"/>
                      <a:pt x="4431" y="638"/>
                    </a:cubicBezTo>
                    <a:cubicBezTo>
                      <a:pt x="4387" y="638"/>
                      <a:pt x="4353" y="632"/>
                      <a:pt x="4326" y="632"/>
                    </a:cubicBezTo>
                    <a:cubicBezTo>
                      <a:pt x="4312" y="632"/>
                      <a:pt x="4299" y="634"/>
                      <a:pt x="4288" y="639"/>
                    </a:cubicBezTo>
                    <a:cubicBezTo>
                      <a:pt x="3706" y="893"/>
                      <a:pt x="3101" y="993"/>
                      <a:pt x="2481" y="993"/>
                    </a:cubicBezTo>
                    <a:cubicBezTo>
                      <a:pt x="2356" y="993"/>
                      <a:pt x="2230" y="989"/>
                      <a:pt x="2104" y="981"/>
                    </a:cubicBezTo>
                    <a:cubicBezTo>
                      <a:pt x="1263" y="929"/>
                      <a:pt x="664" y="622"/>
                      <a:pt x="13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867196" y="2666095"/>
                <a:ext cx="463063" cy="85399"/>
              </a:xfrm>
              <a:custGeom>
                <a:avLst/>
                <a:gdLst/>
                <a:ahLst/>
                <a:cxnLst/>
                <a:rect l="l" t="t" r="r" b="b"/>
                <a:pathLst>
                  <a:path w="6160" h="1136" extrusionOk="0">
                    <a:moveTo>
                      <a:pt x="3694" y="1"/>
                    </a:moveTo>
                    <a:cubicBezTo>
                      <a:pt x="3011" y="1"/>
                      <a:pt x="2329" y="87"/>
                      <a:pt x="1807" y="192"/>
                    </a:cubicBezTo>
                    <a:cubicBezTo>
                      <a:pt x="1153" y="324"/>
                      <a:pt x="567" y="624"/>
                      <a:pt x="21" y="1006"/>
                    </a:cubicBezTo>
                    <a:cubicBezTo>
                      <a:pt x="3" y="1018"/>
                      <a:pt x="10" y="1068"/>
                      <a:pt x="1" y="1135"/>
                    </a:cubicBezTo>
                    <a:cubicBezTo>
                      <a:pt x="516" y="1037"/>
                      <a:pt x="1171" y="331"/>
                      <a:pt x="2938" y="269"/>
                    </a:cubicBezTo>
                    <a:cubicBezTo>
                      <a:pt x="3274" y="257"/>
                      <a:pt x="3583" y="245"/>
                      <a:pt x="3872" y="245"/>
                    </a:cubicBezTo>
                    <a:cubicBezTo>
                      <a:pt x="4741" y="245"/>
                      <a:pt x="5428" y="351"/>
                      <a:pt x="6135" y="876"/>
                    </a:cubicBezTo>
                    <a:cubicBezTo>
                      <a:pt x="6140" y="774"/>
                      <a:pt x="6159" y="718"/>
                      <a:pt x="6140" y="701"/>
                    </a:cubicBezTo>
                    <a:cubicBezTo>
                      <a:pt x="5617" y="171"/>
                      <a:pt x="4654" y="1"/>
                      <a:pt x="36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400142" y="2107177"/>
                <a:ext cx="339479" cy="103215"/>
              </a:xfrm>
              <a:custGeom>
                <a:avLst/>
                <a:gdLst/>
                <a:ahLst/>
                <a:cxnLst/>
                <a:rect l="l" t="t" r="r" b="b"/>
                <a:pathLst>
                  <a:path w="4516" h="1373" extrusionOk="0">
                    <a:moveTo>
                      <a:pt x="132" y="0"/>
                    </a:moveTo>
                    <a:lnTo>
                      <a:pt x="132" y="0"/>
                    </a:lnTo>
                    <a:cubicBezTo>
                      <a:pt x="0" y="162"/>
                      <a:pt x="88" y="290"/>
                      <a:pt x="177" y="400"/>
                    </a:cubicBezTo>
                    <a:cubicBezTo>
                      <a:pt x="719" y="1070"/>
                      <a:pt x="1467" y="1372"/>
                      <a:pt x="2291" y="1372"/>
                    </a:cubicBezTo>
                    <a:cubicBezTo>
                      <a:pt x="2848" y="1372"/>
                      <a:pt x="3440" y="1235"/>
                      <a:pt x="4028" y="979"/>
                    </a:cubicBezTo>
                    <a:cubicBezTo>
                      <a:pt x="4217" y="896"/>
                      <a:pt x="4389" y="777"/>
                      <a:pt x="4492" y="587"/>
                    </a:cubicBezTo>
                    <a:cubicBezTo>
                      <a:pt x="4516" y="544"/>
                      <a:pt x="4501" y="479"/>
                      <a:pt x="4504" y="401"/>
                    </a:cubicBezTo>
                    <a:lnTo>
                      <a:pt x="4504" y="401"/>
                    </a:lnTo>
                    <a:cubicBezTo>
                      <a:pt x="4327" y="517"/>
                      <a:pt x="4185" y="631"/>
                      <a:pt x="4023" y="708"/>
                    </a:cubicBezTo>
                    <a:cubicBezTo>
                      <a:pt x="3447" y="978"/>
                      <a:pt x="2887" y="1091"/>
                      <a:pt x="2380" y="1091"/>
                    </a:cubicBezTo>
                    <a:cubicBezTo>
                      <a:pt x="1372" y="1091"/>
                      <a:pt x="575" y="641"/>
                      <a:pt x="276" y="76"/>
                    </a:cubicBezTo>
                    <a:cubicBezTo>
                      <a:pt x="255" y="36"/>
                      <a:pt x="180" y="24"/>
                      <a:pt x="1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4136804" y="2440347"/>
                <a:ext cx="317754" cy="127722"/>
              </a:xfrm>
              <a:custGeom>
                <a:avLst/>
                <a:gdLst/>
                <a:ahLst/>
                <a:cxnLst/>
                <a:rect l="l" t="t" r="r" b="b"/>
                <a:pathLst>
                  <a:path w="4227" h="1699" extrusionOk="0">
                    <a:moveTo>
                      <a:pt x="4175" y="0"/>
                    </a:moveTo>
                    <a:cubicBezTo>
                      <a:pt x="3587" y="822"/>
                      <a:pt x="2911" y="1391"/>
                      <a:pt x="1914" y="1391"/>
                    </a:cubicBezTo>
                    <a:cubicBezTo>
                      <a:pt x="1826" y="1391"/>
                      <a:pt x="1736" y="1386"/>
                      <a:pt x="1643" y="1377"/>
                    </a:cubicBezTo>
                    <a:cubicBezTo>
                      <a:pt x="693" y="1286"/>
                      <a:pt x="435" y="1011"/>
                      <a:pt x="50" y="791"/>
                    </a:cubicBezTo>
                    <a:cubicBezTo>
                      <a:pt x="30" y="862"/>
                      <a:pt x="1" y="905"/>
                      <a:pt x="12" y="933"/>
                    </a:cubicBezTo>
                    <a:cubicBezTo>
                      <a:pt x="181" y="1358"/>
                      <a:pt x="1195" y="1698"/>
                      <a:pt x="2017" y="1698"/>
                    </a:cubicBezTo>
                    <a:cubicBezTo>
                      <a:pt x="2269" y="1698"/>
                      <a:pt x="2504" y="1666"/>
                      <a:pt x="2690" y="1595"/>
                    </a:cubicBezTo>
                    <a:cubicBezTo>
                      <a:pt x="3159" y="1415"/>
                      <a:pt x="3578" y="1145"/>
                      <a:pt x="3915" y="770"/>
                    </a:cubicBezTo>
                    <a:cubicBezTo>
                      <a:pt x="4035" y="635"/>
                      <a:pt x="4120" y="463"/>
                      <a:pt x="4200" y="299"/>
                    </a:cubicBezTo>
                    <a:cubicBezTo>
                      <a:pt x="4227" y="243"/>
                      <a:pt x="4190" y="155"/>
                      <a:pt x="4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064863" y="1947883"/>
                <a:ext cx="308282" cy="131406"/>
              </a:xfrm>
              <a:custGeom>
                <a:avLst/>
                <a:gdLst/>
                <a:ahLst/>
                <a:cxnLst/>
                <a:rect l="l" t="t" r="r" b="b"/>
                <a:pathLst>
                  <a:path w="4101" h="1748" extrusionOk="0">
                    <a:moveTo>
                      <a:pt x="3984" y="0"/>
                    </a:moveTo>
                    <a:cubicBezTo>
                      <a:pt x="3870" y="314"/>
                      <a:pt x="3702" y="568"/>
                      <a:pt x="3450" y="745"/>
                    </a:cubicBezTo>
                    <a:cubicBezTo>
                      <a:pt x="2658" y="1303"/>
                      <a:pt x="2291" y="1485"/>
                      <a:pt x="1786" y="1485"/>
                    </a:cubicBezTo>
                    <a:cubicBezTo>
                      <a:pt x="1687" y="1485"/>
                      <a:pt x="1582" y="1478"/>
                      <a:pt x="1468" y="1465"/>
                    </a:cubicBezTo>
                    <a:cubicBezTo>
                      <a:pt x="800" y="1392"/>
                      <a:pt x="382" y="1104"/>
                      <a:pt x="122" y="536"/>
                    </a:cubicBezTo>
                    <a:cubicBezTo>
                      <a:pt x="0" y="686"/>
                      <a:pt x="43" y="840"/>
                      <a:pt x="89" y="993"/>
                    </a:cubicBezTo>
                    <a:cubicBezTo>
                      <a:pt x="583" y="1490"/>
                      <a:pt x="1174" y="1747"/>
                      <a:pt x="1779" y="1747"/>
                    </a:cubicBezTo>
                    <a:cubicBezTo>
                      <a:pt x="2161" y="1747"/>
                      <a:pt x="2548" y="1645"/>
                      <a:pt x="2919" y="1435"/>
                    </a:cubicBezTo>
                    <a:cubicBezTo>
                      <a:pt x="3205" y="1273"/>
                      <a:pt x="3469" y="1064"/>
                      <a:pt x="3717" y="849"/>
                    </a:cubicBezTo>
                    <a:cubicBezTo>
                      <a:pt x="3852" y="731"/>
                      <a:pt x="3945" y="558"/>
                      <a:pt x="4038" y="398"/>
                    </a:cubicBezTo>
                    <a:cubicBezTo>
                      <a:pt x="4100" y="289"/>
                      <a:pt x="4101" y="159"/>
                      <a:pt x="39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146538" y="1317324"/>
                <a:ext cx="320385" cy="248829"/>
              </a:xfrm>
              <a:custGeom>
                <a:avLst/>
                <a:gdLst/>
                <a:ahLst/>
                <a:cxnLst/>
                <a:rect l="l" t="t" r="r" b="b"/>
                <a:pathLst>
                  <a:path w="4262" h="3310" extrusionOk="0">
                    <a:moveTo>
                      <a:pt x="3913" y="1"/>
                    </a:moveTo>
                    <a:lnTo>
                      <a:pt x="3913" y="1"/>
                    </a:lnTo>
                    <a:cubicBezTo>
                      <a:pt x="3947" y="550"/>
                      <a:pt x="3946" y="665"/>
                      <a:pt x="3801" y="963"/>
                    </a:cubicBezTo>
                    <a:cubicBezTo>
                      <a:pt x="3341" y="1915"/>
                      <a:pt x="2661" y="2634"/>
                      <a:pt x="1623" y="2960"/>
                    </a:cubicBezTo>
                    <a:cubicBezTo>
                      <a:pt x="1332" y="3051"/>
                      <a:pt x="1040" y="3122"/>
                      <a:pt x="743" y="3122"/>
                    </a:cubicBezTo>
                    <a:cubicBezTo>
                      <a:pt x="572" y="3122"/>
                      <a:pt x="398" y="3098"/>
                      <a:pt x="223" y="3040"/>
                    </a:cubicBezTo>
                    <a:cubicBezTo>
                      <a:pt x="214" y="3037"/>
                      <a:pt x="205" y="3036"/>
                      <a:pt x="195" y="3036"/>
                    </a:cubicBezTo>
                    <a:cubicBezTo>
                      <a:pt x="149" y="3036"/>
                      <a:pt x="89" y="3062"/>
                      <a:pt x="1" y="3078"/>
                    </a:cubicBezTo>
                    <a:cubicBezTo>
                      <a:pt x="95" y="3153"/>
                      <a:pt x="149" y="3228"/>
                      <a:pt x="217" y="3243"/>
                    </a:cubicBezTo>
                    <a:cubicBezTo>
                      <a:pt x="438" y="3287"/>
                      <a:pt x="657" y="3309"/>
                      <a:pt x="872" y="3309"/>
                    </a:cubicBezTo>
                    <a:cubicBezTo>
                      <a:pt x="2253" y="3309"/>
                      <a:pt x="3464" y="2418"/>
                      <a:pt x="4034" y="968"/>
                    </a:cubicBezTo>
                    <a:cubicBezTo>
                      <a:pt x="4261" y="386"/>
                      <a:pt x="4039" y="218"/>
                      <a:pt x="39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3183076" y="1526533"/>
                <a:ext cx="264307" cy="132684"/>
              </a:xfrm>
              <a:custGeom>
                <a:avLst/>
                <a:gdLst/>
                <a:ahLst/>
                <a:cxnLst/>
                <a:rect l="l" t="t" r="r" b="b"/>
                <a:pathLst>
                  <a:path w="3516" h="1765" extrusionOk="0">
                    <a:moveTo>
                      <a:pt x="147" y="0"/>
                    </a:moveTo>
                    <a:cubicBezTo>
                      <a:pt x="0" y="455"/>
                      <a:pt x="94" y="782"/>
                      <a:pt x="357" y="1093"/>
                    </a:cubicBezTo>
                    <a:cubicBezTo>
                      <a:pt x="766" y="1580"/>
                      <a:pt x="1274" y="1764"/>
                      <a:pt x="1771" y="1764"/>
                    </a:cubicBezTo>
                    <a:cubicBezTo>
                      <a:pt x="2312" y="1764"/>
                      <a:pt x="2840" y="1546"/>
                      <a:pt x="3211" y="1262"/>
                    </a:cubicBezTo>
                    <a:cubicBezTo>
                      <a:pt x="3392" y="1124"/>
                      <a:pt x="3516" y="924"/>
                      <a:pt x="3425" y="647"/>
                    </a:cubicBezTo>
                    <a:lnTo>
                      <a:pt x="3425" y="647"/>
                    </a:lnTo>
                    <a:cubicBezTo>
                      <a:pt x="3283" y="809"/>
                      <a:pt x="3176" y="985"/>
                      <a:pt x="3022" y="1096"/>
                    </a:cubicBezTo>
                    <a:cubicBezTo>
                      <a:pt x="2761" y="1283"/>
                      <a:pt x="2223" y="1448"/>
                      <a:pt x="1856" y="1452"/>
                    </a:cubicBezTo>
                    <a:cubicBezTo>
                      <a:pt x="1852" y="1452"/>
                      <a:pt x="1848" y="1452"/>
                      <a:pt x="1844" y="1452"/>
                    </a:cubicBezTo>
                    <a:cubicBezTo>
                      <a:pt x="1477" y="1452"/>
                      <a:pt x="1006" y="1255"/>
                      <a:pt x="769" y="1065"/>
                    </a:cubicBezTo>
                    <a:cubicBezTo>
                      <a:pt x="307" y="699"/>
                      <a:pt x="248" y="288"/>
                      <a:pt x="14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4947478" y="1450984"/>
                <a:ext cx="161696" cy="196132"/>
              </a:xfrm>
              <a:custGeom>
                <a:avLst/>
                <a:gdLst/>
                <a:ahLst/>
                <a:cxnLst/>
                <a:rect l="l" t="t" r="r" b="b"/>
                <a:pathLst>
                  <a:path w="2151" h="2609" extrusionOk="0">
                    <a:moveTo>
                      <a:pt x="1349" y="1"/>
                    </a:moveTo>
                    <a:cubicBezTo>
                      <a:pt x="950" y="1"/>
                      <a:pt x="716" y="403"/>
                      <a:pt x="655" y="485"/>
                    </a:cubicBezTo>
                    <a:cubicBezTo>
                      <a:pt x="312" y="944"/>
                      <a:pt x="154" y="1477"/>
                      <a:pt x="42" y="2030"/>
                    </a:cubicBezTo>
                    <a:cubicBezTo>
                      <a:pt x="0" y="2238"/>
                      <a:pt x="48" y="2431"/>
                      <a:pt x="159" y="2609"/>
                    </a:cubicBezTo>
                    <a:cubicBezTo>
                      <a:pt x="266" y="2552"/>
                      <a:pt x="267" y="2452"/>
                      <a:pt x="265" y="2350"/>
                    </a:cubicBezTo>
                    <a:cubicBezTo>
                      <a:pt x="250" y="1831"/>
                      <a:pt x="453" y="1378"/>
                      <a:pt x="707" y="947"/>
                    </a:cubicBezTo>
                    <a:cubicBezTo>
                      <a:pt x="842" y="717"/>
                      <a:pt x="997" y="490"/>
                      <a:pt x="1269" y="362"/>
                    </a:cubicBezTo>
                    <a:cubicBezTo>
                      <a:pt x="1658" y="390"/>
                      <a:pt x="1527" y="322"/>
                      <a:pt x="2020" y="853"/>
                    </a:cubicBezTo>
                    <a:cubicBezTo>
                      <a:pt x="2137" y="691"/>
                      <a:pt x="2150" y="651"/>
                      <a:pt x="2131" y="592"/>
                    </a:cubicBezTo>
                    <a:cubicBezTo>
                      <a:pt x="2025" y="264"/>
                      <a:pt x="1789" y="70"/>
                      <a:pt x="1462" y="11"/>
                    </a:cubicBezTo>
                    <a:cubicBezTo>
                      <a:pt x="1423" y="4"/>
                      <a:pt x="1386" y="1"/>
                      <a:pt x="13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59675" y="1874589"/>
                <a:ext cx="170341" cy="165535"/>
              </a:xfrm>
              <a:custGeom>
                <a:avLst/>
                <a:gdLst/>
                <a:ahLst/>
                <a:cxnLst/>
                <a:rect l="l" t="t" r="r" b="b"/>
                <a:pathLst>
                  <a:path w="2266" h="2202" extrusionOk="0">
                    <a:moveTo>
                      <a:pt x="885" y="1"/>
                    </a:moveTo>
                    <a:cubicBezTo>
                      <a:pt x="794" y="41"/>
                      <a:pt x="685" y="92"/>
                      <a:pt x="614" y="124"/>
                    </a:cubicBezTo>
                    <a:cubicBezTo>
                      <a:pt x="236" y="565"/>
                      <a:pt x="1" y="1513"/>
                      <a:pt x="291" y="2096"/>
                    </a:cubicBezTo>
                    <a:cubicBezTo>
                      <a:pt x="314" y="2141"/>
                      <a:pt x="376" y="2166"/>
                      <a:pt x="420" y="2202"/>
                    </a:cubicBezTo>
                    <a:cubicBezTo>
                      <a:pt x="423" y="1471"/>
                      <a:pt x="359" y="945"/>
                      <a:pt x="788" y="400"/>
                    </a:cubicBezTo>
                    <a:cubicBezTo>
                      <a:pt x="871" y="364"/>
                      <a:pt x="946" y="349"/>
                      <a:pt x="1016" y="349"/>
                    </a:cubicBezTo>
                    <a:cubicBezTo>
                      <a:pt x="1156" y="349"/>
                      <a:pt x="1277" y="409"/>
                      <a:pt x="1397" y="490"/>
                    </a:cubicBezTo>
                    <a:cubicBezTo>
                      <a:pt x="1733" y="715"/>
                      <a:pt x="1764" y="757"/>
                      <a:pt x="2011" y="1454"/>
                    </a:cubicBezTo>
                    <a:cubicBezTo>
                      <a:pt x="2061" y="1416"/>
                      <a:pt x="2134" y="1390"/>
                      <a:pt x="2145" y="1347"/>
                    </a:cubicBezTo>
                    <a:cubicBezTo>
                      <a:pt x="2266" y="863"/>
                      <a:pt x="1823" y="96"/>
                      <a:pt x="8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3138122" y="1368894"/>
                <a:ext cx="309034" cy="158319"/>
              </a:xfrm>
              <a:custGeom>
                <a:avLst/>
                <a:gdLst/>
                <a:ahLst/>
                <a:cxnLst/>
                <a:rect l="l" t="t" r="r" b="b"/>
                <a:pathLst>
                  <a:path w="4111" h="2106" extrusionOk="0">
                    <a:moveTo>
                      <a:pt x="144" y="0"/>
                    </a:moveTo>
                    <a:lnTo>
                      <a:pt x="144" y="0"/>
                    </a:lnTo>
                    <a:cubicBezTo>
                      <a:pt x="1" y="259"/>
                      <a:pt x="66" y="468"/>
                      <a:pt x="179" y="659"/>
                    </a:cubicBezTo>
                    <a:cubicBezTo>
                      <a:pt x="826" y="1761"/>
                      <a:pt x="1713" y="2105"/>
                      <a:pt x="2463" y="2105"/>
                    </a:cubicBezTo>
                    <a:cubicBezTo>
                      <a:pt x="3392" y="2105"/>
                      <a:pt x="4111" y="1576"/>
                      <a:pt x="3898" y="1311"/>
                    </a:cubicBezTo>
                    <a:lnTo>
                      <a:pt x="3898" y="1311"/>
                    </a:lnTo>
                    <a:cubicBezTo>
                      <a:pt x="3739" y="1437"/>
                      <a:pt x="3599" y="1616"/>
                      <a:pt x="3419" y="1678"/>
                    </a:cubicBezTo>
                    <a:cubicBezTo>
                      <a:pt x="3108" y="1785"/>
                      <a:pt x="2809" y="1835"/>
                      <a:pt x="2525" y="1835"/>
                    </a:cubicBezTo>
                    <a:cubicBezTo>
                      <a:pt x="1372" y="1835"/>
                      <a:pt x="483" y="1018"/>
                      <a:pt x="1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4072531" y="1809488"/>
                <a:ext cx="263404" cy="138021"/>
              </a:xfrm>
              <a:custGeom>
                <a:avLst/>
                <a:gdLst/>
                <a:ahLst/>
                <a:cxnLst/>
                <a:rect l="l" t="t" r="r" b="b"/>
                <a:pathLst>
                  <a:path w="3504" h="1836" extrusionOk="0">
                    <a:moveTo>
                      <a:pt x="3494" y="0"/>
                    </a:moveTo>
                    <a:lnTo>
                      <a:pt x="3494" y="0"/>
                    </a:lnTo>
                    <a:cubicBezTo>
                      <a:pt x="3148" y="423"/>
                      <a:pt x="2800" y="940"/>
                      <a:pt x="2189" y="1289"/>
                    </a:cubicBezTo>
                    <a:cubicBezTo>
                      <a:pt x="1893" y="1459"/>
                      <a:pt x="1597" y="1548"/>
                      <a:pt x="1307" y="1548"/>
                    </a:cubicBezTo>
                    <a:cubicBezTo>
                      <a:pt x="959" y="1548"/>
                      <a:pt x="618" y="1420"/>
                      <a:pt x="294" y="1148"/>
                    </a:cubicBezTo>
                    <a:cubicBezTo>
                      <a:pt x="223" y="1090"/>
                      <a:pt x="198" y="971"/>
                      <a:pt x="83" y="971"/>
                    </a:cubicBezTo>
                    <a:cubicBezTo>
                      <a:pt x="77" y="971"/>
                      <a:pt x="71" y="971"/>
                      <a:pt x="65" y="972"/>
                    </a:cubicBezTo>
                    <a:lnTo>
                      <a:pt x="1" y="1068"/>
                    </a:lnTo>
                    <a:cubicBezTo>
                      <a:pt x="101" y="1349"/>
                      <a:pt x="632" y="1836"/>
                      <a:pt x="1358" y="1836"/>
                    </a:cubicBezTo>
                    <a:cubicBezTo>
                      <a:pt x="1914" y="1836"/>
                      <a:pt x="2584" y="1551"/>
                      <a:pt x="3263" y="671"/>
                    </a:cubicBezTo>
                    <a:cubicBezTo>
                      <a:pt x="3384" y="515"/>
                      <a:pt x="3503" y="344"/>
                      <a:pt x="3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93752" y="1969157"/>
                <a:ext cx="289790" cy="117799"/>
              </a:xfrm>
              <a:custGeom>
                <a:avLst/>
                <a:gdLst/>
                <a:ahLst/>
                <a:cxnLst/>
                <a:rect l="l" t="t" r="r" b="b"/>
                <a:pathLst>
                  <a:path w="3855" h="1567" extrusionOk="0">
                    <a:moveTo>
                      <a:pt x="3450" y="0"/>
                    </a:moveTo>
                    <a:lnTo>
                      <a:pt x="3450" y="0"/>
                    </a:lnTo>
                    <a:cubicBezTo>
                      <a:pt x="3060" y="843"/>
                      <a:pt x="2193" y="1271"/>
                      <a:pt x="1386" y="1271"/>
                    </a:cubicBezTo>
                    <a:cubicBezTo>
                      <a:pt x="841" y="1271"/>
                      <a:pt x="323" y="1075"/>
                      <a:pt x="1" y="680"/>
                    </a:cubicBezTo>
                    <a:lnTo>
                      <a:pt x="1" y="680"/>
                    </a:lnTo>
                    <a:cubicBezTo>
                      <a:pt x="25" y="772"/>
                      <a:pt x="22" y="893"/>
                      <a:pt x="81" y="951"/>
                    </a:cubicBezTo>
                    <a:cubicBezTo>
                      <a:pt x="528" y="1397"/>
                      <a:pt x="1027" y="1566"/>
                      <a:pt x="1504" y="1566"/>
                    </a:cubicBezTo>
                    <a:cubicBezTo>
                      <a:pt x="2757" y="1566"/>
                      <a:pt x="3855" y="399"/>
                      <a:pt x="34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4187171" y="1047225"/>
                <a:ext cx="239049" cy="163581"/>
              </a:xfrm>
              <a:custGeom>
                <a:avLst/>
                <a:gdLst/>
                <a:ahLst/>
                <a:cxnLst/>
                <a:rect l="l" t="t" r="r" b="b"/>
                <a:pathLst>
                  <a:path w="3180" h="2176" extrusionOk="0">
                    <a:moveTo>
                      <a:pt x="1841" y="1"/>
                    </a:moveTo>
                    <a:cubicBezTo>
                      <a:pt x="1771" y="1"/>
                      <a:pt x="1701" y="3"/>
                      <a:pt x="1630" y="8"/>
                    </a:cubicBezTo>
                    <a:cubicBezTo>
                      <a:pt x="1240" y="34"/>
                      <a:pt x="914" y="194"/>
                      <a:pt x="682" y="513"/>
                    </a:cubicBezTo>
                    <a:cubicBezTo>
                      <a:pt x="311" y="1020"/>
                      <a:pt x="0" y="1514"/>
                      <a:pt x="44" y="2015"/>
                    </a:cubicBezTo>
                    <a:cubicBezTo>
                      <a:pt x="50" y="2075"/>
                      <a:pt x="24" y="2175"/>
                      <a:pt x="148" y="2175"/>
                    </a:cubicBezTo>
                    <a:cubicBezTo>
                      <a:pt x="273" y="1617"/>
                      <a:pt x="534" y="1135"/>
                      <a:pt x="896" y="701"/>
                    </a:cubicBezTo>
                    <a:cubicBezTo>
                      <a:pt x="1154" y="391"/>
                      <a:pt x="1455" y="281"/>
                      <a:pt x="1784" y="281"/>
                    </a:cubicBezTo>
                    <a:cubicBezTo>
                      <a:pt x="2190" y="281"/>
                      <a:pt x="2639" y="449"/>
                      <a:pt x="3105" y="620"/>
                    </a:cubicBezTo>
                    <a:cubicBezTo>
                      <a:pt x="3130" y="594"/>
                      <a:pt x="3155" y="569"/>
                      <a:pt x="3179" y="543"/>
                    </a:cubicBezTo>
                    <a:cubicBezTo>
                      <a:pt x="3130" y="485"/>
                      <a:pt x="3093" y="415"/>
                      <a:pt x="3033" y="370"/>
                    </a:cubicBezTo>
                    <a:cubicBezTo>
                      <a:pt x="2675" y="97"/>
                      <a:pt x="2269" y="1"/>
                      <a:pt x="184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185972" y="2123715"/>
                <a:ext cx="169364" cy="165460"/>
              </a:xfrm>
              <a:custGeom>
                <a:avLst/>
                <a:gdLst/>
                <a:ahLst/>
                <a:cxnLst/>
                <a:rect l="l" t="t" r="r" b="b"/>
                <a:pathLst>
                  <a:path w="2253" h="2201" extrusionOk="0">
                    <a:moveTo>
                      <a:pt x="1107" y="1"/>
                    </a:moveTo>
                    <a:cubicBezTo>
                      <a:pt x="676" y="1"/>
                      <a:pt x="228" y="355"/>
                      <a:pt x="60" y="1322"/>
                    </a:cubicBezTo>
                    <a:cubicBezTo>
                      <a:pt x="0" y="1658"/>
                      <a:pt x="102" y="1966"/>
                      <a:pt x="361" y="2201"/>
                    </a:cubicBezTo>
                    <a:cubicBezTo>
                      <a:pt x="297" y="1814"/>
                      <a:pt x="231" y="1457"/>
                      <a:pt x="391" y="1097"/>
                    </a:cubicBezTo>
                    <a:cubicBezTo>
                      <a:pt x="541" y="756"/>
                      <a:pt x="667" y="401"/>
                      <a:pt x="1064" y="291"/>
                    </a:cubicBezTo>
                    <a:cubicBezTo>
                      <a:pt x="1600" y="473"/>
                      <a:pt x="1648" y="522"/>
                      <a:pt x="1801" y="964"/>
                    </a:cubicBezTo>
                    <a:cubicBezTo>
                      <a:pt x="1845" y="1092"/>
                      <a:pt x="1824" y="1260"/>
                      <a:pt x="2010" y="1331"/>
                    </a:cubicBezTo>
                    <a:cubicBezTo>
                      <a:pt x="2252" y="665"/>
                      <a:pt x="1696" y="1"/>
                      <a:pt x="1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511996" y="2031552"/>
                <a:ext cx="141550" cy="190042"/>
              </a:xfrm>
              <a:custGeom>
                <a:avLst/>
                <a:gdLst/>
                <a:ahLst/>
                <a:cxnLst/>
                <a:rect l="l" t="t" r="r" b="b"/>
                <a:pathLst>
                  <a:path w="1883" h="2528" extrusionOk="0">
                    <a:moveTo>
                      <a:pt x="1169" y="1"/>
                    </a:moveTo>
                    <a:cubicBezTo>
                      <a:pt x="716" y="1"/>
                      <a:pt x="555" y="123"/>
                      <a:pt x="381" y="554"/>
                    </a:cubicBezTo>
                    <a:cubicBezTo>
                      <a:pt x="147" y="1133"/>
                      <a:pt x="1" y="1731"/>
                      <a:pt x="83" y="2363"/>
                    </a:cubicBezTo>
                    <a:cubicBezTo>
                      <a:pt x="92" y="2425"/>
                      <a:pt x="71" y="2522"/>
                      <a:pt x="186" y="2527"/>
                    </a:cubicBezTo>
                    <a:cubicBezTo>
                      <a:pt x="203" y="2487"/>
                      <a:pt x="229" y="2450"/>
                      <a:pt x="229" y="2414"/>
                    </a:cubicBezTo>
                    <a:cubicBezTo>
                      <a:pt x="226" y="1801"/>
                      <a:pt x="443" y="1244"/>
                      <a:pt x="682" y="695"/>
                    </a:cubicBezTo>
                    <a:cubicBezTo>
                      <a:pt x="764" y="502"/>
                      <a:pt x="882" y="334"/>
                      <a:pt x="1105" y="285"/>
                    </a:cubicBezTo>
                    <a:cubicBezTo>
                      <a:pt x="1403" y="339"/>
                      <a:pt x="1594" y="499"/>
                      <a:pt x="1653" y="799"/>
                    </a:cubicBezTo>
                    <a:cubicBezTo>
                      <a:pt x="1629" y="889"/>
                      <a:pt x="1539" y="984"/>
                      <a:pt x="1673" y="1061"/>
                    </a:cubicBezTo>
                    <a:cubicBezTo>
                      <a:pt x="1848" y="972"/>
                      <a:pt x="1883" y="818"/>
                      <a:pt x="1867" y="643"/>
                    </a:cubicBezTo>
                    <a:cubicBezTo>
                      <a:pt x="1839" y="313"/>
                      <a:pt x="1609" y="144"/>
                      <a:pt x="1357" y="7"/>
                    </a:cubicBezTo>
                    <a:cubicBezTo>
                      <a:pt x="1289" y="3"/>
                      <a:pt x="1227" y="1"/>
                      <a:pt x="11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5137667" y="1908266"/>
                <a:ext cx="206875" cy="241537"/>
              </a:xfrm>
              <a:custGeom>
                <a:avLst/>
                <a:gdLst/>
                <a:ahLst/>
                <a:cxnLst/>
                <a:rect l="l" t="t" r="r" b="b"/>
                <a:pathLst>
                  <a:path w="2752" h="3213" extrusionOk="0">
                    <a:moveTo>
                      <a:pt x="2275" y="1"/>
                    </a:moveTo>
                    <a:cubicBezTo>
                      <a:pt x="2089" y="1"/>
                      <a:pt x="1912" y="66"/>
                      <a:pt x="1755" y="191"/>
                    </a:cubicBezTo>
                    <a:cubicBezTo>
                      <a:pt x="1133" y="685"/>
                      <a:pt x="334" y="2195"/>
                      <a:pt x="28" y="2963"/>
                    </a:cubicBezTo>
                    <a:cubicBezTo>
                      <a:pt x="1" y="3033"/>
                      <a:pt x="8" y="3115"/>
                      <a:pt x="0" y="3192"/>
                    </a:cubicBezTo>
                    <a:cubicBezTo>
                      <a:pt x="23" y="3198"/>
                      <a:pt x="44" y="3205"/>
                      <a:pt x="67" y="3213"/>
                    </a:cubicBezTo>
                    <a:cubicBezTo>
                      <a:pt x="425" y="2559"/>
                      <a:pt x="689" y="1956"/>
                      <a:pt x="1588" y="770"/>
                    </a:cubicBezTo>
                    <a:cubicBezTo>
                      <a:pt x="1869" y="399"/>
                      <a:pt x="2054" y="284"/>
                      <a:pt x="2408" y="284"/>
                    </a:cubicBezTo>
                    <a:cubicBezTo>
                      <a:pt x="2491" y="284"/>
                      <a:pt x="2583" y="290"/>
                      <a:pt x="2687" y="301"/>
                    </a:cubicBezTo>
                    <a:cubicBezTo>
                      <a:pt x="2751" y="134"/>
                      <a:pt x="2627" y="69"/>
                      <a:pt x="2516" y="36"/>
                    </a:cubicBezTo>
                    <a:cubicBezTo>
                      <a:pt x="2434" y="12"/>
                      <a:pt x="2354" y="1"/>
                      <a:pt x="2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372102" y="1857073"/>
                <a:ext cx="276560" cy="101035"/>
              </a:xfrm>
              <a:custGeom>
                <a:avLst/>
                <a:gdLst/>
                <a:ahLst/>
                <a:cxnLst/>
                <a:rect l="l" t="t" r="r" b="b"/>
                <a:pathLst>
                  <a:path w="3679" h="1344" extrusionOk="0">
                    <a:moveTo>
                      <a:pt x="3574" y="0"/>
                    </a:moveTo>
                    <a:cubicBezTo>
                      <a:pt x="3309" y="410"/>
                      <a:pt x="2903" y="646"/>
                      <a:pt x="2482" y="869"/>
                    </a:cubicBezTo>
                    <a:cubicBezTo>
                      <a:pt x="2209" y="1013"/>
                      <a:pt x="1920" y="1076"/>
                      <a:pt x="1637" y="1076"/>
                    </a:cubicBezTo>
                    <a:cubicBezTo>
                      <a:pt x="1008" y="1076"/>
                      <a:pt x="411" y="766"/>
                      <a:pt x="107" y="355"/>
                    </a:cubicBezTo>
                    <a:lnTo>
                      <a:pt x="107" y="355"/>
                    </a:lnTo>
                    <a:cubicBezTo>
                      <a:pt x="0" y="494"/>
                      <a:pt x="45" y="606"/>
                      <a:pt x="132" y="703"/>
                    </a:cubicBezTo>
                    <a:cubicBezTo>
                      <a:pt x="533" y="1148"/>
                      <a:pt x="1075" y="1343"/>
                      <a:pt x="1620" y="1343"/>
                    </a:cubicBezTo>
                    <a:cubicBezTo>
                      <a:pt x="2430" y="1343"/>
                      <a:pt x="3247" y="911"/>
                      <a:pt x="3615" y="221"/>
                    </a:cubicBezTo>
                    <a:cubicBezTo>
                      <a:pt x="3654" y="149"/>
                      <a:pt x="3678" y="74"/>
                      <a:pt x="3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365562" y="1632303"/>
                <a:ext cx="221609" cy="99005"/>
              </a:xfrm>
              <a:custGeom>
                <a:avLst/>
                <a:gdLst/>
                <a:ahLst/>
                <a:cxnLst/>
                <a:rect l="l" t="t" r="r" b="b"/>
                <a:pathLst>
                  <a:path w="2948" h="1317" extrusionOk="0">
                    <a:moveTo>
                      <a:pt x="2822" y="1"/>
                    </a:moveTo>
                    <a:cubicBezTo>
                      <a:pt x="2645" y="346"/>
                      <a:pt x="2649" y="353"/>
                      <a:pt x="2401" y="509"/>
                    </a:cubicBezTo>
                    <a:cubicBezTo>
                      <a:pt x="1888" y="834"/>
                      <a:pt x="1523" y="969"/>
                      <a:pt x="1214" y="969"/>
                    </a:cubicBezTo>
                    <a:cubicBezTo>
                      <a:pt x="824" y="969"/>
                      <a:pt x="524" y="752"/>
                      <a:pt x="132" y="427"/>
                    </a:cubicBezTo>
                    <a:cubicBezTo>
                      <a:pt x="78" y="475"/>
                      <a:pt x="51" y="502"/>
                      <a:pt x="0" y="548"/>
                    </a:cubicBezTo>
                    <a:cubicBezTo>
                      <a:pt x="397" y="1071"/>
                      <a:pt x="769" y="1316"/>
                      <a:pt x="1203" y="1316"/>
                    </a:cubicBezTo>
                    <a:cubicBezTo>
                      <a:pt x="1451" y="1316"/>
                      <a:pt x="1718" y="1237"/>
                      <a:pt x="2021" y="1084"/>
                    </a:cubicBezTo>
                    <a:cubicBezTo>
                      <a:pt x="2083" y="1053"/>
                      <a:pt x="2433" y="915"/>
                      <a:pt x="2833" y="440"/>
                    </a:cubicBezTo>
                    <a:cubicBezTo>
                      <a:pt x="2940" y="314"/>
                      <a:pt x="2947" y="148"/>
                      <a:pt x="28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5155408" y="1232904"/>
                <a:ext cx="232358" cy="218083"/>
              </a:xfrm>
              <a:custGeom>
                <a:avLst/>
                <a:gdLst/>
                <a:ahLst/>
                <a:cxnLst/>
                <a:rect l="l" t="t" r="r" b="b"/>
                <a:pathLst>
                  <a:path w="3091" h="2901" extrusionOk="0">
                    <a:moveTo>
                      <a:pt x="2565" y="0"/>
                    </a:moveTo>
                    <a:cubicBezTo>
                      <a:pt x="2556" y="0"/>
                      <a:pt x="2547" y="1"/>
                      <a:pt x="2538" y="3"/>
                    </a:cubicBezTo>
                    <a:cubicBezTo>
                      <a:pt x="2631" y="496"/>
                      <a:pt x="2618" y="607"/>
                      <a:pt x="2402" y="1053"/>
                    </a:cubicBezTo>
                    <a:cubicBezTo>
                      <a:pt x="2045" y="1795"/>
                      <a:pt x="1225" y="2639"/>
                      <a:pt x="452" y="2639"/>
                    </a:cubicBezTo>
                    <a:cubicBezTo>
                      <a:pt x="379" y="2639"/>
                      <a:pt x="306" y="2632"/>
                      <a:pt x="234" y="2616"/>
                    </a:cubicBezTo>
                    <a:cubicBezTo>
                      <a:pt x="196" y="2608"/>
                      <a:pt x="157" y="2589"/>
                      <a:pt x="116" y="2589"/>
                    </a:cubicBezTo>
                    <a:cubicBezTo>
                      <a:pt x="79" y="2589"/>
                      <a:pt x="40" y="2606"/>
                      <a:pt x="1" y="2665"/>
                    </a:cubicBezTo>
                    <a:cubicBezTo>
                      <a:pt x="132" y="2841"/>
                      <a:pt x="360" y="2811"/>
                      <a:pt x="542" y="2901"/>
                    </a:cubicBezTo>
                    <a:cubicBezTo>
                      <a:pt x="2698" y="2426"/>
                      <a:pt x="3091" y="0"/>
                      <a:pt x="25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4598221" y="1368894"/>
                <a:ext cx="263480" cy="122084"/>
              </a:xfrm>
              <a:custGeom>
                <a:avLst/>
                <a:gdLst/>
                <a:ahLst/>
                <a:cxnLst/>
                <a:rect l="l" t="t" r="r" b="b"/>
                <a:pathLst>
                  <a:path w="3505" h="1624" extrusionOk="0">
                    <a:moveTo>
                      <a:pt x="3377" y="0"/>
                    </a:moveTo>
                    <a:lnTo>
                      <a:pt x="3377" y="0"/>
                    </a:lnTo>
                    <a:cubicBezTo>
                      <a:pt x="3169" y="675"/>
                      <a:pt x="2696" y="1026"/>
                      <a:pt x="2123" y="1244"/>
                    </a:cubicBezTo>
                    <a:cubicBezTo>
                      <a:pt x="1901" y="1329"/>
                      <a:pt x="1688" y="1362"/>
                      <a:pt x="1487" y="1362"/>
                    </a:cubicBezTo>
                    <a:cubicBezTo>
                      <a:pt x="893" y="1362"/>
                      <a:pt x="411" y="1071"/>
                      <a:pt x="161" y="975"/>
                    </a:cubicBezTo>
                    <a:cubicBezTo>
                      <a:pt x="155" y="972"/>
                      <a:pt x="149" y="971"/>
                      <a:pt x="142" y="971"/>
                    </a:cubicBezTo>
                    <a:cubicBezTo>
                      <a:pt x="105" y="971"/>
                      <a:pt x="53" y="1005"/>
                      <a:pt x="0" y="1021"/>
                    </a:cubicBezTo>
                    <a:cubicBezTo>
                      <a:pt x="484" y="1445"/>
                      <a:pt x="1038" y="1623"/>
                      <a:pt x="1542" y="1623"/>
                    </a:cubicBezTo>
                    <a:cubicBezTo>
                      <a:pt x="1990" y="1623"/>
                      <a:pt x="2399" y="1483"/>
                      <a:pt x="2687" y="1249"/>
                    </a:cubicBezTo>
                    <a:cubicBezTo>
                      <a:pt x="2910" y="1066"/>
                      <a:pt x="3113" y="856"/>
                      <a:pt x="3306" y="643"/>
                    </a:cubicBezTo>
                    <a:cubicBezTo>
                      <a:pt x="3453" y="483"/>
                      <a:pt x="3505" y="286"/>
                      <a:pt x="3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5085948" y="1128488"/>
                <a:ext cx="183496" cy="200792"/>
              </a:xfrm>
              <a:custGeom>
                <a:avLst/>
                <a:gdLst/>
                <a:ahLst/>
                <a:cxnLst/>
                <a:rect l="l" t="t" r="r" b="b"/>
                <a:pathLst>
                  <a:path w="2441" h="2671" extrusionOk="0">
                    <a:moveTo>
                      <a:pt x="2082" y="1"/>
                    </a:moveTo>
                    <a:cubicBezTo>
                      <a:pt x="2078" y="1"/>
                      <a:pt x="2075" y="1"/>
                      <a:pt x="2071" y="1"/>
                    </a:cubicBezTo>
                    <a:cubicBezTo>
                      <a:pt x="2052" y="160"/>
                      <a:pt x="2224" y="238"/>
                      <a:pt x="2232" y="341"/>
                    </a:cubicBezTo>
                    <a:cubicBezTo>
                      <a:pt x="2163" y="748"/>
                      <a:pt x="1976" y="1073"/>
                      <a:pt x="1749" y="1367"/>
                    </a:cubicBezTo>
                    <a:cubicBezTo>
                      <a:pt x="1314" y="1931"/>
                      <a:pt x="819" y="2420"/>
                      <a:pt x="39" y="2452"/>
                    </a:cubicBezTo>
                    <a:cubicBezTo>
                      <a:pt x="26" y="2452"/>
                      <a:pt x="14" y="2477"/>
                      <a:pt x="1" y="2493"/>
                    </a:cubicBezTo>
                    <a:cubicBezTo>
                      <a:pt x="46" y="2622"/>
                      <a:pt x="146" y="2670"/>
                      <a:pt x="253" y="2670"/>
                    </a:cubicBezTo>
                    <a:cubicBezTo>
                      <a:pt x="286" y="2670"/>
                      <a:pt x="319" y="2666"/>
                      <a:pt x="351" y="2658"/>
                    </a:cubicBezTo>
                    <a:cubicBezTo>
                      <a:pt x="1366" y="2414"/>
                      <a:pt x="2042" y="1642"/>
                      <a:pt x="2376" y="677"/>
                    </a:cubicBezTo>
                    <a:cubicBezTo>
                      <a:pt x="2433" y="515"/>
                      <a:pt x="2441" y="356"/>
                      <a:pt x="2380" y="196"/>
                    </a:cubicBezTo>
                    <a:cubicBezTo>
                      <a:pt x="2307" y="101"/>
                      <a:pt x="2242" y="1"/>
                      <a:pt x="20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5111507" y="1841287"/>
                <a:ext cx="143955" cy="236275"/>
              </a:xfrm>
              <a:custGeom>
                <a:avLst/>
                <a:gdLst/>
                <a:ahLst/>
                <a:cxnLst/>
                <a:rect l="l" t="t" r="r" b="b"/>
                <a:pathLst>
                  <a:path w="1915" h="3143" extrusionOk="0">
                    <a:moveTo>
                      <a:pt x="1513" y="1"/>
                    </a:moveTo>
                    <a:cubicBezTo>
                      <a:pt x="1227" y="1"/>
                      <a:pt x="1005" y="163"/>
                      <a:pt x="834" y="404"/>
                    </a:cubicBezTo>
                    <a:cubicBezTo>
                      <a:pt x="1" y="1582"/>
                      <a:pt x="0" y="2851"/>
                      <a:pt x="118" y="3082"/>
                    </a:cubicBezTo>
                    <a:cubicBezTo>
                      <a:pt x="134" y="3112"/>
                      <a:pt x="180" y="3125"/>
                      <a:pt x="213" y="3143"/>
                    </a:cubicBezTo>
                    <a:cubicBezTo>
                      <a:pt x="221" y="3103"/>
                      <a:pt x="236" y="3065"/>
                      <a:pt x="236" y="3025"/>
                    </a:cubicBezTo>
                    <a:cubicBezTo>
                      <a:pt x="221" y="2185"/>
                      <a:pt x="751" y="523"/>
                      <a:pt x="1510" y="253"/>
                    </a:cubicBezTo>
                    <a:cubicBezTo>
                      <a:pt x="1547" y="242"/>
                      <a:pt x="1581" y="239"/>
                      <a:pt x="1612" y="239"/>
                    </a:cubicBezTo>
                    <a:cubicBezTo>
                      <a:pt x="1680" y="239"/>
                      <a:pt x="1734" y="256"/>
                      <a:pt x="1783" y="256"/>
                    </a:cubicBezTo>
                    <a:cubicBezTo>
                      <a:pt x="1831" y="256"/>
                      <a:pt x="1872" y="240"/>
                      <a:pt x="1915" y="174"/>
                    </a:cubicBezTo>
                    <a:cubicBezTo>
                      <a:pt x="1838" y="121"/>
                      <a:pt x="1768" y="36"/>
                      <a:pt x="1684" y="19"/>
                    </a:cubicBezTo>
                    <a:cubicBezTo>
                      <a:pt x="1625" y="7"/>
                      <a:pt x="1568" y="1"/>
                      <a:pt x="15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115269" y="1216441"/>
                <a:ext cx="827" cy="902"/>
              </a:xfrm>
              <a:custGeom>
                <a:avLst/>
                <a:gdLst/>
                <a:ahLst/>
                <a:cxnLst/>
                <a:rect l="l" t="t" r="r" b="b"/>
                <a:pathLst>
                  <a:path w="11" h="12" extrusionOk="0">
                    <a:moveTo>
                      <a:pt x="0" y="1"/>
                    </a:moveTo>
                    <a:cubicBezTo>
                      <a:pt x="0" y="4"/>
                      <a:pt x="3" y="9"/>
                      <a:pt x="3" y="12"/>
                    </a:cubicBezTo>
                    <a:cubicBezTo>
                      <a:pt x="5" y="11"/>
                      <a:pt x="8" y="10"/>
                      <a:pt x="11" y="10"/>
                    </a:cubicBezTo>
                    <a:lnTo>
                      <a:pt x="11" y="9"/>
                    </a:lnTo>
                    <a:cubicBezTo>
                      <a:pt x="8" y="5"/>
                      <a:pt x="4" y="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3101738" y="1217193"/>
                <a:ext cx="232133" cy="152680"/>
              </a:xfrm>
              <a:custGeom>
                <a:avLst/>
                <a:gdLst/>
                <a:ahLst/>
                <a:cxnLst/>
                <a:rect l="l" t="t" r="r" b="b"/>
                <a:pathLst>
                  <a:path w="3088" h="2031" extrusionOk="0">
                    <a:moveTo>
                      <a:pt x="183" y="1"/>
                    </a:moveTo>
                    <a:cubicBezTo>
                      <a:pt x="0" y="73"/>
                      <a:pt x="19" y="225"/>
                      <a:pt x="73" y="356"/>
                    </a:cubicBezTo>
                    <a:cubicBezTo>
                      <a:pt x="598" y="1595"/>
                      <a:pt x="1477" y="2030"/>
                      <a:pt x="2152" y="2030"/>
                    </a:cubicBezTo>
                    <a:cubicBezTo>
                      <a:pt x="2584" y="2030"/>
                      <a:pt x="2932" y="1851"/>
                      <a:pt x="3048" y="1591"/>
                    </a:cubicBezTo>
                    <a:cubicBezTo>
                      <a:pt x="3088" y="1502"/>
                      <a:pt x="3088" y="1394"/>
                      <a:pt x="2964" y="1296"/>
                    </a:cubicBezTo>
                    <a:cubicBezTo>
                      <a:pt x="2868" y="1826"/>
                      <a:pt x="2414" y="1692"/>
                      <a:pt x="2140" y="1788"/>
                    </a:cubicBezTo>
                    <a:cubicBezTo>
                      <a:pt x="1627" y="1753"/>
                      <a:pt x="1240" y="1558"/>
                      <a:pt x="929" y="1245"/>
                    </a:cubicBezTo>
                    <a:cubicBezTo>
                      <a:pt x="581" y="896"/>
                      <a:pt x="299" y="493"/>
                      <a:pt x="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368343" y="1759046"/>
                <a:ext cx="223713" cy="65853"/>
              </a:xfrm>
              <a:custGeom>
                <a:avLst/>
                <a:gdLst/>
                <a:ahLst/>
                <a:cxnLst/>
                <a:rect l="l" t="t" r="r" b="b"/>
                <a:pathLst>
                  <a:path w="2976" h="876" extrusionOk="0">
                    <a:moveTo>
                      <a:pt x="2894" y="1"/>
                    </a:moveTo>
                    <a:cubicBezTo>
                      <a:pt x="2406" y="327"/>
                      <a:pt x="1864" y="496"/>
                      <a:pt x="1282" y="597"/>
                    </a:cubicBezTo>
                    <a:cubicBezTo>
                      <a:pt x="430" y="406"/>
                      <a:pt x="499" y="394"/>
                      <a:pt x="3" y="22"/>
                    </a:cubicBezTo>
                    <a:lnTo>
                      <a:pt x="3" y="22"/>
                    </a:lnTo>
                    <a:cubicBezTo>
                      <a:pt x="16" y="143"/>
                      <a:pt x="0" y="217"/>
                      <a:pt x="30" y="252"/>
                    </a:cubicBezTo>
                    <a:cubicBezTo>
                      <a:pt x="399" y="708"/>
                      <a:pt x="870" y="876"/>
                      <a:pt x="1331" y="876"/>
                    </a:cubicBezTo>
                    <a:cubicBezTo>
                      <a:pt x="1903" y="876"/>
                      <a:pt x="2462" y="618"/>
                      <a:pt x="2802" y="327"/>
                    </a:cubicBezTo>
                    <a:cubicBezTo>
                      <a:pt x="2874" y="268"/>
                      <a:pt x="2919" y="174"/>
                      <a:pt x="2976" y="96"/>
                    </a:cubicBezTo>
                    <a:cubicBezTo>
                      <a:pt x="2948" y="64"/>
                      <a:pt x="2921" y="32"/>
                      <a:pt x="28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4576571" y="1276129"/>
                <a:ext cx="268817" cy="98404"/>
              </a:xfrm>
              <a:custGeom>
                <a:avLst/>
                <a:gdLst/>
                <a:ahLst/>
                <a:cxnLst/>
                <a:rect l="l" t="t" r="r" b="b"/>
                <a:pathLst>
                  <a:path w="3576" h="1309" extrusionOk="0">
                    <a:moveTo>
                      <a:pt x="3575" y="0"/>
                    </a:moveTo>
                    <a:cubicBezTo>
                      <a:pt x="3047" y="551"/>
                      <a:pt x="2486" y="800"/>
                      <a:pt x="1894" y="991"/>
                    </a:cubicBezTo>
                    <a:cubicBezTo>
                      <a:pt x="1745" y="1039"/>
                      <a:pt x="1590" y="1059"/>
                      <a:pt x="1436" y="1059"/>
                    </a:cubicBezTo>
                    <a:cubicBezTo>
                      <a:pt x="934" y="1059"/>
                      <a:pt x="440" y="840"/>
                      <a:pt x="206" y="629"/>
                    </a:cubicBezTo>
                    <a:cubicBezTo>
                      <a:pt x="189" y="614"/>
                      <a:pt x="161" y="612"/>
                      <a:pt x="124" y="612"/>
                    </a:cubicBezTo>
                    <a:cubicBezTo>
                      <a:pt x="108" y="612"/>
                      <a:pt x="90" y="612"/>
                      <a:pt x="70" y="612"/>
                    </a:cubicBezTo>
                    <a:cubicBezTo>
                      <a:pt x="49" y="612"/>
                      <a:pt x="26" y="612"/>
                      <a:pt x="1" y="610"/>
                    </a:cubicBezTo>
                    <a:lnTo>
                      <a:pt x="1" y="610"/>
                    </a:lnTo>
                    <a:cubicBezTo>
                      <a:pt x="231" y="917"/>
                      <a:pt x="228" y="992"/>
                      <a:pt x="879" y="1209"/>
                    </a:cubicBezTo>
                    <a:cubicBezTo>
                      <a:pt x="1069" y="1273"/>
                      <a:pt x="1258" y="1308"/>
                      <a:pt x="1451" y="1308"/>
                    </a:cubicBezTo>
                    <a:cubicBezTo>
                      <a:pt x="1601" y="1308"/>
                      <a:pt x="1753" y="1287"/>
                      <a:pt x="1910" y="1240"/>
                    </a:cubicBezTo>
                    <a:cubicBezTo>
                      <a:pt x="2412" y="1088"/>
                      <a:pt x="2865" y="852"/>
                      <a:pt x="3282" y="544"/>
                    </a:cubicBezTo>
                    <a:cubicBezTo>
                      <a:pt x="3414" y="445"/>
                      <a:pt x="3514" y="319"/>
                      <a:pt x="35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356090" y="1519768"/>
                <a:ext cx="193118" cy="99381"/>
              </a:xfrm>
              <a:custGeom>
                <a:avLst/>
                <a:gdLst/>
                <a:ahLst/>
                <a:cxnLst/>
                <a:rect l="l" t="t" r="r" b="b"/>
                <a:pathLst>
                  <a:path w="2569" h="1322" extrusionOk="0">
                    <a:moveTo>
                      <a:pt x="2462" y="0"/>
                    </a:moveTo>
                    <a:lnTo>
                      <a:pt x="2462" y="0"/>
                    </a:lnTo>
                    <a:cubicBezTo>
                      <a:pt x="2157" y="559"/>
                      <a:pt x="1624" y="956"/>
                      <a:pt x="1019" y="956"/>
                    </a:cubicBezTo>
                    <a:cubicBezTo>
                      <a:pt x="719" y="956"/>
                      <a:pt x="402" y="858"/>
                      <a:pt x="86" y="633"/>
                    </a:cubicBezTo>
                    <a:cubicBezTo>
                      <a:pt x="61" y="686"/>
                      <a:pt x="36" y="737"/>
                      <a:pt x="0" y="816"/>
                    </a:cubicBezTo>
                    <a:cubicBezTo>
                      <a:pt x="295" y="1208"/>
                      <a:pt x="699" y="1236"/>
                      <a:pt x="1066" y="1322"/>
                    </a:cubicBezTo>
                    <a:cubicBezTo>
                      <a:pt x="1354" y="1246"/>
                      <a:pt x="1923" y="1188"/>
                      <a:pt x="2461" y="451"/>
                    </a:cubicBezTo>
                    <a:cubicBezTo>
                      <a:pt x="2557" y="319"/>
                      <a:pt x="2568" y="168"/>
                      <a:pt x="24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4541239" y="1188100"/>
                <a:ext cx="310462" cy="50217"/>
              </a:xfrm>
              <a:custGeom>
                <a:avLst/>
                <a:gdLst/>
                <a:ahLst/>
                <a:cxnLst/>
                <a:rect l="l" t="t" r="r" b="b"/>
                <a:pathLst>
                  <a:path w="4130" h="668" extrusionOk="0">
                    <a:moveTo>
                      <a:pt x="3981" y="1"/>
                    </a:moveTo>
                    <a:cubicBezTo>
                      <a:pt x="3913" y="1"/>
                      <a:pt x="3845" y="25"/>
                      <a:pt x="3777" y="44"/>
                    </a:cubicBezTo>
                    <a:cubicBezTo>
                      <a:pt x="3156" y="223"/>
                      <a:pt x="2433" y="482"/>
                      <a:pt x="1628" y="482"/>
                    </a:cubicBezTo>
                    <a:cubicBezTo>
                      <a:pt x="1236" y="482"/>
                      <a:pt x="824" y="421"/>
                      <a:pt x="395" y="258"/>
                    </a:cubicBezTo>
                    <a:cubicBezTo>
                      <a:pt x="286" y="218"/>
                      <a:pt x="171" y="192"/>
                      <a:pt x="1" y="141"/>
                    </a:cubicBezTo>
                    <a:lnTo>
                      <a:pt x="1" y="141"/>
                    </a:lnTo>
                    <a:cubicBezTo>
                      <a:pt x="57" y="245"/>
                      <a:pt x="71" y="311"/>
                      <a:pt x="109" y="333"/>
                    </a:cubicBezTo>
                    <a:cubicBezTo>
                      <a:pt x="439" y="513"/>
                      <a:pt x="788" y="637"/>
                      <a:pt x="1166" y="652"/>
                    </a:cubicBezTo>
                    <a:cubicBezTo>
                      <a:pt x="1289" y="656"/>
                      <a:pt x="1468" y="668"/>
                      <a:pt x="1694" y="668"/>
                    </a:cubicBezTo>
                    <a:cubicBezTo>
                      <a:pt x="2265" y="668"/>
                      <a:pt x="3130" y="589"/>
                      <a:pt x="4104" y="99"/>
                    </a:cubicBezTo>
                    <a:cubicBezTo>
                      <a:pt x="4116" y="91"/>
                      <a:pt x="4121" y="68"/>
                      <a:pt x="4130" y="51"/>
                    </a:cubicBezTo>
                    <a:cubicBezTo>
                      <a:pt x="4081" y="14"/>
                      <a:pt x="4031" y="1"/>
                      <a:pt x="39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47990" y="1181560"/>
                <a:ext cx="250475" cy="130729"/>
              </a:xfrm>
              <a:custGeom>
                <a:avLst/>
                <a:gdLst/>
                <a:ahLst/>
                <a:cxnLst/>
                <a:rect l="l" t="t" r="r" b="b"/>
                <a:pathLst>
                  <a:path w="3332" h="1739" extrusionOk="0">
                    <a:moveTo>
                      <a:pt x="3331" y="0"/>
                    </a:moveTo>
                    <a:lnTo>
                      <a:pt x="3331" y="0"/>
                    </a:lnTo>
                    <a:cubicBezTo>
                      <a:pt x="2319" y="816"/>
                      <a:pt x="1598" y="1560"/>
                      <a:pt x="172" y="1560"/>
                    </a:cubicBezTo>
                    <a:cubicBezTo>
                      <a:pt x="120" y="1560"/>
                      <a:pt x="68" y="1559"/>
                      <a:pt x="15" y="1557"/>
                    </a:cubicBezTo>
                    <a:cubicBezTo>
                      <a:pt x="9" y="1597"/>
                      <a:pt x="4" y="1634"/>
                      <a:pt x="0" y="1672"/>
                    </a:cubicBezTo>
                    <a:cubicBezTo>
                      <a:pt x="192" y="1717"/>
                      <a:pt x="382" y="1739"/>
                      <a:pt x="568" y="1739"/>
                    </a:cubicBezTo>
                    <a:cubicBezTo>
                      <a:pt x="1614" y="1739"/>
                      <a:pt x="2556" y="1065"/>
                      <a:pt x="3272" y="231"/>
                    </a:cubicBezTo>
                    <a:cubicBezTo>
                      <a:pt x="3304" y="193"/>
                      <a:pt x="3302" y="123"/>
                      <a:pt x="333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66859" y="2284888"/>
                <a:ext cx="104415" cy="126971"/>
              </a:xfrm>
              <a:custGeom>
                <a:avLst/>
                <a:gdLst/>
                <a:ahLst/>
                <a:cxnLst/>
                <a:rect l="l" t="t" r="r" b="b"/>
                <a:pathLst>
                  <a:path w="1389" h="1689" extrusionOk="0">
                    <a:moveTo>
                      <a:pt x="798" y="0"/>
                    </a:moveTo>
                    <a:cubicBezTo>
                      <a:pt x="645" y="63"/>
                      <a:pt x="483" y="113"/>
                      <a:pt x="397" y="271"/>
                    </a:cubicBezTo>
                    <a:cubicBezTo>
                      <a:pt x="180" y="672"/>
                      <a:pt x="0" y="1084"/>
                      <a:pt x="122" y="1559"/>
                    </a:cubicBezTo>
                    <a:cubicBezTo>
                      <a:pt x="181" y="1596"/>
                      <a:pt x="229" y="1629"/>
                      <a:pt x="319" y="1688"/>
                    </a:cubicBezTo>
                    <a:cubicBezTo>
                      <a:pt x="280" y="1186"/>
                      <a:pt x="446" y="776"/>
                      <a:pt x="727" y="380"/>
                    </a:cubicBezTo>
                    <a:lnTo>
                      <a:pt x="1014" y="380"/>
                    </a:lnTo>
                    <a:cubicBezTo>
                      <a:pt x="1069" y="500"/>
                      <a:pt x="1115" y="604"/>
                      <a:pt x="1165" y="713"/>
                    </a:cubicBezTo>
                    <a:cubicBezTo>
                      <a:pt x="1352" y="565"/>
                      <a:pt x="1389" y="449"/>
                      <a:pt x="1307" y="308"/>
                    </a:cubicBezTo>
                    <a:cubicBezTo>
                      <a:pt x="1193" y="114"/>
                      <a:pt x="1012" y="32"/>
                      <a:pt x="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3934587" y="879662"/>
                <a:ext cx="225442" cy="68334"/>
              </a:xfrm>
              <a:custGeom>
                <a:avLst/>
                <a:gdLst/>
                <a:ahLst/>
                <a:cxnLst/>
                <a:rect l="l" t="t" r="r" b="b"/>
                <a:pathLst>
                  <a:path w="2999" h="909" extrusionOk="0">
                    <a:moveTo>
                      <a:pt x="107" y="1"/>
                    </a:moveTo>
                    <a:cubicBezTo>
                      <a:pt x="52" y="1"/>
                      <a:pt x="18" y="28"/>
                      <a:pt x="1" y="95"/>
                    </a:cubicBezTo>
                    <a:cubicBezTo>
                      <a:pt x="97" y="303"/>
                      <a:pt x="301" y="372"/>
                      <a:pt x="487" y="455"/>
                    </a:cubicBezTo>
                    <a:cubicBezTo>
                      <a:pt x="960" y="667"/>
                      <a:pt x="1445" y="851"/>
                      <a:pt x="1969" y="885"/>
                    </a:cubicBezTo>
                    <a:cubicBezTo>
                      <a:pt x="2104" y="894"/>
                      <a:pt x="2240" y="909"/>
                      <a:pt x="2386" y="909"/>
                    </a:cubicBezTo>
                    <a:cubicBezTo>
                      <a:pt x="2569" y="909"/>
                      <a:pt x="2768" y="885"/>
                      <a:pt x="2999" y="795"/>
                    </a:cubicBezTo>
                    <a:cubicBezTo>
                      <a:pt x="2450" y="695"/>
                      <a:pt x="2044" y="631"/>
                      <a:pt x="1643" y="548"/>
                    </a:cubicBezTo>
                    <a:cubicBezTo>
                      <a:pt x="768" y="366"/>
                      <a:pt x="305" y="1"/>
                      <a:pt x="1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350527" y="1409337"/>
                <a:ext cx="201613" cy="82317"/>
              </a:xfrm>
              <a:custGeom>
                <a:avLst/>
                <a:gdLst/>
                <a:ahLst/>
                <a:cxnLst/>
                <a:rect l="l" t="t" r="r" b="b"/>
                <a:pathLst>
                  <a:path w="2682" h="1095" extrusionOk="0">
                    <a:moveTo>
                      <a:pt x="2439" y="1"/>
                    </a:moveTo>
                    <a:lnTo>
                      <a:pt x="2439" y="1"/>
                    </a:lnTo>
                    <a:cubicBezTo>
                      <a:pt x="2272" y="145"/>
                      <a:pt x="2116" y="306"/>
                      <a:pt x="1935" y="427"/>
                    </a:cubicBezTo>
                    <a:cubicBezTo>
                      <a:pt x="1517" y="708"/>
                      <a:pt x="1178" y="797"/>
                      <a:pt x="896" y="797"/>
                    </a:cubicBezTo>
                    <a:cubicBezTo>
                      <a:pt x="536" y="797"/>
                      <a:pt x="269" y="652"/>
                      <a:pt x="48" y="578"/>
                    </a:cubicBezTo>
                    <a:cubicBezTo>
                      <a:pt x="30" y="649"/>
                      <a:pt x="1" y="699"/>
                      <a:pt x="14" y="719"/>
                    </a:cubicBezTo>
                    <a:cubicBezTo>
                      <a:pt x="62" y="782"/>
                      <a:pt x="115" y="849"/>
                      <a:pt x="182" y="892"/>
                    </a:cubicBezTo>
                    <a:cubicBezTo>
                      <a:pt x="419" y="1036"/>
                      <a:pt x="669" y="1094"/>
                      <a:pt x="914" y="1094"/>
                    </a:cubicBezTo>
                    <a:cubicBezTo>
                      <a:pt x="1834" y="1094"/>
                      <a:pt x="2682" y="264"/>
                      <a:pt x="243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4070576" y="1752732"/>
                <a:ext cx="216497" cy="81039"/>
              </a:xfrm>
              <a:custGeom>
                <a:avLst/>
                <a:gdLst/>
                <a:ahLst/>
                <a:cxnLst/>
                <a:rect l="l" t="t" r="r" b="b"/>
                <a:pathLst>
                  <a:path w="2880" h="1078" extrusionOk="0">
                    <a:moveTo>
                      <a:pt x="2776" y="0"/>
                    </a:moveTo>
                    <a:cubicBezTo>
                      <a:pt x="2489" y="375"/>
                      <a:pt x="2076" y="567"/>
                      <a:pt x="1653" y="743"/>
                    </a:cubicBezTo>
                    <a:cubicBezTo>
                      <a:pt x="1475" y="816"/>
                      <a:pt x="1315" y="847"/>
                      <a:pt x="1167" y="847"/>
                    </a:cubicBezTo>
                    <a:cubicBezTo>
                      <a:pt x="736" y="847"/>
                      <a:pt x="408" y="587"/>
                      <a:pt x="32" y="362"/>
                    </a:cubicBezTo>
                    <a:cubicBezTo>
                      <a:pt x="29" y="420"/>
                      <a:pt x="1" y="493"/>
                      <a:pt x="24" y="526"/>
                    </a:cubicBezTo>
                    <a:cubicBezTo>
                      <a:pt x="318" y="918"/>
                      <a:pt x="715" y="1077"/>
                      <a:pt x="1127" y="1077"/>
                    </a:cubicBezTo>
                    <a:cubicBezTo>
                      <a:pt x="1763" y="1077"/>
                      <a:pt x="2433" y="699"/>
                      <a:pt x="2813" y="209"/>
                    </a:cubicBezTo>
                    <a:cubicBezTo>
                      <a:pt x="2864" y="143"/>
                      <a:pt x="2880" y="65"/>
                      <a:pt x="27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333387" y="1297328"/>
                <a:ext cx="185000" cy="99908"/>
              </a:xfrm>
              <a:custGeom>
                <a:avLst/>
                <a:gdLst/>
                <a:ahLst/>
                <a:cxnLst/>
                <a:rect l="l" t="t" r="r" b="b"/>
                <a:pathLst>
                  <a:path w="2461" h="1329" extrusionOk="0">
                    <a:moveTo>
                      <a:pt x="2292" y="1"/>
                    </a:moveTo>
                    <a:cubicBezTo>
                      <a:pt x="2031" y="342"/>
                      <a:pt x="2065" y="400"/>
                      <a:pt x="1512" y="739"/>
                    </a:cubicBezTo>
                    <a:cubicBezTo>
                      <a:pt x="923" y="1102"/>
                      <a:pt x="905" y="951"/>
                      <a:pt x="524" y="1047"/>
                    </a:cubicBezTo>
                    <a:cubicBezTo>
                      <a:pt x="508" y="1051"/>
                      <a:pt x="492" y="1053"/>
                      <a:pt x="476" y="1053"/>
                    </a:cubicBezTo>
                    <a:cubicBezTo>
                      <a:pt x="350" y="1053"/>
                      <a:pt x="243" y="934"/>
                      <a:pt x="120" y="934"/>
                    </a:cubicBezTo>
                    <a:cubicBezTo>
                      <a:pt x="82" y="934"/>
                      <a:pt x="42" y="945"/>
                      <a:pt x="0" y="975"/>
                    </a:cubicBezTo>
                    <a:cubicBezTo>
                      <a:pt x="144" y="1192"/>
                      <a:pt x="192" y="1248"/>
                      <a:pt x="287" y="1272"/>
                    </a:cubicBezTo>
                    <a:cubicBezTo>
                      <a:pt x="430" y="1307"/>
                      <a:pt x="571" y="1329"/>
                      <a:pt x="712" y="1329"/>
                    </a:cubicBezTo>
                    <a:cubicBezTo>
                      <a:pt x="877" y="1329"/>
                      <a:pt x="1039" y="1299"/>
                      <a:pt x="1198" y="1222"/>
                    </a:cubicBezTo>
                    <a:cubicBezTo>
                      <a:pt x="1651" y="1004"/>
                      <a:pt x="2460" y="439"/>
                      <a:pt x="2394" y="66"/>
                    </a:cubicBezTo>
                    <a:cubicBezTo>
                      <a:pt x="2359" y="44"/>
                      <a:pt x="2326" y="22"/>
                      <a:pt x="2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4078770" y="1509920"/>
                <a:ext cx="198906" cy="67206"/>
              </a:xfrm>
              <a:custGeom>
                <a:avLst/>
                <a:gdLst/>
                <a:ahLst/>
                <a:cxnLst/>
                <a:rect l="l" t="t" r="r" b="b"/>
                <a:pathLst>
                  <a:path w="2646" h="894" extrusionOk="0">
                    <a:moveTo>
                      <a:pt x="2442" y="0"/>
                    </a:moveTo>
                    <a:lnTo>
                      <a:pt x="2442" y="0"/>
                    </a:lnTo>
                    <a:cubicBezTo>
                      <a:pt x="1876" y="443"/>
                      <a:pt x="1769" y="494"/>
                      <a:pt x="1081" y="643"/>
                    </a:cubicBezTo>
                    <a:cubicBezTo>
                      <a:pt x="710" y="589"/>
                      <a:pt x="342" y="532"/>
                      <a:pt x="61" y="191"/>
                    </a:cubicBezTo>
                    <a:cubicBezTo>
                      <a:pt x="39" y="297"/>
                      <a:pt x="1" y="364"/>
                      <a:pt x="21" y="404"/>
                    </a:cubicBezTo>
                    <a:cubicBezTo>
                      <a:pt x="129" y="619"/>
                      <a:pt x="320" y="745"/>
                      <a:pt x="541" y="817"/>
                    </a:cubicBezTo>
                    <a:cubicBezTo>
                      <a:pt x="703" y="871"/>
                      <a:pt x="866" y="894"/>
                      <a:pt x="1026" y="894"/>
                    </a:cubicBezTo>
                    <a:cubicBezTo>
                      <a:pt x="1895" y="894"/>
                      <a:pt x="2646" y="208"/>
                      <a:pt x="24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5015585" y="1124729"/>
                <a:ext cx="146511" cy="120506"/>
              </a:xfrm>
              <a:custGeom>
                <a:avLst/>
                <a:gdLst/>
                <a:ahLst/>
                <a:cxnLst/>
                <a:rect l="l" t="t" r="r" b="b"/>
                <a:pathLst>
                  <a:path w="1949" h="1603" extrusionOk="0">
                    <a:moveTo>
                      <a:pt x="1898" y="0"/>
                    </a:moveTo>
                    <a:cubicBezTo>
                      <a:pt x="1846" y="15"/>
                      <a:pt x="1776" y="13"/>
                      <a:pt x="1745" y="46"/>
                    </a:cubicBezTo>
                    <a:cubicBezTo>
                      <a:pt x="1229" y="594"/>
                      <a:pt x="945" y="1168"/>
                      <a:pt x="137" y="1455"/>
                    </a:cubicBezTo>
                    <a:cubicBezTo>
                      <a:pt x="97" y="1469"/>
                      <a:pt x="70" y="1518"/>
                      <a:pt x="0" y="1590"/>
                    </a:cubicBezTo>
                    <a:cubicBezTo>
                      <a:pt x="56" y="1599"/>
                      <a:pt x="110" y="1603"/>
                      <a:pt x="163" y="1603"/>
                    </a:cubicBezTo>
                    <a:cubicBezTo>
                      <a:pt x="893" y="1603"/>
                      <a:pt x="1362" y="833"/>
                      <a:pt x="1949" y="87"/>
                    </a:cubicBezTo>
                    <a:cubicBezTo>
                      <a:pt x="1932" y="58"/>
                      <a:pt x="1916" y="30"/>
                      <a:pt x="18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287531" y="2422832"/>
                <a:ext cx="141625" cy="52547"/>
              </a:xfrm>
              <a:custGeom>
                <a:avLst/>
                <a:gdLst/>
                <a:ahLst/>
                <a:cxnLst/>
                <a:rect l="l" t="t" r="r" b="b"/>
                <a:pathLst>
                  <a:path w="1884" h="699" extrusionOk="0">
                    <a:moveTo>
                      <a:pt x="966" y="1"/>
                    </a:moveTo>
                    <a:cubicBezTo>
                      <a:pt x="671" y="1"/>
                      <a:pt x="361" y="63"/>
                      <a:pt x="0" y="228"/>
                    </a:cubicBezTo>
                    <a:cubicBezTo>
                      <a:pt x="165" y="267"/>
                      <a:pt x="317" y="277"/>
                      <a:pt x="461" y="277"/>
                    </a:cubicBezTo>
                    <a:cubicBezTo>
                      <a:pt x="601" y="277"/>
                      <a:pt x="734" y="268"/>
                      <a:pt x="865" y="268"/>
                    </a:cubicBezTo>
                    <a:cubicBezTo>
                      <a:pt x="996" y="268"/>
                      <a:pt x="1124" y="277"/>
                      <a:pt x="1255" y="313"/>
                    </a:cubicBezTo>
                    <a:cubicBezTo>
                      <a:pt x="1326" y="363"/>
                      <a:pt x="1425" y="438"/>
                      <a:pt x="1532" y="499"/>
                    </a:cubicBezTo>
                    <a:cubicBezTo>
                      <a:pt x="1638" y="559"/>
                      <a:pt x="1705" y="699"/>
                      <a:pt x="1851" y="699"/>
                    </a:cubicBezTo>
                    <a:cubicBezTo>
                      <a:pt x="1861" y="699"/>
                      <a:pt x="1872" y="698"/>
                      <a:pt x="1883" y="696"/>
                    </a:cubicBezTo>
                    <a:cubicBezTo>
                      <a:pt x="1791" y="357"/>
                      <a:pt x="1791" y="357"/>
                      <a:pt x="1302" y="26"/>
                    </a:cubicBezTo>
                    <a:cubicBezTo>
                      <a:pt x="1191" y="10"/>
                      <a:pt x="1080" y="1"/>
                      <a:pt x="9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4060052" y="1331908"/>
                <a:ext cx="129447" cy="54276"/>
              </a:xfrm>
              <a:custGeom>
                <a:avLst/>
                <a:gdLst/>
                <a:ahLst/>
                <a:cxnLst/>
                <a:rect l="l" t="t" r="r" b="b"/>
                <a:pathLst>
                  <a:path w="1722" h="722" extrusionOk="0">
                    <a:moveTo>
                      <a:pt x="1670" y="1"/>
                    </a:moveTo>
                    <a:cubicBezTo>
                      <a:pt x="1505" y="104"/>
                      <a:pt x="1349" y="226"/>
                      <a:pt x="1174" y="306"/>
                    </a:cubicBezTo>
                    <a:cubicBezTo>
                      <a:pt x="842" y="456"/>
                      <a:pt x="552" y="471"/>
                      <a:pt x="280" y="471"/>
                    </a:cubicBezTo>
                    <a:cubicBezTo>
                      <a:pt x="217" y="471"/>
                      <a:pt x="155" y="470"/>
                      <a:pt x="94" y="470"/>
                    </a:cubicBezTo>
                    <a:cubicBezTo>
                      <a:pt x="63" y="470"/>
                      <a:pt x="32" y="470"/>
                      <a:pt x="1" y="471"/>
                    </a:cubicBezTo>
                    <a:cubicBezTo>
                      <a:pt x="74" y="555"/>
                      <a:pt x="103" y="617"/>
                      <a:pt x="150" y="639"/>
                    </a:cubicBezTo>
                    <a:cubicBezTo>
                      <a:pt x="275" y="696"/>
                      <a:pt x="400" y="722"/>
                      <a:pt x="526" y="722"/>
                    </a:cubicBezTo>
                    <a:cubicBezTo>
                      <a:pt x="659" y="722"/>
                      <a:pt x="791" y="693"/>
                      <a:pt x="924" y="643"/>
                    </a:cubicBezTo>
                    <a:cubicBezTo>
                      <a:pt x="1228" y="527"/>
                      <a:pt x="1558" y="454"/>
                      <a:pt x="1710" y="117"/>
                    </a:cubicBezTo>
                    <a:cubicBezTo>
                      <a:pt x="1722" y="93"/>
                      <a:pt x="1688" y="48"/>
                      <a:pt x="16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4080875" y="1430160"/>
                <a:ext cx="130048" cy="39091"/>
              </a:xfrm>
              <a:custGeom>
                <a:avLst/>
                <a:gdLst/>
                <a:ahLst/>
                <a:cxnLst/>
                <a:rect l="l" t="t" r="r" b="b"/>
                <a:pathLst>
                  <a:path w="1730" h="520" extrusionOk="0">
                    <a:moveTo>
                      <a:pt x="98" y="1"/>
                    </a:moveTo>
                    <a:cubicBezTo>
                      <a:pt x="56" y="73"/>
                      <a:pt x="29" y="118"/>
                      <a:pt x="0" y="169"/>
                    </a:cubicBezTo>
                    <a:cubicBezTo>
                      <a:pt x="206" y="388"/>
                      <a:pt x="447" y="520"/>
                      <a:pt x="721" y="520"/>
                    </a:cubicBezTo>
                    <a:cubicBezTo>
                      <a:pt x="738" y="520"/>
                      <a:pt x="754" y="519"/>
                      <a:pt x="771" y="518"/>
                    </a:cubicBezTo>
                    <a:cubicBezTo>
                      <a:pt x="1075" y="499"/>
                      <a:pt x="1380" y="425"/>
                      <a:pt x="1635" y="239"/>
                    </a:cubicBezTo>
                    <a:cubicBezTo>
                      <a:pt x="1689" y="199"/>
                      <a:pt x="1698" y="101"/>
                      <a:pt x="1730" y="30"/>
                    </a:cubicBezTo>
                    <a:lnTo>
                      <a:pt x="1723" y="23"/>
                    </a:lnTo>
                    <a:cubicBezTo>
                      <a:pt x="1297" y="165"/>
                      <a:pt x="1049" y="267"/>
                      <a:pt x="810" y="267"/>
                    </a:cubicBezTo>
                    <a:cubicBezTo>
                      <a:pt x="603" y="267"/>
                      <a:pt x="402" y="191"/>
                      <a:pt x="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3997057" y="1023169"/>
                <a:ext cx="125989" cy="36986"/>
              </a:xfrm>
              <a:custGeom>
                <a:avLst/>
                <a:gdLst/>
                <a:ahLst/>
                <a:cxnLst/>
                <a:rect l="l" t="t" r="r" b="b"/>
                <a:pathLst>
                  <a:path w="1676" h="492" extrusionOk="0">
                    <a:moveTo>
                      <a:pt x="41" y="0"/>
                    </a:moveTo>
                    <a:cubicBezTo>
                      <a:pt x="28" y="0"/>
                      <a:pt x="14" y="0"/>
                      <a:pt x="0" y="1"/>
                    </a:cubicBezTo>
                    <a:cubicBezTo>
                      <a:pt x="60" y="236"/>
                      <a:pt x="60" y="239"/>
                      <a:pt x="119" y="267"/>
                    </a:cubicBezTo>
                    <a:cubicBezTo>
                      <a:pt x="442" y="417"/>
                      <a:pt x="776" y="491"/>
                      <a:pt x="1119" y="491"/>
                    </a:cubicBezTo>
                    <a:cubicBezTo>
                      <a:pt x="1241" y="491"/>
                      <a:pt x="1364" y="482"/>
                      <a:pt x="1488" y="463"/>
                    </a:cubicBezTo>
                    <a:cubicBezTo>
                      <a:pt x="1532" y="456"/>
                      <a:pt x="1565" y="383"/>
                      <a:pt x="1602" y="340"/>
                    </a:cubicBezTo>
                    <a:cubicBezTo>
                      <a:pt x="1675" y="311"/>
                      <a:pt x="1656" y="327"/>
                      <a:pt x="1662" y="271"/>
                    </a:cubicBezTo>
                    <a:lnTo>
                      <a:pt x="1662" y="271"/>
                    </a:lnTo>
                    <a:cubicBezTo>
                      <a:pt x="1638" y="290"/>
                      <a:pt x="1613" y="309"/>
                      <a:pt x="1589" y="328"/>
                    </a:cubicBezTo>
                    <a:cubicBezTo>
                      <a:pt x="1330" y="285"/>
                      <a:pt x="1071" y="236"/>
                      <a:pt x="811" y="197"/>
                    </a:cubicBezTo>
                    <a:cubicBezTo>
                      <a:pt x="552" y="160"/>
                      <a:pt x="317" y="0"/>
                      <a:pt x="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4044717" y="1247789"/>
                <a:ext cx="84795" cy="23981"/>
              </a:xfrm>
              <a:custGeom>
                <a:avLst/>
                <a:gdLst/>
                <a:ahLst/>
                <a:cxnLst/>
                <a:rect l="l" t="t" r="r" b="b"/>
                <a:pathLst>
                  <a:path w="1128" h="319" extrusionOk="0">
                    <a:moveTo>
                      <a:pt x="1128" y="1"/>
                    </a:moveTo>
                    <a:lnTo>
                      <a:pt x="1128" y="1"/>
                    </a:lnTo>
                    <a:cubicBezTo>
                      <a:pt x="415" y="143"/>
                      <a:pt x="723" y="112"/>
                      <a:pt x="1" y="128"/>
                    </a:cubicBezTo>
                    <a:cubicBezTo>
                      <a:pt x="58" y="215"/>
                      <a:pt x="91" y="263"/>
                      <a:pt x="119" y="305"/>
                    </a:cubicBezTo>
                    <a:cubicBezTo>
                      <a:pt x="243" y="313"/>
                      <a:pt x="343" y="319"/>
                      <a:pt x="429" y="319"/>
                    </a:cubicBezTo>
                    <a:cubicBezTo>
                      <a:pt x="732" y="319"/>
                      <a:pt x="848" y="250"/>
                      <a:pt x="1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3536993" y="637226"/>
                <a:ext cx="22251" cy="6841"/>
              </a:xfrm>
              <a:custGeom>
                <a:avLst/>
                <a:gdLst/>
                <a:ahLst/>
                <a:cxnLst/>
                <a:rect l="l" t="t" r="r" b="b"/>
                <a:pathLst>
                  <a:path w="296" h="91" extrusionOk="0">
                    <a:moveTo>
                      <a:pt x="295" y="1"/>
                    </a:moveTo>
                    <a:cubicBezTo>
                      <a:pt x="197" y="9"/>
                      <a:pt x="123" y="14"/>
                      <a:pt x="0" y="25"/>
                    </a:cubicBezTo>
                    <a:cubicBezTo>
                      <a:pt x="93" y="68"/>
                      <a:pt x="141" y="90"/>
                      <a:pt x="178" y="90"/>
                    </a:cubicBezTo>
                    <a:cubicBezTo>
                      <a:pt x="218" y="90"/>
                      <a:pt x="243" y="62"/>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029084" y="1409939"/>
                <a:ext cx="327451" cy="138172"/>
              </a:xfrm>
              <a:custGeom>
                <a:avLst/>
                <a:gdLst/>
                <a:ahLst/>
                <a:cxnLst/>
                <a:rect l="l" t="t" r="r" b="b"/>
                <a:pathLst>
                  <a:path w="4356" h="1838" extrusionOk="0">
                    <a:moveTo>
                      <a:pt x="1667" y="1"/>
                    </a:moveTo>
                    <a:cubicBezTo>
                      <a:pt x="1443" y="1"/>
                      <a:pt x="1217" y="17"/>
                      <a:pt x="994" y="29"/>
                    </a:cubicBezTo>
                    <a:cubicBezTo>
                      <a:pt x="701" y="45"/>
                      <a:pt x="428" y="139"/>
                      <a:pt x="236" y="384"/>
                    </a:cubicBezTo>
                    <a:cubicBezTo>
                      <a:pt x="107" y="434"/>
                      <a:pt x="0" y="501"/>
                      <a:pt x="23" y="661"/>
                    </a:cubicBezTo>
                    <a:cubicBezTo>
                      <a:pt x="151" y="642"/>
                      <a:pt x="231" y="556"/>
                      <a:pt x="298" y="451"/>
                    </a:cubicBezTo>
                    <a:cubicBezTo>
                      <a:pt x="551" y="369"/>
                      <a:pt x="800" y="238"/>
                      <a:pt x="1061" y="214"/>
                    </a:cubicBezTo>
                    <a:cubicBezTo>
                      <a:pt x="1224" y="198"/>
                      <a:pt x="1378" y="191"/>
                      <a:pt x="1525" y="191"/>
                    </a:cubicBezTo>
                    <a:cubicBezTo>
                      <a:pt x="3351" y="191"/>
                      <a:pt x="3922" y="1324"/>
                      <a:pt x="4338" y="1837"/>
                    </a:cubicBezTo>
                    <a:cubicBezTo>
                      <a:pt x="4338" y="1701"/>
                      <a:pt x="4356" y="1636"/>
                      <a:pt x="4334" y="1590"/>
                    </a:cubicBezTo>
                    <a:cubicBezTo>
                      <a:pt x="3898" y="635"/>
                      <a:pt x="3104" y="173"/>
                      <a:pt x="2109" y="29"/>
                    </a:cubicBezTo>
                    <a:cubicBezTo>
                      <a:pt x="1963" y="8"/>
                      <a:pt x="1815" y="1"/>
                      <a:pt x="16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3611491" y="1936983"/>
                <a:ext cx="601" cy="1052"/>
              </a:xfrm>
              <a:custGeom>
                <a:avLst/>
                <a:gdLst/>
                <a:ahLst/>
                <a:cxnLst/>
                <a:rect l="l" t="t" r="r" b="b"/>
                <a:pathLst>
                  <a:path w="8" h="14" extrusionOk="0">
                    <a:moveTo>
                      <a:pt x="1" y="0"/>
                    </a:moveTo>
                    <a:lnTo>
                      <a:pt x="1" y="8"/>
                    </a:lnTo>
                    <a:cubicBezTo>
                      <a:pt x="3" y="10"/>
                      <a:pt x="7" y="11"/>
                      <a:pt x="8" y="14"/>
                    </a:cubicBezTo>
                    <a:cubicBezTo>
                      <a:pt x="7" y="10"/>
                      <a:pt x="7" y="6"/>
                      <a:pt x="4" y="3"/>
                    </a:cubicBezTo>
                    <a:cubicBezTo>
                      <a:pt x="3" y="2"/>
                      <a:pt x="2" y="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3612017" y="1937960"/>
                <a:ext cx="5863" cy="5187"/>
              </a:xfrm>
              <a:custGeom>
                <a:avLst/>
                <a:gdLst/>
                <a:ahLst/>
                <a:cxnLst/>
                <a:rect l="l" t="t" r="r" b="b"/>
                <a:pathLst>
                  <a:path w="78" h="69" extrusionOk="0">
                    <a:moveTo>
                      <a:pt x="1" y="1"/>
                    </a:moveTo>
                    <a:lnTo>
                      <a:pt x="1" y="1"/>
                    </a:lnTo>
                    <a:cubicBezTo>
                      <a:pt x="8" y="27"/>
                      <a:pt x="5" y="68"/>
                      <a:pt x="29" y="68"/>
                    </a:cubicBezTo>
                    <a:cubicBezTo>
                      <a:pt x="39" y="68"/>
                      <a:pt x="54" y="61"/>
                      <a:pt x="77" y="40"/>
                    </a:cubicBezTo>
                    <a:cubicBezTo>
                      <a:pt x="51" y="27"/>
                      <a:pt x="27" y="1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4491098" y="2040046"/>
                <a:ext cx="451" cy="677"/>
              </a:xfrm>
              <a:custGeom>
                <a:avLst/>
                <a:gdLst/>
                <a:ahLst/>
                <a:cxnLst/>
                <a:rect l="l" t="t" r="r" b="b"/>
                <a:pathLst>
                  <a:path w="6" h="9" extrusionOk="0">
                    <a:moveTo>
                      <a:pt x="1" y="1"/>
                    </a:moveTo>
                    <a:lnTo>
                      <a:pt x="1" y="4"/>
                    </a:lnTo>
                    <a:cubicBezTo>
                      <a:pt x="3" y="7"/>
                      <a:pt x="4" y="8"/>
                      <a:pt x="5" y="8"/>
                    </a:cubicBezTo>
                    <a:cubicBezTo>
                      <a:pt x="5" y="6"/>
                      <a:pt x="4" y="4"/>
                      <a:pt x="4" y="2"/>
                    </a:cubicBezTo>
                    <a:cubicBezTo>
                      <a:pt x="3" y="2"/>
                      <a:pt x="3" y="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4491474" y="2040648"/>
                <a:ext cx="4510" cy="5413"/>
              </a:xfrm>
              <a:custGeom>
                <a:avLst/>
                <a:gdLst/>
                <a:ahLst/>
                <a:cxnLst/>
                <a:rect l="l" t="t" r="r" b="b"/>
                <a:pathLst>
                  <a:path w="60" h="72" extrusionOk="0">
                    <a:moveTo>
                      <a:pt x="0" y="0"/>
                    </a:moveTo>
                    <a:lnTo>
                      <a:pt x="0" y="0"/>
                    </a:lnTo>
                    <a:cubicBezTo>
                      <a:pt x="20" y="71"/>
                      <a:pt x="11" y="51"/>
                      <a:pt x="60" y="58"/>
                    </a:cubicBezTo>
                    <a:cubicBezTo>
                      <a:pt x="40" y="39"/>
                      <a:pt x="20" y="2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5127293" y="2077483"/>
                <a:ext cx="677" cy="752"/>
              </a:xfrm>
              <a:custGeom>
                <a:avLst/>
                <a:gdLst/>
                <a:ahLst/>
                <a:cxnLst/>
                <a:rect l="l" t="t" r="r" b="b"/>
                <a:pathLst>
                  <a:path w="9" h="10" extrusionOk="0">
                    <a:moveTo>
                      <a:pt x="3" y="1"/>
                    </a:moveTo>
                    <a:cubicBezTo>
                      <a:pt x="3" y="2"/>
                      <a:pt x="1" y="4"/>
                      <a:pt x="1" y="6"/>
                    </a:cubicBezTo>
                    <a:cubicBezTo>
                      <a:pt x="4" y="6"/>
                      <a:pt x="8" y="7"/>
                      <a:pt x="9" y="10"/>
                    </a:cubicBezTo>
                    <a:cubicBezTo>
                      <a:pt x="8" y="6"/>
                      <a:pt x="8" y="5"/>
                      <a:pt x="5" y="2"/>
                    </a:cubicBezTo>
                    <a:cubicBezTo>
                      <a:pt x="4" y="2"/>
                      <a:pt x="4" y="1"/>
                      <a:pt x="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5127894" y="2078159"/>
                <a:ext cx="5713" cy="5187"/>
              </a:xfrm>
              <a:custGeom>
                <a:avLst/>
                <a:gdLst/>
                <a:ahLst/>
                <a:cxnLst/>
                <a:rect l="l" t="t" r="r" b="b"/>
                <a:pathLst>
                  <a:path w="76" h="69" extrusionOk="0">
                    <a:moveTo>
                      <a:pt x="1" y="1"/>
                    </a:moveTo>
                    <a:cubicBezTo>
                      <a:pt x="9" y="26"/>
                      <a:pt x="6" y="69"/>
                      <a:pt x="29" y="69"/>
                    </a:cubicBezTo>
                    <a:cubicBezTo>
                      <a:pt x="38" y="69"/>
                      <a:pt x="53" y="61"/>
                      <a:pt x="75" y="40"/>
                    </a:cubicBezTo>
                    <a:cubicBezTo>
                      <a:pt x="50" y="27"/>
                      <a:pt x="24" y="13"/>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027430" y="1459779"/>
                <a:ext cx="3458" cy="2932"/>
              </a:xfrm>
              <a:custGeom>
                <a:avLst/>
                <a:gdLst/>
                <a:ahLst/>
                <a:cxnLst/>
                <a:rect l="l" t="t" r="r" b="b"/>
                <a:pathLst>
                  <a:path w="46" h="39" extrusionOk="0">
                    <a:moveTo>
                      <a:pt x="45" y="0"/>
                    </a:moveTo>
                    <a:cubicBezTo>
                      <a:pt x="41" y="0"/>
                      <a:pt x="39" y="1"/>
                      <a:pt x="36" y="1"/>
                    </a:cubicBezTo>
                    <a:cubicBezTo>
                      <a:pt x="12" y="28"/>
                      <a:pt x="0" y="39"/>
                      <a:pt x="2" y="39"/>
                    </a:cubicBezTo>
                    <a:cubicBezTo>
                      <a:pt x="4" y="39"/>
                      <a:pt x="18" y="29"/>
                      <a:pt x="46" y="11"/>
                    </a:cubicBezTo>
                    <a:cubicBezTo>
                      <a:pt x="45" y="7"/>
                      <a:pt x="45" y="2"/>
                      <a:pt x="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4210399" y="1427304"/>
                <a:ext cx="6089" cy="5187"/>
              </a:xfrm>
              <a:custGeom>
                <a:avLst/>
                <a:gdLst/>
                <a:ahLst/>
                <a:cxnLst/>
                <a:rect l="l" t="t" r="r" b="b"/>
                <a:pathLst>
                  <a:path w="81" h="69" extrusionOk="0">
                    <a:moveTo>
                      <a:pt x="65" y="1"/>
                    </a:moveTo>
                    <a:lnTo>
                      <a:pt x="65" y="1"/>
                    </a:lnTo>
                    <a:cubicBezTo>
                      <a:pt x="43" y="21"/>
                      <a:pt x="20" y="41"/>
                      <a:pt x="0" y="61"/>
                    </a:cubicBezTo>
                    <a:lnTo>
                      <a:pt x="7" y="68"/>
                    </a:lnTo>
                    <a:cubicBezTo>
                      <a:pt x="80" y="39"/>
                      <a:pt x="60" y="52"/>
                      <a:pt x="6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3798899" y="2527850"/>
                <a:ext cx="356618" cy="183277"/>
              </a:xfrm>
              <a:custGeom>
                <a:avLst/>
                <a:gdLst/>
                <a:ahLst/>
                <a:cxnLst/>
                <a:rect l="l" t="t" r="r" b="b"/>
                <a:pathLst>
                  <a:path w="4744" h="2438" extrusionOk="0">
                    <a:moveTo>
                      <a:pt x="3364" y="0"/>
                    </a:moveTo>
                    <a:cubicBezTo>
                      <a:pt x="2198" y="164"/>
                      <a:pt x="895" y="1368"/>
                      <a:pt x="217" y="2197"/>
                    </a:cubicBezTo>
                    <a:cubicBezTo>
                      <a:pt x="183" y="2245"/>
                      <a:pt x="147" y="2294"/>
                      <a:pt x="113" y="2342"/>
                    </a:cubicBezTo>
                    <a:cubicBezTo>
                      <a:pt x="73" y="2363"/>
                      <a:pt x="1" y="2371"/>
                      <a:pt x="74" y="2438"/>
                    </a:cubicBezTo>
                    <a:cubicBezTo>
                      <a:pt x="94" y="2412"/>
                      <a:pt x="113" y="2388"/>
                      <a:pt x="135" y="2363"/>
                    </a:cubicBezTo>
                    <a:lnTo>
                      <a:pt x="282" y="2262"/>
                    </a:lnTo>
                    <a:cubicBezTo>
                      <a:pt x="1495" y="1333"/>
                      <a:pt x="2460" y="342"/>
                      <a:pt x="3443" y="342"/>
                    </a:cubicBezTo>
                    <a:cubicBezTo>
                      <a:pt x="3734" y="342"/>
                      <a:pt x="4026" y="429"/>
                      <a:pt x="4327" y="630"/>
                    </a:cubicBezTo>
                    <a:cubicBezTo>
                      <a:pt x="4433" y="701"/>
                      <a:pt x="4522" y="817"/>
                      <a:pt x="4664" y="817"/>
                    </a:cubicBezTo>
                    <a:cubicBezTo>
                      <a:pt x="4669" y="817"/>
                      <a:pt x="4674" y="817"/>
                      <a:pt x="4680" y="816"/>
                    </a:cubicBezTo>
                    <a:cubicBezTo>
                      <a:pt x="4744" y="671"/>
                      <a:pt x="4653" y="599"/>
                      <a:pt x="4584" y="535"/>
                    </a:cubicBezTo>
                    <a:cubicBezTo>
                      <a:pt x="4240" y="209"/>
                      <a:pt x="3812" y="71"/>
                      <a:pt x="336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 name="Google Shape;132;p2"/>
            <p:cNvSpPr/>
            <p:nvPr/>
          </p:nvSpPr>
          <p:spPr>
            <a:xfrm>
              <a:off x="1865582" y="666093"/>
              <a:ext cx="3784710" cy="2239238"/>
            </a:xfrm>
            <a:custGeom>
              <a:avLst/>
              <a:gdLst/>
              <a:ahLst/>
              <a:cxnLst/>
              <a:rect l="l" t="t" r="r" b="b"/>
              <a:pathLst>
                <a:path w="50347" h="29787" extrusionOk="0">
                  <a:moveTo>
                    <a:pt x="23136" y="0"/>
                  </a:moveTo>
                  <a:cubicBezTo>
                    <a:pt x="23107" y="0"/>
                    <a:pt x="23078" y="1"/>
                    <a:pt x="23050" y="2"/>
                  </a:cubicBezTo>
                  <a:cubicBezTo>
                    <a:pt x="21728" y="64"/>
                    <a:pt x="20762" y="889"/>
                    <a:pt x="20121" y="2031"/>
                  </a:cubicBezTo>
                  <a:cubicBezTo>
                    <a:pt x="17590" y="6543"/>
                    <a:pt x="21097" y="13578"/>
                    <a:pt x="23981" y="20565"/>
                  </a:cubicBezTo>
                  <a:cubicBezTo>
                    <a:pt x="24512" y="21856"/>
                    <a:pt x="25496" y="24601"/>
                    <a:pt x="25440" y="25932"/>
                  </a:cubicBezTo>
                  <a:cubicBezTo>
                    <a:pt x="25380" y="27400"/>
                    <a:pt x="24375" y="28306"/>
                    <a:pt x="23109" y="28306"/>
                  </a:cubicBezTo>
                  <a:cubicBezTo>
                    <a:pt x="22943" y="28306"/>
                    <a:pt x="22773" y="28291"/>
                    <a:pt x="22599" y="28259"/>
                  </a:cubicBezTo>
                  <a:cubicBezTo>
                    <a:pt x="21622" y="28079"/>
                    <a:pt x="20090" y="26913"/>
                    <a:pt x="19239" y="25059"/>
                  </a:cubicBezTo>
                  <a:cubicBezTo>
                    <a:pt x="18199" y="22789"/>
                    <a:pt x="18224" y="20471"/>
                    <a:pt x="18160" y="17242"/>
                  </a:cubicBezTo>
                  <a:cubicBezTo>
                    <a:pt x="18151" y="16808"/>
                    <a:pt x="18206" y="16373"/>
                    <a:pt x="18208" y="15939"/>
                  </a:cubicBezTo>
                  <a:cubicBezTo>
                    <a:pt x="18210" y="15608"/>
                    <a:pt x="18167" y="15278"/>
                    <a:pt x="18159" y="14948"/>
                  </a:cubicBezTo>
                  <a:cubicBezTo>
                    <a:pt x="18132" y="13948"/>
                    <a:pt x="18167" y="12147"/>
                    <a:pt x="17693" y="9883"/>
                  </a:cubicBezTo>
                  <a:cubicBezTo>
                    <a:pt x="17276" y="7890"/>
                    <a:pt x="16390" y="5023"/>
                    <a:pt x="15315" y="3312"/>
                  </a:cubicBezTo>
                  <a:cubicBezTo>
                    <a:pt x="14421" y="1890"/>
                    <a:pt x="13280" y="1105"/>
                    <a:pt x="12152" y="1105"/>
                  </a:cubicBezTo>
                  <a:cubicBezTo>
                    <a:pt x="11125" y="1105"/>
                    <a:pt x="10109" y="1754"/>
                    <a:pt x="9298" y="3162"/>
                  </a:cubicBezTo>
                  <a:cubicBezTo>
                    <a:pt x="8161" y="5139"/>
                    <a:pt x="7838" y="7645"/>
                    <a:pt x="8068" y="9777"/>
                  </a:cubicBezTo>
                  <a:cubicBezTo>
                    <a:pt x="8469" y="13486"/>
                    <a:pt x="12500" y="21148"/>
                    <a:pt x="12677" y="24884"/>
                  </a:cubicBezTo>
                  <a:cubicBezTo>
                    <a:pt x="12816" y="25341"/>
                    <a:pt x="12672" y="25791"/>
                    <a:pt x="12604" y="26236"/>
                  </a:cubicBezTo>
                  <a:cubicBezTo>
                    <a:pt x="12566" y="26476"/>
                    <a:pt x="12454" y="26714"/>
                    <a:pt x="12177" y="26822"/>
                  </a:cubicBezTo>
                  <a:cubicBezTo>
                    <a:pt x="12150" y="26824"/>
                    <a:pt x="12124" y="26825"/>
                    <a:pt x="12097" y="26825"/>
                  </a:cubicBezTo>
                  <a:cubicBezTo>
                    <a:pt x="11240" y="26825"/>
                    <a:pt x="10113" y="25919"/>
                    <a:pt x="9546" y="25244"/>
                  </a:cubicBezTo>
                  <a:cubicBezTo>
                    <a:pt x="6879" y="22070"/>
                    <a:pt x="7607" y="14579"/>
                    <a:pt x="7321" y="11726"/>
                  </a:cubicBezTo>
                  <a:cubicBezTo>
                    <a:pt x="7064" y="9166"/>
                    <a:pt x="5884" y="7924"/>
                    <a:pt x="4443" y="7924"/>
                  </a:cubicBezTo>
                  <a:cubicBezTo>
                    <a:pt x="3924" y="7924"/>
                    <a:pt x="3372" y="8085"/>
                    <a:pt x="2816" y="8404"/>
                  </a:cubicBezTo>
                  <a:cubicBezTo>
                    <a:pt x="0" y="10021"/>
                    <a:pt x="142" y="15501"/>
                    <a:pt x="2172" y="18678"/>
                  </a:cubicBezTo>
                  <a:cubicBezTo>
                    <a:pt x="2554" y="19275"/>
                    <a:pt x="3941" y="21230"/>
                    <a:pt x="4425" y="21801"/>
                  </a:cubicBezTo>
                  <a:cubicBezTo>
                    <a:pt x="5313" y="22849"/>
                    <a:pt x="5252" y="23865"/>
                    <a:pt x="5305" y="24009"/>
                  </a:cubicBezTo>
                  <a:cubicBezTo>
                    <a:pt x="5336" y="24095"/>
                    <a:pt x="5415" y="24161"/>
                    <a:pt x="5476" y="24240"/>
                  </a:cubicBezTo>
                  <a:cubicBezTo>
                    <a:pt x="5850" y="23875"/>
                    <a:pt x="5938" y="23737"/>
                    <a:pt x="5935" y="23371"/>
                  </a:cubicBezTo>
                  <a:cubicBezTo>
                    <a:pt x="5915" y="20714"/>
                    <a:pt x="2390" y="18281"/>
                    <a:pt x="2161" y="14115"/>
                  </a:cubicBezTo>
                  <a:cubicBezTo>
                    <a:pt x="2011" y="13385"/>
                    <a:pt x="2176" y="12675"/>
                    <a:pt x="2289" y="11961"/>
                  </a:cubicBezTo>
                  <a:cubicBezTo>
                    <a:pt x="2529" y="10447"/>
                    <a:pt x="3717" y="9289"/>
                    <a:pt x="4716" y="9289"/>
                  </a:cubicBezTo>
                  <a:cubicBezTo>
                    <a:pt x="5608" y="9289"/>
                    <a:pt x="6348" y="10213"/>
                    <a:pt x="6125" y="12633"/>
                  </a:cubicBezTo>
                  <a:cubicBezTo>
                    <a:pt x="5781" y="16362"/>
                    <a:pt x="5719" y="22275"/>
                    <a:pt x="7693" y="25456"/>
                  </a:cubicBezTo>
                  <a:cubicBezTo>
                    <a:pt x="8675" y="27040"/>
                    <a:pt x="10544" y="28377"/>
                    <a:pt x="12060" y="28377"/>
                  </a:cubicBezTo>
                  <a:cubicBezTo>
                    <a:pt x="13082" y="28377"/>
                    <a:pt x="13943" y="27769"/>
                    <a:pt x="14264" y="26219"/>
                  </a:cubicBezTo>
                  <a:cubicBezTo>
                    <a:pt x="15013" y="22599"/>
                    <a:pt x="11325" y="15898"/>
                    <a:pt x="10004" y="11367"/>
                  </a:cubicBezTo>
                  <a:cubicBezTo>
                    <a:pt x="9473" y="9545"/>
                    <a:pt x="9347" y="7934"/>
                    <a:pt x="9803" y="5972"/>
                  </a:cubicBezTo>
                  <a:cubicBezTo>
                    <a:pt x="10261" y="4003"/>
                    <a:pt x="10920" y="3175"/>
                    <a:pt x="11508" y="2656"/>
                  </a:cubicBezTo>
                  <a:cubicBezTo>
                    <a:pt x="11742" y="2451"/>
                    <a:pt x="11981" y="2361"/>
                    <a:pt x="12226" y="2361"/>
                  </a:cubicBezTo>
                  <a:cubicBezTo>
                    <a:pt x="12475" y="2361"/>
                    <a:pt x="12731" y="2454"/>
                    <a:pt x="12996" y="2617"/>
                  </a:cubicBezTo>
                  <a:cubicBezTo>
                    <a:pt x="14110" y="3301"/>
                    <a:pt x="14792" y="4739"/>
                    <a:pt x="15242" y="5963"/>
                  </a:cubicBezTo>
                  <a:cubicBezTo>
                    <a:pt x="17620" y="12431"/>
                    <a:pt x="16360" y="16272"/>
                    <a:pt x="16839" y="21565"/>
                  </a:cubicBezTo>
                  <a:cubicBezTo>
                    <a:pt x="17080" y="24229"/>
                    <a:pt x="17857" y="26618"/>
                    <a:pt x="19884" y="28432"/>
                  </a:cubicBezTo>
                  <a:cubicBezTo>
                    <a:pt x="20492" y="28979"/>
                    <a:pt x="21155" y="29437"/>
                    <a:pt x="21955" y="29646"/>
                  </a:cubicBezTo>
                  <a:cubicBezTo>
                    <a:pt x="22317" y="29741"/>
                    <a:pt x="22680" y="29786"/>
                    <a:pt x="23035" y="29786"/>
                  </a:cubicBezTo>
                  <a:cubicBezTo>
                    <a:pt x="24990" y="29786"/>
                    <a:pt x="26710" y="28407"/>
                    <a:pt x="26861" y="26281"/>
                  </a:cubicBezTo>
                  <a:cubicBezTo>
                    <a:pt x="27139" y="22386"/>
                    <a:pt x="22680" y="15908"/>
                    <a:pt x="21294" y="8916"/>
                  </a:cubicBezTo>
                  <a:cubicBezTo>
                    <a:pt x="20881" y="6828"/>
                    <a:pt x="20602" y="3382"/>
                    <a:pt x="22171" y="1960"/>
                  </a:cubicBezTo>
                  <a:cubicBezTo>
                    <a:pt x="22534" y="1631"/>
                    <a:pt x="22867" y="1490"/>
                    <a:pt x="23222" y="1490"/>
                  </a:cubicBezTo>
                  <a:cubicBezTo>
                    <a:pt x="23531" y="1490"/>
                    <a:pt x="23856" y="1597"/>
                    <a:pt x="24229" y="1780"/>
                  </a:cubicBezTo>
                  <a:cubicBezTo>
                    <a:pt x="31158" y="5164"/>
                    <a:pt x="26956" y="15931"/>
                    <a:pt x="29081" y="23695"/>
                  </a:cubicBezTo>
                  <a:cubicBezTo>
                    <a:pt x="29855" y="26520"/>
                    <a:pt x="31379" y="27713"/>
                    <a:pt x="32762" y="27713"/>
                  </a:cubicBezTo>
                  <a:cubicBezTo>
                    <a:pt x="33573" y="27713"/>
                    <a:pt x="34335" y="27302"/>
                    <a:pt x="34869" y="26569"/>
                  </a:cubicBezTo>
                  <a:cubicBezTo>
                    <a:pt x="36163" y="24793"/>
                    <a:pt x="35827" y="22586"/>
                    <a:pt x="35821" y="22369"/>
                  </a:cubicBezTo>
                  <a:cubicBezTo>
                    <a:pt x="35685" y="17663"/>
                    <a:pt x="31537" y="8502"/>
                    <a:pt x="31015" y="5511"/>
                  </a:cubicBezTo>
                  <a:cubicBezTo>
                    <a:pt x="30955" y="5163"/>
                    <a:pt x="30997" y="4857"/>
                    <a:pt x="31147" y="4570"/>
                  </a:cubicBezTo>
                  <a:cubicBezTo>
                    <a:pt x="31277" y="4463"/>
                    <a:pt x="31176" y="4509"/>
                    <a:pt x="31497" y="4388"/>
                  </a:cubicBezTo>
                  <a:cubicBezTo>
                    <a:pt x="31838" y="4476"/>
                    <a:pt x="32027" y="4464"/>
                    <a:pt x="32516" y="4812"/>
                  </a:cubicBezTo>
                  <a:cubicBezTo>
                    <a:pt x="34736" y="6386"/>
                    <a:pt x="35460" y="8287"/>
                    <a:pt x="35649" y="10796"/>
                  </a:cubicBezTo>
                  <a:cubicBezTo>
                    <a:pt x="35836" y="13286"/>
                    <a:pt x="35570" y="19597"/>
                    <a:pt x="38049" y="22667"/>
                  </a:cubicBezTo>
                  <a:cubicBezTo>
                    <a:pt x="38962" y="23799"/>
                    <a:pt x="40037" y="24226"/>
                    <a:pt x="40780" y="24226"/>
                  </a:cubicBezTo>
                  <a:cubicBezTo>
                    <a:pt x="40910" y="24226"/>
                    <a:pt x="41030" y="24213"/>
                    <a:pt x="41137" y="24188"/>
                  </a:cubicBezTo>
                  <a:cubicBezTo>
                    <a:pt x="42395" y="23898"/>
                    <a:pt x="43234" y="23146"/>
                    <a:pt x="43644" y="21929"/>
                  </a:cubicBezTo>
                  <a:cubicBezTo>
                    <a:pt x="44285" y="20024"/>
                    <a:pt x="43104" y="17277"/>
                    <a:pt x="42084" y="14187"/>
                  </a:cubicBezTo>
                  <a:cubicBezTo>
                    <a:pt x="41131" y="11299"/>
                    <a:pt x="40749" y="9873"/>
                    <a:pt x="40926" y="8197"/>
                  </a:cubicBezTo>
                  <a:cubicBezTo>
                    <a:pt x="40934" y="8124"/>
                    <a:pt x="40991" y="8056"/>
                    <a:pt x="41037" y="7955"/>
                  </a:cubicBezTo>
                  <a:cubicBezTo>
                    <a:pt x="42120" y="8379"/>
                    <a:pt x="42789" y="9722"/>
                    <a:pt x="42893" y="10866"/>
                  </a:cubicBezTo>
                  <a:cubicBezTo>
                    <a:pt x="42953" y="11525"/>
                    <a:pt x="43049" y="12181"/>
                    <a:pt x="43115" y="12840"/>
                  </a:cubicBezTo>
                  <a:cubicBezTo>
                    <a:pt x="43207" y="13783"/>
                    <a:pt x="43513" y="14656"/>
                    <a:pt x="43975" y="15478"/>
                  </a:cubicBezTo>
                  <a:cubicBezTo>
                    <a:pt x="44528" y="16461"/>
                    <a:pt x="45390" y="17224"/>
                    <a:pt x="46506" y="17224"/>
                  </a:cubicBezTo>
                  <a:cubicBezTo>
                    <a:pt x="46570" y="17224"/>
                    <a:pt x="46635" y="17221"/>
                    <a:pt x="46701" y="17216"/>
                  </a:cubicBezTo>
                  <a:cubicBezTo>
                    <a:pt x="48657" y="17063"/>
                    <a:pt x="49826" y="15663"/>
                    <a:pt x="50211" y="13812"/>
                  </a:cubicBezTo>
                  <a:cubicBezTo>
                    <a:pt x="50282" y="13469"/>
                    <a:pt x="50346" y="13111"/>
                    <a:pt x="50324" y="12765"/>
                  </a:cubicBezTo>
                  <a:cubicBezTo>
                    <a:pt x="50245" y="11568"/>
                    <a:pt x="49867" y="10458"/>
                    <a:pt x="49269" y="9418"/>
                  </a:cubicBezTo>
                  <a:cubicBezTo>
                    <a:pt x="47146" y="5732"/>
                    <a:pt x="44679" y="5647"/>
                    <a:pt x="44013" y="5423"/>
                  </a:cubicBezTo>
                  <a:cubicBezTo>
                    <a:pt x="43885" y="5380"/>
                    <a:pt x="43762" y="5359"/>
                    <a:pt x="43640" y="5359"/>
                  </a:cubicBezTo>
                  <a:cubicBezTo>
                    <a:pt x="43439" y="5359"/>
                    <a:pt x="43243" y="5417"/>
                    <a:pt x="43043" y="5532"/>
                  </a:cubicBezTo>
                  <a:cubicBezTo>
                    <a:pt x="42891" y="5804"/>
                    <a:pt x="42931" y="5716"/>
                    <a:pt x="42915" y="5854"/>
                  </a:cubicBezTo>
                  <a:cubicBezTo>
                    <a:pt x="42969" y="6026"/>
                    <a:pt x="43087" y="6137"/>
                    <a:pt x="43251" y="6195"/>
                  </a:cubicBezTo>
                  <a:cubicBezTo>
                    <a:pt x="43524" y="6293"/>
                    <a:pt x="44929" y="6642"/>
                    <a:pt x="45882" y="7423"/>
                  </a:cubicBezTo>
                  <a:cubicBezTo>
                    <a:pt x="47975" y="9141"/>
                    <a:pt x="49900" y="12200"/>
                    <a:pt x="48509" y="14658"/>
                  </a:cubicBezTo>
                  <a:cubicBezTo>
                    <a:pt x="48114" y="15358"/>
                    <a:pt x="47360" y="15911"/>
                    <a:pt x="46664" y="15911"/>
                  </a:cubicBezTo>
                  <a:cubicBezTo>
                    <a:pt x="46353" y="15911"/>
                    <a:pt x="46054" y="15801"/>
                    <a:pt x="45804" y="15546"/>
                  </a:cubicBezTo>
                  <a:cubicBezTo>
                    <a:pt x="44245" y="13963"/>
                    <a:pt x="44637" y="11940"/>
                    <a:pt x="44119" y="10007"/>
                  </a:cubicBezTo>
                  <a:cubicBezTo>
                    <a:pt x="43599" y="8069"/>
                    <a:pt x="42026" y="6560"/>
                    <a:pt x="40840" y="6560"/>
                  </a:cubicBezTo>
                  <a:cubicBezTo>
                    <a:pt x="39624" y="6560"/>
                    <a:pt x="38815" y="8147"/>
                    <a:pt x="39968" y="12489"/>
                  </a:cubicBezTo>
                  <a:cubicBezTo>
                    <a:pt x="41303" y="17508"/>
                    <a:pt x="43652" y="21339"/>
                    <a:pt x="41255" y="22633"/>
                  </a:cubicBezTo>
                  <a:cubicBezTo>
                    <a:pt x="41097" y="22719"/>
                    <a:pt x="40931" y="22761"/>
                    <a:pt x="40760" y="22761"/>
                  </a:cubicBezTo>
                  <a:cubicBezTo>
                    <a:pt x="39540" y="22761"/>
                    <a:pt x="38097" y="20615"/>
                    <a:pt x="37644" y="16880"/>
                  </a:cubicBezTo>
                  <a:cubicBezTo>
                    <a:pt x="37583" y="16385"/>
                    <a:pt x="37572" y="15886"/>
                    <a:pt x="37503" y="15396"/>
                  </a:cubicBezTo>
                  <a:cubicBezTo>
                    <a:pt x="37368" y="14430"/>
                    <a:pt x="37388" y="13454"/>
                    <a:pt x="37324" y="12483"/>
                  </a:cubicBezTo>
                  <a:cubicBezTo>
                    <a:pt x="37206" y="10746"/>
                    <a:pt x="37133" y="8820"/>
                    <a:pt x="36309" y="7218"/>
                  </a:cubicBezTo>
                  <a:cubicBezTo>
                    <a:pt x="35477" y="5596"/>
                    <a:pt x="33650" y="3479"/>
                    <a:pt x="31855" y="3128"/>
                  </a:cubicBezTo>
                  <a:cubicBezTo>
                    <a:pt x="31707" y="3100"/>
                    <a:pt x="31564" y="3086"/>
                    <a:pt x="31426" y="3086"/>
                  </a:cubicBezTo>
                  <a:cubicBezTo>
                    <a:pt x="30100" y="3086"/>
                    <a:pt x="29250" y="4363"/>
                    <a:pt x="29469" y="5786"/>
                  </a:cubicBezTo>
                  <a:cubicBezTo>
                    <a:pt x="29699" y="7270"/>
                    <a:pt x="29937" y="7951"/>
                    <a:pt x="31266" y="11456"/>
                  </a:cubicBezTo>
                  <a:cubicBezTo>
                    <a:pt x="32653" y="15111"/>
                    <a:pt x="33920" y="18612"/>
                    <a:pt x="34345" y="22487"/>
                  </a:cubicBezTo>
                  <a:cubicBezTo>
                    <a:pt x="34495" y="23856"/>
                    <a:pt x="34147" y="26094"/>
                    <a:pt x="32748" y="26337"/>
                  </a:cubicBezTo>
                  <a:cubicBezTo>
                    <a:pt x="29252" y="25864"/>
                    <a:pt x="30223" y="16178"/>
                    <a:pt x="29983" y="12848"/>
                  </a:cubicBezTo>
                  <a:cubicBezTo>
                    <a:pt x="29914" y="11918"/>
                    <a:pt x="29970" y="10983"/>
                    <a:pt x="29848" y="10054"/>
                  </a:cubicBezTo>
                  <a:cubicBezTo>
                    <a:pt x="29773" y="9480"/>
                    <a:pt x="29773" y="8894"/>
                    <a:pt x="29676" y="8325"/>
                  </a:cubicBezTo>
                  <a:cubicBezTo>
                    <a:pt x="29217" y="5646"/>
                    <a:pt x="28392" y="3240"/>
                    <a:pt x="26271" y="1472"/>
                  </a:cubicBezTo>
                  <a:cubicBezTo>
                    <a:pt x="25497" y="826"/>
                    <a:pt x="24162" y="0"/>
                    <a:pt x="2313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 name="Google Shape;133;p2"/>
          <p:cNvSpPr txBox="1">
            <a:spLocks noGrp="1"/>
          </p:cNvSpPr>
          <p:nvPr>
            <p:ph type="ctrTitle"/>
          </p:nvPr>
        </p:nvSpPr>
        <p:spPr>
          <a:xfrm>
            <a:off x="987025" y="539488"/>
            <a:ext cx="7033800" cy="25029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57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34" name="Google Shape;134;p2"/>
          <p:cNvSpPr txBox="1">
            <a:spLocks noGrp="1"/>
          </p:cNvSpPr>
          <p:nvPr>
            <p:ph type="subTitle" idx="1"/>
          </p:nvPr>
        </p:nvSpPr>
        <p:spPr>
          <a:xfrm>
            <a:off x="1195738" y="3198413"/>
            <a:ext cx="36828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solidFill>
                  <a:schemeClr val="accent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1"/>
        </a:solidFill>
        <a:effectLst/>
      </p:bgPr>
    </p:bg>
    <p:spTree>
      <p:nvGrpSpPr>
        <p:cNvPr id="1" name="Shape 299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5805"/>
        <p:cNvGrpSpPr/>
        <p:nvPr/>
      </p:nvGrpSpPr>
      <p:grpSpPr>
        <a:xfrm>
          <a:off x="0" y="0"/>
          <a:ext cx="0" cy="0"/>
          <a:chOff x="0" y="0"/>
          <a:chExt cx="0" cy="0"/>
        </a:xfrm>
      </p:grpSpPr>
      <p:sp>
        <p:nvSpPr>
          <p:cNvPr id="5806" name="Google Shape;5806;p22"/>
          <p:cNvSpPr/>
          <p:nvPr/>
        </p:nvSpPr>
        <p:spPr>
          <a:xfrm>
            <a:off x="818988" y="-428075"/>
            <a:ext cx="3505317" cy="8085082"/>
          </a:xfrm>
          <a:custGeom>
            <a:avLst/>
            <a:gdLst/>
            <a:ahLst/>
            <a:cxnLst/>
            <a:rect l="l" t="t" r="r" b="b"/>
            <a:pathLst>
              <a:path w="22302" h="51440" extrusionOk="0">
                <a:moveTo>
                  <a:pt x="14193" y="1"/>
                </a:moveTo>
                <a:lnTo>
                  <a:pt x="1" y="47820"/>
                </a:lnTo>
                <a:cubicBezTo>
                  <a:pt x="1" y="47820"/>
                  <a:pt x="5557" y="51439"/>
                  <a:pt x="12511" y="51439"/>
                </a:cubicBezTo>
                <a:cubicBezTo>
                  <a:pt x="14284" y="51439"/>
                  <a:pt x="16148" y="51204"/>
                  <a:pt x="18034" y="50614"/>
                </a:cubicBezTo>
                <a:lnTo>
                  <a:pt x="22302" y="224"/>
                </a:lnTo>
                <a:lnTo>
                  <a:pt x="14193" y="1"/>
                </a:ln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7" name="Google Shape;5807;p22"/>
          <p:cNvSpPr/>
          <p:nvPr/>
        </p:nvSpPr>
        <p:spPr>
          <a:xfrm>
            <a:off x="4015938" y="-428075"/>
            <a:ext cx="3505317" cy="8085082"/>
          </a:xfrm>
          <a:custGeom>
            <a:avLst/>
            <a:gdLst/>
            <a:ahLst/>
            <a:cxnLst/>
            <a:rect l="l" t="t" r="r" b="b"/>
            <a:pathLst>
              <a:path w="22302" h="51440" extrusionOk="0">
                <a:moveTo>
                  <a:pt x="14193" y="1"/>
                </a:moveTo>
                <a:lnTo>
                  <a:pt x="1" y="47820"/>
                </a:lnTo>
                <a:cubicBezTo>
                  <a:pt x="1" y="47820"/>
                  <a:pt x="5557" y="51439"/>
                  <a:pt x="12511" y="51439"/>
                </a:cubicBezTo>
                <a:cubicBezTo>
                  <a:pt x="14284" y="51439"/>
                  <a:pt x="16148" y="51204"/>
                  <a:pt x="18034" y="50614"/>
                </a:cubicBezTo>
                <a:lnTo>
                  <a:pt x="22302" y="224"/>
                </a:lnTo>
                <a:lnTo>
                  <a:pt x="14193" y="1"/>
                </a:ln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08" name="Google Shape;5808;p22"/>
          <p:cNvGrpSpPr/>
          <p:nvPr/>
        </p:nvGrpSpPr>
        <p:grpSpPr>
          <a:xfrm rot="899916" flipH="1">
            <a:off x="6241693" y="4072462"/>
            <a:ext cx="1110930" cy="1448724"/>
            <a:chOff x="7239201" y="2183127"/>
            <a:chExt cx="2084871" cy="2718806"/>
          </a:xfrm>
        </p:grpSpPr>
        <p:sp>
          <p:nvSpPr>
            <p:cNvPr id="5809" name="Google Shape;5809;p22"/>
            <p:cNvSpPr/>
            <p:nvPr/>
          </p:nvSpPr>
          <p:spPr>
            <a:xfrm>
              <a:off x="7311489" y="2268035"/>
              <a:ext cx="1913576" cy="2587737"/>
            </a:xfrm>
            <a:custGeom>
              <a:avLst/>
              <a:gdLst/>
              <a:ahLst/>
              <a:cxnLst/>
              <a:rect l="l" t="t" r="r" b="b"/>
              <a:pathLst>
                <a:path w="58106" h="78577" extrusionOk="0">
                  <a:moveTo>
                    <a:pt x="43861" y="1"/>
                  </a:moveTo>
                  <a:cubicBezTo>
                    <a:pt x="43282" y="1553"/>
                    <a:pt x="43031" y="3171"/>
                    <a:pt x="42471" y="4686"/>
                  </a:cubicBezTo>
                  <a:cubicBezTo>
                    <a:pt x="41901" y="6226"/>
                    <a:pt x="41216" y="7721"/>
                    <a:pt x="40556" y="9292"/>
                  </a:cubicBezTo>
                  <a:cubicBezTo>
                    <a:pt x="38132" y="5925"/>
                    <a:pt x="38582" y="6334"/>
                    <a:pt x="36962" y="3122"/>
                  </a:cubicBezTo>
                  <a:cubicBezTo>
                    <a:pt x="36819" y="2837"/>
                    <a:pt x="36691" y="2508"/>
                    <a:pt x="36248" y="2502"/>
                  </a:cubicBezTo>
                  <a:lnTo>
                    <a:pt x="36248" y="2502"/>
                  </a:lnTo>
                  <a:cubicBezTo>
                    <a:pt x="36101" y="2933"/>
                    <a:pt x="35956" y="2246"/>
                    <a:pt x="37047" y="5981"/>
                  </a:cubicBezTo>
                  <a:cubicBezTo>
                    <a:pt x="35580" y="5758"/>
                    <a:pt x="34457" y="4556"/>
                    <a:pt x="32901" y="4301"/>
                  </a:cubicBezTo>
                  <a:lnTo>
                    <a:pt x="32901" y="4301"/>
                  </a:lnTo>
                  <a:cubicBezTo>
                    <a:pt x="32902" y="4871"/>
                    <a:pt x="33210" y="5133"/>
                    <a:pt x="33501" y="5375"/>
                  </a:cubicBezTo>
                  <a:cubicBezTo>
                    <a:pt x="34413" y="6134"/>
                    <a:pt x="35377" y="6884"/>
                    <a:pt x="36539" y="7125"/>
                  </a:cubicBezTo>
                  <a:cubicBezTo>
                    <a:pt x="37786" y="7385"/>
                    <a:pt x="38487" y="8135"/>
                    <a:pt x="39159" y="9116"/>
                  </a:cubicBezTo>
                  <a:cubicBezTo>
                    <a:pt x="40578" y="11185"/>
                    <a:pt x="41683" y="13371"/>
                    <a:pt x="42187" y="15846"/>
                  </a:cubicBezTo>
                  <a:cubicBezTo>
                    <a:pt x="42832" y="19019"/>
                    <a:pt x="42215" y="21949"/>
                    <a:pt x="40651" y="24744"/>
                  </a:cubicBezTo>
                  <a:cubicBezTo>
                    <a:pt x="39916" y="26060"/>
                    <a:pt x="39222" y="27408"/>
                    <a:pt x="38636" y="28795"/>
                  </a:cubicBezTo>
                  <a:cubicBezTo>
                    <a:pt x="37954" y="30406"/>
                    <a:pt x="37412" y="32077"/>
                    <a:pt x="36803" y="33720"/>
                  </a:cubicBezTo>
                  <a:cubicBezTo>
                    <a:pt x="36736" y="33902"/>
                    <a:pt x="36629" y="34068"/>
                    <a:pt x="36500" y="34318"/>
                  </a:cubicBezTo>
                  <a:cubicBezTo>
                    <a:pt x="34954" y="32931"/>
                    <a:pt x="33473" y="31606"/>
                    <a:pt x="32084" y="30358"/>
                  </a:cubicBezTo>
                  <a:cubicBezTo>
                    <a:pt x="32306" y="28833"/>
                    <a:pt x="32548" y="27435"/>
                    <a:pt x="32710" y="26026"/>
                  </a:cubicBezTo>
                  <a:cubicBezTo>
                    <a:pt x="32920" y="24194"/>
                    <a:pt x="33081" y="22357"/>
                    <a:pt x="33229" y="20519"/>
                  </a:cubicBezTo>
                  <a:cubicBezTo>
                    <a:pt x="33268" y="20041"/>
                    <a:pt x="33353" y="19499"/>
                    <a:pt x="32800" y="19104"/>
                  </a:cubicBezTo>
                  <a:cubicBezTo>
                    <a:pt x="32660" y="19309"/>
                    <a:pt x="32491" y="19463"/>
                    <a:pt x="32438" y="19648"/>
                  </a:cubicBezTo>
                  <a:cubicBezTo>
                    <a:pt x="31549" y="22705"/>
                    <a:pt x="31079" y="25837"/>
                    <a:pt x="30858" y="29249"/>
                  </a:cubicBezTo>
                  <a:cubicBezTo>
                    <a:pt x="29774" y="28261"/>
                    <a:pt x="28828" y="27427"/>
                    <a:pt x="27922" y="26552"/>
                  </a:cubicBezTo>
                  <a:cubicBezTo>
                    <a:pt x="27761" y="26397"/>
                    <a:pt x="27717" y="26066"/>
                    <a:pt x="27716" y="25814"/>
                  </a:cubicBezTo>
                  <a:cubicBezTo>
                    <a:pt x="27714" y="24787"/>
                    <a:pt x="27807" y="23758"/>
                    <a:pt x="27755" y="22733"/>
                  </a:cubicBezTo>
                  <a:cubicBezTo>
                    <a:pt x="27711" y="21835"/>
                    <a:pt x="27550" y="20939"/>
                    <a:pt x="27386" y="20052"/>
                  </a:cubicBezTo>
                  <a:cubicBezTo>
                    <a:pt x="27324" y="19706"/>
                    <a:pt x="27173" y="19270"/>
                    <a:pt x="26772" y="19270"/>
                  </a:cubicBezTo>
                  <a:cubicBezTo>
                    <a:pt x="26737" y="19270"/>
                    <a:pt x="26701" y="19274"/>
                    <a:pt x="26662" y="19281"/>
                  </a:cubicBezTo>
                  <a:cubicBezTo>
                    <a:pt x="26195" y="19363"/>
                    <a:pt x="26335" y="19866"/>
                    <a:pt x="26330" y="20202"/>
                  </a:cubicBezTo>
                  <a:cubicBezTo>
                    <a:pt x="26311" y="21530"/>
                    <a:pt x="26322" y="22861"/>
                    <a:pt x="26320" y="24190"/>
                  </a:cubicBezTo>
                  <a:cubicBezTo>
                    <a:pt x="26320" y="25008"/>
                    <a:pt x="26135" y="25146"/>
                    <a:pt x="25346" y="25221"/>
                  </a:cubicBezTo>
                  <a:cubicBezTo>
                    <a:pt x="23995" y="25347"/>
                    <a:pt x="22648" y="25525"/>
                    <a:pt x="21306" y="25719"/>
                  </a:cubicBezTo>
                  <a:cubicBezTo>
                    <a:pt x="20938" y="25773"/>
                    <a:pt x="20592" y="25961"/>
                    <a:pt x="20086" y="26140"/>
                  </a:cubicBezTo>
                  <a:cubicBezTo>
                    <a:pt x="21024" y="26776"/>
                    <a:pt x="21355" y="26610"/>
                    <a:pt x="25829" y="26672"/>
                  </a:cubicBezTo>
                  <a:cubicBezTo>
                    <a:pt x="28127" y="28683"/>
                    <a:pt x="30323" y="30606"/>
                    <a:pt x="32601" y="32598"/>
                  </a:cubicBezTo>
                  <a:cubicBezTo>
                    <a:pt x="30440" y="33322"/>
                    <a:pt x="28544" y="34329"/>
                    <a:pt x="26699" y="35505"/>
                  </a:cubicBezTo>
                  <a:cubicBezTo>
                    <a:pt x="27005" y="35648"/>
                    <a:pt x="27230" y="35737"/>
                    <a:pt x="27530" y="35737"/>
                  </a:cubicBezTo>
                  <a:cubicBezTo>
                    <a:pt x="28283" y="35737"/>
                    <a:pt x="29513" y="35180"/>
                    <a:pt x="33706" y="33519"/>
                  </a:cubicBezTo>
                  <a:cubicBezTo>
                    <a:pt x="36878" y="36414"/>
                    <a:pt x="38941" y="37667"/>
                    <a:pt x="38838" y="41124"/>
                  </a:cubicBezTo>
                  <a:cubicBezTo>
                    <a:pt x="38780" y="42997"/>
                    <a:pt x="38730" y="44868"/>
                    <a:pt x="38615" y="46738"/>
                  </a:cubicBezTo>
                  <a:cubicBezTo>
                    <a:pt x="38466" y="49150"/>
                    <a:pt x="38260" y="51559"/>
                    <a:pt x="38067" y="53969"/>
                  </a:cubicBezTo>
                  <a:cubicBezTo>
                    <a:pt x="38045" y="54244"/>
                    <a:pt x="37968" y="54515"/>
                    <a:pt x="37905" y="54847"/>
                  </a:cubicBezTo>
                  <a:cubicBezTo>
                    <a:pt x="34648" y="51949"/>
                    <a:pt x="36097" y="53066"/>
                    <a:pt x="32511" y="50650"/>
                  </a:cubicBezTo>
                  <a:cubicBezTo>
                    <a:pt x="32520" y="50546"/>
                    <a:pt x="32513" y="50425"/>
                    <a:pt x="32541" y="50313"/>
                  </a:cubicBezTo>
                  <a:cubicBezTo>
                    <a:pt x="33123" y="47949"/>
                    <a:pt x="33221" y="45529"/>
                    <a:pt x="33393" y="43118"/>
                  </a:cubicBezTo>
                  <a:cubicBezTo>
                    <a:pt x="33418" y="42761"/>
                    <a:pt x="33405" y="42384"/>
                    <a:pt x="33313" y="42042"/>
                  </a:cubicBezTo>
                  <a:cubicBezTo>
                    <a:pt x="33263" y="41853"/>
                    <a:pt x="33037" y="41661"/>
                    <a:pt x="32845" y="41582"/>
                  </a:cubicBezTo>
                  <a:cubicBezTo>
                    <a:pt x="32841" y="41581"/>
                    <a:pt x="32836" y="41580"/>
                    <a:pt x="32830" y="41580"/>
                  </a:cubicBezTo>
                  <a:cubicBezTo>
                    <a:pt x="32737" y="41580"/>
                    <a:pt x="32487" y="41814"/>
                    <a:pt x="32440" y="41970"/>
                  </a:cubicBezTo>
                  <a:cubicBezTo>
                    <a:pt x="32273" y="42516"/>
                    <a:pt x="32116" y="43075"/>
                    <a:pt x="32047" y="43641"/>
                  </a:cubicBezTo>
                  <a:cubicBezTo>
                    <a:pt x="31816" y="45501"/>
                    <a:pt x="31626" y="47365"/>
                    <a:pt x="31413" y="49229"/>
                  </a:cubicBezTo>
                  <a:cubicBezTo>
                    <a:pt x="31388" y="49449"/>
                    <a:pt x="31320" y="49665"/>
                    <a:pt x="31254" y="49958"/>
                  </a:cubicBezTo>
                  <a:cubicBezTo>
                    <a:pt x="28334" y="48278"/>
                    <a:pt x="27610" y="47467"/>
                    <a:pt x="26997" y="47467"/>
                  </a:cubicBezTo>
                  <a:cubicBezTo>
                    <a:pt x="26875" y="47467"/>
                    <a:pt x="26757" y="47499"/>
                    <a:pt x="26627" y="47563"/>
                  </a:cubicBezTo>
                  <a:cubicBezTo>
                    <a:pt x="26662" y="48070"/>
                    <a:pt x="26963" y="48377"/>
                    <a:pt x="27296" y="48622"/>
                  </a:cubicBezTo>
                  <a:cubicBezTo>
                    <a:pt x="28653" y="49629"/>
                    <a:pt x="29969" y="50706"/>
                    <a:pt x="31407" y="51584"/>
                  </a:cubicBezTo>
                  <a:cubicBezTo>
                    <a:pt x="33387" y="52792"/>
                    <a:pt x="35138" y="54239"/>
                    <a:pt x="36774" y="55870"/>
                  </a:cubicBezTo>
                  <a:cubicBezTo>
                    <a:pt x="37314" y="56407"/>
                    <a:pt x="37686" y="56983"/>
                    <a:pt x="37888" y="57622"/>
                  </a:cubicBezTo>
                  <a:cubicBezTo>
                    <a:pt x="37005" y="57914"/>
                    <a:pt x="36118" y="58194"/>
                    <a:pt x="35224" y="58456"/>
                  </a:cubicBezTo>
                  <a:cubicBezTo>
                    <a:pt x="34052" y="58800"/>
                    <a:pt x="33437" y="59041"/>
                    <a:pt x="32781" y="59041"/>
                  </a:cubicBezTo>
                  <a:cubicBezTo>
                    <a:pt x="32073" y="59041"/>
                    <a:pt x="31318" y="58760"/>
                    <a:pt x="29766" y="58024"/>
                  </a:cubicBezTo>
                  <a:cubicBezTo>
                    <a:pt x="28611" y="57476"/>
                    <a:pt x="28825" y="57808"/>
                    <a:pt x="28762" y="56469"/>
                  </a:cubicBezTo>
                  <a:cubicBezTo>
                    <a:pt x="28708" y="55313"/>
                    <a:pt x="28705" y="54155"/>
                    <a:pt x="28384" y="53029"/>
                  </a:cubicBezTo>
                  <a:cubicBezTo>
                    <a:pt x="28295" y="52716"/>
                    <a:pt x="28258" y="52362"/>
                    <a:pt x="27867" y="52206"/>
                  </a:cubicBezTo>
                  <a:cubicBezTo>
                    <a:pt x="27474" y="52566"/>
                    <a:pt x="27589" y="52748"/>
                    <a:pt x="27627" y="56364"/>
                  </a:cubicBezTo>
                  <a:cubicBezTo>
                    <a:pt x="27628" y="56528"/>
                    <a:pt x="27597" y="56695"/>
                    <a:pt x="27574" y="56913"/>
                  </a:cubicBezTo>
                  <a:cubicBezTo>
                    <a:pt x="24481" y="55371"/>
                    <a:pt x="23886" y="54809"/>
                    <a:pt x="23170" y="54809"/>
                  </a:cubicBezTo>
                  <a:cubicBezTo>
                    <a:pt x="23061" y="54809"/>
                    <a:pt x="22949" y="54822"/>
                    <a:pt x="22825" y="54846"/>
                  </a:cubicBezTo>
                  <a:cubicBezTo>
                    <a:pt x="23464" y="55902"/>
                    <a:pt x="24551" y="56278"/>
                    <a:pt x="25441" y="57025"/>
                  </a:cubicBezTo>
                  <a:cubicBezTo>
                    <a:pt x="24994" y="57082"/>
                    <a:pt x="24655" y="57117"/>
                    <a:pt x="24322" y="57171"/>
                  </a:cubicBezTo>
                  <a:cubicBezTo>
                    <a:pt x="20085" y="57845"/>
                    <a:pt x="19884" y="57800"/>
                    <a:pt x="19380" y="58367"/>
                  </a:cubicBezTo>
                  <a:cubicBezTo>
                    <a:pt x="19649" y="58511"/>
                    <a:pt x="19695" y="58623"/>
                    <a:pt x="20149" y="58623"/>
                  </a:cubicBezTo>
                  <a:cubicBezTo>
                    <a:pt x="20789" y="58623"/>
                    <a:pt x="22240" y="58400"/>
                    <a:pt x="26272" y="57728"/>
                  </a:cubicBezTo>
                  <a:cubicBezTo>
                    <a:pt x="26372" y="57711"/>
                    <a:pt x="26466" y="57703"/>
                    <a:pt x="26557" y="57703"/>
                  </a:cubicBezTo>
                  <a:cubicBezTo>
                    <a:pt x="26771" y="57703"/>
                    <a:pt x="26966" y="57751"/>
                    <a:pt x="27176" y="57854"/>
                  </a:cubicBezTo>
                  <a:cubicBezTo>
                    <a:pt x="29266" y="58878"/>
                    <a:pt x="30326" y="59325"/>
                    <a:pt x="31399" y="59892"/>
                  </a:cubicBezTo>
                  <a:cubicBezTo>
                    <a:pt x="29104" y="60553"/>
                    <a:pt x="27172" y="61499"/>
                    <a:pt x="26384" y="63780"/>
                  </a:cubicBezTo>
                  <a:cubicBezTo>
                    <a:pt x="24496" y="63894"/>
                    <a:pt x="22690" y="64053"/>
                    <a:pt x="20880" y="64095"/>
                  </a:cubicBezTo>
                  <a:cubicBezTo>
                    <a:pt x="20790" y="64097"/>
                    <a:pt x="20701" y="64098"/>
                    <a:pt x="20612" y="64098"/>
                  </a:cubicBezTo>
                  <a:cubicBezTo>
                    <a:pt x="19226" y="64098"/>
                    <a:pt x="17859" y="63864"/>
                    <a:pt x="16529" y="63429"/>
                  </a:cubicBezTo>
                  <a:cubicBezTo>
                    <a:pt x="15242" y="63007"/>
                    <a:pt x="15095" y="62518"/>
                    <a:pt x="13568" y="60237"/>
                  </a:cubicBezTo>
                  <a:cubicBezTo>
                    <a:pt x="13908" y="59497"/>
                    <a:pt x="14238" y="58825"/>
                    <a:pt x="14525" y="58138"/>
                  </a:cubicBezTo>
                  <a:cubicBezTo>
                    <a:pt x="14743" y="57616"/>
                    <a:pt x="14922" y="57078"/>
                    <a:pt x="15089" y="56538"/>
                  </a:cubicBezTo>
                  <a:cubicBezTo>
                    <a:pt x="15174" y="56259"/>
                    <a:pt x="15195" y="55960"/>
                    <a:pt x="14886" y="55669"/>
                  </a:cubicBezTo>
                  <a:cubicBezTo>
                    <a:pt x="13888" y="56515"/>
                    <a:pt x="13518" y="57765"/>
                    <a:pt x="12820" y="58859"/>
                  </a:cubicBezTo>
                  <a:cubicBezTo>
                    <a:pt x="11558" y="57037"/>
                    <a:pt x="11246" y="56179"/>
                    <a:pt x="9777" y="54448"/>
                  </a:cubicBezTo>
                  <a:cubicBezTo>
                    <a:pt x="9673" y="54325"/>
                    <a:pt x="9536" y="54222"/>
                    <a:pt x="9387" y="54222"/>
                  </a:cubicBezTo>
                  <a:cubicBezTo>
                    <a:pt x="9320" y="54222"/>
                    <a:pt x="9250" y="54243"/>
                    <a:pt x="9179" y="54291"/>
                  </a:cubicBezTo>
                  <a:cubicBezTo>
                    <a:pt x="8918" y="54468"/>
                    <a:pt x="8997" y="54722"/>
                    <a:pt x="9119" y="54958"/>
                  </a:cubicBezTo>
                  <a:cubicBezTo>
                    <a:pt x="9404" y="55515"/>
                    <a:pt x="10384" y="56893"/>
                    <a:pt x="10921" y="57933"/>
                  </a:cubicBezTo>
                  <a:cubicBezTo>
                    <a:pt x="9310" y="58164"/>
                    <a:pt x="9454" y="58031"/>
                    <a:pt x="6555" y="58861"/>
                  </a:cubicBezTo>
                  <a:cubicBezTo>
                    <a:pt x="6412" y="58902"/>
                    <a:pt x="6299" y="59047"/>
                    <a:pt x="6172" y="59145"/>
                  </a:cubicBezTo>
                  <a:cubicBezTo>
                    <a:pt x="6194" y="59201"/>
                    <a:pt x="6214" y="59255"/>
                    <a:pt x="6235" y="59313"/>
                  </a:cubicBezTo>
                  <a:cubicBezTo>
                    <a:pt x="6539" y="59355"/>
                    <a:pt x="6841" y="59373"/>
                    <a:pt x="7142" y="59373"/>
                  </a:cubicBezTo>
                  <a:cubicBezTo>
                    <a:pt x="8608" y="59373"/>
                    <a:pt x="10046" y="58945"/>
                    <a:pt x="11514" y="58842"/>
                  </a:cubicBezTo>
                  <a:cubicBezTo>
                    <a:pt x="12664" y="60536"/>
                    <a:pt x="13433" y="62494"/>
                    <a:pt x="15100" y="63822"/>
                  </a:cubicBezTo>
                  <a:cubicBezTo>
                    <a:pt x="15031" y="63864"/>
                    <a:pt x="14992" y="63916"/>
                    <a:pt x="14712" y="63959"/>
                  </a:cubicBezTo>
                  <a:cubicBezTo>
                    <a:pt x="12278" y="64328"/>
                    <a:pt x="10374" y="65610"/>
                    <a:pt x="8817" y="67445"/>
                  </a:cubicBezTo>
                  <a:cubicBezTo>
                    <a:pt x="8484" y="67838"/>
                    <a:pt x="8126" y="68047"/>
                    <a:pt x="7641" y="68153"/>
                  </a:cubicBezTo>
                  <a:cubicBezTo>
                    <a:pt x="7143" y="68261"/>
                    <a:pt x="6644" y="68289"/>
                    <a:pt x="6144" y="68289"/>
                  </a:cubicBezTo>
                  <a:cubicBezTo>
                    <a:pt x="5695" y="68289"/>
                    <a:pt x="5245" y="68266"/>
                    <a:pt x="4795" y="68259"/>
                  </a:cubicBezTo>
                  <a:cubicBezTo>
                    <a:pt x="4373" y="68250"/>
                    <a:pt x="4023" y="68169"/>
                    <a:pt x="3671" y="67904"/>
                  </a:cubicBezTo>
                  <a:cubicBezTo>
                    <a:pt x="2944" y="67353"/>
                    <a:pt x="2108" y="66988"/>
                    <a:pt x="1234" y="66723"/>
                  </a:cubicBezTo>
                  <a:cubicBezTo>
                    <a:pt x="1086" y="66678"/>
                    <a:pt x="937" y="66636"/>
                    <a:pt x="779" y="66636"/>
                  </a:cubicBezTo>
                  <a:cubicBezTo>
                    <a:pt x="597" y="66636"/>
                    <a:pt x="403" y="66692"/>
                    <a:pt x="184" y="66863"/>
                  </a:cubicBezTo>
                  <a:cubicBezTo>
                    <a:pt x="1047" y="67362"/>
                    <a:pt x="1836" y="67818"/>
                    <a:pt x="2623" y="68273"/>
                  </a:cubicBezTo>
                  <a:cubicBezTo>
                    <a:pt x="2387" y="68433"/>
                    <a:pt x="2173" y="68454"/>
                    <a:pt x="1965" y="68509"/>
                  </a:cubicBezTo>
                  <a:cubicBezTo>
                    <a:pt x="275" y="68946"/>
                    <a:pt x="1" y="68970"/>
                    <a:pt x="50" y="69543"/>
                  </a:cubicBezTo>
                  <a:cubicBezTo>
                    <a:pt x="1292" y="69504"/>
                    <a:pt x="2486" y="69214"/>
                    <a:pt x="3697" y="69171"/>
                  </a:cubicBezTo>
                  <a:cubicBezTo>
                    <a:pt x="4070" y="69158"/>
                    <a:pt x="4445" y="69153"/>
                    <a:pt x="4821" y="69153"/>
                  </a:cubicBezTo>
                  <a:cubicBezTo>
                    <a:pt x="5681" y="69153"/>
                    <a:pt x="6550" y="69179"/>
                    <a:pt x="7440" y="69185"/>
                  </a:cubicBezTo>
                  <a:cubicBezTo>
                    <a:pt x="5793" y="71826"/>
                    <a:pt x="5951" y="71399"/>
                    <a:pt x="4184" y="73439"/>
                  </a:cubicBezTo>
                  <a:cubicBezTo>
                    <a:pt x="4028" y="73620"/>
                    <a:pt x="3837" y="73802"/>
                    <a:pt x="3957" y="74112"/>
                  </a:cubicBezTo>
                  <a:cubicBezTo>
                    <a:pt x="3972" y="74111"/>
                    <a:pt x="3985" y="74111"/>
                    <a:pt x="3996" y="74111"/>
                  </a:cubicBezTo>
                  <a:cubicBezTo>
                    <a:pt x="4047" y="74111"/>
                    <a:pt x="4077" y="74118"/>
                    <a:pt x="4107" y="74118"/>
                  </a:cubicBezTo>
                  <a:cubicBezTo>
                    <a:pt x="4238" y="74118"/>
                    <a:pt x="4366" y="73985"/>
                    <a:pt x="6142" y="72566"/>
                  </a:cubicBezTo>
                  <a:lnTo>
                    <a:pt x="6142" y="72566"/>
                  </a:lnTo>
                  <a:cubicBezTo>
                    <a:pt x="6406" y="73646"/>
                    <a:pt x="5893" y="74770"/>
                    <a:pt x="6160" y="75922"/>
                  </a:cubicBezTo>
                  <a:cubicBezTo>
                    <a:pt x="6555" y="75757"/>
                    <a:pt x="6649" y="75470"/>
                    <a:pt x="6733" y="75197"/>
                  </a:cubicBezTo>
                  <a:cubicBezTo>
                    <a:pt x="7000" y="74349"/>
                    <a:pt x="7244" y="73466"/>
                    <a:pt x="7080" y="72591"/>
                  </a:cubicBezTo>
                  <a:cubicBezTo>
                    <a:pt x="6905" y="71652"/>
                    <a:pt x="7227" y="70950"/>
                    <a:pt x="7715" y="70204"/>
                  </a:cubicBezTo>
                  <a:cubicBezTo>
                    <a:pt x="8746" y="68629"/>
                    <a:pt x="9945" y="67239"/>
                    <a:pt x="11520" y="66182"/>
                  </a:cubicBezTo>
                  <a:cubicBezTo>
                    <a:pt x="13135" y="65098"/>
                    <a:pt x="14874" y="64621"/>
                    <a:pt x="16729" y="64621"/>
                  </a:cubicBezTo>
                  <a:cubicBezTo>
                    <a:pt x="17190" y="64621"/>
                    <a:pt x="17658" y="64650"/>
                    <a:pt x="18133" y="64707"/>
                  </a:cubicBezTo>
                  <a:cubicBezTo>
                    <a:pt x="19255" y="64843"/>
                    <a:pt x="20388" y="64938"/>
                    <a:pt x="21517" y="64949"/>
                  </a:cubicBezTo>
                  <a:cubicBezTo>
                    <a:pt x="21597" y="64950"/>
                    <a:pt x="21676" y="64950"/>
                    <a:pt x="21756" y="64950"/>
                  </a:cubicBezTo>
                  <a:cubicBezTo>
                    <a:pt x="22990" y="64950"/>
                    <a:pt x="24224" y="64859"/>
                    <a:pt x="25457" y="64817"/>
                  </a:cubicBezTo>
                  <a:cubicBezTo>
                    <a:pt x="25469" y="64816"/>
                    <a:pt x="25481" y="64816"/>
                    <a:pt x="25493" y="64816"/>
                  </a:cubicBezTo>
                  <a:cubicBezTo>
                    <a:pt x="25628" y="64816"/>
                    <a:pt x="25766" y="64840"/>
                    <a:pt x="25960" y="64855"/>
                  </a:cubicBezTo>
                  <a:cubicBezTo>
                    <a:pt x="25438" y="66325"/>
                    <a:pt x="24941" y="67730"/>
                    <a:pt x="24473" y="69050"/>
                  </a:cubicBezTo>
                  <a:cubicBezTo>
                    <a:pt x="23352" y="69330"/>
                    <a:pt x="22312" y="69561"/>
                    <a:pt x="21287" y="69852"/>
                  </a:cubicBezTo>
                  <a:cubicBezTo>
                    <a:pt x="19957" y="70228"/>
                    <a:pt x="18635" y="70640"/>
                    <a:pt x="17319" y="71063"/>
                  </a:cubicBezTo>
                  <a:cubicBezTo>
                    <a:pt x="16977" y="71174"/>
                    <a:pt x="16575" y="71269"/>
                    <a:pt x="16460" y="71765"/>
                  </a:cubicBezTo>
                  <a:cubicBezTo>
                    <a:pt x="16625" y="71800"/>
                    <a:pt x="16765" y="71863"/>
                    <a:pt x="16897" y="71863"/>
                  </a:cubicBezTo>
                  <a:cubicBezTo>
                    <a:pt x="16912" y="71863"/>
                    <a:pt x="16927" y="71862"/>
                    <a:pt x="16941" y="71860"/>
                  </a:cubicBezTo>
                  <a:cubicBezTo>
                    <a:pt x="19316" y="71604"/>
                    <a:pt x="21623" y="71037"/>
                    <a:pt x="24054" y="70216"/>
                  </a:cubicBezTo>
                  <a:lnTo>
                    <a:pt x="24054" y="70216"/>
                  </a:lnTo>
                  <a:cubicBezTo>
                    <a:pt x="23678" y="71250"/>
                    <a:pt x="23370" y="72145"/>
                    <a:pt x="23020" y="73022"/>
                  </a:cubicBezTo>
                  <a:cubicBezTo>
                    <a:pt x="22958" y="73177"/>
                    <a:pt x="22741" y="73303"/>
                    <a:pt x="22567" y="73377"/>
                  </a:cubicBezTo>
                  <a:cubicBezTo>
                    <a:pt x="21856" y="73671"/>
                    <a:pt x="21113" y="73901"/>
                    <a:pt x="20418" y="74226"/>
                  </a:cubicBezTo>
                  <a:cubicBezTo>
                    <a:pt x="19808" y="74515"/>
                    <a:pt x="19231" y="74882"/>
                    <a:pt x="18663" y="75249"/>
                  </a:cubicBezTo>
                  <a:cubicBezTo>
                    <a:pt x="18421" y="75404"/>
                    <a:pt x="18135" y="75660"/>
                    <a:pt x="18333" y="75973"/>
                  </a:cubicBezTo>
                  <a:cubicBezTo>
                    <a:pt x="18401" y="76080"/>
                    <a:pt x="18485" y="76118"/>
                    <a:pt x="18574" y="76118"/>
                  </a:cubicBezTo>
                  <a:cubicBezTo>
                    <a:pt x="18735" y="76118"/>
                    <a:pt x="18916" y="75997"/>
                    <a:pt x="19068" y="75939"/>
                  </a:cubicBezTo>
                  <a:cubicBezTo>
                    <a:pt x="19995" y="75572"/>
                    <a:pt x="20914" y="75187"/>
                    <a:pt x="21838" y="74807"/>
                  </a:cubicBezTo>
                  <a:cubicBezTo>
                    <a:pt x="22031" y="74727"/>
                    <a:pt x="22176" y="74685"/>
                    <a:pt x="22294" y="74685"/>
                  </a:cubicBezTo>
                  <a:cubicBezTo>
                    <a:pt x="22521" y="74685"/>
                    <a:pt x="22648" y="74842"/>
                    <a:pt x="22830" y="75188"/>
                  </a:cubicBezTo>
                  <a:cubicBezTo>
                    <a:pt x="23304" y="76089"/>
                    <a:pt x="23812" y="76974"/>
                    <a:pt x="24330" y="77850"/>
                  </a:cubicBezTo>
                  <a:cubicBezTo>
                    <a:pt x="24472" y="78089"/>
                    <a:pt x="24701" y="78276"/>
                    <a:pt x="24969" y="78576"/>
                  </a:cubicBezTo>
                  <a:cubicBezTo>
                    <a:pt x="25143" y="77743"/>
                    <a:pt x="24934" y="77560"/>
                    <a:pt x="23700" y="74440"/>
                  </a:cubicBezTo>
                  <a:cubicBezTo>
                    <a:pt x="24441" y="72271"/>
                    <a:pt x="25146" y="70198"/>
                    <a:pt x="25879" y="68050"/>
                  </a:cubicBezTo>
                  <a:cubicBezTo>
                    <a:pt x="26998" y="69343"/>
                    <a:pt x="28238" y="70371"/>
                    <a:pt x="29582" y="71316"/>
                  </a:cubicBezTo>
                  <a:cubicBezTo>
                    <a:pt x="29621" y="70427"/>
                    <a:pt x="29489" y="70428"/>
                    <a:pt x="26202" y="67021"/>
                  </a:cubicBezTo>
                  <a:cubicBezTo>
                    <a:pt x="27306" y="63995"/>
                    <a:pt x="27587" y="62204"/>
                    <a:pt x="30017" y="61290"/>
                  </a:cubicBezTo>
                  <a:cubicBezTo>
                    <a:pt x="31331" y="60796"/>
                    <a:pt x="32645" y="60296"/>
                    <a:pt x="33974" y="59843"/>
                  </a:cubicBezTo>
                  <a:cubicBezTo>
                    <a:pt x="35328" y="59381"/>
                    <a:pt x="36692" y="58945"/>
                    <a:pt x="38055" y="58510"/>
                  </a:cubicBezTo>
                  <a:cubicBezTo>
                    <a:pt x="38067" y="58678"/>
                    <a:pt x="38068" y="58850"/>
                    <a:pt x="38061" y="59028"/>
                  </a:cubicBezTo>
                  <a:cubicBezTo>
                    <a:pt x="37942" y="61563"/>
                    <a:pt x="37793" y="64096"/>
                    <a:pt x="37644" y="66629"/>
                  </a:cubicBezTo>
                  <a:cubicBezTo>
                    <a:pt x="37316" y="72209"/>
                    <a:pt x="37091" y="72507"/>
                    <a:pt x="37726" y="72920"/>
                  </a:cubicBezTo>
                  <a:cubicBezTo>
                    <a:pt x="38180" y="72644"/>
                    <a:pt x="38166" y="72182"/>
                    <a:pt x="38217" y="71794"/>
                  </a:cubicBezTo>
                  <a:cubicBezTo>
                    <a:pt x="38542" y="69306"/>
                    <a:pt x="38875" y="66818"/>
                    <a:pt x="39131" y="64322"/>
                  </a:cubicBezTo>
                  <a:cubicBezTo>
                    <a:pt x="39307" y="62609"/>
                    <a:pt x="39311" y="60879"/>
                    <a:pt x="39501" y="59170"/>
                  </a:cubicBezTo>
                  <a:cubicBezTo>
                    <a:pt x="39780" y="56669"/>
                    <a:pt x="39144" y="56077"/>
                    <a:pt x="39240" y="54496"/>
                  </a:cubicBezTo>
                  <a:cubicBezTo>
                    <a:pt x="39352" y="52656"/>
                    <a:pt x="39495" y="50818"/>
                    <a:pt x="39687" y="48985"/>
                  </a:cubicBezTo>
                  <a:cubicBezTo>
                    <a:pt x="40042" y="45616"/>
                    <a:pt x="39724" y="45441"/>
                    <a:pt x="42987" y="42475"/>
                  </a:cubicBezTo>
                  <a:cubicBezTo>
                    <a:pt x="43683" y="41843"/>
                    <a:pt x="43838" y="41588"/>
                    <a:pt x="44118" y="41588"/>
                  </a:cubicBezTo>
                  <a:cubicBezTo>
                    <a:pt x="44347" y="41588"/>
                    <a:pt x="44659" y="41756"/>
                    <a:pt x="45413" y="42026"/>
                  </a:cubicBezTo>
                  <a:cubicBezTo>
                    <a:pt x="46865" y="42544"/>
                    <a:pt x="48296" y="43128"/>
                    <a:pt x="49844" y="43303"/>
                  </a:cubicBezTo>
                  <a:cubicBezTo>
                    <a:pt x="50037" y="43325"/>
                    <a:pt x="50235" y="43364"/>
                    <a:pt x="50431" y="43364"/>
                  </a:cubicBezTo>
                  <a:cubicBezTo>
                    <a:pt x="50671" y="43364"/>
                    <a:pt x="50907" y="43305"/>
                    <a:pt x="51122" y="43085"/>
                  </a:cubicBezTo>
                  <a:cubicBezTo>
                    <a:pt x="50875" y="42418"/>
                    <a:pt x="50595" y="42466"/>
                    <a:pt x="46118" y="40679"/>
                  </a:cubicBezTo>
                  <a:cubicBezTo>
                    <a:pt x="45912" y="40597"/>
                    <a:pt x="45725" y="40473"/>
                    <a:pt x="45465" y="40336"/>
                  </a:cubicBezTo>
                  <a:cubicBezTo>
                    <a:pt x="49461" y="36844"/>
                    <a:pt x="50176" y="36782"/>
                    <a:pt x="50422" y="35531"/>
                  </a:cubicBezTo>
                  <a:lnTo>
                    <a:pt x="50422" y="35531"/>
                  </a:lnTo>
                  <a:cubicBezTo>
                    <a:pt x="48795" y="35783"/>
                    <a:pt x="47780" y="36931"/>
                    <a:pt x="46411" y="37650"/>
                  </a:cubicBezTo>
                  <a:cubicBezTo>
                    <a:pt x="46567" y="37069"/>
                    <a:pt x="46694" y="36636"/>
                    <a:pt x="46799" y="36199"/>
                  </a:cubicBezTo>
                  <a:cubicBezTo>
                    <a:pt x="48115" y="30635"/>
                    <a:pt x="48275" y="30410"/>
                    <a:pt x="47829" y="29503"/>
                  </a:cubicBezTo>
                  <a:lnTo>
                    <a:pt x="47829" y="29503"/>
                  </a:lnTo>
                  <a:cubicBezTo>
                    <a:pt x="47073" y="30125"/>
                    <a:pt x="47199" y="29247"/>
                    <a:pt x="45123" y="38322"/>
                  </a:cubicBezTo>
                  <a:cubicBezTo>
                    <a:pt x="45022" y="38762"/>
                    <a:pt x="44843" y="39076"/>
                    <a:pt x="44507" y="39371"/>
                  </a:cubicBezTo>
                  <a:cubicBezTo>
                    <a:pt x="42187" y="41429"/>
                    <a:pt x="41099" y="42509"/>
                    <a:pt x="39857" y="43545"/>
                  </a:cubicBezTo>
                  <a:cubicBezTo>
                    <a:pt x="40205" y="40380"/>
                    <a:pt x="40020" y="37521"/>
                    <a:pt x="37606" y="35391"/>
                  </a:cubicBezTo>
                  <a:cubicBezTo>
                    <a:pt x="38423" y="33006"/>
                    <a:pt x="39143" y="30698"/>
                    <a:pt x="40009" y="28449"/>
                  </a:cubicBezTo>
                  <a:cubicBezTo>
                    <a:pt x="40716" y="26610"/>
                    <a:pt x="41747" y="24932"/>
                    <a:pt x="43036" y="23422"/>
                  </a:cubicBezTo>
                  <a:cubicBezTo>
                    <a:pt x="44207" y="22051"/>
                    <a:pt x="44888" y="22117"/>
                    <a:pt x="48472" y="21390"/>
                  </a:cubicBezTo>
                  <a:cubicBezTo>
                    <a:pt x="49212" y="22184"/>
                    <a:pt x="49873" y="22930"/>
                    <a:pt x="50576" y="23633"/>
                  </a:cubicBezTo>
                  <a:cubicBezTo>
                    <a:pt x="51108" y="24165"/>
                    <a:pt x="51682" y="24660"/>
                    <a:pt x="52262" y="25139"/>
                  </a:cubicBezTo>
                  <a:cubicBezTo>
                    <a:pt x="52464" y="25305"/>
                    <a:pt x="52691" y="25439"/>
                    <a:pt x="52974" y="25439"/>
                  </a:cubicBezTo>
                  <a:cubicBezTo>
                    <a:pt x="53113" y="25439"/>
                    <a:pt x="53266" y="25406"/>
                    <a:pt x="53436" y="25329"/>
                  </a:cubicBezTo>
                  <a:cubicBezTo>
                    <a:pt x="52900" y="23671"/>
                    <a:pt x="51546" y="22582"/>
                    <a:pt x="50553" y="21167"/>
                  </a:cubicBezTo>
                  <a:cubicBezTo>
                    <a:pt x="53437" y="20535"/>
                    <a:pt x="54652" y="20585"/>
                    <a:pt x="57532" y="19652"/>
                  </a:cubicBezTo>
                  <a:cubicBezTo>
                    <a:pt x="57830" y="19540"/>
                    <a:pt x="58106" y="19342"/>
                    <a:pt x="58031" y="18979"/>
                  </a:cubicBezTo>
                  <a:cubicBezTo>
                    <a:pt x="57959" y="18638"/>
                    <a:pt x="57703" y="18559"/>
                    <a:pt x="57418" y="18559"/>
                  </a:cubicBezTo>
                  <a:cubicBezTo>
                    <a:pt x="57360" y="18559"/>
                    <a:pt x="57300" y="18562"/>
                    <a:pt x="57240" y="18567"/>
                  </a:cubicBezTo>
                  <a:cubicBezTo>
                    <a:pt x="56408" y="18639"/>
                    <a:pt x="54214" y="19146"/>
                    <a:pt x="52658" y="19281"/>
                  </a:cubicBezTo>
                  <a:cubicBezTo>
                    <a:pt x="53189" y="17178"/>
                    <a:pt x="53281" y="17422"/>
                    <a:pt x="53726" y="13427"/>
                  </a:cubicBezTo>
                  <a:cubicBezTo>
                    <a:pt x="53749" y="13231"/>
                    <a:pt x="53626" y="13018"/>
                    <a:pt x="53572" y="12813"/>
                  </a:cubicBezTo>
                  <a:cubicBezTo>
                    <a:pt x="53493" y="12809"/>
                    <a:pt x="53412" y="12807"/>
                    <a:pt x="53333" y="12806"/>
                  </a:cubicBezTo>
                  <a:cubicBezTo>
                    <a:pt x="52122" y="14876"/>
                    <a:pt x="51981" y="17309"/>
                    <a:pt x="51238" y="19551"/>
                  </a:cubicBezTo>
                  <a:cubicBezTo>
                    <a:pt x="48564" y="20109"/>
                    <a:pt x="45763" y="20064"/>
                    <a:pt x="43282" y="21447"/>
                  </a:cubicBezTo>
                  <a:cubicBezTo>
                    <a:pt x="43265" y="21343"/>
                    <a:pt x="43220" y="21266"/>
                    <a:pt x="43309" y="20899"/>
                  </a:cubicBezTo>
                  <a:cubicBezTo>
                    <a:pt x="44089" y="17712"/>
                    <a:pt x="43473" y="14715"/>
                    <a:pt x="42001" y="11867"/>
                  </a:cubicBezTo>
                  <a:cubicBezTo>
                    <a:pt x="41684" y="11258"/>
                    <a:pt x="41609" y="10710"/>
                    <a:pt x="41724" y="10059"/>
                  </a:cubicBezTo>
                  <a:cubicBezTo>
                    <a:pt x="41951" y="8788"/>
                    <a:pt x="42535" y="7662"/>
                    <a:pt x="43037" y="6498"/>
                  </a:cubicBezTo>
                  <a:cubicBezTo>
                    <a:pt x="43259" y="5981"/>
                    <a:pt x="43538" y="5593"/>
                    <a:pt x="44044" y="5294"/>
                  </a:cubicBezTo>
                  <a:cubicBezTo>
                    <a:pt x="45092" y="4676"/>
                    <a:pt x="45965" y="3831"/>
                    <a:pt x="46737" y="2888"/>
                  </a:cubicBezTo>
                  <a:cubicBezTo>
                    <a:pt x="47018" y="2544"/>
                    <a:pt x="47282" y="2190"/>
                    <a:pt x="47096" y="1524"/>
                  </a:cubicBezTo>
                  <a:lnTo>
                    <a:pt x="47096" y="1524"/>
                  </a:lnTo>
                  <a:cubicBezTo>
                    <a:pt x="46043" y="2334"/>
                    <a:pt x="45083" y="3074"/>
                    <a:pt x="44121" y="3817"/>
                  </a:cubicBezTo>
                  <a:cubicBezTo>
                    <a:pt x="44045" y="3444"/>
                    <a:pt x="44127" y="3167"/>
                    <a:pt x="44166" y="2885"/>
                  </a:cubicBezTo>
                  <a:cubicBezTo>
                    <a:pt x="44482" y="580"/>
                    <a:pt x="44592" y="228"/>
                    <a:pt x="43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810" name="Google Shape;5810;p22"/>
            <p:cNvGrpSpPr/>
            <p:nvPr/>
          </p:nvGrpSpPr>
          <p:grpSpPr>
            <a:xfrm>
              <a:off x="7239201" y="2183127"/>
              <a:ext cx="2084871" cy="2718806"/>
              <a:chOff x="4442625" y="-10"/>
              <a:chExt cx="3994770" cy="5209439"/>
            </a:xfrm>
          </p:grpSpPr>
          <p:grpSp>
            <p:nvGrpSpPr>
              <p:cNvPr id="5811" name="Google Shape;5811;p22"/>
              <p:cNvGrpSpPr/>
              <p:nvPr/>
            </p:nvGrpSpPr>
            <p:grpSpPr>
              <a:xfrm>
                <a:off x="5698562" y="-10"/>
                <a:ext cx="2738833" cy="3265246"/>
                <a:chOff x="4890210" y="400325"/>
                <a:chExt cx="2039036" cy="2430945"/>
              </a:xfrm>
            </p:grpSpPr>
            <p:sp>
              <p:nvSpPr>
                <p:cNvPr id="5812" name="Google Shape;5812;p22"/>
                <p:cNvSpPr/>
                <p:nvPr/>
              </p:nvSpPr>
              <p:spPr>
                <a:xfrm>
                  <a:off x="6674822" y="1317534"/>
                  <a:ext cx="254424" cy="195270"/>
                </a:xfrm>
                <a:custGeom>
                  <a:avLst/>
                  <a:gdLst/>
                  <a:ahLst/>
                  <a:cxnLst/>
                  <a:rect l="l" t="t" r="r" b="b"/>
                  <a:pathLst>
                    <a:path w="5415" h="4156" extrusionOk="0">
                      <a:moveTo>
                        <a:pt x="2863" y="0"/>
                      </a:moveTo>
                      <a:cubicBezTo>
                        <a:pt x="2007" y="0"/>
                        <a:pt x="1123" y="404"/>
                        <a:pt x="639" y="1262"/>
                      </a:cubicBezTo>
                      <a:cubicBezTo>
                        <a:pt x="0" y="2395"/>
                        <a:pt x="551" y="3731"/>
                        <a:pt x="1806" y="4065"/>
                      </a:cubicBezTo>
                      <a:cubicBezTo>
                        <a:pt x="2037" y="4126"/>
                        <a:pt x="2273" y="4155"/>
                        <a:pt x="2507" y="4155"/>
                      </a:cubicBezTo>
                      <a:cubicBezTo>
                        <a:pt x="3991" y="4155"/>
                        <a:pt x="5414" y="3000"/>
                        <a:pt x="5071" y="1569"/>
                      </a:cubicBezTo>
                      <a:cubicBezTo>
                        <a:pt x="4826" y="551"/>
                        <a:pt x="3863" y="0"/>
                        <a:pt x="2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22"/>
                <p:cNvSpPr/>
                <p:nvPr/>
              </p:nvSpPr>
              <p:spPr>
                <a:xfrm>
                  <a:off x="5204263" y="2071749"/>
                  <a:ext cx="274204" cy="188081"/>
                </a:xfrm>
                <a:custGeom>
                  <a:avLst/>
                  <a:gdLst/>
                  <a:ahLst/>
                  <a:cxnLst/>
                  <a:rect l="l" t="t" r="r" b="b"/>
                  <a:pathLst>
                    <a:path w="5836" h="4003" extrusionOk="0">
                      <a:moveTo>
                        <a:pt x="2886" y="1"/>
                      </a:moveTo>
                      <a:cubicBezTo>
                        <a:pt x="2102" y="1"/>
                        <a:pt x="1471" y="299"/>
                        <a:pt x="917" y="865"/>
                      </a:cubicBezTo>
                      <a:cubicBezTo>
                        <a:pt x="0" y="1802"/>
                        <a:pt x="806" y="3808"/>
                        <a:pt x="1867" y="3961"/>
                      </a:cubicBezTo>
                      <a:cubicBezTo>
                        <a:pt x="2061" y="3989"/>
                        <a:pt x="2247" y="4002"/>
                        <a:pt x="2426" y="4002"/>
                      </a:cubicBezTo>
                      <a:cubicBezTo>
                        <a:pt x="4814" y="4002"/>
                        <a:pt x="5835" y="1644"/>
                        <a:pt x="4267" y="542"/>
                      </a:cubicBezTo>
                      <a:cubicBezTo>
                        <a:pt x="3932" y="306"/>
                        <a:pt x="3517" y="185"/>
                        <a:pt x="3140" y="11"/>
                      </a:cubicBezTo>
                      <a:cubicBezTo>
                        <a:pt x="3053" y="4"/>
                        <a:pt x="2969" y="1"/>
                        <a:pt x="2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22"/>
                <p:cNvSpPr/>
                <p:nvPr/>
              </p:nvSpPr>
              <p:spPr>
                <a:xfrm>
                  <a:off x="6484436" y="978062"/>
                  <a:ext cx="199780" cy="218903"/>
                </a:xfrm>
                <a:custGeom>
                  <a:avLst/>
                  <a:gdLst/>
                  <a:ahLst/>
                  <a:cxnLst/>
                  <a:rect l="l" t="t" r="r" b="b"/>
                  <a:pathLst>
                    <a:path w="4252" h="4659" extrusionOk="0">
                      <a:moveTo>
                        <a:pt x="2225" y="0"/>
                      </a:moveTo>
                      <a:cubicBezTo>
                        <a:pt x="1276" y="0"/>
                        <a:pt x="261" y="937"/>
                        <a:pt x="0" y="2457"/>
                      </a:cubicBezTo>
                      <a:cubicBezTo>
                        <a:pt x="73" y="2754"/>
                        <a:pt x="122" y="3310"/>
                        <a:pt x="348" y="3782"/>
                      </a:cubicBezTo>
                      <a:cubicBezTo>
                        <a:pt x="622" y="4356"/>
                        <a:pt x="1158" y="4658"/>
                        <a:pt x="1731" y="4658"/>
                      </a:cubicBezTo>
                      <a:cubicBezTo>
                        <a:pt x="2019" y="4658"/>
                        <a:pt x="2316" y="4582"/>
                        <a:pt x="2594" y="4425"/>
                      </a:cubicBezTo>
                      <a:cubicBezTo>
                        <a:pt x="3792" y="3751"/>
                        <a:pt x="4251" y="1914"/>
                        <a:pt x="3509" y="766"/>
                      </a:cubicBezTo>
                      <a:cubicBezTo>
                        <a:pt x="3169" y="240"/>
                        <a:pt x="2705" y="0"/>
                        <a:pt x="2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22"/>
                <p:cNvSpPr/>
                <p:nvPr/>
              </p:nvSpPr>
              <p:spPr>
                <a:xfrm>
                  <a:off x="6433879" y="1632949"/>
                  <a:ext cx="273829" cy="198981"/>
                </a:xfrm>
                <a:custGeom>
                  <a:avLst/>
                  <a:gdLst/>
                  <a:ahLst/>
                  <a:cxnLst/>
                  <a:rect l="l" t="t" r="r" b="b"/>
                  <a:pathLst>
                    <a:path w="5828" h="4235" extrusionOk="0">
                      <a:moveTo>
                        <a:pt x="2445" y="0"/>
                      </a:moveTo>
                      <a:cubicBezTo>
                        <a:pt x="546" y="0"/>
                        <a:pt x="0" y="2639"/>
                        <a:pt x="2113" y="3932"/>
                      </a:cubicBezTo>
                      <a:cubicBezTo>
                        <a:pt x="2421" y="4123"/>
                        <a:pt x="2729" y="4234"/>
                        <a:pt x="3043" y="4234"/>
                      </a:cubicBezTo>
                      <a:cubicBezTo>
                        <a:pt x="3295" y="4234"/>
                        <a:pt x="3551" y="4162"/>
                        <a:pt x="3813" y="4000"/>
                      </a:cubicBezTo>
                      <a:cubicBezTo>
                        <a:pt x="5827" y="2759"/>
                        <a:pt x="4517" y="104"/>
                        <a:pt x="2555" y="3"/>
                      </a:cubicBezTo>
                      <a:cubicBezTo>
                        <a:pt x="2518" y="1"/>
                        <a:pt x="2481" y="0"/>
                        <a:pt x="2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22"/>
                <p:cNvSpPr/>
                <p:nvPr/>
              </p:nvSpPr>
              <p:spPr>
                <a:xfrm>
                  <a:off x="5152578" y="1294980"/>
                  <a:ext cx="266123" cy="189303"/>
                </a:xfrm>
                <a:custGeom>
                  <a:avLst/>
                  <a:gdLst/>
                  <a:ahLst/>
                  <a:cxnLst/>
                  <a:rect l="l" t="t" r="r" b="b"/>
                  <a:pathLst>
                    <a:path w="5664" h="4029" extrusionOk="0">
                      <a:moveTo>
                        <a:pt x="3130" y="0"/>
                      </a:moveTo>
                      <a:cubicBezTo>
                        <a:pt x="960" y="0"/>
                        <a:pt x="1" y="3568"/>
                        <a:pt x="3192" y="4010"/>
                      </a:cubicBezTo>
                      <a:cubicBezTo>
                        <a:pt x="3279" y="4022"/>
                        <a:pt x="3363" y="4028"/>
                        <a:pt x="3445" y="4028"/>
                      </a:cubicBezTo>
                      <a:cubicBezTo>
                        <a:pt x="5502" y="4028"/>
                        <a:pt x="5664" y="287"/>
                        <a:pt x="3370" y="14"/>
                      </a:cubicBezTo>
                      <a:cubicBezTo>
                        <a:pt x="3288" y="5"/>
                        <a:pt x="3208" y="0"/>
                        <a:pt x="3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22"/>
                <p:cNvSpPr/>
                <p:nvPr/>
              </p:nvSpPr>
              <p:spPr>
                <a:xfrm>
                  <a:off x="5502716" y="1339241"/>
                  <a:ext cx="195129" cy="191182"/>
                </a:xfrm>
                <a:custGeom>
                  <a:avLst/>
                  <a:gdLst/>
                  <a:ahLst/>
                  <a:cxnLst/>
                  <a:rect l="l" t="t" r="r" b="b"/>
                  <a:pathLst>
                    <a:path w="4153" h="4069" extrusionOk="0">
                      <a:moveTo>
                        <a:pt x="2327" y="0"/>
                      </a:moveTo>
                      <a:cubicBezTo>
                        <a:pt x="1340" y="0"/>
                        <a:pt x="323" y="756"/>
                        <a:pt x="177" y="1665"/>
                      </a:cubicBezTo>
                      <a:cubicBezTo>
                        <a:pt x="1" y="2754"/>
                        <a:pt x="750" y="3865"/>
                        <a:pt x="1778" y="4044"/>
                      </a:cubicBezTo>
                      <a:cubicBezTo>
                        <a:pt x="1872" y="4060"/>
                        <a:pt x="1965" y="4068"/>
                        <a:pt x="2058" y="4068"/>
                      </a:cubicBezTo>
                      <a:cubicBezTo>
                        <a:pt x="2979" y="4068"/>
                        <a:pt x="3827" y="3298"/>
                        <a:pt x="3986" y="2252"/>
                      </a:cubicBezTo>
                      <a:cubicBezTo>
                        <a:pt x="4153" y="1162"/>
                        <a:pt x="3557" y="180"/>
                        <a:pt x="2633" y="26"/>
                      </a:cubicBezTo>
                      <a:cubicBezTo>
                        <a:pt x="2532" y="8"/>
                        <a:pt x="2429" y="0"/>
                        <a:pt x="2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22"/>
                <p:cNvSpPr/>
                <p:nvPr/>
              </p:nvSpPr>
              <p:spPr>
                <a:xfrm>
                  <a:off x="6311623" y="2103041"/>
                  <a:ext cx="261002" cy="176805"/>
                </a:xfrm>
                <a:custGeom>
                  <a:avLst/>
                  <a:gdLst/>
                  <a:ahLst/>
                  <a:cxnLst/>
                  <a:rect l="l" t="t" r="r" b="b"/>
                  <a:pathLst>
                    <a:path w="5555" h="3763" extrusionOk="0">
                      <a:moveTo>
                        <a:pt x="2951" y="1"/>
                      </a:moveTo>
                      <a:cubicBezTo>
                        <a:pt x="2296" y="1"/>
                        <a:pt x="1566" y="344"/>
                        <a:pt x="942" y="1222"/>
                      </a:cubicBezTo>
                      <a:cubicBezTo>
                        <a:pt x="0" y="2547"/>
                        <a:pt x="1062" y="3763"/>
                        <a:pt x="2420" y="3763"/>
                      </a:cubicBezTo>
                      <a:cubicBezTo>
                        <a:pt x="2973" y="3763"/>
                        <a:pt x="3575" y="3561"/>
                        <a:pt x="4111" y="3082"/>
                      </a:cubicBezTo>
                      <a:cubicBezTo>
                        <a:pt x="5555" y="1795"/>
                        <a:pt x="4449" y="1"/>
                        <a:pt x="2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22"/>
                <p:cNvSpPr/>
                <p:nvPr/>
              </p:nvSpPr>
              <p:spPr>
                <a:xfrm>
                  <a:off x="4890210" y="1643380"/>
                  <a:ext cx="236522" cy="166750"/>
                </a:xfrm>
                <a:custGeom>
                  <a:avLst/>
                  <a:gdLst/>
                  <a:ahLst/>
                  <a:cxnLst/>
                  <a:rect l="l" t="t" r="r" b="b"/>
                  <a:pathLst>
                    <a:path w="5034" h="3549" extrusionOk="0">
                      <a:moveTo>
                        <a:pt x="2769" y="0"/>
                      </a:moveTo>
                      <a:cubicBezTo>
                        <a:pt x="2244" y="0"/>
                        <a:pt x="1720" y="169"/>
                        <a:pt x="1311" y="526"/>
                      </a:cubicBezTo>
                      <a:cubicBezTo>
                        <a:pt x="1" y="1667"/>
                        <a:pt x="839" y="3548"/>
                        <a:pt x="2850" y="3548"/>
                      </a:cubicBezTo>
                      <a:cubicBezTo>
                        <a:pt x="3212" y="3548"/>
                        <a:pt x="3613" y="3487"/>
                        <a:pt x="4045" y="3349"/>
                      </a:cubicBezTo>
                      <a:cubicBezTo>
                        <a:pt x="4604" y="3172"/>
                        <a:pt x="4906" y="2718"/>
                        <a:pt x="5033" y="1983"/>
                      </a:cubicBezTo>
                      <a:cubicBezTo>
                        <a:pt x="4987" y="1808"/>
                        <a:pt x="4957" y="1467"/>
                        <a:pt x="4813" y="1181"/>
                      </a:cubicBezTo>
                      <a:cubicBezTo>
                        <a:pt x="4426" y="419"/>
                        <a:pt x="3597"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22"/>
                <p:cNvSpPr/>
                <p:nvPr/>
              </p:nvSpPr>
              <p:spPr>
                <a:xfrm>
                  <a:off x="6215725" y="490960"/>
                  <a:ext cx="234314" cy="189256"/>
                </a:xfrm>
                <a:custGeom>
                  <a:avLst/>
                  <a:gdLst/>
                  <a:ahLst/>
                  <a:cxnLst/>
                  <a:rect l="l" t="t" r="r" b="b"/>
                  <a:pathLst>
                    <a:path w="4987" h="4028" extrusionOk="0">
                      <a:moveTo>
                        <a:pt x="2768" y="0"/>
                      </a:moveTo>
                      <a:cubicBezTo>
                        <a:pt x="2667" y="0"/>
                        <a:pt x="2562" y="11"/>
                        <a:pt x="2455" y="35"/>
                      </a:cubicBezTo>
                      <a:cubicBezTo>
                        <a:pt x="1531" y="235"/>
                        <a:pt x="807" y="779"/>
                        <a:pt x="431" y="1681"/>
                      </a:cubicBezTo>
                      <a:cubicBezTo>
                        <a:pt x="0" y="2709"/>
                        <a:pt x="757" y="4027"/>
                        <a:pt x="1903" y="4027"/>
                      </a:cubicBezTo>
                      <a:cubicBezTo>
                        <a:pt x="2177" y="4027"/>
                        <a:pt x="2474" y="3951"/>
                        <a:pt x="2782" y="3778"/>
                      </a:cubicBezTo>
                      <a:cubicBezTo>
                        <a:pt x="4986" y="2541"/>
                        <a:pt x="4294" y="0"/>
                        <a:pt x="2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22"/>
                <p:cNvSpPr/>
                <p:nvPr/>
              </p:nvSpPr>
              <p:spPr>
                <a:xfrm>
                  <a:off x="5501635" y="2379787"/>
                  <a:ext cx="212795" cy="190054"/>
                </a:xfrm>
                <a:custGeom>
                  <a:avLst/>
                  <a:gdLst/>
                  <a:ahLst/>
                  <a:cxnLst/>
                  <a:rect l="l" t="t" r="r" b="b"/>
                  <a:pathLst>
                    <a:path w="4529" h="4045" extrusionOk="0">
                      <a:moveTo>
                        <a:pt x="2014" y="1"/>
                      </a:moveTo>
                      <a:cubicBezTo>
                        <a:pt x="1109" y="1"/>
                        <a:pt x="311" y="702"/>
                        <a:pt x="169" y="1675"/>
                      </a:cubicBezTo>
                      <a:cubicBezTo>
                        <a:pt x="0" y="2834"/>
                        <a:pt x="838" y="3904"/>
                        <a:pt x="2016" y="4034"/>
                      </a:cubicBezTo>
                      <a:cubicBezTo>
                        <a:pt x="2081" y="4041"/>
                        <a:pt x="2144" y="4045"/>
                        <a:pt x="2206" y="4045"/>
                      </a:cubicBezTo>
                      <a:cubicBezTo>
                        <a:pt x="4229" y="4045"/>
                        <a:pt x="4529" y="354"/>
                        <a:pt x="2274" y="20"/>
                      </a:cubicBezTo>
                      <a:cubicBezTo>
                        <a:pt x="2187" y="7"/>
                        <a:pt x="2100"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22"/>
                <p:cNvSpPr/>
                <p:nvPr/>
              </p:nvSpPr>
              <p:spPr>
                <a:xfrm>
                  <a:off x="5461322" y="599357"/>
                  <a:ext cx="200203" cy="183288"/>
                </a:xfrm>
                <a:custGeom>
                  <a:avLst/>
                  <a:gdLst/>
                  <a:ahLst/>
                  <a:cxnLst/>
                  <a:rect l="l" t="t" r="r" b="b"/>
                  <a:pathLst>
                    <a:path w="4261" h="3901" extrusionOk="0">
                      <a:moveTo>
                        <a:pt x="1881" y="0"/>
                      </a:moveTo>
                      <a:cubicBezTo>
                        <a:pt x="802" y="0"/>
                        <a:pt x="1" y="1005"/>
                        <a:pt x="346" y="2082"/>
                      </a:cubicBezTo>
                      <a:cubicBezTo>
                        <a:pt x="736" y="3299"/>
                        <a:pt x="1767" y="3901"/>
                        <a:pt x="2664" y="3901"/>
                      </a:cubicBezTo>
                      <a:cubicBezTo>
                        <a:pt x="3451" y="3901"/>
                        <a:pt x="4134" y="3439"/>
                        <a:pt x="4193" y="2523"/>
                      </a:cubicBezTo>
                      <a:cubicBezTo>
                        <a:pt x="4261" y="1445"/>
                        <a:pt x="3193" y="157"/>
                        <a:pt x="2113" y="15"/>
                      </a:cubicBezTo>
                      <a:cubicBezTo>
                        <a:pt x="2034" y="5"/>
                        <a:pt x="1957"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22"/>
                <p:cNvSpPr/>
                <p:nvPr/>
              </p:nvSpPr>
              <p:spPr>
                <a:xfrm>
                  <a:off x="5209008" y="2662500"/>
                  <a:ext cx="188974" cy="168770"/>
                </a:xfrm>
                <a:custGeom>
                  <a:avLst/>
                  <a:gdLst/>
                  <a:ahLst/>
                  <a:cxnLst/>
                  <a:rect l="l" t="t" r="r" b="b"/>
                  <a:pathLst>
                    <a:path w="4022" h="3592" extrusionOk="0">
                      <a:moveTo>
                        <a:pt x="2048" y="0"/>
                      </a:moveTo>
                      <a:cubicBezTo>
                        <a:pt x="1065" y="0"/>
                        <a:pt x="199" y="760"/>
                        <a:pt x="95" y="1758"/>
                      </a:cubicBezTo>
                      <a:cubicBezTo>
                        <a:pt x="1" y="2649"/>
                        <a:pt x="623" y="3468"/>
                        <a:pt x="1479" y="3575"/>
                      </a:cubicBezTo>
                      <a:cubicBezTo>
                        <a:pt x="1570" y="3586"/>
                        <a:pt x="1661" y="3592"/>
                        <a:pt x="1752" y="3592"/>
                      </a:cubicBezTo>
                      <a:cubicBezTo>
                        <a:pt x="2814" y="3592"/>
                        <a:pt x="3805" y="2842"/>
                        <a:pt x="3914" y="1899"/>
                      </a:cubicBezTo>
                      <a:cubicBezTo>
                        <a:pt x="4022" y="968"/>
                        <a:pt x="3267" y="115"/>
                        <a:pt x="2243" y="10"/>
                      </a:cubicBezTo>
                      <a:cubicBezTo>
                        <a:pt x="2178" y="4"/>
                        <a:pt x="2113" y="0"/>
                        <a:pt x="2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22"/>
                <p:cNvSpPr/>
                <p:nvPr/>
              </p:nvSpPr>
              <p:spPr>
                <a:xfrm>
                  <a:off x="6037884" y="400325"/>
                  <a:ext cx="169193" cy="189444"/>
                </a:xfrm>
                <a:custGeom>
                  <a:avLst/>
                  <a:gdLst/>
                  <a:ahLst/>
                  <a:cxnLst/>
                  <a:rect l="l" t="t" r="r" b="b"/>
                  <a:pathLst>
                    <a:path w="3601" h="4032" extrusionOk="0">
                      <a:moveTo>
                        <a:pt x="1864" y="1"/>
                      </a:moveTo>
                      <a:cubicBezTo>
                        <a:pt x="1463" y="1"/>
                        <a:pt x="1057" y="176"/>
                        <a:pt x="744" y="547"/>
                      </a:cubicBezTo>
                      <a:cubicBezTo>
                        <a:pt x="427" y="922"/>
                        <a:pt x="261" y="1428"/>
                        <a:pt x="1" y="1927"/>
                      </a:cubicBezTo>
                      <a:cubicBezTo>
                        <a:pt x="118" y="2371"/>
                        <a:pt x="159" y="2836"/>
                        <a:pt x="360" y="3216"/>
                      </a:cubicBezTo>
                      <a:cubicBezTo>
                        <a:pt x="644" y="3752"/>
                        <a:pt x="1149" y="4031"/>
                        <a:pt x="1663" y="4031"/>
                      </a:cubicBezTo>
                      <a:cubicBezTo>
                        <a:pt x="2012" y="4031"/>
                        <a:pt x="2366" y="3903"/>
                        <a:pt x="2657" y="3639"/>
                      </a:cubicBezTo>
                      <a:cubicBezTo>
                        <a:pt x="3333" y="3029"/>
                        <a:pt x="3601" y="1805"/>
                        <a:pt x="3243" y="970"/>
                      </a:cubicBezTo>
                      <a:cubicBezTo>
                        <a:pt x="2976" y="344"/>
                        <a:pt x="2425" y="1"/>
                        <a:pt x="1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22"/>
                <p:cNvSpPr/>
                <p:nvPr/>
              </p:nvSpPr>
              <p:spPr>
                <a:xfrm>
                  <a:off x="6350104" y="2460696"/>
                  <a:ext cx="189631" cy="166374"/>
                </a:xfrm>
                <a:custGeom>
                  <a:avLst/>
                  <a:gdLst/>
                  <a:ahLst/>
                  <a:cxnLst/>
                  <a:rect l="l" t="t" r="r" b="b"/>
                  <a:pathLst>
                    <a:path w="4036" h="3541" extrusionOk="0">
                      <a:moveTo>
                        <a:pt x="2017" y="0"/>
                      </a:moveTo>
                      <a:cubicBezTo>
                        <a:pt x="1212" y="0"/>
                        <a:pt x="405" y="501"/>
                        <a:pt x="210" y="1607"/>
                      </a:cubicBezTo>
                      <a:cubicBezTo>
                        <a:pt x="0" y="2791"/>
                        <a:pt x="1098" y="3540"/>
                        <a:pt x="2141" y="3540"/>
                      </a:cubicBezTo>
                      <a:cubicBezTo>
                        <a:pt x="2915" y="3540"/>
                        <a:pt x="3659" y="3126"/>
                        <a:pt x="3814" y="2169"/>
                      </a:cubicBezTo>
                      <a:cubicBezTo>
                        <a:pt x="4036" y="793"/>
                        <a:pt x="3029" y="0"/>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22"/>
                <p:cNvSpPr/>
                <p:nvPr/>
              </p:nvSpPr>
              <p:spPr>
                <a:xfrm>
                  <a:off x="5669562" y="511117"/>
                  <a:ext cx="204526" cy="184933"/>
                </a:xfrm>
                <a:custGeom>
                  <a:avLst/>
                  <a:gdLst/>
                  <a:ahLst/>
                  <a:cxnLst/>
                  <a:rect l="l" t="t" r="r" b="b"/>
                  <a:pathLst>
                    <a:path w="4353" h="3936" extrusionOk="0">
                      <a:moveTo>
                        <a:pt x="2303" y="1"/>
                      </a:moveTo>
                      <a:cubicBezTo>
                        <a:pt x="2234" y="1"/>
                        <a:pt x="2163" y="6"/>
                        <a:pt x="2090" y="16"/>
                      </a:cubicBezTo>
                      <a:cubicBezTo>
                        <a:pt x="697" y="204"/>
                        <a:pt x="0" y="2485"/>
                        <a:pt x="1740" y="3670"/>
                      </a:cubicBezTo>
                      <a:cubicBezTo>
                        <a:pt x="2004" y="3850"/>
                        <a:pt x="2287" y="3935"/>
                        <a:pt x="2558" y="3935"/>
                      </a:cubicBezTo>
                      <a:cubicBezTo>
                        <a:pt x="3091" y="3935"/>
                        <a:pt x="3582" y="3605"/>
                        <a:pt x="3813" y="3020"/>
                      </a:cubicBezTo>
                      <a:cubicBezTo>
                        <a:pt x="4353" y="1654"/>
                        <a:pt x="3593" y="1"/>
                        <a:pt x="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22"/>
                <p:cNvSpPr/>
                <p:nvPr/>
              </p:nvSpPr>
              <p:spPr>
                <a:xfrm>
                  <a:off x="6215302" y="1827235"/>
                  <a:ext cx="178402" cy="185450"/>
                </a:xfrm>
                <a:custGeom>
                  <a:avLst/>
                  <a:gdLst/>
                  <a:ahLst/>
                  <a:cxnLst/>
                  <a:rect l="l" t="t" r="r" b="b"/>
                  <a:pathLst>
                    <a:path w="3797" h="3947" extrusionOk="0">
                      <a:moveTo>
                        <a:pt x="1832" y="0"/>
                      </a:moveTo>
                      <a:cubicBezTo>
                        <a:pt x="1331" y="0"/>
                        <a:pt x="834" y="261"/>
                        <a:pt x="555" y="792"/>
                      </a:cubicBezTo>
                      <a:cubicBezTo>
                        <a:pt x="362" y="1161"/>
                        <a:pt x="254" y="1576"/>
                        <a:pt x="107" y="1970"/>
                      </a:cubicBezTo>
                      <a:cubicBezTo>
                        <a:pt x="0" y="2891"/>
                        <a:pt x="392" y="3622"/>
                        <a:pt x="1162" y="3870"/>
                      </a:cubicBezTo>
                      <a:cubicBezTo>
                        <a:pt x="1325" y="3922"/>
                        <a:pt x="1484" y="3947"/>
                        <a:pt x="1638" y="3947"/>
                      </a:cubicBezTo>
                      <a:cubicBezTo>
                        <a:pt x="2909" y="3947"/>
                        <a:pt x="3796" y="2275"/>
                        <a:pt x="3212" y="940"/>
                      </a:cubicBezTo>
                      <a:cubicBezTo>
                        <a:pt x="2940" y="318"/>
                        <a:pt x="2383"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28" name="Google Shape;5828;p22"/>
              <p:cNvSpPr/>
              <p:nvPr/>
            </p:nvSpPr>
            <p:spPr>
              <a:xfrm>
                <a:off x="5017138" y="3461276"/>
                <a:ext cx="250115" cy="216665"/>
              </a:xfrm>
              <a:custGeom>
                <a:avLst/>
                <a:gdLst/>
                <a:ahLst/>
                <a:cxnLst/>
                <a:rect l="l" t="t" r="r" b="b"/>
                <a:pathLst>
                  <a:path w="3963" h="3433" extrusionOk="0">
                    <a:moveTo>
                      <a:pt x="1968" y="1"/>
                    </a:moveTo>
                    <a:cubicBezTo>
                      <a:pt x="1697" y="1"/>
                      <a:pt x="1427" y="80"/>
                      <a:pt x="1182" y="258"/>
                    </a:cubicBezTo>
                    <a:cubicBezTo>
                      <a:pt x="1" y="1113"/>
                      <a:pt x="643" y="3223"/>
                      <a:pt x="2234" y="3420"/>
                    </a:cubicBezTo>
                    <a:cubicBezTo>
                      <a:pt x="2301" y="3428"/>
                      <a:pt x="2368" y="3432"/>
                      <a:pt x="2434" y="3432"/>
                    </a:cubicBezTo>
                    <a:cubicBezTo>
                      <a:pt x="3307" y="3432"/>
                      <a:pt x="3963" y="2709"/>
                      <a:pt x="3844" y="1810"/>
                    </a:cubicBezTo>
                    <a:cubicBezTo>
                      <a:pt x="3715" y="818"/>
                      <a:pt x="2837"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22"/>
              <p:cNvSpPr/>
              <p:nvPr/>
            </p:nvSpPr>
            <p:spPr>
              <a:xfrm>
                <a:off x="6323629" y="4549146"/>
                <a:ext cx="208082" cy="209029"/>
              </a:xfrm>
              <a:custGeom>
                <a:avLst/>
                <a:gdLst/>
                <a:ahLst/>
                <a:cxnLst/>
                <a:rect l="l" t="t" r="r" b="b"/>
                <a:pathLst>
                  <a:path w="3297" h="3312" extrusionOk="0">
                    <a:moveTo>
                      <a:pt x="1300" y="1"/>
                    </a:moveTo>
                    <a:cubicBezTo>
                      <a:pt x="731" y="1"/>
                      <a:pt x="219" y="342"/>
                      <a:pt x="69" y="1006"/>
                    </a:cubicBezTo>
                    <a:cubicBezTo>
                      <a:pt x="0" y="1308"/>
                      <a:pt x="35" y="1629"/>
                      <a:pt x="22" y="1941"/>
                    </a:cubicBezTo>
                    <a:cubicBezTo>
                      <a:pt x="231" y="2588"/>
                      <a:pt x="641" y="2995"/>
                      <a:pt x="1250" y="3240"/>
                    </a:cubicBezTo>
                    <a:cubicBezTo>
                      <a:pt x="1372" y="3289"/>
                      <a:pt x="1498" y="3312"/>
                      <a:pt x="1625" y="3312"/>
                    </a:cubicBezTo>
                    <a:cubicBezTo>
                      <a:pt x="2448" y="3312"/>
                      <a:pt x="3297" y="2372"/>
                      <a:pt x="3127" y="1696"/>
                    </a:cubicBezTo>
                    <a:cubicBezTo>
                      <a:pt x="2839" y="553"/>
                      <a:pt x="2023" y="1"/>
                      <a:pt x="1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22"/>
              <p:cNvSpPr/>
              <p:nvPr/>
            </p:nvSpPr>
            <p:spPr>
              <a:xfrm>
                <a:off x="4797633" y="3818493"/>
                <a:ext cx="263179" cy="177472"/>
              </a:xfrm>
              <a:custGeom>
                <a:avLst/>
                <a:gdLst/>
                <a:ahLst/>
                <a:cxnLst/>
                <a:rect l="l" t="t" r="r" b="b"/>
                <a:pathLst>
                  <a:path w="4170" h="2812" extrusionOk="0">
                    <a:moveTo>
                      <a:pt x="2335" y="1"/>
                    </a:moveTo>
                    <a:cubicBezTo>
                      <a:pt x="1696" y="1"/>
                      <a:pt x="1045" y="278"/>
                      <a:pt x="692" y="786"/>
                    </a:cubicBezTo>
                    <a:cubicBezTo>
                      <a:pt x="0" y="1786"/>
                      <a:pt x="870" y="2812"/>
                      <a:pt x="2227" y="2812"/>
                    </a:cubicBezTo>
                    <a:cubicBezTo>
                      <a:pt x="2430" y="2812"/>
                      <a:pt x="2645" y="2788"/>
                      <a:pt x="2867" y="2739"/>
                    </a:cubicBezTo>
                    <a:cubicBezTo>
                      <a:pt x="3051" y="2603"/>
                      <a:pt x="3424" y="2409"/>
                      <a:pt x="3689" y="2118"/>
                    </a:cubicBezTo>
                    <a:cubicBezTo>
                      <a:pt x="4170" y="1585"/>
                      <a:pt x="4056" y="819"/>
                      <a:pt x="3494" y="376"/>
                    </a:cubicBezTo>
                    <a:cubicBezTo>
                      <a:pt x="3172" y="121"/>
                      <a:pt x="2756" y="1"/>
                      <a:pt x="2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22"/>
              <p:cNvSpPr/>
              <p:nvPr/>
            </p:nvSpPr>
            <p:spPr>
              <a:xfrm>
                <a:off x="5430650" y="3571912"/>
                <a:ext cx="209155" cy="202086"/>
              </a:xfrm>
              <a:custGeom>
                <a:avLst/>
                <a:gdLst/>
                <a:ahLst/>
                <a:cxnLst/>
                <a:rect l="l" t="t" r="r" b="b"/>
                <a:pathLst>
                  <a:path w="3314" h="3202" extrusionOk="0">
                    <a:moveTo>
                      <a:pt x="1871" y="0"/>
                    </a:moveTo>
                    <a:cubicBezTo>
                      <a:pt x="812" y="0"/>
                      <a:pt x="0" y="1255"/>
                      <a:pt x="383" y="2341"/>
                    </a:cubicBezTo>
                    <a:cubicBezTo>
                      <a:pt x="587" y="2920"/>
                      <a:pt x="1055" y="3201"/>
                      <a:pt x="1557" y="3201"/>
                    </a:cubicBezTo>
                    <a:cubicBezTo>
                      <a:pt x="2274" y="3201"/>
                      <a:pt x="3060" y="2626"/>
                      <a:pt x="3236" y="1525"/>
                    </a:cubicBezTo>
                    <a:cubicBezTo>
                      <a:pt x="3314" y="1043"/>
                      <a:pt x="3217" y="632"/>
                      <a:pt x="2797" y="327"/>
                    </a:cubicBezTo>
                    <a:cubicBezTo>
                      <a:pt x="2483" y="99"/>
                      <a:pt x="2167" y="0"/>
                      <a:pt x="1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22"/>
              <p:cNvSpPr/>
              <p:nvPr/>
            </p:nvSpPr>
            <p:spPr>
              <a:xfrm>
                <a:off x="5597457" y="4887996"/>
                <a:ext cx="220515" cy="187570"/>
              </a:xfrm>
              <a:custGeom>
                <a:avLst/>
                <a:gdLst/>
                <a:ahLst/>
                <a:cxnLst/>
                <a:rect l="l" t="t" r="r" b="b"/>
                <a:pathLst>
                  <a:path w="3494" h="2972" extrusionOk="0">
                    <a:moveTo>
                      <a:pt x="1962" y="0"/>
                    </a:moveTo>
                    <a:cubicBezTo>
                      <a:pt x="1046" y="0"/>
                      <a:pt x="0" y="792"/>
                      <a:pt x="307" y="1894"/>
                    </a:cubicBezTo>
                    <a:cubicBezTo>
                      <a:pt x="507" y="2609"/>
                      <a:pt x="1149" y="2971"/>
                      <a:pt x="1779" y="2971"/>
                    </a:cubicBezTo>
                    <a:cubicBezTo>
                      <a:pt x="2647" y="2971"/>
                      <a:pt x="3493" y="2283"/>
                      <a:pt x="3131" y="877"/>
                    </a:cubicBezTo>
                    <a:cubicBezTo>
                      <a:pt x="2973" y="262"/>
                      <a:pt x="2489" y="0"/>
                      <a:pt x="1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22"/>
              <p:cNvSpPr/>
              <p:nvPr/>
            </p:nvSpPr>
            <p:spPr>
              <a:xfrm>
                <a:off x="5527717" y="4593766"/>
                <a:ext cx="211995" cy="182458"/>
              </a:xfrm>
              <a:custGeom>
                <a:avLst/>
                <a:gdLst/>
                <a:ahLst/>
                <a:cxnLst/>
                <a:rect l="l" t="t" r="r" b="b"/>
                <a:pathLst>
                  <a:path w="3359" h="2891" extrusionOk="0">
                    <a:moveTo>
                      <a:pt x="1720" y="1"/>
                    </a:moveTo>
                    <a:cubicBezTo>
                      <a:pt x="1587" y="1"/>
                      <a:pt x="1451" y="16"/>
                      <a:pt x="1316" y="49"/>
                    </a:cubicBezTo>
                    <a:cubicBezTo>
                      <a:pt x="512" y="244"/>
                      <a:pt x="0" y="939"/>
                      <a:pt x="157" y="1625"/>
                    </a:cubicBezTo>
                    <a:cubicBezTo>
                      <a:pt x="317" y="2328"/>
                      <a:pt x="1050" y="2891"/>
                      <a:pt x="1732" y="2891"/>
                    </a:cubicBezTo>
                    <a:cubicBezTo>
                      <a:pt x="1821" y="2891"/>
                      <a:pt x="1910" y="2881"/>
                      <a:pt x="1996" y="2861"/>
                    </a:cubicBezTo>
                    <a:cubicBezTo>
                      <a:pt x="2800" y="2672"/>
                      <a:pt x="3359" y="1835"/>
                      <a:pt x="3189" y="1071"/>
                    </a:cubicBezTo>
                    <a:cubicBezTo>
                      <a:pt x="3048" y="432"/>
                      <a:pt x="2420" y="1"/>
                      <a:pt x="17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22"/>
              <p:cNvSpPr/>
              <p:nvPr/>
            </p:nvSpPr>
            <p:spPr>
              <a:xfrm>
                <a:off x="5879885" y="3519024"/>
                <a:ext cx="264504" cy="185740"/>
              </a:xfrm>
              <a:custGeom>
                <a:avLst/>
                <a:gdLst/>
                <a:ahLst/>
                <a:cxnLst/>
                <a:rect l="l" t="t" r="r" b="b"/>
                <a:pathLst>
                  <a:path w="4191" h="2943" extrusionOk="0">
                    <a:moveTo>
                      <a:pt x="1963" y="1"/>
                    </a:moveTo>
                    <a:cubicBezTo>
                      <a:pt x="546" y="1"/>
                      <a:pt x="1" y="2376"/>
                      <a:pt x="2257" y="2899"/>
                    </a:cubicBezTo>
                    <a:cubicBezTo>
                      <a:pt x="2385" y="2929"/>
                      <a:pt x="2506" y="2943"/>
                      <a:pt x="2619" y="2943"/>
                    </a:cubicBezTo>
                    <a:cubicBezTo>
                      <a:pt x="3976" y="2943"/>
                      <a:pt x="4190" y="920"/>
                      <a:pt x="2642" y="170"/>
                    </a:cubicBezTo>
                    <a:cubicBezTo>
                      <a:pt x="2401" y="52"/>
                      <a:pt x="2173" y="1"/>
                      <a:pt x="1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22"/>
              <p:cNvSpPr/>
              <p:nvPr/>
            </p:nvSpPr>
            <p:spPr>
              <a:xfrm>
                <a:off x="6024034" y="5006711"/>
                <a:ext cx="228341" cy="202717"/>
              </a:xfrm>
              <a:custGeom>
                <a:avLst/>
                <a:gdLst/>
                <a:ahLst/>
                <a:cxnLst/>
                <a:rect l="l" t="t" r="r" b="b"/>
                <a:pathLst>
                  <a:path w="3618" h="3212" extrusionOk="0">
                    <a:moveTo>
                      <a:pt x="1619" y="1"/>
                    </a:moveTo>
                    <a:cubicBezTo>
                      <a:pt x="1484" y="1"/>
                      <a:pt x="1338" y="19"/>
                      <a:pt x="1179" y="55"/>
                    </a:cubicBezTo>
                    <a:cubicBezTo>
                      <a:pt x="1070" y="138"/>
                      <a:pt x="841" y="255"/>
                      <a:pt x="686" y="437"/>
                    </a:cubicBezTo>
                    <a:cubicBezTo>
                      <a:pt x="1" y="1231"/>
                      <a:pt x="292" y="2584"/>
                      <a:pt x="1230" y="3054"/>
                    </a:cubicBezTo>
                    <a:cubicBezTo>
                      <a:pt x="1447" y="3162"/>
                      <a:pt x="1660" y="3211"/>
                      <a:pt x="1860" y="3211"/>
                    </a:cubicBezTo>
                    <a:cubicBezTo>
                      <a:pt x="2929" y="3211"/>
                      <a:pt x="3618" y="1791"/>
                      <a:pt x="2410" y="350"/>
                    </a:cubicBezTo>
                    <a:cubicBezTo>
                      <a:pt x="2209" y="111"/>
                      <a:pt x="1949"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22"/>
              <p:cNvSpPr/>
              <p:nvPr/>
            </p:nvSpPr>
            <p:spPr>
              <a:xfrm>
                <a:off x="4442625" y="4252202"/>
                <a:ext cx="260592" cy="171350"/>
              </a:xfrm>
              <a:custGeom>
                <a:avLst/>
                <a:gdLst/>
                <a:ahLst/>
                <a:cxnLst/>
                <a:rect l="l" t="t" r="r" b="b"/>
                <a:pathLst>
                  <a:path w="4129" h="2715" extrusionOk="0">
                    <a:moveTo>
                      <a:pt x="1782" y="0"/>
                    </a:moveTo>
                    <a:cubicBezTo>
                      <a:pt x="732" y="0"/>
                      <a:pt x="0" y="985"/>
                      <a:pt x="551" y="1782"/>
                    </a:cubicBezTo>
                    <a:cubicBezTo>
                      <a:pt x="954" y="2363"/>
                      <a:pt x="1537" y="2711"/>
                      <a:pt x="2271" y="2715"/>
                    </a:cubicBezTo>
                    <a:cubicBezTo>
                      <a:pt x="2274" y="2715"/>
                      <a:pt x="2276" y="2715"/>
                      <a:pt x="2278" y="2715"/>
                    </a:cubicBezTo>
                    <a:cubicBezTo>
                      <a:pt x="3310" y="2715"/>
                      <a:pt x="4129" y="1335"/>
                      <a:pt x="3055" y="485"/>
                    </a:cubicBezTo>
                    <a:cubicBezTo>
                      <a:pt x="2620" y="141"/>
                      <a:pt x="2178" y="0"/>
                      <a:pt x="1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22"/>
              <p:cNvSpPr/>
              <p:nvPr/>
            </p:nvSpPr>
            <p:spPr>
              <a:xfrm>
                <a:off x="4859546" y="4900808"/>
                <a:ext cx="214078" cy="199057"/>
              </a:xfrm>
              <a:custGeom>
                <a:avLst/>
                <a:gdLst/>
                <a:ahLst/>
                <a:cxnLst/>
                <a:rect l="l" t="t" r="r" b="b"/>
                <a:pathLst>
                  <a:path w="3392" h="3154" extrusionOk="0">
                    <a:moveTo>
                      <a:pt x="1749" y="1"/>
                    </a:moveTo>
                    <a:cubicBezTo>
                      <a:pt x="1625" y="1"/>
                      <a:pt x="1494" y="22"/>
                      <a:pt x="1358" y="69"/>
                    </a:cubicBezTo>
                    <a:cubicBezTo>
                      <a:pt x="589" y="330"/>
                      <a:pt x="1" y="1438"/>
                      <a:pt x="210" y="2229"/>
                    </a:cubicBezTo>
                    <a:cubicBezTo>
                      <a:pt x="364" y="2806"/>
                      <a:pt x="859" y="3154"/>
                      <a:pt x="1378" y="3154"/>
                    </a:cubicBezTo>
                    <a:cubicBezTo>
                      <a:pt x="1643" y="3154"/>
                      <a:pt x="1915" y="3063"/>
                      <a:pt x="2150" y="2865"/>
                    </a:cubicBezTo>
                    <a:cubicBezTo>
                      <a:pt x="3391" y="1819"/>
                      <a:pt x="2884" y="1"/>
                      <a:pt x="1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22"/>
              <p:cNvSpPr/>
              <p:nvPr/>
            </p:nvSpPr>
            <p:spPr>
              <a:xfrm>
                <a:off x="4448999" y="4481868"/>
                <a:ext cx="219947" cy="156582"/>
              </a:xfrm>
              <a:custGeom>
                <a:avLst/>
                <a:gdLst/>
                <a:ahLst/>
                <a:cxnLst/>
                <a:rect l="l" t="t" r="r" b="b"/>
                <a:pathLst>
                  <a:path w="3485" h="2481" extrusionOk="0">
                    <a:moveTo>
                      <a:pt x="1932" y="1"/>
                    </a:moveTo>
                    <a:cubicBezTo>
                      <a:pt x="1442" y="1"/>
                      <a:pt x="930" y="181"/>
                      <a:pt x="614" y="503"/>
                    </a:cubicBezTo>
                    <a:cubicBezTo>
                      <a:pt x="1" y="1129"/>
                      <a:pt x="200" y="2092"/>
                      <a:pt x="1034" y="2358"/>
                    </a:cubicBezTo>
                    <a:cubicBezTo>
                      <a:pt x="1385" y="2471"/>
                      <a:pt x="1783" y="2441"/>
                      <a:pt x="2204" y="2481"/>
                    </a:cubicBezTo>
                    <a:cubicBezTo>
                      <a:pt x="2479" y="2272"/>
                      <a:pt x="2789" y="2111"/>
                      <a:pt x="2996" y="1862"/>
                    </a:cubicBezTo>
                    <a:cubicBezTo>
                      <a:pt x="3484" y="1274"/>
                      <a:pt x="3290" y="461"/>
                      <a:pt x="2633" y="147"/>
                    </a:cubicBezTo>
                    <a:cubicBezTo>
                      <a:pt x="2425" y="48"/>
                      <a:pt x="2181" y="1"/>
                      <a:pt x="1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22"/>
              <p:cNvSpPr/>
              <p:nvPr/>
            </p:nvSpPr>
            <p:spPr>
              <a:xfrm>
                <a:off x="6223469" y="3383774"/>
                <a:ext cx="237997" cy="173118"/>
              </a:xfrm>
              <a:custGeom>
                <a:avLst/>
                <a:gdLst/>
                <a:ahLst/>
                <a:cxnLst/>
                <a:rect l="l" t="t" r="r" b="b"/>
                <a:pathLst>
                  <a:path w="3771" h="2743" extrusionOk="0">
                    <a:moveTo>
                      <a:pt x="2014" y="0"/>
                    </a:moveTo>
                    <a:cubicBezTo>
                      <a:pt x="1914" y="0"/>
                      <a:pt x="1809" y="13"/>
                      <a:pt x="1698" y="38"/>
                    </a:cubicBezTo>
                    <a:cubicBezTo>
                      <a:pt x="0" y="436"/>
                      <a:pt x="403" y="2742"/>
                      <a:pt x="1960" y="2742"/>
                    </a:cubicBezTo>
                    <a:cubicBezTo>
                      <a:pt x="2079" y="2742"/>
                      <a:pt x="2205" y="2729"/>
                      <a:pt x="2337" y="2700"/>
                    </a:cubicBezTo>
                    <a:cubicBezTo>
                      <a:pt x="3770" y="2387"/>
                      <a:pt x="3419" y="0"/>
                      <a:pt x="2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22"/>
              <p:cNvSpPr/>
              <p:nvPr/>
            </p:nvSpPr>
            <p:spPr>
              <a:xfrm>
                <a:off x="4677151" y="4752620"/>
                <a:ext cx="209533" cy="164787"/>
              </a:xfrm>
              <a:custGeom>
                <a:avLst/>
                <a:gdLst/>
                <a:ahLst/>
                <a:cxnLst/>
                <a:rect l="l" t="t" r="r" b="b"/>
                <a:pathLst>
                  <a:path w="3320" h="2611" extrusionOk="0">
                    <a:moveTo>
                      <a:pt x="2153" y="0"/>
                    </a:moveTo>
                    <a:cubicBezTo>
                      <a:pt x="2146" y="0"/>
                      <a:pt x="2140" y="0"/>
                      <a:pt x="2133" y="1"/>
                    </a:cubicBezTo>
                    <a:cubicBezTo>
                      <a:pt x="971" y="16"/>
                      <a:pt x="1" y="1126"/>
                      <a:pt x="539" y="2053"/>
                    </a:cubicBezTo>
                    <a:cubicBezTo>
                      <a:pt x="751" y="2418"/>
                      <a:pt x="1163" y="2610"/>
                      <a:pt x="1603" y="2610"/>
                    </a:cubicBezTo>
                    <a:cubicBezTo>
                      <a:pt x="2261" y="2610"/>
                      <a:pt x="2980" y="2180"/>
                      <a:pt x="3176" y="1254"/>
                    </a:cubicBezTo>
                    <a:cubicBezTo>
                      <a:pt x="3320" y="562"/>
                      <a:pt x="2853"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22"/>
              <p:cNvSpPr/>
              <p:nvPr/>
            </p:nvSpPr>
            <p:spPr>
              <a:xfrm>
                <a:off x="5706326" y="3770590"/>
                <a:ext cx="210859" cy="152290"/>
              </a:xfrm>
              <a:custGeom>
                <a:avLst/>
                <a:gdLst/>
                <a:ahLst/>
                <a:cxnLst/>
                <a:rect l="l" t="t" r="r" b="b"/>
                <a:pathLst>
                  <a:path w="3341" h="2413" extrusionOk="0">
                    <a:moveTo>
                      <a:pt x="1927" y="1"/>
                    </a:moveTo>
                    <a:cubicBezTo>
                      <a:pt x="1481" y="1"/>
                      <a:pt x="1014" y="167"/>
                      <a:pt x="677" y="517"/>
                    </a:cubicBezTo>
                    <a:cubicBezTo>
                      <a:pt x="0" y="1217"/>
                      <a:pt x="388" y="2315"/>
                      <a:pt x="1332" y="2403"/>
                    </a:cubicBezTo>
                    <a:cubicBezTo>
                      <a:pt x="1406" y="2410"/>
                      <a:pt x="1481" y="2412"/>
                      <a:pt x="1556" y="2412"/>
                    </a:cubicBezTo>
                    <a:cubicBezTo>
                      <a:pt x="1794" y="2412"/>
                      <a:pt x="2035" y="2385"/>
                      <a:pt x="2276" y="2378"/>
                    </a:cubicBezTo>
                    <a:cubicBezTo>
                      <a:pt x="2946" y="2190"/>
                      <a:pt x="3341" y="1708"/>
                      <a:pt x="3294" y="1104"/>
                    </a:cubicBezTo>
                    <a:cubicBezTo>
                      <a:pt x="3237" y="387"/>
                      <a:pt x="2606"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42" name="Google Shape;5842;p22"/>
            <p:cNvGrpSpPr/>
            <p:nvPr/>
          </p:nvGrpSpPr>
          <p:grpSpPr>
            <a:xfrm>
              <a:off x="7266441" y="2212639"/>
              <a:ext cx="2014550" cy="2677139"/>
              <a:chOff x="4494819" y="56537"/>
              <a:chExt cx="3860031" cy="5129602"/>
            </a:xfrm>
          </p:grpSpPr>
          <p:grpSp>
            <p:nvGrpSpPr>
              <p:cNvPr id="5843" name="Google Shape;5843;p22"/>
              <p:cNvGrpSpPr/>
              <p:nvPr/>
            </p:nvGrpSpPr>
            <p:grpSpPr>
              <a:xfrm>
                <a:off x="5783195" y="56537"/>
                <a:ext cx="2571656" cy="3149692"/>
                <a:chOff x="4953218" y="442424"/>
                <a:chExt cx="1914574" cy="2344917"/>
              </a:xfrm>
            </p:grpSpPr>
            <p:sp>
              <p:nvSpPr>
                <p:cNvPr id="5844" name="Google Shape;5844;p22"/>
                <p:cNvSpPr/>
                <p:nvPr/>
              </p:nvSpPr>
              <p:spPr>
                <a:xfrm>
                  <a:off x="5577987" y="661566"/>
                  <a:ext cx="54033" cy="55865"/>
                </a:xfrm>
                <a:custGeom>
                  <a:avLst/>
                  <a:gdLst/>
                  <a:ahLst/>
                  <a:cxnLst/>
                  <a:rect l="l" t="t" r="r" b="b"/>
                  <a:pathLst>
                    <a:path w="1150" h="1189" extrusionOk="0">
                      <a:moveTo>
                        <a:pt x="544" y="0"/>
                      </a:moveTo>
                      <a:cubicBezTo>
                        <a:pt x="364" y="0"/>
                        <a:pt x="188" y="133"/>
                        <a:pt x="0" y="409"/>
                      </a:cubicBezTo>
                      <a:cubicBezTo>
                        <a:pt x="60" y="848"/>
                        <a:pt x="386" y="1017"/>
                        <a:pt x="805" y="1188"/>
                      </a:cubicBezTo>
                      <a:cubicBezTo>
                        <a:pt x="1150" y="657"/>
                        <a:pt x="1150" y="348"/>
                        <a:pt x="852" y="122"/>
                      </a:cubicBezTo>
                      <a:cubicBezTo>
                        <a:pt x="746" y="41"/>
                        <a:pt x="644"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22"/>
                <p:cNvSpPr/>
                <p:nvPr/>
              </p:nvSpPr>
              <p:spPr>
                <a:xfrm>
                  <a:off x="5735530" y="611291"/>
                  <a:ext cx="43179" cy="66578"/>
                </a:xfrm>
                <a:custGeom>
                  <a:avLst/>
                  <a:gdLst/>
                  <a:ahLst/>
                  <a:cxnLst/>
                  <a:rect l="l" t="t" r="r" b="b"/>
                  <a:pathLst>
                    <a:path w="919" h="1417" extrusionOk="0">
                      <a:moveTo>
                        <a:pt x="440" y="1"/>
                      </a:moveTo>
                      <a:cubicBezTo>
                        <a:pt x="34" y="106"/>
                        <a:pt x="1" y="405"/>
                        <a:pt x="56" y="707"/>
                      </a:cubicBezTo>
                      <a:cubicBezTo>
                        <a:pt x="121" y="1068"/>
                        <a:pt x="288" y="1374"/>
                        <a:pt x="776" y="1416"/>
                      </a:cubicBezTo>
                      <a:cubicBezTo>
                        <a:pt x="918" y="811"/>
                        <a:pt x="918" y="811"/>
                        <a:pt x="723" y="138"/>
                      </a:cubicBezTo>
                      <a:cubicBezTo>
                        <a:pt x="633" y="94"/>
                        <a:pt x="529" y="44"/>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22"/>
                <p:cNvSpPr/>
                <p:nvPr/>
              </p:nvSpPr>
              <p:spPr>
                <a:xfrm>
                  <a:off x="5474055" y="658841"/>
                  <a:ext cx="48864" cy="48723"/>
                </a:xfrm>
                <a:custGeom>
                  <a:avLst/>
                  <a:gdLst/>
                  <a:ahLst/>
                  <a:cxnLst/>
                  <a:rect l="l" t="t" r="r" b="b"/>
                  <a:pathLst>
                    <a:path w="1040" h="1037" extrusionOk="0">
                      <a:moveTo>
                        <a:pt x="452" y="0"/>
                      </a:moveTo>
                      <a:cubicBezTo>
                        <a:pt x="337" y="56"/>
                        <a:pt x="188" y="130"/>
                        <a:pt x="1" y="222"/>
                      </a:cubicBezTo>
                      <a:cubicBezTo>
                        <a:pt x="168" y="798"/>
                        <a:pt x="172" y="833"/>
                        <a:pt x="342" y="929"/>
                      </a:cubicBezTo>
                      <a:cubicBezTo>
                        <a:pt x="458" y="994"/>
                        <a:pt x="605" y="1037"/>
                        <a:pt x="737" y="1037"/>
                      </a:cubicBezTo>
                      <a:cubicBezTo>
                        <a:pt x="741" y="1037"/>
                        <a:pt x="744" y="1037"/>
                        <a:pt x="748" y="1037"/>
                      </a:cubicBezTo>
                      <a:cubicBezTo>
                        <a:pt x="906" y="1032"/>
                        <a:pt x="1002" y="907"/>
                        <a:pt x="1040" y="702"/>
                      </a:cubicBezTo>
                      <a:cubicBezTo>
                        <a:pt x="983" y="410"/>
                        <a:pt x="866" y="122"/>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22"/>
                <p:cNvSpPr/>
                <p:nvPr/>
              </p:nvSpPr>
              <p:spPr>
                <a:xfrm>
                  <a:off x="6562902" y="1111924"/>
                  <a:ext cx="42380" cy="53798"/>
                </a:xfrm>
                <a:custGeom>
                  <a:avLst/>
                  <a:gdLst/>
                  <a:ahLst/>
                  <a:cxnLst/>
                  <a:rect l="l" t="t" r="r" b="b"/>
                  <a:pathLst>
                    <a:path w="902" h="1145" extrusionOk="0">
                      <a:moveTo>
                        <a:pt x="458" y="0"/>
                      </a:moveTo>
                      <a:cubicBezTo>
                        <a:pt x="327" y="102"/>
                        <a:pt x="173" y="222"/>
                        <a:pt x="37" y="329"/>
                      </a:cubicBezTo>
                      <a:cubicBezTo>
                        <a:pt x="71" y="639"/>
                        <a:pt x="1" y="920"/>
                        <a:pt x="270" y="1144"/>
                      </a:cubicBezTo>
                      <a:cubicBezTo>
                        <a:pt x="594" y="1099"/>
                        <a:pt x="799" y="906"/>
                        <a:pt x="856" y="584"/>
                      </a:cubicBezTo>
                      <a:cubicBezTo>
                        <a:pt x="901" y="318"/>
                        <a:pt x="769" y="123"/>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22"/>
                <p:cNvSpPr/>
                <p:nvPr/>
              </p:nvSpPr>
              <p:spPr>
                <a:xfrm>
                  <a:off x="5229259" y="1380494"/>
                  <a:ext cx="62772" cy="38387"/>
                </a:xfrm>
                <a:custGeom>
                  <a:avLst/>
                  <a:gdLst/>
                  <a:ahLst/>
                  <a:cxnLst/>
                  <a:rect l="l" t="t" r="r" b="b"/>
                  <a:pathLst>
                    <a:path w="1336" h="817" extrusionOk="0">
                      <a:moveTo>
                        <a:pt x="292" y="1"/>
                      </a:moveTo>
                      <a:cubicBezTo>
                        <a:pt x="213" y="88"/>
                        <a:pt x="118" y="191"/>
                        <a:pt x="1" y="319"/>
                      </a:cubicBezTo>
                      <a:cubicBezTo>
                        <a:pt x="88" y="489"/>
                        <a:pt x="164" y="640"/>
                        <a:pt x="254" y="817"/>
                      </a:cubicBezTo>
                      <a:cubicBezTo>
                        <a:pt x="1335" y="445"/>
                        <a:pt x="1070" y="565"/>
                        <a:pt x="1244" y="326"/>
                      </a:cubicBezTo>
                      <a:cubicBezTo>
                        <a:pt x="1089" y="123"/>
                        <a:pt x="1089" y="123"/>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22"/>
                <p:cNvSpPr/>
                <p:nvPr/>
              </p:nvSpPr>
              <p:spPr>
                <a:xfrm>
                  <a:off x="6260267" y="1872811"/>
                  <a:ext cx="55489" cy="38246"/>
                </a:xfrm>
                <a:custGeom>
                  <a:avLst/>
                  <a:gdLst/>
                  <a:ahLst/>
                  <a:cxnLst/>
                  <a:rect l="l" t="t" r="r" b="b"/>
                  <a:pathLst>
                    <a:path w="1181" h="814" extrusionOk="0">
                      <a:moveTo>
                        <a:pt x="630" y="1"/>
                      </a:moveTo>
                      <a:cubicBezTo>
                        <a:pt x="525" y="1"/>
                        <a:pt x="411" y="29"/>
                        <a:pt x="288" y="99"/>
                      </a:cubicBezTo>
                      <a:cubicBezTo>
                        <a:pt x="163" y="274"/>
                        <a:pt x="1" y="460"/>
                        <a:pt x="264" y="750"/>
                      </a:cubicBezTo>
                      <a:cubicBezTo>
                        <a:pt x="446" y="768"/>
                        <a:pt x="675" y="792"/>
                        <a:pt x="883" y="813"/>
                      </a:cubicBezTo>
                      <a:cubicBezTo>
                        <a:pt x="1161" y="457"/>
                        <a:pt x="1180" y="369"/>
                        <a:pt x="1006" y="124"/>
                      </a:cubicBezTo>
                      <a:cubicBezTo>
                        <a:pt x="898" y="53"/>
                        <a:pt x="772"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0" name="Google Shape;5850;p22"/>
                <p:cNvSpPr/>
                <p:nvPr/>
              </p:nvSpPr>
              <p:spPr>
                <a:xfrm>
                  <a:off x="5229729" y="2726448"/>
                  <a:ext cx="44918" cy="50274"/>
                </a:xfrm>
                <a:custGeom>
                  <a:avLst/>
                  <a:gdLst/>
                  <a:ahLst/>
                  <a:cxnLst/>
                  <a:rect l="l" t="t" r="r" b="b"/>
                  <a:pathLst>
                    <a:path w="956" h="1070" extrusionOk="0">
                      <a:moveTo>
                        <a:pt x="539" y="0"/>
                      </a:moveTo>
                      <a:lnTo>
                        <a:pt x="539" y="0"/>
                      </a:lnTo>
                      <a:cubicBezTo>
                        <a:pt x="180" y="72"/>
                        <a:pt x="0" y="364"/>
                        <a:pt x="556" y="978"/>
                      </a:cubicBezTo>
                      <a:cubicBezTo>
                        <a:pt x="609" y="1038"/>
                        <a:pt x="674" y="1070"/>
                        <a:pt x="743" y="1070"/>
                      </a:cubicBezTo>
                      <a:cubicBezTo>
                        <a:pt x="812" y="1070"/>
                        <a:pt x="886" y="1038"/>
                        <a:pt x="956" y="969"/>
                      </a:cubicBezTo>
                      <a:cubicBezTo>
                        <a:pt x="894" y="613"/>
                        <a:pt x="955" y="196"/>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1" name="Google Shape;5851;p22"/>
                <p:cNvSpPr/>
                <p:nvPr/>
              </p:nvSpPr>
              <p:spPr>
                <a:xfrm>
                  <a:off x="6093045" y="512151"/>
                  <a:ext cx="34017" cy="49898"/>
                </a:xfrm>
                <a:custGeom>
                  <a:avLst/>
                  <a:gdLst/>
                  <a:ahLst/>
                  <a:cxnLst/>
                  <a:rect l="l" t="t" r="r" b="b"/>
                  <a:pathLst>
                    <a:path w="724" h="1062" extrusionOk="0">
                      <a:moveTo>
                        <a:pt x="334" y="1"/>
                      </a:moveTo>
                      <a:cubicBezTo>
                        <a:pt x="29" y="228"/>
                        <a:pt x="0" y="446"/>
                        <a:pt x="72" y="688"/>
                      </a:cubicBezTo>
                      <a:cubicBezTo>
                        <a:pt x="129" y="886"/>
                        <a:pt x="213" y="1062"/>
                        <a:pt x="475" y="1062"/>
                      </a:cubicBezTo>
                      <a:cubicBezTo>
                        <a:pt x="485" y="1062"/>
                        <a:pt x="494" y="1062"/>
                        <a:pt x="504" y="1061"/>
                      </a:cubicBezTo>
                      <a:cubicBezTo>
                        <a:pt x="723" y="794"/>
                        <a:pt x="690" y="484"/>
                        <a:pt x="658" y="146"/>
                      </a:cubicBezTo>
                      <a:cubicBezTo>
                        <a:pt x="540" y="92"/>
                        <a:pt x="440" y="48"/>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22"/>
                <p:cNvSpPr/>
                <p:nvPr/>
              </p:nvSpPr>
              <p:spPr>
                <a:xfrm>
                  <a:off x="6810329" y="1438757"/>
                  <a:ext cx="44730" cy="40031"/>
                </a:xfrm>
                <a:custGeom>
                  <a:avLst/>
                  <a:gdLst/>
                  <a:ahLst/>
                  <a:cxnLst/>
                  <a:rect l="l" t="t" r="r" b="b"/>
                  <a:pathLst>
                    <a:path w="952" h="852" extrusionOk="0">
                      <a:moveTo>
                        <a:pt x="507" y="0"/>
                      </a:moveTo>
                      <a:cubicBezTo>
                        <a:pt x="409" y="0"/>
                        <a:pt x="376" y="28"/>
                        <a:pt x="321" y="91"/>
                      </a:cubicBezTo>
                      <a:cubicBezTo>
                        <a:pt x="137" y="296"/>
                        <a:pt x="0" y="512"/>
                        <a:pt x="121" y="794"/>
                      </a:cubicBezTo>
                      <a:cubicBezTo>
                        <a:pt x="288" y="832"/>
                        <a:pt x="391" y="851"/>
                        <a:pt x="463" y="851"/>
                      </a:cubicBezTo>
                      <a:cubicBezTo>
                        <a:pt x="534" y="851"/>
                        <a:pt x="576" y="833"/>
                        <a:pt x="624" y="798"/>
                      </a:cubicBezTo>
                      <a:cubicBezTo>
                        <a:pt x="859" y="622"/>
                        <a:pt x="951" y="395"/>
                        <a:pt x="834" y="39"/>
                      </a:cubicBezTo>
                      <a:cubicBezTo>
                        <a:pt x="674" y="14"/>
                        <a:pt x="575"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22"/>
                <p:cNvSpPr/>
                <p:nvPr/>
              </p:nvSpPr>
              <p:spPr>
                <a:xfrm>
                  <a:off x="6821982" y="1369970"/>
                  <a:ext cx="45810" cy="36272"/>
                </a:xfrm>
                <a:custGeom>
                  <a:avLst/>
                  <a:gdLst/>
                  <a:ahLst/>
                  <a:cxnLst/>
                  <a:rect l="l" t="t" r="r" b="b"/>
                  <a:pathLst>
                    <a:path w="975" h="772" extrusionOk="0">
                      <a:moveTo>
                        <a:pt x="297" y="1"/>
                      </a:moveTo>
                      <a:cubicBezTo>
                        <a:pt x="173" y="1"/>
                        <a:pt x="63" y="68"/>
                        <a:pt x="0" y="258"/>
                      </a:cubicBezTo>
                      <a:cubicBezTo>
                        <a:pt x="113" y="539"/>
                        <a:pt x="302" y="705"/>
                        <a:pt x="590" y="763"/>
                      </a:cubicBezTo>
                      <a:cubicBezTo>
                        <a:pt x="618" y="769"/>
                        <a:pt x="645" y="772"/>
                        <a:pt x="669" y="772"/>
                      </a:cubicBezTo>
                      <a:cubicBezTo>
                        <a:pt x="817" y="772"/>
                        <a:pt x="901" y="663"/>
                        <a:pt x="975" y="352"/>
                      </a:cubicBezTo>
                      <a:cubicBezTo>
                        <a:pt x="873" y="284"/>
                        <a:pt x="554"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22"/>
                <p:cNvSpPr/>
                <p:nvPr/>
              </p:nvSpPr>
              <p:spPr>
                <a:xfrm>
                  <a:off x="5544439" y="716304"/>
                  <a:ext cx="42193" cy="36319"/>
                </a:xfrm>
                <a:custGeom>
                  <a:avLst/>
                  <a:gdLst/>
                  <a:ahLst/>
                  <a:cxnLst/>
                  <a:rect l="l" t="t" r="r" b="b"/>
                  <a:pathLst>
                    <a:path w="898" h="773" extrusionOk="0">
                      <a:moveTo>
                        <a:pt x="315" y="1"/>
                      </a:moveTo>
                      <a:cubicBezTo>
                        <a:pt x="232" y="87"/>
                        <a:pt x="131" y="184"/>
                        <a:pt x="0" y="316"/>
                      </a:cubicBezTo>
                      <a:cubicBezTo>
                        <a:pt x="227" y="664"/>
                        <a:pt x="297" y="772"/>
                        <a:pt x="473" y="772"/>
                      </a:cubicBezTo>
                      <a:cubicBezTo>
                        <a:pt x="552" y="772"/>
                        <a:pt x="653" y="750"/>
                        <a:pt x="799" y="719"/>
                      </a:cubicBezTo>
                      <a:cubicBezTo>
                        <a:pt x="898" y="185"/>
                        <a:pt x="878" y="156"/>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22"/>
                <p:cNvSpPr/>
                <p:nvPr/>
              </p:nvSpPr>
              <p:spPr>
                <a:xfrm>
                  <a:off x="6078714" y="442424"/>
                  <a:ext cx="47831" cy="42052"/>
                </a:xfrm>
                <a:custGeom>
                  <a:avLst/>
                  <a:gdLst/>
                  <a:ahLst/>
                  <a:cxnLst/>
                  <a:rect l="l" t="t" r="r" b="b"/>
                  <a:pathLst>
                    <a:path w="1018" h="895" extrusionOk="0">
                      <a:moveTo>
                        <a:pt x="728" y="0"/>
                      </a:moveTo>
                      <a:cubicBezTo>
                        <a:pt x="298" y="215"/>
                        <a:pt x="0" y="395"/>
                        <a:pt x="124" y="895"/>
                      </a:cubicBezTo>
                      <a:cubicBezTo>
                        <a:pt x="441" y="841"/>
                        <a:pt x="734" y="807"/>
                        <a:pt x="941" y="552"/>
                      </a:cubicBezTo>
                      <a:cubicBezTo>
                        <a:pt x="976" y="509"/>
                        <a:pt x="983" y="443"/>
                        <a:pt x="1017" y="348"/>
                      </a:cubicBezTo>
                      <a:cubicBezTo>
                        <a:pt x="941" y="256"/>
                        <a:pt x="852" y="147"/>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22"/>
                <p:cNvSpPr/>
                <p:nvPr/>
              </p:nvSpPr>
              <p:spPr>
                <a:xfrm>
                  <a:off x="6297527" y="527186"/>
                  <a:ext cx="41723" cy="29319"/>
                </a:xfrm>
                <a:custGeom>
                  <a:avLst/>
                  <a:gdLst/>
                  <a:ahLst/>
                  <a:cxnLst/>
                  <a:rect l="l" t="t" r="r" b="b"/>
                  <a:pathLst>
                    <a:path w="888" h="624" extrusionOk="0">
                      <a:moveTo>
                        <a:pt x="450" y="1"/>
                      </a:moveTo>
                      <a:cubicBezTo>
                        <a:pt x="113" y="1"/>
                        <a:pt x="26" y="166"/>
                        <a:pt x="0" y="623"/>
                      </a:cubicBezTo>
                      <a:cubicBezTo>
                        <a:pt x="803" y="522"/>
                        <a:pt x="549" y="565"/>
                        <a:pt x="888" y="444"/>
                      </a:cubicBezTo>
                      <a:cubicBezTo>
                        <a:pt x="876" y="304"/>
                        <a:pt x="863" y="169"/>
                        <a:pt x="852" y="46"/>
                      </a:cubicBezTo>
                      <a:cubicBezTo>
                        <a:pt x="689" y="17"/>
                        <a:pt x="5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22"/>
                <p:cNvSpPr/>
                <p:nvPr/>
              </p:nvSpPr>
              <p:spPr>
                <a:xfrm>
                  <a:off x="6519722" y="1688956"/>
                  <a:ext cx="42897" cy="40736"/>
                </a:xfrm>
                <a:custGeom>
                  <a:avLst/>
                  <a:gdLst/>
                  <a:ahLst/>
                  <a:cxnLst/>
                  <a:rect l="l" t="t" r="r" b="b"/>
                  <a:pathLst>
                    <a:path w="913" h="867" extrusionOk="0">
                      <a:moveTo>
                        <a:pt x="429" y="0"/>
                      </a:moveTo>
                      <a:lnTo>
                        <a:pt x="429" y="0"/>
                      </a:lnTo>
                      <a:cubicBezTo>
                        <a:pt x="95" y="143"/>
                        <a:pt x="36" y="196"/>
                        <a:pt x="20" y="390"/>
                      </a:cubicBezTo>
                      <a:cubicBezTo>
                        <a:pt x="1" y="623"/>
                        <a:pt x="81" y="798"/>
                        <a:pt x="333" y="866"/>
                      </a:cubicBezTo>
                      <a:cubicBezTo>
                        <a:pt x="825" y="863"/>
                        <a:pt x="912" y="175"/>
                        <a:pt x="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22"/>
                <p:cNvSpPr/>
                <p:nvPr/>
              </p:nvSpPr>
              <p:spPr>
                <a:xfrm>
                  <a:off x="6422133" y="2492318"/>
                  <a:ext cx="40595" cy="35991"/>
                </a:xfrm>
                <a:custGeom>
                  <a:avLst/>
                  <a:gdLst/>
                  <a:ahLst/>
                  <a:cxnLst/>
                  <a:rect l="l" t="t" r="r" b="b"/>
                  <a:pathLst>
                    <a:path w="864" h="766" extrusionOk="0">
                      <a:moveTo>
                        <a:pt x="407" y="1"/>
                      </a:moveTo>
                      <a:cubicBezTo>
                        <a:pt x="387" y="1"/>
                        <a:pt x="366" y="2"/>
                        <a:pt x="345" y="5"/>
                      </a:cubicBezTo>
                      <a:cubicBezTo>
                        <a:pt x="162" y="27"/>
                        <a:pt x="0" y="122"/>
                        <a:pt x="36" y="406"/>
                      </a:cubicBezTo>
                      <a:cubicBezTo>
                        <a:pt x="178" y="508"/>
                        <a:pt x="343" y="628"/>
                        <a:pt x="535" y="766"/>
                      </a:cubicBezTo>
                      <a:cubicBezTo>
                        <a:pt x="659" y="648"/>
                        <a:pt x="761" y="553"/>
                        <a:pt x="864" y="456"/>
                      </a:cubicBezTo>
                      <a:cubicBezTo>
                        <a:pt x="774" y="189"/>
                        <a:pt x="654" y="1"/>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22"/>
                <p:cNvSpPr/>
                <p:nvPr/>
              </p:nvSpPr>
              <p:spPr>
                <a:xfrm>
                  <a:off x="5336763" y="2143590"/>
                  <a:ext cx="39045" cy="32608"/>
                </a:xfrm>
                <a:custGeom>
                  <a:avLst/>
                  <a:gdLst/>
                  <a:ahLst/>
                  <a:cxnLst/>
                  <a:rect l="l" t="t" r="r" b="b"/>
                  <a:pathLst>
                    <a:path w="831" h="694" extrusionOk="0">
                      <a:moveTo>
                        <a:pt x="403" y="1"/>
                      </a:moveTo>
                      <a:cubicBezTo>
                        <a:pt x="181" y="61"/>
                        <a:pt x="30" y="132"/>
                        <a:pt x="0" y="394"/>
                      </a:cubicBezTo>
                      <a:cubicBezTo>
                        <a:pt x="95" y="487"/>
                        <a:pt x="211" y="605"/>
                        <a:pt x="301" y="694"/>
                      </a:cubicBezTo>
                      <a:cubicBezTo>
                        <a:pt x="572" y="687"/>
                        <a:pt x="760" y="639"/>
                        <a:pt x="831" y="343"/>
                      </a:cubicBezTo>
                      <a:cubicBezTo>
                        <a:pt x="691" y="231"/>
                        <a:pt x="541" y="111"/>
                        <a:pt x="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22"/>
                <p:cNvSpPr/>
                <p:nvPr/>
              </p:nvSpPr>
              <p:spPr>
                <a:xfrm>
                  <a:off x="5786275" y="613734"/>
                  <a:ext cx="40219" cy="34346"/>
                </a:xfrm>
                <a:custGeom>
                  <a:avLst/>
                  <a:gdLst/>
                  <a:ahLst/>
                  <a:cxnLst/>
                  <a:rect l="l" t="t" r="r" b="b"/>
                  <a:pathLst>
                    <a:path w="856" h="731" extrusionOk="0">
                      <a:moveTo>
                        <a:pt x="506" y="1"/>
                      </a:moveTo>
                      <a:cubicBezTo>
                        <a:pt x="443" y="1"/>
                        <a:pt x="377" y="19"/>
                        <a:pt x="309" y="51"/>
                      </a:cubicBezTo>
                      <a:cubicBezTo>
                        <a:pt x="0" y="205"/>
                        <a:pt x="110" y="548"/>
                        <a:pt x="122" y="711"/>
                      </a:cubicBezTo>
                      <a:cubicBezTo>
                        <a:pt x="243" y="722"/>
                        <a:pt x="336" y="731"/>
                        <a:pt x="410" y="731"/>
                      </a:cubicBezTo>
                      <a:cubicBezTo>
                        <a:pt x="652" y="731"/>
                        <a:pt x="691" y="640"/>
                        <a:pt x="856" y="251"/>
                      </a:cubicBezTo>
                      <a:cubicBezTo>
                        <a:pt x="756" y="75"/>
                        <a:pt x="636" y="1"/>
                        <a:pt x="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22"/>
                <p:cNvSpPr/>
                <p:nvPr/>
              </p:nvSpPr>
              <p:spPr>
                <a:xfrm>
                  <a:off x="6377966" y="2134897"/>
                  <a:ext cx="42005" cy="30728"/>
                </a:xfrm>
                <a:custGeom>
                  <a:avLst/>
                  <a:gdLst/>
                  <a:ahLst/>
                  <a:cxnLst/>
                  <a:rect l="l" t="t" r="r" b="b"/>
                  <a:pathLst>
                    <a:path w="894" h="654" extrusionOk="0">
                      <a:moveTo>
                        <a:pt x="568" y="1"/>
                      </a:moveTo>
                      <a:cubicBezTo>
                        <a:pt x="283" y="76"/>
                        <a:pt x="42" y="177"/>
                        <a:pt x="0" y="525"/>
                      </a:cubicBezTo>
                      <a:cubicBezTo>
                        <a:pt x="111" y="618"/>
                        <a:pt x="220" y="654"/>
                        <a:pt x="328" y="654"/>
                      </a:cubicBezTo>
                      <a:cubicBezTo>
                        <a:pt x="487" y="654"/>
                        <a:pt x="644" y="577"/>
                        <a:pt x="798" y="492"/>
                      </a:cubicBezTo>
                      <a:cubicBezTo>
                        <a:pt x="840" y="469"/>
                        <a:pt x="857" y="398"/>
                        <a:pt x="894" y="332"/>
                      </a:cubicBezTo>
                      <a:cubicBezTo>
                        <a:pt x="754" y="61"/>
                        <a:pt x="840" y="145"/>
                        <a:pt x="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22"/>
                <p:cNvSpPr/>
                <p:nvPr/>
              </p:nvSpPr>
              <p:spPr>
                <a:xfrm>
                  <a:off x="5569248" y="1455343"/>
                  <a:ext cx="40548" cy="32890"/>
                </a:xfrm>
                <a:custGeom>
                  <a:avLst/>
                  <a:gdLst/>
                  <a:ahLst/>
                  <a:cxnLst/>
                  <a:rect l="l" t="t" r="r" b="b"/>
                  <a:pathLst>
                    <a:path w="863" h="700" extrusionOk="0">
                      <a:moveTo>
                        <a:pt x="449" y="0"/>
                      </a:moveTo>
                      <a:cubicBezTo>
                        <a:pt x="82" y="224"/>
                        <a:pt x="0" y="365"/>
                        <a:pt x="109" y="549"/>
                      </a:cubicBezTo>
                      <a:cubicBezTo>
                        <a:pt x="169" y="650"/>
                        <a:pt x="244" y="699"/>
                        <a:pt x="361" y="699"/>
                      </a:cubicBezTo>
                      <a:cubicBezTo>
                        <a:pt x="454" y="699"/>
                        <a:pt x="572" y="669"/>
                        <a:pt x="728" y="609"/>
                      </a:cubicBezTo>
                      <a:cubicBezTo>
                        <a:pt x="863" y="335"/>
                        <a:pt x="751" y="157"/>
                        <a:pt x="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22"/>
                <p:cNvSpPr/>
                <p:nvPr/>
              </p:nvSpPr>
              <p:spPr>
                <a:xfrm>
                  <a:off x="5713447" y="542833"/>
                  <a:ext cx="35427" cy="42052"/>
                </a:xfrm>
                <a:custGeom>
                  <a:avLst/>
                  <a:gdLst/>
                  <a:ahLst/>
                  <a:cxnLst/>
                  <a:rect l="l" t="t" r="r" b="b"/>
                  <a:pathLst>
                    <a:path w="754" h="895" extrusionOk="0">
                      <a:moveTo>
                        <a:pt x="357" y="0"/>
                      </a:moveTo>
                      <a:cubicBezTo>
                        <a:pt x="277" y="0"/>
                        <a:pt x="191" y="32"/>
                        <a:pt x="113" y="103"/>
                      </a:cubicBezTo>
                      <a:cubicBezTo>
                        <a:pt x="0" y="486"/>
                        <a:pt x="0" y="486"/>
                        <a:pt x="76" y="860"/>
                      </a:cubicBezTo>
                      <a:cubicBezTo>
                        <a:pt x="134" y="884"/>
                        <a:pt x="185" y="895"/>
                        <a:pt x="231" y="895"/>
                      </a:cubicBezTo>
                      <a:cubicBezTo>
                        <a:pt x="392" y="895"/>
                        <a:pt x="490" y="760"/>
                        <a:pt x="566" y="613"/>
                      </a:cubicBezTo>
                      <a:cubicBezTo>
                        <a:pt x="753" y="254"/>
                        <a:pt x="580" y="0"/>
                        <a:pt x="3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22"/>
                <p:cNvSpPr/>
                <p:nvPr/>
              </p:nvSpPr>
              <p:spPr>
                <a:xfrm>
                  <a:off x="6386612" y="2185971"/>
                  <a:ext cx="35239" cy="40360"/>
                </a:xfrm>
                <a:custGeom>
                  <a:avLst/>
                  <a:gdLst/>
                  <a:ahLst/>
                  <a:cxnLst/>
                  <a:rect l="l" t="t" r="r" b="b"/>
                  <a:pathLst>
                    <a:path w="750" h="859" extrusionOk="0">
                      <a:moveTo>
                        <a:pt x="432" y="1"/>
                      </a:moveTo>
                      <a:cubicBezTo>
                        <a:pt x="422" y="1"/>
                        <a:pt x="410" y="1"/>
                        <a:pt x="399" y="2"/>
                      </a:cubicBezTo>
                      <a:cubicBezTo>
                        <a:pt x="171" y="160"/>
                        <a:pt x="1" y="357"/>
                        <a:pt x="102" y="671"/>
                      </a:cubicBezTo>
                      <a:cubicBezTo>
                        <a:pt x="125" y="740"/>
                        <a:pt x="200" y="794"/>
                        <a:pt x="251" y="858"/>
                      </a:cubicBezTo>
                      <a:cubicBezTo>
                        <a:pt x="518" y="706"/>
                        <a:pt x="714" y="535"/>
                        <a:pt x="749" y="258"/>
                      </a:cubicBezTo>
                      <a:cubicBezTo>
                        <a:pt x="705" y="71"/>
                        <a:pt x="601"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22"/>
                <p:cNvSpPr/>
                <p:nvPr/>
              </p:nvSpPr>
              <p:spPr>
                <a:xfrm>
                  <a:off x="5611159" y="2407086"/>
                  <a:ext cx="39279" cy="38152"/>
                </a:xfrm>
                <a:custGeom>
                  <a:avLst/>
                  <a:gdLst/>
                  <a:ahLst/>
                  <a:cxnLst/>
                  <a:rect l="l" t="t" r="r" b="b"/>
                  <a:pathLst>
                    <a:path w="836" h="812" extrusionOk="0">
                      <a:moveTo>
                        <a:pt x="445" y="0"/>
                      </a:moveTo>
                      <a:cubicBezTo>
                        <a:pt x="358" y="0"/>
                        <a:pt x="246" y="29"/>
                        <a:pt x="91" y="84"/>
                      </a:cubicBezTo>
                      <a:cubicBezTo>
                        <a:pt x="1" y="481"/>
                        <a:pt x="239" y="657"/>
                        <a:pt x="537" y="812"/>
                      </a:cubicBezTo>
                      <a:cubicBezTo>
                        <a:pt x="807" y="514"/>
                        <a:pt x="836" y="401"/>
                        <a:pt x="712" y="184"/>
                      </a:cubicBezTo>
                      <a:cubicBezTo>
                        <a:pt x="642" y="59"/>
                        <a:pt x="569"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22"/>
                <p:cNvSpPr/>
                <p:nvPr/>
              </p:nvSpPr>
              <p:spPr>
                <a:xfrm>
                  <a:off x="6326047" y="1907909"/>
                  <a:ext cx="36178" cy="32796"/>
                </a:xfrm>
                <a:custGeom>
                  <a:avLst/>
                  <a:gdLst/>
                  <a:ahLst/>
                  <a:cxnLst/>
                  <a:rect l="l" t="t" r="r" b="b"/>
                  <a:pathLst>
                    <a:path w="770" h="698" extrusionOk="0">
                      <a:moveTo>
                        <a:pt x="372" y="0"/>
                      </a:moveTo>
                      <a:cubicBezTo>
                        <a:pt x="288" y="0"/>
                        <a:pt x="190" y="29"/>
                        <a:pt x="77" y="87"/>
                      </a:cubicBezTo>
                      <a:cubicBezTo>
                        <a:pt x="1" y="487"/>
                        <a:pt x="1" y="487"/>
                        <a:pt x="337" y="698"/>
                      </a:cubicBezTo>
                      <a:cubicBezTo>
                        <a:pt x="674" y="493"/>
                        <a:pt x="769" y="359"/>
                        <a:pt x="670" y="193"/>
                      </a:cubicBezTo>
                      <a:cubicBezTo>
                        <a:pt x="596" y="66"/>
                        <a:pt x="500" y="0"/>
                        <a:pt x="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22"/>
                <p:cNvSpPr/>
                <p:nvPr/>
              </p:nvSpPr>
              <p:spPr>
                <a:xfrm>
                  <a:off x="5617596" y="1430111"/>
                  <a:ext cx="35192" cy="31856"/>
                </a:xfrm>
                <a:custGeom>
                  <a:avLst/>
                  <a:gdLst/>
                  <a:ahLst/>
                  <a:cxnLst/>
                  <a:rect l="l" t="t" r="r" b="b"/>
                  <a:pathLst>
                    <a:path w="749" h="678" extrusionOk="0">
                      <a:moveTo>
                        <a:pt x="361" y="0"/>
                      </a:moveTo>
                      <a:cubicBezTo>
                        <a:pt x="346" y="0"/>
                        <a:pt x="330" y="1"/>
                        <a:pt x="313" y="3"/>
                      </a:cubicBezTo>
                      <a:cubicBezTo>
                        <a:pt x="70" y="64"/>
                        <a:pt x="1" y="230"/>
                        <a:pt x="54" y="466"/>
                      </a:cubicBezTo>
                      <a:cubicBezTo>
                        <a:pt x="240" y="606"/>
                        <a:pt x="336" y="677"/>
                        <a:pt x="421" y="677"/>
                      </a:cubicBezTo>
                      <a:cubicBezTo>
                        <a:pt x="511" y="677"/>
                        <a:pt x="589" y="597"/>
                        <a:pt x="749" y="434"/>
                      </a:cubicBezTo>
                      <a:cubicBezTo>
                        <a:pt x="644" y="107"/>
                        <a:pt x="554" y="0"/>
                        <a:pt x="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22"/>
                <p:cNvSpPr/>
                <p:nvPr/>
              </p:nvSpPr>
              <p:spPr>
                <a:xfrm>
                  <a:off x="5533351" y="1413807"/>
                  <a:ext cx="36037" cy="33124"/>
                </a:xfrm>
                <a:custGeom>
                  <a:avLst/>
                  <a:gdLst/>
                  <a:ahLst/>
                  <a:cxnLst/>
                  <a:rect l="l" t="t" r="r" b="b"/>
                  <a:pathLst>
                    <a:path w="767" h="705" extrusionOk="0">
                      <a:moveTo>
                        <a:pt x="482" y="1"/>
                      </a:moveTo>
                      <a:cubicBezTo>
                        <a:pt x="410" y="1"/>
                        <a:pt x="311" y="35"/>
                        <a:pt x="155" y="89"/>
                      </a:cubicBezTo>
                      <a:cubicBezTo>
                        <a:pt x="1" y="342"/>
                        <a:pt x="82" y="535"/>
                        <a:pt x="304" y="695"/>
                      </a:cubicBezTo>
                      <a:cubicBezTo>
                        <a:pt x="340" y="702"/>
                        <a:pt x="373" y="705"/>
                        <a:pt x="404" y="705"/>
                      </a:cubicBezTo>
                      <a:cubicBezTo>
                        <a:pt x="594" y="705"/>
                        <a:pt x="704" y="585"/>
                        <a:pt x="767" y="394"/>
                      </a:cubicBezTo>
                      <a:cubicBezTo>
                        <a:pt x="650" y="105"/>
                        <a:pt x="607"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22"/>
                <p:cNvSpPr/>
                <p:nvPr/>
              </p:nvSpPr>
              <p:spPr>
                <a:xfrm>
                  <a:off x="6561117" y="1789928"/>
                  <a:ext cx="33218" cy="32655"/>
                </a:xfrm>
                <a:custGeom>
                  <a:avLst/>
                  <a:gdLst/>
                  <a:ahLst/>
                  <a:cxnLst/>
                  <a:rect l="l" t="t" r="r" b="b"/>
                  <a:pathLst>
                    <a:path w="707" h="695" extrusionOk="0">
                      <a:moveTo>
                        <a:pt x="425" y="0"/>
                      </a:moveTo>
                      <a:cubicBezTo>
                        <a:pt x="139" y="6"/>
                        <a:pt x="36" y="130"/>
                        <a:pt x="0" y="327"/>
                      </a:cubicBezTo>
                      <a:cubicBezTo>
                        <a:pt x="53" y="550"/>
                        <a:pt x="159" y="695"/>
                        <a:pt x="364" y="695"/>
                      </a:cubicBezTo>
                      <a:cubicBezTo>
                        <a:pt x="407" y="695"/>
                        <a:pt x="454" y="688"/>
                        <a:pt x="507" y="675"/>
                      </a:cubicBezTo>
                      <a:cubicBezTo>
                        <a:pt x="707" y="349"/>
                        <a:pt x="707" y="349"/>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22"/>
                <p:cNvSpPr/>
                <p:nvPr/>
              </p:nvSpPr>
              <p:spPr>
                <a:xfrm>
                  <a:off x="6515306" y="1753749"/>
                  <a:ext cx="32420" cy="35427"/>
                </a:xfrm>
                <a:custGeom>
                  <a:avLst/>
                  <a:gdLst/>
                  <a:ahLst/>
                  <a:cxnLst/>
                  <a:rect l="l" t="t" r="r" b="b"/>
                  <a:pathLst>
                    <a:path w="690" h="754" extrusionOk="0">
                      <a:moveTo>
                        <a:pt x="352" y="1"/>
                      </a:moveTo>
                      <a:cubicBezTo>
                        <a:pt x="223" y="1"/>
                        <a:pt x="87" y="85"/>
                        <a:pt x="1" y="300"/>
                      </a:cubicBezTo>
                      <a:cubicBezTo>
                        <a:pt x="59" y="430"/>
                        <a:pt x="130" y="586"/>
                        <a:pt x="203" y="754"/>
                      </a:cubicBezTo>
                      <a:cubicBezTo>
                        <a:pt x="210" y="754"/>
                        <a:pt x="216" y="754"/>
                        <a:pt x="223" y="754"/>
                      </a:cubicBezTo>
                      <a:cubicBezTo>
                        <a:pt x="604" y="754"/>
                        <a:pt x="689" y="581"/>
                        <a:pt x="687" y="349"/>
                      </a:cubicBezTo>
                      <a:cubicBezTo>
                        <a:pt x="686" y="155"/>
                        <a:pt x="526" y="1"/>
                        <a:pt x="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22"/>
                <p:cNvSpPr/>
                <p:nvPr/>
              </p:nvSpPr>
              <p:spPr>
                <a:xfrm>
                  <a:off x="6592738" y="1726121"/>
                  <a:ext cx="35192" cy="30916"/>
                </a:xfrm>
                <a:custGeom>
                  <a:avLst/>
                  <a:gdLst/>
                  <a:ahLst/>
                  <a:cxnLst/>
                  <a:rect l="l" t="t" r="r" b="b"/>
                  <a:pathLst>
                    <a:path w="749" h="658" extrusionOk="0">
                      <a:moveTo>
                        <a:pt x="539" y="0"/>
                      </a:moveTo>
                      <a:cubicBezTo>
                        <a:pt x="240" y="24"/>
                        <a:pt x="22" y="90"/>
                        <a:pt x="1" y="478"/>
                      </a:cubicBezTo>
                      <a:cubicBezTo>
                        <a:pt x="175" y="593"/>
                        <a:pt x="272" y="657"/>
                        <a:pt x="357" y="657"/>
                      </a:cubicBezTo>
                      <a:cubicBezTo>
                        <a:pt x="464" y="657"/>
                        <a:pt x="552" y="556"/>
                        <a:pt x="749" y="327"/>
                      </a:cubicBezTo>
                      <a:cubicBezTo>
                        <a:pt x="681" y="221"/>
                        <a:pt x="606" y="103"/>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22"/>
                <p:cNvSpPr/>
                <p:nvPr/>
              </p:nvSpPr>
              <p:spPr>
                <a:xfrm>
                  <a:off x="6579159" y="998735"/>
                  <a:ext cx="45153" cy="35427"/>
                </a:xfrm>
                <a:custGeom>
                  <a:avLst/>
                  <a:gdLst/>
                  <a:ahLst/>
                  <a:cxnLst/>
                  <a:rect l="l" t="t" r="r" b="b"/>
                  <a:pathLst>
                    <a:path w="961" h="754" extrusionOk="0">
                      <a:moveTo>
                        <a:pt x="373" y="0"/>
                      </a:moveTo>
                      <a:cubicBezTo>
                        <a:pt x="21" y="148"/>
                        <a:pt x="124" y="87"/>
                        <a:pt x="17" y="260"/>
                      </a:cubicBezTo>
                      <a:cubicBezTo>
                        <a:pt x="13" y="290"/>
                        <a:pt x="0" y="324"/>
                        <a:pt x="11" y="348"/>
                      </a:cubicBezTo>
                      <a:cubicBezTo>
                        <a:pt x="138" y="641"/>
                        <a:pt x="237" y="754"/>
                        <a:pt x="409" y="754"/>
                      </a:cubicBezTo>
                      <a:cubicBezTo>
                        <a:pt x="437" y="754"/>
                        <a:pt x="467" y="751"/>
                        <a:pt x="499" y="745"/>
                      </a:cubicBezTo>
                      <a:cubicBezTo>
                        <a:pt x="736" y="703"/>
                        <a:pt x="960" y="304"/>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22"/>
                <p:cNvSpPr/>
                <p:nvPr/>
              </p:nvSpPr>
              <p:spPr>
                <a:xfrm>
                  <a:off x="5261726" y="1322937"/>
                  <a:ext cx="33312" cy="33265"/>
                </a:xfrm>
                <a:custGeom>
                  <a:avLst/>
                  <a:gdLst/>
                  <a:ahLst/>
                  <a:cxnLst/>
                  <a:rect l="l" t="t" r="r" b="b"/>
                  <a:pathLst>
                    <a:path w="709" h="708" extrusionOk="0">
                      <a:moveTo>
                        <a:pt x="424" y="1"/>
                      </a:moveTo>
                      <a:cubicBezTo>
                        <a:pt x="66" y="103"/>
                        <a:pt x="64" y="102"/>
                        <a:pt x="1" y="508"/>
                      </a:cubicBezTo>
                      <a:cubicBezTo>
                        <a:pt x="167" y="645"/>
                        <a:pt x="267" y="707"/>
                        <a:pt x="353" y="707"/>
                      </a:cubicBezTo>
                      <a:cubicBezTo>
                        <a:pt x="406" y="707"/>
                        <a:pt x="453" y="684"/>
                        <a:pt x="506" y="639"/>
                      </a:cubicBezTo>
                      <a:cubicBezTo>
                        <a:pt x="709" y="471"/>
                        <a:pt x="685" y="281"/>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22"/>
                <p:cNvSpPr/>
                <p:nvPr/>
              </p:nvSpPr>
              <p:spPr>
                <a:xfrm>
                  <a:off x="4953218" y="1682519"/>
                  <a:ext cx="31198" cy="40313"/>
                </a:xfrm>
                <a:custGeom>
                  <a:avLst/>
                  <a:gdLst/>
                  <a:ahLst/>
                  <a:cxnLst/>
                  <a:rect l="l" t="t" r="r" b="b"/>
                  <a:pathLst>
                    <a:path w="664" h="858" extrusionOk="0">
                      <a:moveTo>
                        <a:pt x="487" y="0"/>
                      </a:moveTo>
                      <a:lnTo>
                        <a:pt x="487" y="0"/>
                      </a:lnTo>
                      <a:cubicBezTo>
                        <a:pt x="197" y="17"/>
                        <a:pt x="48" y="120"/>
                        <a:pt x="24" y="361"/>
                      </a:cubicBezTo>
                      <a:cubicBezTo>
                        <a:pt x="0" y="608"/>
                        <a:pt x="92" y="729"/>
                        <a:pt x="381" y="858"/>
                      </a:cubicBezTo>
                      <a:cubicBezTo>
                        <a:pt x="589" y="624"/>
                        <a:pt x="664" y="372"/>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22"/>
                <p:cNvSpPr/>
                <p:nvPr/>
              </p:nvSpPr>
              <p:spPr>
                <a:xfrm>
                  <a:off x="6266422" y="572857"/>
                  <a:ext cx="39185" cy="41723"/>
                </a:xfrm>
                <a:custGeom>
                  <a:avLst/>
                  <a:gdLst/>
                  <a:ahLst/>
                  <a:cxnLst/>
                  <a:rect l="l" t="t" r="r" b="b"/>
                  <a:pathLst>
                    <a:path w="834" h="888" extrusionOk="0">
                      <a:moveTo>
                        <a:pt x="587" y="0"/>
                      </a:moveTo>
                      <a:cubicBezTo>
                        <a:pt x="1" y="286"/>
                        <a:pt x="1" y="286"/>
                        <a:pt x="119" y="888"/>
                      </a:cubicBezTo>
                      <a:cubicBezTo>
                        <a:pt x="352" y="740"/>
                        <a:pt x="572" y="603"/>
                        <a:pt x="834" y="439"/>
                      </a:cubicBezTo>
                      <a:cubicBezTo>
                        <a:pt x="746" y="284"/>
                        <a:pt x="679" y="163"/>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22"/>
                <p:cNvSpPr/>
                <p:nvPr/>
              </p:nvSpPr>
              <p:spPr>
                <a:xfrm>
                  <a:off x="5528746" y="2447963"/>
                  <a:ext cx="32420" cy="42333"/>
                </a:xfrm>
                <a:custGeom>
                  <a:avLst/>
                  <a:gdLst/>
                  <a:ahLst/>
                  <a:cxnLst/>
                  <a:rect l="l" t="t" r="r" b="b"/>
                  <a:pathLst>
                    <a:path w="690" h="901" extrusionOk="0">
                      <a:moveTo>
                        <a:pt x="405" y="0"/>
                      </a:moveTo>
                      <a:cubicBezTo>
                        <a:pt x="13" y="362"/>
                        <a:pt x="1" y="373"/>
                        <a:pt x="104" y="651"/>
                      </a:cubicBezTo>
                      <a:cubicBezTo>
                        <a:pt x="140" y="746"/>
                        <a:pt x="238" y="820"/>
                        <a:pt x="308" y="901"/>
                      </a:cubicBezTo>
                      <a:cubicBezTo>
                        <a:pt x="542" y="709"/>
                        <a:pt x="542" y="709"/>
                        <a:pt x="689" y="353"/>
                      </a:cubicBezTo>
                      <a:cubicBezTo>
                        <a:pt x="617" y="262"/>
                        <a:pt x="530" y="155"/>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22"/>
                <p:cNvSpPr/>
                <p:nvPr/>
              </p:nvSpPr>
              <p:spPr>
                <a:xfrm>
                  <a:off x="6269288" y="1938638"/>
                  <a:ext cx="31104" cy="34252"/>
                </a:xfrm>
                <a:custGeom>
                  <a:avLst/>
                  <a:gdLst/>
                  <a:ahLst/>
                  <a:cxnLst/>
                  <a:rect l="l" t="t" r="r" b="b"/>
                  <a:pathLst>
                    <a:path w="662" h="729" extrusionOk="0">
                      <a:moveTo>
                        <a:pt x="463" y="1"/>
                      </a:moveTo>
                      <a:cubicBezTo>
                        <a:pt x="71" y="82"/>
                        <a:pt x="1" y="137"/>
                        <a:pt x="5" y="395"/>
                      </a:cubicBezTo>
                      <a:cubicBezTo>
                        <a:pt x="7" y="557"/>
                        <a:pt x="89" y="673"/>
                        <a:pt x="312" y="729"/>
                      </a:cubicBezTo>
                      <a:cubicBezTo>
                        <a:pt x="413" y="642"/>
                        <a:pt x="542" y="535"/>
                        <a:pt x="662" y="432"/>
                      </a:cubicBezTo>
                      <a:cubicBezTo>
                        <a:pt x="552" y="39"/>
                        <a:pt x="600" y="158"/>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22"/>
                <p:cNvSpPr/>
                <p:nvPr/>
              </p:nvSpPr>
              <p:spPr>
                <a:xfrm>
                  <a:off x="5297576" y="1405632"/>
                  <a:ext cx="40736" cy="33594"/>
                </a:xfrm>
                <a:custGeom>
                  <a:avLst/>
                  <a:gdLst/>
                  <a:ahLst/>
                  <a:cxnLst/>
                  <a:rect l="l" t="t" r="r" b="b"/>
                  <a:pathLst>
                    <a:path w="867" h="715" extrusionOk="0">
                      <a:moveTo>
                        <a:pt x="302" y="1"/>
                      </a:moveTo>
                      <a:cubicBezTo>
                        <a:pt x="221" y="72"/>
                        <a:pt x="117" y="165"/>
                        <a:pt x="0" y="267"/>
                      </a:cubicBezTo>
                      <a:cubicBezTo>
                        <a:pt x="69" y="555"/>
                        <a:pt x="162" y="715"/>
                        <a:pt x="371" y="715"/>
                      </a:cubicBezTo>
                      <a:cubicBezTo>
                        <a:pt x="393" y="715"/>
                        <a:pt x="416" y="713"/>
                        <a:pt x="440" y="709"/>
                      </a:cubicBezTo>
                      <a:cubicBezTo>
                        <a:pt x="772" y="662"/>
                        <a:pt x="867" y="46"/>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22"/>
                <p:cNvSpPr/>
                <p:nvPr/>
              </p:nvSpPr>
              <p:spPr>
                <a:xfrm>
                  <a:off x="5515496" y="629380"/>
                  <a:ext cx="31950" cy="32232"/>
                </a:xfrm>
                <a:custGeom>
                  <a:avLst/>
                  <a:gdLst/>
                  <a:ahLst/>
                  <a:cxnLst/>
                  <a:rect l="l" t="t" r="r" b="b"/>
                  <a:pathLst>
                    <a:path w="680" h="686" extrusionOk="0">
                      <a:moveTo>
                        <a:pt x="402" y="1"/>
                      </a:moveTo>
                      <a:cubicBezTo>
                        <a:pt x="163" y="1"/>
                        <a:pt x="47" y="97"/>
                        <a:pt x="0" y="286"/>
                      </a:cubicBezTo>
                      <a:cubicBezTo>
                        <a:pt x="9" y="485"/>
                        <a:pt x="103" y="618"/>
                        <a:pt x="358" y="686"/>
                      </a:cubicBezTo>
                      <a:cubicBezTo>
                        <a:pt x="435" y="618"/>
                        <a:pt x="539" y="528"/>
                        <a:pt x="680" y="408"/>
                      </a:cubicBezTo>
                      <a:cubicBezTo>
                        <a:pt x="587" y="252"/>
                        <a:pt x="506" y="114"/>
                        <a:pt x="441" y="2"/>
                      </a:cubicBezTo>
                      <a:cubicBezTo>
                        <a:pt x="428" y="1"/>
                        <a:pt x="415"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22"/>
                <p:cNvSpPr/>
                <p:nvPr/>
              </p:nvSpPr>
              <p:spPr>
                <a:xfrm>
                  <a:off x="6604203" y="1078940"/>
                  <a:ext cx="31292" cy="33735"/>
                </a:xfrm>
                <a:custGeom>
                  <a:avLst/>
                  <a:gdLst/>
                  <a:ahLst/>
                  <a:cxnLst/>
                  <a:rect l="l" t="t" r="r" b="b"/>
                  <a:pathLst>
                    <a:path w="666" h="718" extrusionOk="0">
                      <a:moveTo>
                        <a:pt x="305" y="1"/>
                      </a:moveTo>
                      <a:cubicBezTo>
                        <a:pt x="210" y="83"/>
                        <a:pt x="90" y="188"/>
                        <a:pt x="1" y="267"/>
                      </a:cubicBezTo>
                      <a:cubicBezTo>
                        <a:pt x="16" y="527"/>
                        <a:pt x="100" y="667"/>
                        <a:pt x="353" y="718"/>
                      </a:cubicBezTo>
                      <a:cubicBezTo>
                        <a:pt x="438" y="657"/>
                        <a:pt x="551" y="575"/>
                        <a:pt x="662" y="495"/>
                      </a:cubicBezTo>
                      <a:cubicBezTo>
                        <a:pt x="666" y="175"/>
                        <a:pt x="558" y="59"/>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22"/>
                <p:cNvSpPr/>
                <p:nvPr/>
              </p:nvSpPr>
              <p:spPr>
                <a:xfrm>
                  <a:off x="6531610" y="1041915"/>
                  <a:ext cx="37823" cy="27204"/>
                </a:xfrm>
                <a:custGeom>
                  <a:avLst/>
                  <a:gdLst/>
                  <a:ahLst/>
                  <a:cxnLst/>
                  <a:rect l="l" t="t" r="r" b="b"/>
                  <a:pathLst>
                    <a:path w="805" h="579" extrusionOk="0">
                      <a:moveTo>
                        <a:pt x="420" y="1"/>
                      </a:moveTo>
                      <a:cubicBezTo>
                        <a:pt x="405" y="1"/>
                        <a:pt x="391" y="1"/>
                        <a:pt x="376" y="2"/>
                      </a:cubicBezTo>
                      <a:cubicBezTo>
                        <a:pt x="144" y="19"/>
                        <a:pt x="1" y="139"/>
                        <a:pt x="12" y="397"/>
                      </a:cubicBezTo>
                      <a:cubicBezTo>
                        <a:pt x="132" y="525"/>
                        <a:pt x="271" y="578"/>
                        <a:pt x="425" y="578"/>
                      </a:cubicBezTo>
                      <a:cubicBezTo>
                        <a:pt x="499" y="578"/>
                        <a:pt x="577" y="566"/>
                        <a:pt x="658" y="544"/>
                      </a:cubicBezTo>
                      <a:cubicBezTo>
                        <a:pt x="705" y="481"/>
                        <a:pt x="756" y="414"/>
                        <a:pt x="805" y="353"/>
                      </a:cubicBezTo>
                      <a:cubicBezTo>
                        <a:pt x="760" y="124"/>
                        <a:pt x="631"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22"/>
                <p:cNvSpPr/>
                <p:nvPr/>
              </p:nvSpPr>
              <p:spPr>
                <a:xfrm>
                  <a:off x="5288790" y="2704740"/>
                  <a:ext cx="30822" cy="25184"/>
                </a:xfrm>
                <a:custGeom>
                  <a:avLst/>
                  <a:gdLst/>
                  <a:ahLst/>
                  <a:cxnLst/>
                  <a:rect l="l" t="t" r="r" b="b"/>
                  <a:pathLst>
                    <a:path w="656" h="536" extrusionOk="0">
                      <a:moveTo>
                        <a:pt x="407" y="1"/>
                      </a:moveTo>
                      <a:cubicBezTo>
                        <a:pt x="310" y="1"/>
                        <a:pt x="177" y="36"/>
                        <a:pt x="0" y="103"/>
                      </a:cubicBezTo>
                      <a:cubicBezTo>
                        <a:pt x="137" y="433"/>
                        <a:pt x="179" y="536"/>
                        <a:pt x="331" y="536"/>
                      </a:cubicBezTo>
                      <a:cubicBezTo>
                        <a:pt x="398" y="536"/>
                        <a:pt x="488" y="515"/>
                        <a:pt x="619" y="485"/>
                      </a:cubicBezTo>
                      <a:cubicBezTo>
                        <a:pt x="656" y="152"/>
                        <a:pt x="609" y="1"/>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22"/>
                <p:cNvSpPr/>
                <p:nvPr/>
              </p:nvSpPr>
              <p:spPr>
                <a:xfrm>
                  <a:off x="5572020" y="2494009"/>
                  <a:ext cx="31104" cy="35662"/>
                </a:xfrm>
                <a:custGeom>
                  <a:avLst/>
                  <a:gdLst/>
                  <a:ahLst/>
                  <a:cxnLst/>
                  <a:rect l="l" t="t" r="r" b="b"/>
                  <a:pathLst>
                    <a:path w="662" h="759" extrusionOk="0">
                      <a:moveTo>
                        <a:pt x="265" y="1"/>
                      </a:moveTo>
                      <a:cubicBezTo>
                        <a:pt x="8" y="371"/>
                        <a:pt x="1" y="376"/>
                        <a:pt x="181" y="645"/>
                      </a:cubicBezTo>
                      <a:cubicBezTo>
                        <a:pt x="222" y="706"/>
                        <a:pt x="327" y="725"/>
                        <a:pt x="388" y="758"/>
                      </a:cubicBezTo>
                      <a:cubicBezTo>
                        <a:pt x="662" y="638"/>
                        <a:pt x="638" y="431"/>
                        <a:pt x="596" y="167"/>
                      </a:cubicBezTo>
                      <a:cubicBezTo>
                        <a:pt x="502" y="120"/>
                        <a:pt x="382" y="58"/>
                        <a:pt x="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22"/>
                <p:cNvSpPr/>
                <p:nvPr/>
              </p:nvSpPr>
              <p:spPr>
                <a:xfrm>
                  <a:off x="4965058" y="1761549"/>
                  <a:ext cx="33030" cy="29131"/>
                </a:xfrm>
                <a:custGeom>
                  <a:avLst/>
                  <a:gdLst/>
                  <a:ahLst/>
                  <a:cxnLst/>
                  <a:rect l="l" t="t" r="r" b="b"/>
                  <a:pathLst>
                    <a:path w="703" h="620" extrusionOk="0">
                      <a:moveTo>
                        <a:pt x="321" y="1"/>
                      </a:moveTo>
                      <a:cubicBezTo>
                        <a:pt x="214" y="1"/>
                        <a:pt x="134" y="56"/>
                        <a:pt x="83" y="179"/>
                      </a:cubicBezTo>
                      <a:cubicBezTo>
                        <a:pt x="1" y="372"/>
                        <a:pt x="98" y="510"/>
                        <a:pt x="269" y="606"/>
                      </a:cubicBezTo>
                      <a:cubicBezTo>
                        <a:pt x="316" y="613"/>
                        <a:pt x="363" y="619"/>
                        <a:pt x="407" y="619"/>
                      </a:cubicBezTo>
                      <a:cubicBezTo>
                        <a:pt x="531" y="619"/>
                        <a:pt x="639" y="573"/>
                        <a:pt x="702" y="388"/>
                      </a:cubicBezTo>
                      <a:cubicBezTo>
                        <a:pt x="658" y="286"/>
                        <a:pt x="600" y="159"/>
                        <a:pt x="558" y="66"/>
                      </a:cubicBezTo>
                      <a:cubicBezTo>
                        <a:pt x="468" y="24"/>
                        <a:pt x="389" y="1"/>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22"/>
                <p:cNvSpPr/>
                <p:nvPr/>
              </p:nvSpPr>
              <p:spPr>
                <a:xfrm>
                  <a:off x="5030181" y="1683036"/>
                  <a:ext cx="34111" cy="28943"/>
                </a:xfrm>
                <a:custGeom>
                  <a:avLst/>
                  <a:gdLst/>
                  <a:ahLst/>
                  <a:cxnLst/>
                  <a:rect l="l" t="t" r="r" b="b"/>
                  <a:pathLst>
                    <a:path w="726" h="616" extrusionOk="0">
                      <a:moveTo>
                        <a:pt x="320" y="1"/>
                      </a:moveTo>
                      <a:cubicBezTo>
                        <a:pt x="152" y="1"/>
                        <a:pt x="1" y="120"/>
                        <a:pt x="13" y="251"/>
                      </a:cubicBezTo>
                      <a:cubicBezTo>
                        <a:pt x="34" y="474"/>
                        <a:pt x="202" y="616"/>
                        <a:pt x="386" y="616"/>
                      </a:cubicBezTo>
                      <a:cubicBezTo>
                        <a:pt x="504" y="616"/>
                        <a:pt x="629" y="558"/>
                        <a:pt x="726" y="426"/>
                      </a:cubicBezTo>
                      <a:cubicBezTo>
                        <a:pt x="661" y="111"/>
                        <a:pt x="48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22"/>
                <p:cNvSpPr/>
                <p:nvPr/>
              </p:nvSpPr>
              <p:spPr>
                <a:xfrm>
                  <a:off x="6762263" y="1439743"/>
                  <a:ext cx="31104" cy="30775"/>
                </a:xfrm>
                <a:custGeom>
                  <a:avLst/>
                  <a:gdLst/>
                  <a:ahLst/>
                  <a:cxnLst/>
                  <a:rect l="l" t="t" r="r" b="b"/>
                  <a:pathLst>
                    <a:path w="662" h="655" extrusionOk="0">
                      <a:moveTo>
                        <a:pt x="486" y="0"/>
                      </a:moveTo>
                      <a:cubicBezTo>
                        <a:pt x="149" y="125"/>
                        <a:pt x="0" y="297"/>
                        <a:pt x="86" y="608"/>
                      </a:cubicBezTo>
                      <a:cubicBezTo>
                        <a:pt x="156" y="640"/>
                        <a:pt x="217" y="655"/>
                        <a:pt x="270" y="655"/>
                      </a:cubicBezTo>
                      <a:cubicBezTo>
                        <a:pt x="439" y="655"/>
                        <a:pt x="537" y="506"/>
                        <a:pt x="661" y="285"/>
                      </a:cubicBezTo>
                      <a:cubicBezTo>
                        <a:pt x="601" y="189"/>
                        <a:pt x="545" y="98"/>
                        <a:pt x="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22"/>
                <p:cNvSpPr/>
                <p:nvPr/>
              </p:nvSpPr>
              <p:spPr>
                <a:xfrm>
                  <a:off x="6568353" y="1670537"/>
                  <a:ext cx="46421" cy="34158"/>
                </a:xfrm>
                <a:custGeom>
                  <a:avLst/>
                  <a:gdLst/>
                  <a:ahLst/>
                  <a:cxnLst/>
                  <a:rect l="l" t="t" r="r" b="b"/>
                  <a:pathLst>
                    <a:path w="988" h="727" extrusionOk="0">
                      <a:moveTo>
                        <a:pt x="556" y="0"/>
                      </a:moveTo>
                      <a:lnTo>
                        <a:pt x="556" y="0"/>
                      </a:lnTo>
                      <a:cubicBezTo>
                        <a:pt x="0" y="290"/>
                        <a:pt x="576" y="655"/>
                        <a:pt x="658" y="727"/>
                      </a:cubicBezTo>
                      <a:cubicBezTo>
                        <a:pt x="760" y="617"/>
                        <a:pt x="835" y="539"/>
                        <a:pt x="988" y="375"/>
                      </a:cubicBezTo>
                      <a:cubicBezTo>
                        <a:pt x="790" y="204"/>
                        <a:pt x="665" y="94"/>
                        <a:pt x="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22"/>
                <p:cNvSpPr/>
                <p:nvPr/>
              </p:nvSpPr>
              <p:spPr>
                <a:xfrm>
                  <a:off x="5012796" y="1727860"/>
                  <a:ext cx="32467" cy="30540"/>
                </a:xfrm>
                <a:custGeom>
                  <a:avLst/>
                  <a:gdLst/>
                  <a:ahLst/>
                  <a:cxnLst/>
                  <a:rect l="l" t="t" r="r" b="b"/>
                  <a:pathLst>
                    <a:path w="691" h="650" extrusionOk="0">
                      <a:moveTo>
                        <a:pt x="365" y="0"/>
                      </a:moveTo>
                      <a:cubicBezTo>
                        <a:pt x="65" y="198"/>
                        <a:pt x="1" y="309"/>
                        <a:pt x="68" y="480"/>
                      </a:cubicBezTo>
                      <a:cubicBezTo>
                        <a:pt x="114" y="597"/>
                        <a:pt x="184" y="649"/>
                        <a:pt x="336" y="649"/>
                      </a:cubicBezTo>
                      <a:cubicBezTo>
                        <a:pt x="404" y="649"/>
                        <a:pt x="489" y="638"/>
                        <a:pt x="595" y="618"/>
                      </a:cubicBezTo>
                      <a:cubicBezTo>
                        <a:pt x="691" y="380"/>
                        <a:pt x="673" y="173"/>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22"/>
                <p:cNvSpPr/>
                <p:nvPr/>
              </p:nvSpPr>
              <p:spPr>
                <a:xfrm>
                  <a:off x="6342257" y="570319"/>
                  <a:ext cx="32326" cy="31151"/>
                </a:xfrm>
                <a:custGeom>
                  <a:avLst/>
                  <a:gdLst/>
                  <a:ahLst/>
                  <a:cxnLst/>
                  <a:rect l="l" t="t" r="r" b="b"/>
                  <a:pathLst>
                    <a:path w="688" h="663" extrusionOk="0">
                      <a:moveTo>
                        <a:pt x="347" y="1"/>
                      </a:moveTo>
                      <a:cubicBezTo>
                        <a:pt x="145" y="36"/>
                        <a:pt x="6" y="79"/>
                        <a:pt x="0" y="335"/>
                      </a:cubicBezTo>
                      <a:cubicBezTo>
                        <a:pt x="93" y="421"/>
                        <a:pt x="216" y="534"/>
                        <a:pt x="355" y="663"/>
                      </a:cubicBezTo>
                      <a:cubicBezTo>
                        <a:pt x="478" y="563"/>
                        <a:pt x="564" y="493"/>
                        <a:pt x="688" y="391"/>
                      </a:cubicBezTo>
                      <a:cubicBezTo>
                        <a:pt x="554" y="236"/>
                        <a:pt x="443" y="110"/>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22"/>
                <p:cNvSpPr/>
                <p:nvPr/>
              </p:nvSpPr>
              <p:spPr>
                <a:xfrm>
                  <a:off x="6778943" y="1349296"/>
                  <a:ext cx="32561" cy="24103"/>
                </a:xfrm>
                <a:custGeom>
                  <a:avLst/>
                  <a:gdLst/>
                  <a:ahLst/>
                  <a:cxnLst/>
                  <a:rect l="l" t="t" r="r" b="b"/>
                  <a:pathLst>
                    <a:path w="693" h="513" extrusionOk="0">
                      <a:moveTo>
                        <a:pt x="533" y="31"/>
                      </a:moveTo>
                      <a:cubicBezTo>
                        <a:pt x="279" y="61"/>
                        <a:pt x="41" y="1"/>
                        <a:pt x="0" y="299"/>
                      </a:cubicBezTo>
                      <a:cubicBezTo>
                        <a:pt x="179" y="441"/>
                        <a:pt x="273" y="513"/>
                        <a:pt x="361" y="513"/>
                      </a:cubicBezTo>
                      <a:cubicBezTo>
                        <a:pt x="451" y="513"/>
                        <a:pt x="533" y="438"/>
                        <a:pt x="692" y="286"/>
                      </a:cubicBezTo>
                      <a:cubicBezTo>
                        <a:pt x="649" y="217"/>
                        <a:pt x="604" y="145"/>
                        <a:pt x="533"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22"/>
                <p:cNvSpPr/>
                <p:nvPr/>
              </p:nvSpPr>
              <p:spPr>
                <a:xfrm>
                  <a:off x="6527005" y="1131047"/>
                  <a:ext cx="28614" cy="31856"/>
                </a:xfrm>
                <a:custGeom>
                  <a:avLst/>
                  <a:gdLst/>
                  <a:ahLst/>
                  <a:cxnLst/>
                  <a:rect l="l" t="t" r="r" b="b"/>
                  <a:pathLst>
                    <a:path w="609" h="678" extrusionOk="0">
                      <a:moveTo>
                        <a:pt x="295" y="1"/>
                      </a:moveTo>
                      <a:lnTo>
                        <a:pt x="295" y="1"/>
                      </a:lnTo>
                      <a:cubicBezTo>
                        <a:pt x="146" y="36"/>
                        <a:pt x="23" y="97"/>
                        <a:pt x="1" y="334"/>
                      </a:cubicBezTo>
                      <a:cubicBezTo>
                        <a:pt x="60" y="407"/>
                        <a:pt x="146" y="513"/>
                        <a:pt x="280" y="677"/>
                      </a:cubicBezTo>
                      <a:cubicBezTo>
                        <a:pt x="608" y="288"/>
                        <a:pt x="608" y="288"/>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22"/>
                <p:cNvSpPr/>
                <p:nvPr/>
              </p:nvSpPr>
              <p:spPr>
                <a:xfrm>
                  <a:off x="5629907" y="2489029"/>
                  <a:ext cx="28661" cy="31480"/>
                </a:xfrm>
                <a:custGeom>
                  <a:avLst/>
                  <a:gdLst/>
                  <a:ahLst/>
                  <a:cxnLst/>
                  <a:rect l="l" t="t" r="r" b="b"/>
                  <a:pathLst>
                    <a:path w="610" h="670" extrusionOk="0">
                      <a:moveTo>
                        <a:pt x="364" y="1"/>
                      </a:moveTo>
                      <a:lnTo>
                        <a:pt x="364" y="1"/>
                      </a:lnTo>
                      <a:cubicBezTo>
                        <a:pt x="2" y="187"/>
                        <a:pt x="1" y="194"/>
                        <a:pt x="222" y="669"/>
                      </a:cubicBezTo>
                      <a:cubicBezTo>
                        <a:pt x="598" y="419"/>
                        <a:pt x="609" y="37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22"/>
                <p:cNvSpPr/>
                <p:nvPr/>
              </p:nvSpPr>
              <p:spPr>
                <a:xfrm>
                  <a:off x="5247067" y="2179017"/>
                  <a:ext cx="24902" cy="34111"/>
                </a:xfrm>
                <a:custGeom>
                  <a:avLst/>
                  <a:gdLst/>
                  <a:ahLst/>
                  <a:cxnLst/>
                  <a:rect l="l" t="t" r="r" b="b"/>
                  <a:pathLst>
                    <a:path w="530" h="726" extrusionOk="0">
                      <a:moveTo>
                        <a:pt x="256" y="1"/>
                      </a:moveTo>
                      <a:cubicBezTo>
                        <a:pt x="156" y="84"/>
                        <a:pt x="69" y="156"/>
                        <a:pt x="1" y="213"/>
                      </a:cubicBezTo>
                      <a:cubicBezTo>
                        <a:pt x="12" y="464"/>
                        <a:pt x="42" y="666"/>
                        <a:pt x="300" y="725"/>
                      </a:cubicBezTo>
                      <a:cubicBezTo>
                        <a:pt x="530" y="596"/>
                        <a:pt x="525" y="393"/>
                        <a:pt x="456" y="188"/>
                      </a:cubicBezTo>
                      <a:cubicBezTo>
                        <a:pt x="434" y="120"/>
                        <a:pt x="340" y="76"/>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4" name="Google Shape;5894;p22"/>
                <p:cNvSpPr/>
                <p:nvPr/>
              </p:nvSpPr>
              <p:spPr>
                <a:xfrm>
                  <a:off x="6407567" y="2532444"/>
                  <a:ext cx="30775" cy="24432"/>
                </a:xfrm>
                <a:custGeom>
                  <a:avLst/>
                  <a:gdLst/>
                  <a:ahLst/>
                  <a:cxnLst/>
                  <a:rect l="l" t="t" r="r" b="b"/>
                  <a:pathLst>
                    <a:path w="655" h="520" extrusionOk="0">
                      <a:moveTo>
                        <a:pt x="328" y="0"/>
                      </a:moveTo>
                      <a:cubicBezTo>
                        <a:pt x="258" y="0"/>
                        <a:pt x="165" y="28"/>
                        <a:pt x="19" y="70"/>
                      </a:cubicBezTo>
                      <a:cubicBezTo>
                        <a:pt x="0" y="342"/>
                        <a:pt x="129" y="487"/>
                        <a:pt x="451" y="519"/>
                      </a:cubicBezTo>
                      <a:cubicBezTo>
                        <a:pt x="506" y="466"/>
                        <a:pt x="583" y="390"/>
                        <a:pt x="655" y="320"/>
                      </a:cubicBezTo>
                      <a:cubicBezTo>
                        <a:pt x="506" y="85"/>
                        <a:pt x="452" y="0"/>
                        <a:pt x="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5" name="Google Shape;5895;p22"/>
                <p:cNvSpPr/>
                <p:nvPr/>
              </p:nvSpPr>
              <p:spPr>
                <a:xfrm>
                  <a:off x="5312706" y="2758022"/>
                  <a:ext cx="30258" cy="29319"/>
                </a:xfrm>
                <a:custGeom>
                  <a:avLst/>
                  <a:gdLst/>
                  <a:ahLst/>
                  <a:cxnLst/>
                  <a:rect l="l" t="t" r="r" b="b"/>
                  <a:pathLst>
                    <a:path w="644" h="624" extrusionOk="0">
                      <a:moveTo>
                        <a:pt x="122" y="0"/>
                      </a:moveTo>
                      <a:cubicBezTo>
                        <a:pt x="72" y="149"/>
                        <a:pt x="32" y="273"/>
                        <a:pt x="0" y="374"/>
                      </a:cubicBezTo>
                      <a:cubicBezTo>
                        <a:pt x="139" y="528"/>
                        <a:pt x="268" y="624"/>
                        <a:pt x="415" y="624"/>
                      </a:cubicBezTo>
                      <a:cubicBezTo>
                        <a:pt x="486" y="624"/>
                        <a:pt x="561" y="601"/>
                        <a:pt x="643" y="551"/>
                      </a:cubicBezTo>
                      <a:cubicBezTo>
                        <a:pt x="614" y="298"/>
                        <a:pt x="504" y="112"/>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22"/>
                <p:cNvSpPr/>
                <p:nvPr/>
              </p:nvSpPr>
              <p:spPr>
                <a:xfrm>
                  <a:off x="6152247" y="444867"/>
                  <a:ext cx="28755" cy="25701"/>
                </a:xfrm>
                <a:custGeom>
                  <a:avLst/>
                  <a:gdLst/>
                  <a:ahLst/>
                  <a:cxnLst/>
                  <a:rect l="l" t="t" r="r" b="b"/>
                  <a:pathLst>
                    <a:path w="612" h="547" extrusionOk="0">
                      <a:moveTo>
                        <a:pt x="262" y="0"/>
                      </a:moveTo>
                      <a:cubicBezTo>
                        <a:pt x="117" y="0"/>
                        <a:pt x="35" y="126"/>
                        <a:pt x="1" y="369"/>
                      </a:cubicBezTo>
                      <a:cubicBezTo>
                        <a:pt x="102" y="474"/>
                        <a:pt x="202" y="547"/>
                        <a:pt x="310" y="547"/>
                      </a:cubicBezTo>
                      <a:cubicBezTo>
                        <a:pt x="380" y="547"/>
                        <a:pt x="453" y="516"/>
                        <a:pt x="532" y="444"/>
                      </a:cubicBezTo>
                      <a:cubicBezTo>
                        <a:pt x="612" y="250"/>
                        <a:pt x="572" y="86"/>
                        <a:pt x="370" y="20"/>
                      </a:cubicBezTo>
                      <a:cubicBezTo>
                        <a:pt x="330" y="7"/>
                        <a:pt x="295"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22"/>
                <p:cNvSpPr/>
                <p:nvPr/>
              </p:nvSpPr>
              <p:spPr>
                <a:xfrm>
                  <a:off x="5589593" y="1370909"/>
                  <a:ext cx="30399" cy="25466"/>
                </a:xfrm>
                <a:custGeom>
                  <a:avLst/>
                  <a:gdLst/>
                  <a:ahLst/>
                  <a:cxnLst/>
                  <a:rect l="l" t="t" r="r" b="b"/>
                  <a:pathLst>
                    <a:path w="647" h="542" extrusionOk="0">
                      <a:moveTo>
                        <a:pt x="283" y="1"/>
                      </a:moveTo>
                      <a:cubicBezTo>
                        <a:pt x="213" y="41"/>
                        <a:pt x="120" y="97"/>
                        <a:pt x="1" y="166"/>
                      </a:cubicBezTo>
                      <a:cubicBezTo>
                        <a:pt x="80" y="437"/>
                        <a:pt x="211" y="542"/>
                        <a:pt x="382" y="542"/>
                      </a:cubicBezTo>
                      <a:cubicBezTo>
                        <a:pt x="416" y="542"/>
                        <a:pt x="451" y="537"/>
                        <a:pt x="488" y="530"/>
                      </a:cubicBezTo>
                      <a:cubicBezTo>
                        <a:pt x="554" y="517"/>
                        <a:pt x="604" y="418"/>
                        <a:pt x="647" y="371"/>
                      </a:cubicBezTo>
                      <a:cubicBezTo>
                        <a:pt x="630" y="144"/>
                        <a:pt x="513" y="40"/>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22"/>
                <p:cNvSpPr/>
                <p:nvPr/>
              </p:nvSpPr>
              <p:spPr>
                <a:xfrm>
                  <a:off x="6489464" y="2163136"/>
                  <a:ext cx="27204" cy="26969"/>
                </a:xfrm>
                <a:custGeom>
                  <a:avLst/>
                  <a:gdLst/>
                  <a:ahLst/>
                  <a:cxnLst/>
                  <a:rect l="l" t="t" r="r" b="b"/>
                  <a:pathLst>
                    <a:path w="579" h="574" extrusionOk="0">
                      <a:moveTo>
                        <a:pt x="255" y="1"/>
                      </a:moveTo>
                      <a:cubicBezTo>
                        <a:pt x="184" y="1"/>
                        <a:pt x="106" y="34"/>
                        <a:pt x="28" y="95"/>
                      </a:cubicBezTo>
                      <a:cubicBezTo>
                        <a:pt x="0" y="323"/>
                        <a:pt x="50" y="504"/>
                        <a:pt x="338" y="573"/>
                      </a:cubicBezTo>
                      <a:cubicBezTo>
                        <a:pt x="497" y="481"/>
                        <a:pt x="578" y="338"/>
                        <a:pt x="475" y="154"/>
                      </a:cubicBezTo>
                      <a:cubicBezTo>
                        <a:pt x="416" y="48"/>
                        <a:pt x="340" y="1"/>
                        <a:pt x="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22"/>
                <p:cNvSpPr/>
                <p:nvPr/>
              </p:nvSpPr>
              <p:spPr>
                <a:xfrm>
                  <a:off x="5363779" y="2109854"/>
                  <a:ext cx="27580" cy="28755"/>
                </a:xfrm>
                <a:custGeom>
                  <a:avLst/>
                  <a:gdLst/>
                  <a:ahLst/>
                  <a:cxnLst/>
                  <a:rect l="l" t="t" r="r" b="b"/>
                  <a:pathLst>
                    <a:path w="587" h="612" extrusionOk="0">
                      <a:moveTo>
                        <a:pt x="170" y="1"/>
                      </a:moveTo>
                      <a:cubicBezTo>
                        <a:pt x="146" y="1"/>
                        <a:pt x="121" y="2"/>
                        <a:pt x="95" y="6"/>
                      </a:cubicBezTo>
                      <a:cubicBezTo>
                        <a:pt x="1" y="291"/>
                        <a:pt x="1" y="291"/>
                        <a:pt x="461" y="611"/>
                      </a:cubicBezTo>
                      <a:cubicBezTo>
                        <a:pt x="504" y="545"/>
                        <a:pt x="548" y="478"/>
                        <a:pt x="587" y="416"/>
                      </a:cubicBezTo>
                      <a:cubicBezTo>
                        <a:pt x="498" y="197"/>
                        <a:pt x="415"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22"/>
                <p:cNvSpPr/>
                <p:nvPr/>
              </p:nvSpPr>
              <p:spPr>
                <a:xfrm>
                  <a:off x="6424294" y="2574355"/>
                  <a:ext cx="25842" cy="26687"/>
                </a:xfrm>
                <a:custGeom>
                  <a:avLst/>
                  <a:gdLst/>
                  <a:ahLst/>
                  <a:cxnLst/>
                  <a:rect l="l" t="t" r="r" b="b"/>
                  <a:pathLst>
                    <a:path w="550" h="568" extrusionOk="0">
                      <a:moveTo>
                        <a:pt x="263" y="0"/>
                      </a:moveTo>
                      <a:cubicBezTo>
                        <a:pt x="3" y="384"/>
                        <a:pt x="1" y="480"/>
                        <a:pt x="227" y="567"/>
                      </a:cubicBezTo>
                      <a:cubicBezTo>
                        <a:pt x="375" y="527"/>
                        <a:pt x="526" y="466"/>
                        <a:pt x="550" y="210"/>
                      </a:cubicBezTo>
                      <a:cubicBezTo>
                        <a:pt x="483" y="161"/>
                        <a:pt x="400" y="99"/>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22"/>
                <p:cNvSpPr/>
                <p:nvPr/>
              </p:nvSpPr>
              <p:spPr>
                <a:xfrm>
                  <a:off x="6297809" y="636381"/>
                  <a:ext cx="25231" cy="23962"/>
                </a:xfrm>
                <a:custGeom>
                  <a:avLst/>
                  <a:gdLst/>
                  <a:ahLst/>
                  <a:cxnLst/>
                  <a:rect l="l" t="t" r="r" b="b"/>
                  <a:pathLst>
                    <a:path w="537" h="510" extrusionOk="0">
                      <a:moveTo>
                        <a:pt x="260" y="0"/>
                      </a:moveTo>
                      <a:cubicBezTo>
                        <a:pt x="197" y="0"/>
                        <a:pt x="122" y="23"/>
                        <a:pt x="30" y="79"/>
                      </a:cubicBezTo>
                      <a:cubicBezTo>
                        <a:pt x="0" y="447"/>
                        <a:pt x="6" y="460"/>
                        <a:pt x="199" y="509"/>
                      </a:cubicBezTo>
                      <a:cubicBezTo>
                        <a:pt x="378" y="447"/>
                        <a:pt x="536" y="370"/>
                        <a:pt x="475" y="117"/>
                      </a:cubicBezTo>
                      <a:cubicBezTo>
                        <a:pt x="416" y="48"/>
                        <a:pt x="350" y="0"/>
                        <a:pt x="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22"/>
                <p:cNvSpPr/>
                <p:nvPr/>
              </p:nvSpPr>
              <p:spPr>
                <a:xfrm>
                  <a:off x="5777160" y="555002"/>
                  <a:ext cx="21519" cy="22130"/>
                </a:xfrm>
                <a:custGeom>
                  <a:avLst/>
                  <a:gdLst/>
                  <a:ahLst/>
                  <a:cxnLst/>
                  <a:rect l="l" t="t" r="r" b="b"/>
                  <a:pathLst>
                    <a:path w="458" h="471" extrusionOk="0">
                      <a:moveTo>
                        <a:pt x="198" y="1"/>
                      </a:moveTo>
                      <a:cubicBezTo>
                        <a:pt x="144" y="1"/>
                        <a:pt x="80" y="8"/>
                        <a:pt x="2" y="19"/>
                      </a:cubicBezTo>
                      <a:cubicBezTo>
                        <a:pt x="1" y="369"/>
                        <a:pt x="28" y="470"/>
                        <a:pt x="241" y="470"/>
                      </a:cubicBezTo>
                      <a:cubicBezTo>
                        <a:pt x="298" y="470"/>
                        <a:pt x="368" y="463"/>
                        <a:pt x="454" y="452"/>
                      </a:cubicBezTo>
                      <a:cubicBezTo>
                        <a:pt x="458" y="110"/>
                        <a:pt x="415"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22"/>
                <p:cNvSpPr/>
                <p:nvPr/>
              </p:nvSpPr>
              <p:spPr>
                <a:xfrm>
                  <a:off x="5314914" y="1346759"/>
                  <a:ext cx="26312" cy="22835"/>
                </a:xfrm>
                <a:custGeom>
                  <a:avLst/>
                  <a:gdLst/>
                  <a:ahLst/>
                  <a:cxnLst/>
                  <a:rect l="l" t="t" r="r" b="b"/>
                  <a:pathLst>
                    <a:path w="560" h="486" extrusionOk="0">
                      <a:moveTo>
                        <a:pt x="289" y="1"/>
                      </a:moveTo>
                      <a:cubicBezTo>
                        <a:pt x="220" y="1"/>
                        <a:pt x="149" y="52"/>
                        <a:pt x="1" y="157"/>
                      </a:cubicBezTo>
                      <a:cubicBezTo>
                        <a:pt x="75" y="271"/>
                        <a:pt x="150" y="387"/>
                        <a:pt x="213" y="485"/>
                      </a:cubicBezTo>
                      <a:cubicBezTo>
                        <a:pt x="499" y="484"/>
                        <a:pt x="560" y="341"/>
                        <a:pt x="534" y="129"/>
                      </a:cubicBezTo>
                      <a:cubicBezTo>
                        <a:pt x="415" y="45"/>
                        <a:pt x="353"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22"/>
                <p:cNvSpPr/>
                <p:nvPr/>
              </p:nvSpPr>
              <p:spPr>
                <a:xfrm>
                  <a:off x="5309793" y="2198892"/>
                  <a:ext cx="27815" cy="24432"/>
                </a:xfrm>
                <a:custGeom>
                  <a:avLst/>
                  <a:gdLst/>
                  <a:ahLst/>
                  <a:cxnLst/>
                  <a:rect l="l" t="t" r="r" b="b"/>
                  <a:pathLst>
                    <a:path w="592" h="520" extrusionOk="0">
                      <a:moveTo>
                        <a:pt x="297" y="1"/>
                      </a:moveTo>
                      <a:cubicBezTo>
                        <a:pt x="231" y="1"/>
                        <a:pt x="145" y="51"/>
                        <a:pt x="0" y="135"/>
                      </a:cubicBezTo>
                      <a:cubicBezTo>
                        <a:pt x="52" y="372"/>
                        <a:pt x="143" y="519"/>
                        <a:pt x="332" y="519"/>
                      </a:cubicBezTo>
                      <a:cubicBezTo>
                        <a:pt x="338" y="519"/>
                        <a:pt x="344" y="519"/>
                        <a:pt x="350" y="519"/>
                      </a:cubicBezTo>
                      <a:cubicBezTo>
                        <a:pt x="435" y="515"/>
                        <a:pt x="514" y="408"/>
                        <a:pt x="591" y="351"/>
                      </a:cubicBezTo>
                      <a:cubicBezTo>
                        <a:pt x="451" y="103"/>
                        <a:pt x="393"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22"/>
                <p:cNvSpPr/>
                <p:nvPr/>
              </p:nvSpPr>
              <p:spPr>
                <a:xfrm>
                  <a:off x="6737454" y="1393462"/>
                  <a:ext cx="26453" cy="20720"/>
                </a:xfrm>
                <a:custGeom>
                  <a:avLst/>
                  <a:gdLst/>
                  <a:ahLst/>
                  <a:cxnLst/>
                  <a:rect l="l" t="t" r="r" b="b"/>
                  <a:pathLst>
                    <a:path w="563" h="441" extrusionOk="0">
                      <a:moveTo>
                        <a:pt x="397" y="1"/>
                      </a:moveTo>
                      <a:cubicBezTo>
                        <a:pt x="177" y="46"/>
                        <a:pt x="9" y="86"/>
                        <a:pt x="0" y="312"/>
                      </a:cubicBezTo>
                      <a:cubicBezTo>
                        <a:pt x="106" y="395"/>
                        <a:pt x="164" y="441"/>
                        <a:pt x="227" y="441"/>
                      </a:cubicBezTo>
                      <a:cubicBezTo>
                        <a:pt x="302" y="441"/>
                        <a:pt x="383" y="375"/>
                        <a:pt x="563" y="231"/>
                      </a:cubicBezTo>
                      <a:cubicBezTo>
                        <a:pt x="504" y="150"/>
                        <a:pt x="445" y="68"/>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22"/>
                <p:cNvSpPr/>
                <p:nvPr/>
              </p:nvSpPr>
              <p:spPr>
                <a:xfrm>
                  <a:off x="6449996" y="2148335"/>
                  <a:ext cx="29507" cy="20063"/>
                </a:xfrm>
                <a:custGeom>
                  <a:avLst/>
                  <a:gdLst/>
                  <a:ahLst/>
                  <a:cxnLst/>
                  <a:rect l="l" t="t" r="r" b="b"/>
                  <a:pathLst>
                    <a:path w="628" h="427" extrusionOk="0">
                      <a:moveTo>
                        <a:pt x="262" y="0"/>
                      </a:moveTo>
                      <a:cubicBezTo>
                        <a:pt x="180" y="0"/>
                        <a:pt x="94" y="32"/>
                        <a:pt x="1" y="88"/>
                      </a:cubicBezTo>
                      <a:cubicBezTo>
                        <a:pt x="143" y="324"/>
                        <a:pt x="205" y="426"/>
                        <a:pt x="300" y="426"/>
                      </a:cubicBezTo>
                      <a:cubicBezTo>
                        <a:pt x="373" y="426"/>
                        <a:pt x="465" y="365"/>
                        <a:pt x="627" y="258"/>
                      </a:cubicBezTo>
                      <a:cubicBezTo>
                        <a:pt x="508" y="77"/>
                        <a:pt x="390"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22"/>
                <p:cNvSpPr/>
                <p:nvPr/>
              </p:nvSpPr>
              <p:spPr>
                <a:xfrm>
                  <a:off x="6494538" y="2553352"/>
                  <a:ext cx="25466" cy="24244"/>
                </a:xfrm>
                <a:custGeom>
                  <a:avLst/>
                  <a:gdLst/>
                  <a:ahLst/>
                  <a:cxnLst/>
                  <a:rect l="l" t="t" r="r" b="b"/>
                  <a:pathLst>
                    <a:path w="542" h="516" extrusionOk="0">
                      <a:moveTo>
                        <a:pt x="273" y="0"/>
                      </a:moveTo>
                      <a:cubicBezTo>
                        <a:pt x="266" y="0"/>
                        <a:pt x="258" y="0"/>
                        <a:pt x="251" y="1"/>
                      </a:cubicBezTo>
                      <a:cubicBezTo>
                        <a:pt x="27" y="128"/>
                        <a:pt x="1" y="288"/>
                        <a:pt x="200" y="515"/>
                      </a:cubicBezTo>
                      <a:cubicBezTo>
                        <a:pt x="405" y="481"/>
                        <a:pt x="542" y="426"/>
                        <a:pt x="536" y="248"/>
                      </a:cubicBezTo>
                      <a:cubicBezTo>
                        <a:pt x="530" y="92"/>
                        <a:pt x="437"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22"/>
                <p:cNvSpPr/>
                <p:nvPr/>
              </p:nvSpPr>
              <p:spPr>
                <a:xfrm>
                  <a:off x="6438014" y="2235823"/>
                  <a:ext cx="27251" cy="24573"/>
                </a:xfrm>
                <a:custGeom>
                  <a:avLst/>
                  <a:gdLst/>
                  <a:ahLst/>
                  <a:cxnLst/>
                  <a:rect l="l" t="t" r="r" b="b"/>
                  <a:pathLst>
                    <a:path w="580" h="523" extrusionOk="0">
                      <a:moveTo>
                        <a:pt x="265" y="1"/>
                      </a:moveTo>
                      <a:cubicBezTo>
                        <a:pt x="249" y="1"/>
                        <a:pt x="232" y="1"/>
                        <a:pt x="214" y="3"/>
                      </a:cubicBezTo>
                      <a:cubicBezTo>
                        <a:pt x="20" y="167"/>
                        <a:pt x="1" y="327"/>
                        <a:pt x="269" y="523"/>
                      </a:cubicBezTo>
                      <a:cubicBezTo>
                        <a:pt x="365" y="466"/>
                        <a:pt x="477" y="403"/>
                        <a:pt x="580" y="343"/>
                      </a:cubicBezTo>
                      <a:cubicBezTo>
                        <a:pt x="535" y="125"/>
                        <a:pt x="452" y="1"/>
                        <a:pt x="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22"/>
                <p:cNvSpPr/>
                <p:nvPr/>
              </p:nvSpPr>
              <p:spPr>
                <a:xfrm>
                  <a:off x="6576387" y="1058360"/>
                  <a:ext cx="24056" cy="23727"/>
                </a:xfrm>
                <a:custGeom>
                  <a:avLst/>
                  <a:gdLst/>
                  <a:ahLst/>
                  <a:cxnLst/>
                  <a:rect l="l" t="t" r="r" b="b"/>
                  <a:pathLst>
                    <a:path w="512" h="505" extrusionOk="0">
                      <a:moveTo>
                        <a:pt x="268" y="1"/>
                      </a:moveTo>
                      <a:cubicBezTo>
                        <a:pt x="179" y="1"/>
                        <a:pt x="117" y="41"/>
                        <a:pt x="77" y="128"/>
                      </a:cubicBezTo>
                      <a:cubicBezTo>
                        <a:pt x="13" y="271"/>
                        <a:pt x="1" y="408"/>
                        <a:pt x="170" y="504"/>
                      </a:cubicBezTo>
                      <a:cubicBezTo>
                        <a:pt x="432" y="473"/>
                        <a:pt x="512" y="331"/>
                        <a:pt x="403" y="24"/>
                      </a:cubicBezTo>
                      <a:cubicBezTo>
                        <a:pt x="353" y="9"/>
                        <a:pt x="308"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22"/>
                <p:cNvSpPr/>
                <p:nvPr/>
              </p:nvSpPr>
              <p:spPr>
                <a:xfrm>
                  <a:off x="6787306" y="1399993"/>
                  <a:ext cx="25607" cy="23633"/>
                </a:xfrm>
                <a:custGeom>
                  <a:avLst/>
                  <a:gdLst/>
                  <a:ahLst/>
                  <a:cxnLst/>
                  <a:rect l="l" t="t" r="r" b="b"/>
                  <a:pathLst>
                    <a:path w="545" h="503" extrusionOk="0">
                      <a:moveTo>
                        <a:pt x="294" y="0"/>
                      </a:moveTo>
                      <a:cubicBezTo>
                        <a:pt x="193" y="103"/>
                        <a:pt x="89" y="209"/>
                        <a:pt x="1" y="299"/>
                      </a:cubicBezTo>
                      <a:cubicBezTo>
                        <a:pt x="63" y="440"/>
                        <a:pt x="138" y="502"/>
                        <a:pt x="219" y="502"/>
                      </a:cubicBezTo>
                      <a:cubicBezTo>
                        <a:pt x="264" y="502"/>
                        <a:pt x="312" y="482"/>
                        <a:pt x="361" y="446"/>
                      </a:cubicBezTo>
                      <a:cubicBezTo>
                        <a:pt x="544" y="306"/>
                        <a:pt x="502" y="162"/>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22"/>
                <p:cNvSpPr/>
                <p:nvPr/>
              </p:nvSpPr>
              <p:spPr>
                <a:xfrm>
                  <a:off x="6460332" y="2196120"/>
                  <a:ext cx="23586" cy="21801"/>
                </a:xfrm>
                <a:custGeom>
                  <a:avLst/>
                  <a:gdLst/>
                  <a:ahLst/>
                  <a:cxnLst/>
                  <a:rect l="l" t="t" r="r" b="b"/>
                  <a:pathLst>
                    <a:path w="502" h="464" extrusionOk="0">
                      <a:moveTo>
                        <a:pt x="329" y="0"/>
                      </a:moveTo>
                      <a:cubicBezTo>
                        <a:pt x="1" y="255"/>
                        <a:pt x="1" y="255"/>
                        <a:pt x="318" y="464"/>
                      </a:cubicBezTo>
                      <a:cubicBezTo>
                        <a:pt x="371" y="403"/>
                        <a:pt x="426" y="342"/>
                        <a:pt x="501" y="259"/>
                      </a:cubicBezTo>
                      <a:cubicBezTo>
                        <a:pt x="442" y="172"/>
                        <a:pt x="385" y="87"/>
                        <a:pt x="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22"/>
                <p:cNvSpPr/>
                <p:nvPr/>
              </p:nvSpPr>
              <p:spPr>
                <a:xfrm>
                  <a:off x="5277513" y="2127239"/>
                  <a:ext cx="23117" cy="20720"/>
                </a:xfrm>
                <a:custGeom>
                  <a:avLst/>
                  <a:gdLst/>
                  <a:ahLst/>
                  <a:cxnLst/>
                  <a:rect l="l" t="t" r="r" b="b"/>
                  <a:pathLst>
                    <a:path w="492" h="441" extrusionOk="0">
                      <a:moveTo>
                        <a:pt x="290" y="1"/>
                      </a:moveTo>
                      <a:cubicBezTo>
                        <a:pt x="200" y="128"/>
                        <a:pt x="120" y="238"/>
                        <a:pt x="1" y="403"/>
                      </a:cubicBezTo>
                      <a:cubicBezTo>
                        <a:pt x="88" y="429"/>
                        <a:pt x="160" y="441"/>
                        <a:pt x="220" y="441"/>
                      </a:cubicBezTo>
                      <a:cubicBezTo>
                        <a:pt x="382" y="441"/>
                        <a:pt x="455" y="351"/>
                        <a:pt x="492" y="191"/>
                      </a:cubicBezTo>
                      <a:cubicBezTo>
                        <a:pt x="439" y="142"/>
                        <a:pt x="380" y="85"/>
                        <a:pt x="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22"/>
                <p:cNvSpPr/>
                <p:nvPr/>
              </p:nvSpPr>
              <p:spPr>
                <a:xfrm>
                  <a:off x="6487067" y="2518348"/>
                  <a:ext cx="20063" cy="17056"/>
                </a:xfrm>
                <a:custGeom>
                  <a:avLst/>
                  <a:gdLst/>
                  <a:ahLst/>
                  <a:cxnLst/>
                  <a:rect l="l" t="t" r="r" b="b"/>
                  <a:pathLst>
                    <a:path w="427" h="363" extrusionOk="0">
                      <a:moveTo>
                        <a:pt x="148" y="1"/>
                      </a:moveTo>
                      <a:cubicBezTo>
                        <a:pt x="112" y="39"/>
                        <a:pt x="75" y="78"/>
                        <a:pt x="0" y="157"/>
                      </a:cubicBezTo>
                      <a:cubicBezTo>
                        <a:pt x="89" y="281"/>
                        <a:pt x="168" y="362"/>
                        <a:pt x="253" y="362"/>
                      </a:cubicBezTo>
                      <a:cubicBezTo>
                        <a:pt x="307" y="362"/>
                        <a:pt x="364" y="330"/>
                        <a:pt x="427" y="255"/>
                      </a:cubicBezTo>
                      <a:cubicBezTo>
                        <a:pt x="409" y="87"/>
                        <a:pt x="315" y="5"/>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22"/>
                <p:cNvSpPr/>
                <p:nvPr/>
              </p:nvSpPr>
              <p:spPr>
                <a:xfrm>
                  <a:off x="6152905" y="488470"/>
                  <a:ext cx="20110" cy="21895"/>
                </a:xfrm>
                <a:custGeom>
                  <a:avLst/>
                  <a:gdLst/>
                  <a:ahLst/>
                  <a:cxnLst/>
                  <a:rect l="l" t="t" r="r" b="b"/>
                  <a:pathLst>
                    <a:path w="428" h="466" extrusionOk="0">
                      <a:moveTo>
                        <a:pt x="185" y="1"/>
                      </a:moveTo>
                      <a:lnTo>
                        <a:pt x="185" y="1"/>
                      </a:lnTo>
                      <a:cubicBezTo>
                        <a:pt x="1" y="290"/>
                        <a:pt x="1" y="290"/>
                        <a:pt x="250" y="465"/>
                      </a:cubicBezTo>
                      <a:cubicBezTo>
                        <a:pt x="301" y="403"/>
                        <a:pt x="352" y="340"/>
                        <a:pt x="427" y="250"/>
                      </a:cubicBezTo>
                      <a:cubicBezTo>
                        <a:pt x="343" y="162"/>
                        <a:pt x="266" y="84"/>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15" name="Google Shape;5915;p22"/>
              <p:cNvGrpSpPr/>
              <p:nvPr/>
            </p:nvGrpSpPr>
            <p:grpSpPr>
              <a:xfrm>
                <a:off x="4494819" y="3393115"/>
                <a:ext cx="1998267" cy="1793025"/>
                <a:chOff x="4494819" y="3393115"/>
                <a:chExt cx="1998267" cy="1793025"/>
              </a:xfrm>
            </p:grpSpPr>
            <p:sp>
              <p:nvSpPr>
                <p:cNvPr id="5916" name="Google Shape;5916;p22"/>
                <p:cNvSpPr/>
                <p:nvPr/>
              </p:nvSpPr>
              <p:spPr>
                <a:xfrm>
                  <a:off x="4908963" y="4942904"/>
                  <a:ext cx="52194" cy="51374"/>
                </a:xfrm>
                <a:custGeom>
                  <a:avLst/>
                  <a:gdLst/>
                  <a:ahLst/>
                  <a:cxnLst/>
                  <a:rect l="l" t="t" r="r" b="b"/>
                  <a:pathLst>
                    <a:path w="827" h="814" extrusionOk="0">
                      <a:moveTo>
                        <a:pt x="524" y="0"/>
                      </a:moveTo>
                      <a:cubicBezTo>
                        <a:pt x="261" y="0"/>
                        <a:pt x="126" y="100"/>
                        <a:pt x="72" y="305"/>
                      </a:cubicBezTo>
                      <a:cubicBezTo>
                        <a:pt x="1" y="578"/>
                        <a:pt x="134" y="734"/>
                        <a:pt x="515" y="813"/>
                      </a:cubicBezTo>
                      <a:cubicBezTo>
                        <a:pt x="801" y="647"/>
                        <a:pt x="826" y="373"/>
                        <a:pt x="825" y="32"/>
                      </a:cubicBezTo>
                      <a:cubicBezTo>
                        <a:pt x="710" y="11"/>
                        <a:pt x="610" y="0"/>
                        <a:pt x="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22"/>
                <p:cNvSpPr/>
                <p:nvPr/>
              </p:nvSpPr>
              <p:spPr>
                <a:xfrm>
                  <a:off x="4808299" y="4814534"/>
                  <a:ext cx="62923" cy="51310"/>
                </a:xfrm>
                <a:custGeom>
                  <a:avLst/>
                  <a:gdLst/>
                  <a:ahLst/>
                  <a:cxnLst/>
                  <a:rect l="l" t="t" r="r" b="b"/>
                  <a:pathLst>
                    <a:path w="997" h="813" extrusionOk="0">
                      <a:moveTo>
                        <a:pt x="885" y="0"/>
                      </a:moveTo>
                      <a:lnTo>
                        <a:pt x="885" y="0"/>
                      </a:lnTo>
                      <a:cubicBezTo>
                        <a:pt x="427" y="75"/>
                        <a:pt x="427" y="75"/>
                        <a:pt x="15" y="403"/>
                      </a:cubicBezTo>
                      <a:cubicBezTo>
                        <a:pt x="10" y="477"/>
                        <a:pt x="5" y="565"/>
                        <a:pt x="0" y="637"/>
                      </a:cubicBezTo>
                      <a:cubicBezTo>
                        <a:pt x="95" y="765"/>
                        <a:pt x="197" y="812"/>
                        <a:pt x="299" y="812"/>
                      </a:cubicBezTo>
                      <a:cubicBezTo>
                        <a:pt x="401" y="812"/>
                        <a:pt x="503" y="765"/>
                        <a:pt x="600" y="703"/>
                      </a:cubicBezTo>
                      <a:cubicBezTo>
                        <a:pt x="832" y="554"/>
                        <a:pt x="996" y="351"/>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22"/>
                <p:cNvSpPr/>
                <p:nvPr/>
              </p:nvSpPr>
              <p:spPr>
                <a:xfrm>
                  <a:off x="4950554" y="5040729"/>
                  <a:ext cx="45567" cy="54908"/>
                </a:xfrm>
                <a:custGeom>
                  <a:avLst/>
                  <a:gdLst/>
                  <a:ahLst/>
                  <a:cxnLst/>
                  <a:rect l="l" t="t" r="r" b="b"/>
                  <a:pathLst>
                    <a:path w="722" h="870" extrusionOk="0">
                      <a:moveTo>
                        <a:pt x="458" y="0"/>
                      </a:moveTo>
                      <a:cubicBezTo>
                        <a:pt x="425" y="0"/>
                        <a:pt x="390" y="4"/>
                        <a:pt x="352" y="12"/>
                      </a:cubicBezTo>
                      <a:cubicBezTo>
                        <a:pt x="166" y="133"/>
                        <a:pt x="0" y="298"/>
                        <a:pt x="33" y="619"/>
                      </a:cubicBezTo>
                      <a:cubicBezTo>
                        <a:pt x="106" y="684"/>
                        <a:pt x="198" y="765"/>
                        <a:pt x="316" y="869"/>
                      </a:cubicBezTo>
                      <a:cubicBezTo>
                        <a:pt x="669" y="589"/>
                        <a:pt x="691" y="576"/>
                        <a:pt x="709" y="431"/>
                      </a:cubicBezTo>
                      <a:cubicBezTo>
                        <a:pt x="721" y="330"/>
                        <a:pt x="709" y="213"/>
                        <a:pt x="668" y="119"/>
                      </a:cubicBezTo>
                      <a:cubicBezTo>
                        <a:pt x="632" y="37"/>
                        <a:pt x="558"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22"/>
                <p:cNvSpPr/>
                <p:nvPr/>
              </p:nvSpPr>
              <p:spPr>
                <a:xfrm>
                  <a:off x="4957244" y="3862167"/>
                  <a:ext cx="53646" cy="41465"/>
                </a:xfrm>
                <a:custGeom>
                  <a:avLst/>
                  <a:gdLst/>
                  <a:ahLst/>
                  <a:cxnLst/>
                  <a:rect l="l" t="t" r="r" b="b"/>
                  <a:pathLst>
                    <a:path w="850" h="657" extrusionOk="0">
                      <a:moveTo>
                        <a:pt x="426" y="0"/>
                      </a:moveTo>
                      <a:cubicBezTo>
                        <a:pt x="384" y="0"/>
                        <a:pt x="340" y="5"/>
                        <a:pt x="295" y="15"/>
                      </a:cubicBezTo>
                      <a:cubicBezTo>
                        <a:pt x="97" y="58"/>
                        <a:pt x="0" y="207"/>
                        <a:pt x="3" y="457"/>
                      </a:cubicBezTo>
                      <a:cubicBezTo>
                        <a:pt x="110" y="518"/>
                        <a:pt x="239" y="591"/>
                        <a:pt x="352" y="656"/>
                      </a:cubicBezTo>
                      <a:cubicBezTo>
                        <a:pt x="557" y="546"/>
                        <a:pt x="772" y="512"/>
                        <a:pt x="850" y="262"/>
                      </a:cubicBezTo>
                      <a:cubicBezTo>
                        <a:pt x="751" y="89"/>
                        <a:pt x="605" y="0"/>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22"/>
                <p:cNvSpPr/>
                <p:nvPr/>
              </p:nvSpPr>
              <p:spPr>
                <a:xfrm>
                  <a:off x="5713079" y="4984558"/>
                  <a:ext cx="45441" cy="60777"/>
                </a:xfrm>
                <a:custGeom>
                  <a:avLst/>
                  <a:gdLst/>
                  <a:ahLst/>
                  <a:cxnLst/>
                  <a:rect l="l" t="t" r="r" b="b"/>
                  <a:pathLst>
                    <a:path w="720" h="963" extrusionOk="0">
                      <a:moveTo>
                        <a:pt x="97" y="97"/>
                      </a:moveTo>
                      <a:lnTo>
                        <a:pt x="97" y="97"/>
                      </a:lnTo>
                      <a:cubicBezTo>
                        <a:pt x="0" y="264"/>
                        <a:pt x="0" y="264"/>
                        <a:pt x="143" y="850"/>
                      </a:cubicBezTo>
                      <a:cubicBezTo>
                        <a:pt x="225" y="883"/>
                        <a:pt x="325" y="918"/>
                        <a:pt x="446" y="962"/>
                      </a:cubicBezTo>
                      <a:cubicBezTo>
                        <a:pt x="540" y="853"/>
                        <a:pt x="621" y="759"/>
                        <a:pt x="720" y="646"/>
                      </a:cubicBezTo>
                      <a:cubicBezTo>
                        <a:pt x="150" y="1"/>
                        <a:pt x="311" y="151"/>
                        <a:pt x="97" y="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22"/>
                <p:cNvSpPr/>
                <p:nvPr/>
              </p:nvSpPr>
              <p:spPr>
                <a:xfrm>
                  <a:off x="5776002" y="3844558"/>
                  <a:ext cx="42980" cy="44557"/>
                </a:xfrm>
                <a:custGeom>
                  <a:avLst/>
                  <a:gdLst/>
                  <a:ahLst/>
                  <a:cxnLst/>
                  <a:rect l="l" t="t" r="r" b="b"/>
                  <a:pathLst>
                    <a:path w="681" h="706" extrusionOk="0">
                      <a:moveTo>
                        <a:pt x="266" y="1"/>
                      </a:moveTo>
                      <a:cubicBezTo>
                        <a:pt x="161" y="1"/>
                        <a:pt x="107" y="51"/>
                        <a:pt x="33" y="167"/>
                      </a:cubicBezTo>
                      <a:cubicBezTo>
                        <a:pt x="0" y="334"/>
                        <a:pt x="23" y="518"/>
                        <a:pt x="220" y="673"/>
                      </a:cubicBezTo>
                      <a:cubicBezTo>
                        <a:pt x="283" y="687"/>
                        <a:pt x="348" y="705"/>
                        <a:pt x="412" y="705"/>
                      </a:cubicBezTo>
                      <a:cubicBezTo>
                        <a:pt x="510" y="705"/>
                        <a:pt x="604" y="664"/>
                        <a:pt x="681" y="504"/>
                      </a:cubicBezTo>
                      <a:cubicBezTo>
                        <a:pt x="641" y="373"/>
                        <a:pt x="593" y="207"/>
                        <a:pt x="547" y="57"/>
                      </a:cubicBezTo>
                      <a:cubicBezTo>
                        <a:pt x="421" y="21"/>
                        <a:pt x="33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22"/>
                <p:cNvSpPr/>
                <p:nvPr/>
              </p:nvSpPr>
              <p:spPr>
                <a:xfrm>
                  <a:off x="4580778" y="4536081"/>
                  <a:ext cx="49228" cy="34081"/>
                </a:xfrm>
                <a:custGeom>
                  <a:avLst/>
                  <a:gdLst/>
                  <a:ahLst/>
                  <a:cxnLst/>
                  <a:rect l="l" t="t" r="r" b="b"/>
                  <a:pathLst>
                    <a:path w="780" h="540" extrusionOk="0">
                      <a:moveTo>
                        <a:pt x="525" y="0"/>
                      </a:moveTo>
                      <a:cubicBezTo>
                        <a:pt x="346" y="0"/>
                        <a:pt x="184" y="88"/>
                        <a:pt x="10" y="180"/>
                      </a:cubicBezTo>
                      <a:cubicBezTo>
                        <a:pt x="6" y="278"/>
                        <a:pt x="4" y="360"/>
                        <a:pt x="0" y="447"/>
                      </a:cubicBezTo>
                      <a:cubicBezTo>
                        <a:pt x="109" y="512"/>
                        <a:pt x="202" y="540"/>
                        <a:pt x="284" y="540"/>
                      </a:cubicBezTo>
                      <a:cubicBezTo>
                        <a:pt x="385" y="540"/>
                        <a:pt x="471" y="497"/>
                        <a:pt x="553" y="432"/>
                      </a:cubicBezTo>
                      <a:cubicBezTo>
                        <a:pt x="678" y="332"/>
                        <a:pt x="779" y="218"/>
                        <a:pt x="689" y="25"/>
                      </a:cubicBezTo>
                      <a:cubicBezTo>
                        <a:pt x="632" y="8"/>
                        <a:pt x="578"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22"/>
                <p:cNvSpPr/>
                <p:nvPr/>
              </p:nvSpPr>
              <p:spPr>
                <a:xfrm>
                  <a:off x="5161981" y="3508674"/>
                  <a:ext cx="45946" cy="34523"/>
                </a:xfrm>
                <a:custGeom>
                  <a:avLst/>
                  <a:gdLst/>
                  <a:ahLst/>
                  <a:cxnLst/>
                  <a:rect l="l" t="t" r="r" b="b"/>
                  <a:pathLst>
                    <a:path w="728" h="547" extrusionOk="0">
                      <a:moveTo>
                        <a:pt x="338" y="0"/>
                      </a:moveTo>
                      <a:cubicBezTo>
                        <a:pt x="231" y="0"/>
                        <a:pt x="121" y="46"/>
                        <a:pt x="1" y="148"/>
                      </a:cubicBezTo>
                      <a:cubicBezTo>
                        <a:pt x="71" y="435"/>
                        <a:pt x="84" y="453"/>
                        <a:pt x="183" y="490"/>
                      </a:cubicBezTo>
                      <a:cubicBezTo>
                        <a:pt x="274" y="522"/>
                        <a:pt x="363" y="546"/>
                        <a:pt x="449" y="546"/>
                      </a:cubicBezTo>
                      <a:cubicBezTo>
                        <a:pt x="548" y="546"/>
                        <a:pt x="642" y="515"/>
                        <a:pt x="727" y="428"/>
                      </a:cubicBezTo>
                      <a:cubicBezTo>
                        <a:pt x="686" y="175"/>
                        <a:pt x="664" y="124"/>
                        <a:pt x="588" y="78"/>
                      </a:cubicBezTo>
                      <a:cubicBezTo>
                        <a:pt x="504" y="28"/>
                        <a:pt x="422"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22"/>
                <p:cNvSpPr/>
                <p:nvPr/>
              </p:nvSpPr>
              <p:spPr>
                <a:xfrm>
                  <a:off x="5089906" y="3520602"/>
                  <a:ext cx="42412" cy="45630"/>
                </a:xfrm>
                <a:custGeom>
                  <a:avLst/>
                  <a:gdLst/>
                  <a:ahLst/>
                  <a:cxnLst/>
                  <a:rect l="l" t="t" r="r" b="b"/>
                  <a:pathLst>
                    <a:path w="672" h="723" extrusionOk="0">
                      <a:moveTo>
                        <a:pt x="402" y="1"/>
                      </a:moveTo>
                      <a:cubicBezTo>
                        <a:pt x="356" y="1"/>
                        <a:pt x="301" y="6"/>
                        <a:pt x="235" y="16"/>
                      </a:cubicBezTo>
                      <a:cubicBezTo>
                        <a:pt x="208" y="147"/>
                        <a:pt x="0" y="723"/>
                        <a:pt x="415" y="723"/>
                      </a:cubicBezTo>
                      <a:cubicBezTo>
                        <a:pt x="426" y="723"/>
                        <a:pt x="437" y="722"/>
                        <a:pt x="449" y="721"/>
                      </a:cubicBezTo>
                      <a:cubicBezTo>
                        <a:pt x="611" y="562"/>
                        <a:pt x="672" y="383"/>
                        <a:pt x="630" y="167"/>
                      </a:cubicBezTo>
                      <a:cubicBezTo>
                        <a:pt x="609" y="54"/>
                        <a:pt x="551"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22"/>
                <p:cNvSpPr/>
                <p:nvPr/>
              </p:nvSpPr>
              <p:spPr>
                <a:xfrm>
                  <a:off x="4978324" y="4963984"/>
                  <a:ext cx="39130" cy="42222"/>
                </a:xfrm>
                <a:custGeom>
                  <a:avLst/>
                  <a:gdLst/>
                  <a:ahLst/>
                  <a:cxnLst/>
                  <a:rect l="l" t="t" r="r" b="b"/>
                  <a:pathLst>
                    <a:path w="620" h="669" extrusionOk="0">
                      <a:moveTo>
                        <a:pt x="413" y="1"/>
                      </a:moveTo>
                      <a:cubicBezTo>
                        <a:pt x="14" y="85"/>
                        <a:pt x="0" y="107"/>
                        <a:pt x="54" y="541"/>
                      </a:cubicBezTo>
                      <a:cubicBezTo>
                        <a:pt x="137" y="575"/>
                        <a:pt x="234" y="615"/>
                        <a:pt x="363" y="669"/>
                      </a:cubicBezTo>
                      <a:cubicBezTo>
                        <a:pt x="620" y="298"/>
                        <a:pt x="620" y="298"/>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22"/>
                <p:cNvSpPr/>
                <p:nvPr/>
              </p:nvSpPr>
              <p:spPr>
                <a:xfrm>
                  <a:off x="4514131" y="4567385"/>
                  <a:ext cx="50174" cy="37110"/>
                </a:xfrm>
                <a:custGeom>
                  <a:avLst/>
                  <a:gdLst/>
                  <a:ahLst/>
                  <a:cxnLst/>
                  <a:rect l="l" t="t" r="r" b="b"/>
                  <a:pathLst>
                    <a:path w="795" h="588" extrusionOk="0">
                      <a:moveTo>
                        <a:pt x="287" y="0"/>
                      </a:moveTo>
                      <a:cubicBezTo>
                        <a:pt x="255" y="0"/>
                        <a:pt x="215" y="8"/>
                        <a:pt x="160" y="11"/>
                      </a:cubicBezTo>
                      <a:cubicBezTo>
                        <a:pt x="119" y="90"/>
                        <a:pt x="67" y="183"/>
                        <a:pt x="1" y="311"/>
                      </a:cubicBezTo>
                      <a:cubicBezTo>
                        <a:pt x="178" y="467"/>
                        <a:pt x="329" y="587"/>
                        <a:pt x="500" y="587"/>
                      </a:cubicBezTo>
                      <a:cubicBezTo>
                        <a:pt x="590" y="587"/>
                        <a:pt x="686" y="553"/>
                        <a:pt x="794" y="473"/>
                      </a:cubicBezTo>
                      <a:cubicBezTo>
                        <a:pt x="667" y="269"/>
                        <a:pt x="559" y="76"/>
                        <a:pt x="323" y="5"/>
                      </a:cubicBezTo>
                      <a:cubicBezTo>
                        <a:pt x="312" y="1"/>
                        <a:pt x="300"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22"/>
                <p:cNvSpPr/>
                <p:nvPr/>
              </p:nvSpPr>
              <p:spPr>
                <a:xfrm>
                  <a:off x="4509019" y="4335699"/>
                  <a:ext cx="40771" cy="40076"/>
                </a:xfrm>
                <a:custGeom>
                  <a:avLst/>
                  <a:gdLst/>
                  <a:ahLst/>
                  <a:cxnLst/>
                  <a:rect l="l" t="t" r="r" b="b"/>
                  <a:pathLst>
                    <a:path w="646" h="635" extrusionOk="0">
                      <a:moveTo>
                        <a:pt x="267" y="0"/>
                      </a:moveTo>
                      <a:cubicBezTo>
                        <a:pt x="175" y="49"/>
                        <a:pt x="83" y="96"/>
                        <a:pt x="1" y="138"/>
                      </a:cubicBezTo>
                      <a:cubicBezTo>
                        <a:pt x="78" y="495"/>
                        <a:pt x="154" y="634"/>
                        <a:pt x="341" y="634"/>
                      </a:cubicBezTo>
                      <a:cubicBezTo>
                        <a:pt x="420" y="634"/>
                        <a:pt x="519" y="610"/>
                        <a:pt x="645" y="566"/>
                      </a:cubicBezTo>
                      <a:cubicBezTo>
                        <a:pt x="345" y="37"/>
                        <a:pt x="449" y="20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22"/>
                <p:cNvSpPr/>
                <p:nvPr/>
              </p:nvSpPr>
              <p:spPr>
                <a:xfrm>
                  <a:off x="5511624" y="3687534"/>
                  <a:ext cx="41970" cy="35848"/>
                </a:xfrm>
                <a:custGeom>
                  <a:avLst/>
                  <a:gdLst/>
                  <a:ahLst/>
                  <a:cxnLst/>
                  <a:rect l="l" t="t" r="r" b="b"/>
                  <a:pathLst>
                    <a:path w="665" h="568" extrusionOk="0">
                      <a:moveTo>
                        <a:pt x="356" y="1"/>
                      </a:moveTo>
                      <a:cubicBezTo>
                        <a:pt x="180" y="1"/>
                        <a:pt x="0" y="143"/>
                        <a:pt x="11" y="377"/>
                      </a:cubicBezTo>
                      <a:cubicBezTo>
                        <a:pt x="154" y="516"/>
                        <a:pt x="220" y="567"/>
                        <a:pt x="300" y="567"/>
                      </a:cubicBezTo>
                      <a:cubicBezTo>
                        <a:pt x="330" y="567"/>
                        <a:pt x="360" y="560"/>
                        <a:pt x="397" y="549"/>
                      </a:cubicBezTo>
                      <a:cubicBezTo>
                        <a:pt x="565" y="495"/>
                        <a:pt x="664" y="389"/>
                        <a:pt x="638" y="195"/>
                      </a:cubicBezTo>
                      <a:cubicBezTo>
                        <a:pt x="582" y="61"/>
                        <a:pt x="470" y="1"/>
                        <a:pt x="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22"/>
                <p:cNvSpPr/>
                <p:nvPr/>
              </p:nvSpPr>
              <p:spPr>
                <a:xfrm>
                  <a:off x="6293461" y="3467020"/>
                  <a:ext cx="36605" cy="40203"/>
                </a:xfrm>
                <a:custGeom>
                  <a:avLst/>
                  <a:gdLst/>
                  <a:ahLst/>
                  <a:cxnLst/>
                  <a:rect l="l" t="t" r="r" b="b"/>
                  <a:pathLst>
                    <a:path w="580" h="637" extrusionOk="0">
                      <a:moveTo>
                        <a:pt x="271" y="0"/>
                      </a:moveTo>
                      <a:cubicBezTo>
                        <a:pt x="98" y="150"/>
                        <a:pt x="1" y="298"/>
                        <a:pt x="108" y="489"/>
                      </a:cubicBezTo>
                      <a:cubicBezTo>
                        <a:pt x="152" y="571"/>
                        <a:pt x="219" y="637"/>
                        <a:pt x="316" y="637"/>
                      </a:cubicBezTo>
                      <a:cubicBezTo>
                        <a:pt x="362" y="637"/>
                        <a:pt x="413" y="622"/>
                        <a:pt x="472" y="589"/>
                      </a:cubicBezTo>
                      <a:cubicBezTo>
                        <a:pt x="503" y="462"/>
                        <a:pt x="538" y="313"/>
                        <a:pt x="580" y="141"/>
                      </a:cubicBezTo>
                      <a:cubicBezTo>
                        <a:pt x="464" y="88"/>
                        <a:pt x="369" y="45"/>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22"/>
                <p:cNvSpPr/>
                <p:nvPr/>
              </p:nvSpPr>
              <p:spPr>
                <a:xfrm>
                  <a:off x="6390023" y="4615351"/>
                  <a:ext cx="32250" cy="36921"/>
                </a:xfrm>
                <a:custGeom>
                  <a:avLst/>
                  <a:gdLst/>
                  <a:ahLst/>
                  <a:cxnLst/>
                  <a:rect l="l" t="t" r="r" b="b"/>
                  <a:pathLst>
                    <a:path w="511" h="585" extrusionOk="0">
                      <a:moveTo>
                        <a:pt x="193" y="1"/>
                      </a:moveTo>
                      <a:cubicBezTo>
                        <a:pt x="169" y="1"/>
                        <a:pt x="143" y="3"/>
                        <a:pt x="116" y="7"/>
                      </a:cubicBezTo>
                      <a:cubicBezTo>
                        <a:pt x="79" y="135"/>
                        <a:pt x="37" y="273"/>
                        <a:pt x="0" y="402"/>
                      </a:cubicBezTo>
                      <a:cubicBezTo>
                        <a:pt x="83" y="510"/>
                        <a:pt x="158" y="585"/>
                        <a:pt x="280" y="585"/>
                      </a:cubicBezTo>
                      <a:cubicBezTo>
                        <a:pt x="312" y="585"/>
                        <a:pt x="348" y="580"/>
                        <a:pt x="388" y="568"/>
                      </a:cubicBezTo>
                      <a:cubicBezTo>
                        <a:pt x="426" y="475"/>
                        <a:pt x="473" y="362"/>
                        <a:pt x="510" y="275"/>
                      </a:cubicBezTo>
                      <a:cubicBezTo>
                        <a:pt x="438" y="110"/>
                        <a:pt x="363" y="1"/>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22"/>
                <p:cNvSpPr/>
                <p:nvPr/>
              </p:nvSpPr>
              <p:spPr>
                <a:xfrm>
                  <a:off x="4785894" y="4783798"/>
                  <a:ext cx="42159" cy="32187"/>
                </a:xfrm>
                <a:custGeom>
                  <a:avLst/>
                  <a:gdLst/>
                  <a:ahLst/>
                  <a:cxnLst/>
                  <a:rect l="l" t="t" r="r" b="b"/>
                  <a:pathLst>
                    <a:path w="668" h="510" extrusionOk="0">
                      <a:moveTo>
                        <a:pt x="138" y="1"/>
                      </a:moveTo>
                      <a:lnTo>
                        <a:pt x="138" y="1"/>
                      </a:lnTo>
                      <a:cubicBezTo>
                        <a:pt x="0" y="180"/>
                        <a:pt x="29" y="324"/>
                        <a:pt x="156" y="437"/>
                      </a:cubicBezTo>
                      <a:cubicBezTo>
                        <a:pt x="217" y="490"/>
                        <a:pt x="279" y="510"/>
                        <a:pt x="339" y="510"/>
                      </a:cubicBezTo>
                      <a:cubicBezTo>
                        <a:pt x="470" y="510"/>
                        <a:pt x="591" y="416"/>
                        <a:pt x="667" y="379"/>
                      </a:cubicBezTo>
                      <a:cubicBezTo>
                        <a:pt x="553" y="5"/>
                        <a:pt x="553" y="5"/>
                        <a:pt x="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22"/>
                <p:cNvSpPr/>
                <p:nvPr/>
              </p:nvSpPr>
              <p:spPr>
                <a:xfrm>
                  <a:off x="5978908" y="3645943"/>
                  <a:ext cx="39319" cy="37047"/>
                </a:xfrm>
                <a:custGeom>
                  <a:avLst/>
                  <a:gdLst/>
                  <a:ahLst/>
                  <a:cxnLst/>
                  <a:rect l="l" t="t" r="r" b="b"/>
                  <a:pathLst>
                    <a:path w="623" h="587" extrusionOk="0">
                      <a:moveTo>
                        <a:pt x="150" y="2"/>
                      </a:moveTo>
                      <a:cubicBezTo>
                        <a:pt x="1" y="178"/>
                        <a:pt x="36" y="94"/>
                        <a:pt x="13" y="324"/>
                      </a:cubicBezTo>
                      <a:cubicBezTo>
                        <a:pt x="124" y="469"/>
                        <a:pt x="236" y="587"/>
                        <a:pt x="411" y="587"/>
                      </a:cubicBezTo>
                      <a:cubicBezTo>
                        <a:pt x="451" y="587"/>
                        <a:pt x="493" y="581"/>
                        <a:pt x="540" y="568"/>
                      </a:cubicBezTo>
                      <a:cubicBezTo>
                        <a:pt x="623" y="314"/>
                        <a:pt x="462" y="163"/>
                        <a:pt x="289" y="23"/>
                      </a:cubicBezTo>
                      <a:cubicBezTo>
                        <a:pt x="261" y="1"/>
                        <a:pt x="207" y="9"/>
                        <a:pt x="150"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22"/>
                <p:cNvSpPr/>
                <p:nvPr/>
              </p:nvSpPr>
              <p:spPr>
                <a:xfrm>
                  <a:off x="5658550" y="4662496"/>
                  <a:ext cx="36163" cy="33576"/>
                </a:xfrm>
                <a:custGeom>
                  <a:avLst/>
                  <a:gdLst/>
                  <a:ahLst/>
                  <a:cxnLst/>
                  <a:rect l="l" t="t" r="r" b="b"/>
                  <a:pathLst>
                    <a:path w="573" h="532" extrusionOk="0">
                      <a:moveTo>
                        <a:pt x="312" y="0"/>
                      </a:moveTo>
                      <a:cubicBezTo>
                        <a:pt x="106" y="0"/>
                        <a:pt x="22" y="127"/>
                        <a:pt x="0" y="369"/>
                      </a:cubicBezTo>
                      <a:cubicBezTo>
                        <a:pt x="150" y="480"/>
                        <a:pt x="254" y="532"/>
                        <a:pt x="333" y="532"/>
                      </a:cubicBezTo>
                      <a:cubicBezTo>
                        <a:pt x="391" y="532"/>
                        <a:pt x="437" y="503"/>
                        <a:pt x="477" y="448"/>
                      </a:cubicBezTo>
                      <a:cubicBezTo>
                        <a:pt x="572" y="323"/>
                        <a:pt x="538" y="210"/>
                        <a:pt x="344" y="1"/>
                      </a:cubicBezTo>
                      <a:cubicBezTo>
                        <a:pt x="333" y="1"/>
                        <a:pt x="323"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22"/>
                <p:cNvSpPr/>
                <p:nvPr/>
              </p:nvSpPr>
              <p:spPr>
                <a:xfrm>
                  <a:off x="4747016" y="4884841"/>
                  <a:ext cx="50364" cy="29284"/>
                </a:xfrm>
                <a:custGeom>
                  <a:avLst/>
                  <a:gdLst/>
                  <a:ahLst/>
                  <a:cxnLst/>
                  <a:rect l="l" t="t" r="r" b="b"/>
                  <a:pathLst>
                    <a:path w="798" h="464" extrusionOk="0">
                      <a:moveTo>
                        <a:pt x="428" y="1"/>
                      </a:moveTo>
                      <a:cubicBezTo>
                        <a:pt x="67" y="1"/>
                        <a:pt x="0" y="340"/>
                        <a:pt x="259" y="463"/>
                      </a:cubicBezTo>
                      <a:cubicBezTo>
                        <a:pt x="557" y="434"/>
                        <a:pt x="557" y="434"/>
                        <a:pt x="795" y="274"/>
                      </a:cubicBezTo>
                      <a:cubicBezTo>
                        <a:pt x="797" y="63"/>
                        <a:pt x="645" y="18"/>
                        <a:pt x="484" y="4"/>
                      </a:cubicBezTo>
                      <a:cubicBezTo>
                        <a:pt x="465" y="2"/>
                        <a:pt x="446"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22"/>
                <p:cNvSpPr/>
                <p:nvPr/>
              </p:nvSpPr>
              <p:spPr>
                <a:xfrm>
                  <a:off x="6023276" y="3625053"/>
                  <a:ext cx="44053" cy="28148"/>
                </a:xfrm>
                <a:custGeom>
                  <a:avLst/>
                  <a:gdLst/>
                  <a:ahLst/>
                  <a:cxnLst/>
                  <a:rect l="l" t="t" r="r" b="b"/>
                  <a:pathLst>
                    <a:path w="698" h="446" extrusionOk="0">
                      <a:moveTo>
                        <a:pt x="262" y="1"/>
                      </a:moveTo>
                      <a:cubicBezTo>
                        <a:pt x="223" y="1"/>
                        <a:pt x="182" y="6"/>
                        <a:pt x="140" y="17"/>
                      </a:cubicBezTo>
                      <a:cubicBezTo>
                        <a:pt x="14" y="106"/>
                        <a:pt x="1" y="207"/>
                        <a:pt x="63" y="333"/>
                      </a:cubicBezTo>
                      <a:cubicBezTo>
                        <a:pt x="162" y="397"/>
                        <a:pt x="264" y="445"/>
                        <a:pt x="369" y="445"/>
                      </a:cubicBezTo>
                      <a:cubicBezTo>
                        <a:pt x="448" y="445"/>
                        <a:pt x="529" y="418"/>
                        <a:pt x="611" y="348"/>
                      </a:cubicBezTo>
                      <a:cubicBezTo>
                        <a:pt x="654" y="313"/>
                        <a:pt x="668" y="247"/>
                        <a:pt x="698" y="191"/>
                      </a:cubicBezTo>
                      <a:cubicBezTo>
                        <a:pt x="554" y="79"/>
                        <a:pt x="415" y="1"/>
                        <a:pt x="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22"/>
                <p:cNvSpPr/>
                <p:nvPr/>
              </p:nvSpPr>
              <p:spPr>
                <a:xfrm>
                  <a:off x="5787741" y="3789398"/>
                  <a:ext cx="35154" cy="32440"/>
                </a:xfrm>
                <a:custGeom>
                  <a:avLst/>
                  <a:gdLst/>
                  <a:ahLst/>
                  <a:cxnLst/>
                  <a:rect l="l" t="t" r="r" b="b"/>
                  <a:pathLst>
                    <a:path w="557" h="514" extrusionOk="0">
                      <a:moveTo>
                        <a:pt x="238" y="1"/>
                      </a:moveTo>
                      <a:cubicBezTo>
                        <a:pt x="187" y="1"/>
                        <a:pt x="146" y="24"/>
                        <a:pt x="111" y="70"/>
                      </a:cubicBezTo>
                      <a:cubicBezTo>
                        <a:pt x="0" y="216"/>
                        <a:pt x="24" y="356"/>
                        <a:pt x="206" y="513"/>
                      </a:cubicBezTo>
                      <a:cubicBezTo>
                        <a:pt x="507" y="450"/>
                        <a:pt x="507" y="450"/>
                        <a:pt x="557" y="157"/>
                      </a:cubicBezTo>
                      <a:cubicBezTo>
                        <a:pt x="414" y="53"/>
                        <a:pt x="314"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22"/>
                <p:cNvSpPr/>
                <p:nvPr/>
              </p:nvSpPr>
              <p:spPr>
                <a:xfrm>
                  <a:off x="5614182" y="4629488"/>
                  <a:ext cx="35659" cy="34523"/>
                </a:xfrm>
                <a:custGeom>
                  <a:avLst/>
                  <a:gdLst/>
                  <a:ahLst/>
                  <a:cxnLst/>
                  <a:rect l="l" t="t" r="r" b="b"/>
                  <a:pathLst>
                    <a:path w="565" h="547" extrusionOk="0">
                      <a:moveTo>
                        <a:pt x="252" y="0"/>
                      </a:moveTo>
                      <a:cubicBezTo>
                        <a:pt x="41" y="179"/>
                        <a:pt x="1" y="274"/>
                        <a:pt x="77" y="427"/>
                      </a:cubicBezTo>
                      <a:cubicBezTo>
                        <a:pt x="139" y="509"/>
                        <a:pt x="208" y="546"/>
                        <a:pt x="282" y="546"/>
                      </a:cubicBezTo>
                      <a:cubicBezTo>
                        <a:pt x="342" y="546"/>
                        <a:pt x="406" y="521"/>
                        <a:pt x="472" y="474"/>
                      </a:cubicBezTo>
                      <a:cubicBezTo>
                        <a:pt x="564" y="125"/>
                        <a:pt x="562" y="125"/>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8" name="Google Shape;5938;p22"/>
                <p:cNvSpPr/>
                <p:nvPr/>
              </p:nvSpPr>
              <p:spPr>
                <a:xfrm>
                  <a:off x="5628697" y="4714122"/>
                  <a:ext cx="38057" cy="32818"/>
                </a:xfrm>
                <a:custGeom>
                  <a:avLst/>
                  <a:gdLst/>
                  <a:ahLst/>
                  <a:cxnLst/>
                  <a:rect l="l" t="t" r="r" b="b"/>
                  <a:pathLst>
                    <a:path w="603" h="520" extrusionOk="0">
                      <a:moveTo>
                        <a:pt x="313" y="1"/>
                      </a:moveTo>
                      <a:cubicBezTo>
                        <a:pt x="297" y="1"/>
                        <a:pt x="280" y="1"/>
                        <a:pt x="263" y="3"/>
                      </a:cubicBezTo>
                      <a:cubicBezTo>
                        <a:pt x="1" y="259"/>
                        <a:pt x="1" y="259"/>
                        <a:pt x="224" y="513"/>
                      </a:cubicBezTo>
                      <a:cubicBezTo>
                        <a:pt x="251" y="517"/>
                        <a:pt x="276" y="519"/>
                        <a:pt x="299" y="519"/>
                      </a:cubicBezTo>
                      <a:cubicBezTo>
                        <a:pt x="469" y="519"/>
                        <a:pt x="560" y="411"/>
                        <a:pt x="602" y="236"/>
                      </a:cubicBezTo>
                      <a:cubicBezTo>
                        <a:pt x="566" y="66"/>
                        <a:pt x="460"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9" name="Google Shape;5939;p22"/>
                <p:cNvSpPr/>
                <p:nvPr/>
              </p:nvSpPr>
              <p:spPr>
                <a:xfrm>
                  <a:off x="5590577" y="3617038"/>
                  <a:ext cx="36921" cy="30610"/>
                </a:xfrm>
                <a:custGeom>
                  <a:avLst/>
                  <a:gdLst/>
                  <a:ahLst/>
                  <a:cxnLst/>
                  <a:rect l="l" t="t" r="r" b="b"/>
                  <a:pathLst>
                    <a:path w="585" h="485" extrusionOk="0">
                      <a:moveTo>
                        <a:pt x="261" y="0"/>
                      </a:moveTo>
                      <a:cubicBezTo>
                        <a:pt x="148" y="0"/>
                        <a:pt x="115" y="61"/>
                        <a:pt x="0" y="273"/>
                      </a:cubicBezTo>
                      <a:cubicBezTo>
                        <a:pt x="69" y="430"/>
                        <a:pt x="157" y="485"/>
                        <a:pt x="264" y="485"/>
                      </a:cubicBezTo>
                      <a:cubicBezTo>
                        <a:pt x="291" y="485"/>
                        <a:pt x="318" y="481"/>
                        <a:pt x="347" y="475"/>
                      </a:cubicBezTo>
                      <a:cubicBezTo>
                        <a:pt x="518" y="353"/>
                        <a:pt x="584" y="210"/>
                        <a:pt x="445" y="24"/>
                      </a:cubicBezTo>
                      <a:cubicBezTo>
                        <a:pt x="364" y="10"/>
                        <a:pt x="306" y="0"/>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22"/>
                <p:cNvSpPr/>
                <p:nvPr/>
              </p:nvSpPr>
              <p:spPr>
                <a:xfrm>
                  <a:off x="5569435" y="3670747"/>
                  <a:ext cx="42096" cy="33260"/>
                </a:xfrm>
                <a:custGeom>
                  <a:avLst/>
                  <a:gdLst/>
                  <a:ahLst/>
                  <a:cxnLst/>
                  <a:rect l="l" t="t" r="r" b="b"/>
                  <a:pathLst>
                    <a:path w="667" h="527" extrusionOk="0">
                      <a:moveTo>
                        <a:pt x="396" y="0"/>
                      </a:moveTo>
                      <a:cubicBezTo>
                        <a:pt x="349" y="0"/>
                        <a:pt x="298" y="14"/>
                        <a:pt x="246" y="37"/>
                      </a:cubicBezTo>
                      <a:cubicBezTo>
                        <a:pt x="15" y="135"/>
                        <a:pt x="1" y="526"/>
                        <a:pt x="404" y="526"/>
                      </a:cubicBezTo>
                      <a:cubicBezTo>
                        <a:pt x="406" y="526"/>
                        <a:pt x="408" y="526"/>
                        <a:pt x="409" y="526"/>
                      </a:cubicBezTo>
                      <a:cubicBezTo>
                        <a:pt x="483" y="449"/>
                        <a:pt x="571" y="356"/>
                        <a:pt x="667" y="256"/>
                      </a:cubicBezTo>
                      <a:cubicBezTo>
                        <a:pt x="591" y="65"/>
                        <a:pt x="499"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22"/>
                <p:cNvSpPr/>
                <p:nvPr/>
              </p:nvSpPr>
              <p:spPr>
                <a:xfrm>
                  <a:off x="5516862" y="3609212"/>
                  <a:ext cx="34964" cy="32061"/>
                </a:xfrm>
                <a:custGeom>
                  <a:avLst/>
                  <a:gdLst/>
                  <a:ahLst/>
                  <a:cxnLst/>
                  <a:rect l="l" t="t" r="r" b="b"/>
                  <a:pathLst>
                    <a:path w="554" h="508" extrusionOk="0">
                      <a:moveTo>
                        <a:pt x="168" y="0"/>
                      </a:moveTo>
                      <a:cubicBezTo>
                        <a:pt x="114" y="77"/>
                        <a:pt x="53" y="163"/>
                        <a:pt x="1" y="238"/>
                      </a:cubicBezTo>
                      <a:cubicBezTo>
                        <a:pt x="79" y="393"/>
                        <a:pt x="162" y="507"/>
                        <a:pt x="323" y="507"/>
                      </a:cubicBezTo>
                      <a:cubicBezTo>
                        <a:pt x="370" y="507"/>
                        <a:pt x="424" y="497"/>
                        <a:pt x="487" y="475"/>
                      </a:cubicBezTo>
                      <a:cubicBezTo>
                        <a:pt x="554" y="128"/>
                        <a:pt x="554" y="128"/>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22"/>
                <p:cNvSpPr/>
                <p:nvPr/>
              </p:nvSpPr>
              <p:spPr>
                <a:xfrm>
                  <a:off x="4847239" y="3897510"/>
                  <a:ext cx="36290" cy="38246"/>
                </a:xfrm>
                <a:custGeom>
                  <a:avLst/>
                  <a:gdLst/>
                  <a:ahLst/>
                  <a:cxnLst/>
                  <a:rect l="l" t="t" r="r" b="b"/>
                  <a:pathLst>
                    <a:path w="575" h="606" extrusionOk="0">
                      <a:moveTo>
                        <a:pt x="288" y="1"/>
                      </a:moveTo>
                      <a:cubicBezTo>
                        <a:pt x="163" y="1"/>
                        <a:pt x="26" y="103"/>
                        <a:pt x="0" y="404"/>
                      </a:cubicBezTo>
                      <a:cubicBezTo>
                        <a:pt x="203" y="605"/>
                        <a:pt x="131" y="550"/>
                        <a:pt x="282" y="578"/>
                      </a:cubicBezTo>
                      <a:cubicBezTo>
                        <a:pt x="303" y="572"/>
                        <a:pt x="330" y="571"/>
                        <a:pt x="345" y="556"/>
                      </a:cubicBezTo>
                      <a:cubicBezTo>
                        <a:pt x="539" y="356"/>
                        <a:pt x="575" y="252"/>
                        <a:pt x="482" y="103"/>
                      </a:cubicBezTo>
                      <a:cubicBezTo>
                        <a:pt x="444" y="44"/>
                        <a:pt x="368"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22"/>
                <p:cNvSpPr/>
                <p:nvPr/>
              </p:nvSpPr>
              <p:spPr>
                <a:xfrm>
                  <a:off x="5653501" y="5006774"/>
                  <a:ext cx="34712" cy="29600"/>
                </a:xfrm>
                <a:custGeom>
                  <a:avLst/>
                  <a:gdLst/>
                  <a:ahLst/>
                  <a:cxnLst/>
                  <a:rect l="l" t="t" r="r" b="b"/>
                  <a:pathLst>
                    <a:path w="550" h="469" extrusionOk="0">
                      <a:moveTo>
                        <a:pt x="286" y="1"/>
                      </a:moveTo>
                      <a:cubicBezTo>
                        <a:pt x="177" y="1"/>
                        <a:pt x="87" y="90"/>
                        <a:pt x="1" y="278"/>
                      </a:cubicBezTo>
                      <a:cubicBezTo>
                        <a:pt x="112" y="418"/>
                        <a:pt x="152" y="469"/>
                        <a:pt x="244" y="469"/>
                      </a:cubicBezTo>
                      <a:cubicBezTo>
                        <a:pt x="296" y="469"/>
                        <a:pt x="365" y="453"/>
                        <a:pt x="472" y="427"/>
                      </a:cubicBezTo>
                      <a:cubicBezTo>
                        <a:pt x="550" y="179"/>
                        <a:pt x="540" y="104"/>
                        <a:pt x="420" y="40"/>
                      </a:cubicBezTo>
                      <a:cubicBezTo>
                        <a:pt x="372" y="14"/>
                        <a:pt x="327" y="1"/>
                        <a:pt x="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22"/>
                <p:cNvSpPr/>
                <p:nvPr/>
              </p:nvSpPr>
              <p:spPr>
                <a:xfrm>
                  <a:off x="6105764" y="5157802"/>
                  <a:ext cx="39572" cy="28338"/>
                </a:xfrm>
                <a:custGeom>
                  <a:avLst/>
                  <a:gdLst/>
                  <a:ahLst/>
                  <a:cxnLst/>
                  <a:rect l="l" t="t" r="r" b="b"/>
                  <a:pathLst>
                    <a:path w="627" h="449" extrusionOk="0">
                      <a:moveTo>
                        <a:pt x="412" y="1"/>
                      </a:moveTo>
                      <a:cubicBezTo>
                        <a:pt x="272" y="1"/>
                        <a:pt x="139" y="61"/>
                        <a:pt x="1" y="213"/>
                      </a:cubicBezTo>
                      <a:cubicBezTo>
                        <a:pt x="76" y="369"/>
                        <a:pt x="164" y="448"/>
                        <a:pt x="283" y="448"/>
                      </a:cubicBezTo>
                      <a:cubicBezTo>
                        <a:pt x="314" y="448"/>
                        <a:pt x="348" y="443"/>
                        <a:pt x="383" y="432"/>
                      </a:cubicBezTo>
                      <a:cubicBezTo>
                        <a:pt x="562" y="379"/>
                        <a:pt x="618" y="280"/>
                        <a:pt x="626" y="41"/>
                      </a:cubicBezTo>
                      <a:cubicBezTo>
                        <a:pt x="552" y="16"/>
                        <a:pt x="481"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22"/>
                <p:cNvSpPr/>
                <p:nvPr/>
              </p:nvSpPr>
              <p:spPr>
                <a:xfrm>
                  <a:off x="4566262" y="4349647"/>
                  <a:ext cx="47397" cy="34775"/>
                </a:xfrm>
                <a:custGeom>
                  <a:avLst/>
                  <a:gdLst/>
                  <a:ahLst/>
                  <a:cxnLst/>
                  <a:rect l="l" t="t" r="r" b="b"/>
                  <a:pathLst>
                    <a:path w="751" h="551" extrusionOk="0">
                      <a:moveTo>
                        <a:pt x="235" y="1"/>
                      </a:moveTo>
                      <a:cubicBezTo>
                        <a:pt x="152" y="105"/>
                        <a:pt x="87" y="186"/>
                        <a:pt x="0" y="295"/>
                      </a:cubicBezTo>
                      <a:cubicBezTo>
                        <a:pt x="195" y="469"/>
                        <a:pt x="286" y="550"/>
                        <a:pt x="386" y="550"/>
                      </a:cubicBezTo>
                      <a:cubicBezTo>
                        <a:pt x="475" y="550"/>
                        <a:pt x="571" y="487"/>
                        <a:pt x="751" y="369"/>
                      </a:cubicBezTo>
                      <a:cubicBezTo>
                        <a:pt x="582" y="247"/>
                        <a:pt x="423" y="137"/>
                        <a:pt x="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22"/>
                <p:cNvSpPr/>
                <p:nvPr/>
              </p:nvSpPr>
              <p:spPr>
                <a:xfrm>
                  <a:off x="5840440" y="3830926"/>
                  <a:ext cx="36227" cy="31809"/>
                </a:xfrm>
                <a:custGeom>
                  <a:avLst/>
                  <a:gdLst/>
                  <a:ahLst/>
                  <a:cxnLst/>
                  <a:rect l="l" t="t" r="r" b="b"/>
                  <a:pathLst>
                    <a:path w="574" h="504" extrusionOk="0">
                      <a:moveTo>
                        <a:pt x="241" y="0"/>
                      </a:moveTo>
                      <a:cubicBezTo>
                        <a:pt x="0" y="190"/>
                        <a:pt x="71" y="123"/>
                        <a:pt x="0" y="263"/>
                      </a:cubicBezTo>
                      <a:cubicBezTo>
                        <a:pt x="116" y="435"/>
                        <a:pt x="180" y="504"/>
                        <a:pt x="268" y="504"/>
                      </a:cubicBezTo>
                      <a:cubicBezTo>
                        <a:pt x="306" y="504"/>
                        <a:pt x="350" y="490"/>
                        <a:pt x="404" y="466"/>
                      </a:cubicBezTo>
                      <a:cubicBezTo>
                        <a:pt x="515" y="419"/>
                        <a:pt x="574" y="328"/>
                        <a:pt x="548" y="159"/>
                      </a:cubicBezTo>
                      <a:cubicBezTo>
                        <a:pt x="459" y="112"/>
                        <a:pt x="347" y="55"/>
                        <a:pt x="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22"/>
                <p:cNvSpPr/>
                <p:nvPr/>
              </p:nvSpPr>
              <p:spPr>
                <a:xfrm>
                  <a:off x="5713584" y="4938802"/>
                  <a:ext cx="40392" cy="34207"/>
                </a:xfrm>
                <a:custGeom>
                  <a:avLst/>
                  <a:gdLst/>
                  <a:ahLst/>
                  <a:cxnLst/>
                  <a:rect l="l" t="t" r="r" b="b"/>
                  <a:pathLst>
                    <a:path w="640" h="542" extrusionOk="0">
                      <a:moveTo>
                        <a:pt x="333" y="0"/>
                      </a:moveTo>
                      <a:cubicBezTo>
                        <a:pt x="171" y="0"/>
                        <a:pt x="0" y="139"/>
                        <a:pt x="86" y="408"/>
                      </a:cubicBezTo>
                      <a:cubicBezTo>
                        <a:pt x="159" y="444"/>
                        <a:pt x="253" y="490"/>
                        <a:pt x="357" y="541"/>
                      </a:cubicBezTo>
                      <a:cubicBezTo>
                        <a:pt x="558" y="398"/>
                        <a:pt x="639" y="279"/>
                        <a:pt x="539" y="109"/>
                      </a:cubicBezTo>
                      <a:cubicBezTo>
                        <a:pt x="496" y="36"/>
                        <a:pt x="416"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22"/>
                <p:cNvSpPr/>
                <p:nvPr/>
              </p:nvSpPr>
              <p:spPr>
                <a:xfrm>
                  <a:off x="4909657" y="5035112"/>
                  <a:ext cx="33071" cy="32314"/>
                </a:xfrm>
                <a:custGeom>
                  <a:avLst/>
                  <a:gdLst/>
                  <a:ahLst/>
                  <a:cxnLst/>
                  <a:rect l="l" t="t" r="r" b="b"/>
                  <a:pathLst>
                    <a:path w="524" h="512" extrusionOk="0">
                      <a:moveTo>
                        <a:pt x="214" y="1"/>
                      </a:moveTo>
                      <a:cubicBezTo>
                        <a:pt x="130" y="109"/>
                        <a:pt x="57" y="207"/>
                        <a:pt x="0" y="282"/>
                      </a:cubicBezTo>
                      <a:cubicBezTo>
                        <a:pt x="60" y="445"/>
                        <a:pt x="145" y="511"/>
                        <a:pt x="265" y="511"/>
                      </a:cubicBezTo>
                      <a:cubicBezTo>
                        <a:pt x="284" y="511"/>
                        <a:pt x="303" y="510"/>
                        <a:pt x="323" y="507"/>
                      </a:cubicBezTo>
                      <a:cubicBezTo>
                        <a:pt x="459" y="445"/>
                        <a:pt x="523" y="340"/>
                        <a:pt x="498" y="145"/>
                      </a:cubicBezTo>
                      <a:cubicBezTo>
                        <a:pt x="428" y="111"/>
                        <a:pt x="337" y="64"/>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22"/>
                <p:cNvSpPr/>
                <p:nvPr/>
              </p:nvSpPr>
              <p:spPr>
                <a:xfrm>
                  <a:off x="4911551" y="3847335"/>
                  <a:ext cx="35027" cy="33134"/>
                </a:xfrm>
                <a:custGeom>
                  <a:avLst/>
                  <a:gdLst/>
                  <a:ahLst/>
                  <a:cxnLst/>
                  <a:rect l="l" t="t" r="r" b="b"/>
                  <a:pathLst>
                    <a:path w="555" h="525" extrusionOk="0">
                      <a:moveTo>
                        <a:pt x="274" y="0"/>
                      </a:moveTo>
                      <a:cubicBezTo>
                        <a:pt x="51" y="87"/>
                        <a:pt x="0" y="197"/>
                        <a:pt x="31" y="390"/>
                      </a:cubicBezTo>
                      <a:cubicBezTo>
                        <a:pt x="117" y="431"/>
                        <a:pt x="224" y="484"/>
                        <a:pt x="304" y="524"/>
                      </a:cubicBezTo>
                      <a:cubicBezTo>
                        <a:pt x="481" y="437"/>
                        <a:pt x="554" y="341"/>
                        <a:pt x="517" y="150"/>
                      </a:cubicBezTo>
                      <a:cubicBezTo>
                        <a:pt x="450" y="109"/>
                        <a:pt x="362" y="54"/>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22"/>
                <p:cNvSpPr/>
                <p:nvPr/>
              </p:nvSpPr>
              <p:spPr>
                <a:xfrm>
                  <a:off x="4900695" y="3925532"/>
                  <a:ext cx="34018" cy="36100"/>
                </a:xfrm>
                <a:custGeom>
                  <a:avLst/>
                  <a:gdLst/>
                  <a:ahLst/>
                  <a:cxnLst/>
                  <a:rect l="l" t="t" r="r" b="b"/>
                  <a:pathLst>
                    <a:path w="539" h="572" extrusionOk="0">
                      <a:moveTo>
                        <a:pt x="201" y="0"/>
                      </a:moveTo>
                      <a:cubicBezTo>
                        <a:pt x="45" y="103"/>
                        <a:pt x="1" y="239"/>
                        <a:pt x="80" y="397"/>
                      </a:cubicBezTo>
                      <a:cubicBezTo>
                        <a:pt x="136" y="506"/>
                        <a:pt x="214" y="571"/>
                        <a:pt x="317" y="571"/>
                      </a:cubicBezTo>
                      <a:cubicBezTo>
                        <a:pt x="360" y="571"/>
                        <a:pt x="407" y="560"/>
                        <a:pt x="458" y="536"/>
                      </a:cubicBezTo>
                      <a:cubicBezTo>
                        <a:pt x="539" y="359"/>
                        <a:pt x="494" y="200"/>
                        <a:pt x="376" y="47"/>
                      </a:cubicBezTo>
                      <a:cubicBezTo>
                        <a:pt x="320" y="32"/>
                        <a:pt x="259" y="16"/>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22"/>
                <p:cNvSpPr/>
                <p:nvPr/>
              </p:nvSpPr>
              <p:spPr>
                <a:xfrm>
                  <a:off x="6175882" y="5113497"/>
                  <a:ext cx="29600" cy="30988"/>
                </a:xfrm>
                <a:custGeom>
                  <a:avLst/>
                  <a:gdLst/>
                  <a:ahLst/>
                  <a:cxnLst/>
                  <a:rect l="l" t="t" r="r" b="b"/>
                  <a:pathLst>
                    <a:path w="469" h="491" extrusionOk="0">
                      <a:moveTo>
                        <a:pt x="223" y="0"/>
                      </a:moveTo>
                      <a:cubicBezTo>
                        <a:pt x="212" y="0"/>
                        <a:pt x="202" y="0"/>
                        <a:pt x="191" y="1"/>
                      </a:cubicBezTo>
                      <a:cubicBezTo>
                        <a:pt x="135" y="61"/>
                        <a:pt x="61" y="138"/>
                        <a:pt x="10" y="193"/>
                      </a:cubicBezTo>
                      <a:cubicBezTo>
                        <a:pt x="0" y="384"/>
                        <a:pt x="60" y="491"/>
                        <a:pt x="224" y="491"/>
                      </a:cubicBezTo>
                      <a:cubicBezTo>
                        <a:pt x="381" y="491"/>
                        <a:pt x="451" y="385"/>
                        <a:pt x="468" y="239"/>
                      </a:cubicBezTo>
                      <a:cubicBezTo>
                        <a:pt x="437" y="113"/>
                        <a:pt x="397" y="0"/>
                        <a:pt x="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22"/>
                <p:cNvSpPr/>
                <p:nvPr/>
              </p:nvSpPr>
              <p:spPr>
                <a:xfrm>
                  <a:off x="6068149" y="5081184"/>
                  <a:ext cx="43548" cy="35280"/>
                </a:xfrm>
                <a:custGeom>
                  <a:avLst/>
                  <a:gdLst/>
                  <a:ahLst/>
                  <a:cxnLst/>
                  <a:rect l="l" t="t" r="r" b="b"/>
                  <a:pathLst>
                    <a:path w="690" h="559" extrusionOk="0">
                      <a:moveTo>
                        <a:pt x="365" y="1"/>
                      </a:moveTo>
                      <a:lnTo>
                        <a:pt x="365" y="1"/>
                      </a:lnTo>
                      <a:cubicBezTo>
                        <a:pt x="0" y="245"/>
                        <a:pt x="213" y="559"/>
                        <a:pt x="387" y="559"/>
                      </a:cubicBezTo>
                      <a:cubicBezTo>
                        <a:pt x="408" y="559"/>
                        <a:pt x="429" y="554"/>
                        <a:pt x="448" y="544"/>
                      </a:cubicBezTo>
                      <a:cubicBezTo>
                        <a:pt x="690" y="418"/>
                        <a:pt x="670" y="75"/>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22"/>
                <p:cNvSpPr/>
                <p:nvPr/>
              </p:nvSpPr>
              <p:spPr>
                <a:xfrm>
                  <a:off x="5185964" y="3565475"/>
                  <a:ext cx="34586" cy="24803"/>
                </a:xfrm>
                <a:custGeom>
                  <a:avLst/>
                  <a:gdLst/>
                  <a:ahLst/>
                  <a:cxnLst/>
                  <a:rect l="l" t="t" r="r" b="b"/>
                  <a:pathLst>
                    <a:path w="548" h="393" extrusionOk="0">
                      <a:moveTo>
                        <a:pt x="148" y="1"/>
                      </a:moveTo>
                      <a:cubicBezTo>
                        <a:pt x="100" y="70"/>
                        <a:pt x="52" y="135"/>
                        <a:pt x="1" y="205"/>
                      </a:cubicBezTo>
                      <a:cubicBezTo>
                        <a:pt x="113" y="325"/>
                        <a:pt x="218" y="393"/>
                        <a:pt x="326" y="393"/>
                      </a:cubicBezTo>
                      <a:cubicBezTo>
                        <a:pt x="394" y="393"/>
                        <a:pt x="463" y="366"/>
                        <a:pt x="537" y="309"/>
                      </a:cubicBezTo>
                      <a:cubicBezTo>
                        <a:pt x="547" y="66"/>
                        <a:pt x="399" y="31"/>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22"/>
                <p:cNvSpPr/>
                <p:nvPr/>
              </p:nvSpPr>
              <p:spPr>
                <a:xfrm>
                  <a:off x="5474261" y="3641715"/>
                  <a:ext cx="30042" cy="31872"/>
                </a:xfrm>
                <a:custGeom>
                  <a:avLst/>
                  <a:gdLst/>
                  <a:ahLst/>
                  <a:cxnLst/>
                  <a:rect l="l" t="t" r="r" b="b"/>
                  <a:pathLst>
                    <a:path w="476" h="505" extrusionOk="0">
                      <a:moveTo>
                        <a:pt x="137" y="1"/>
                      </a:moveTo>
                      <a:cubicBezTo>
                        <a:pt x="73" y="188"/>
                        <a:pt x="33" y="306"/>
                        <a:pt x="0" y="408"/>
                      </a:cubicBezTo>
                      <a:cubicBezTo>
                        <a:pt x="82" y="477"/>
                        <a:pt x="150" y="504"/>
                        <a:pt x="206" y="504"/>
                      </a:cubicBezTo>
                      <a:cubicBezTo>
                        <a:pt x="396" y="504"/>
                        <a:pt x="455" y="191"/>
                        <a:pt x="476" y="131"/>
                      </a:cubicBezTo>
                      <a:cubicBezTo>
                        <a:pt x="370" y="90"/>
                        <a:pt x="293" y="60"/>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22"/>
                <p:cNvSpPr/>
                <p:nvPr/>
              </p:nvSpPr>
              <p:spPr>
                <a:xfrm>
                  <a:off x="6127349" y="5082383"/>
                  <a:ext cx="32692" cy="29537"/>
                </a:xfrm>
                <a:custGeom>
                  <a:avLst/>
                  <a:gdLst/>
                  <a:ahLst/>
                  <a:cxnLst/>
                  <a:rect l="l" t="t" r="r" b="b"/>
                  <a:pathLst>
                    <a:path w="518" h="468" extrusionOk="0">
                      <a:moveTo>
                        <a:pt x="364" y="1"/>
                      </a:moveTo>
                      <a:cubicBezTo>
                        <a:pt x="172" y="3"/>
                        <a:pt x="32" y="75"/>
                        <a:pt x="1" y="337"/>
                      </a:cubicBezTo>
                      <a:cubicBezTo>
                        <a:pt x="131" y="426"/>
                        <a:pt x="218" y="467"/>
                        <a:pt x="288" y="467"/>
                      </a:cubicBezTo>
                      <a:cubicBezTo>
                        <a:pt x="337" y="467"/>
                        <a:pt x="378" y="446"/>
                        <a:pt x="419" y="406"/>
                      </a:cubicBezTo>
                      <a:cubicBezTo>
                        <a:pt x="518" y="311"/>
                        <a:pt x="507" y="219"/>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22"/>
                <p:cNvSpPr/>
                <p:nvPr/>
              </p:nvSpPr>
              <p:spPr>
                <a:xfrm>
                  <a:off x="4539124" y="4287166"/>
                  <a:ext cx="28906" cy="32692"/>
                </a:xfrm>
                <a:custGeom>
                  <a:avLst/>
                  <a:gdLst/>
                  <a:ahLst/>
                  <a:cxnLst/>
                  <a:rect l="l" t="t" r="r" b="b"/>
                  <a:pathLst>
                    <a:path w="458" h="518" extrusionOk="0">
                      <a:moveTo>
                        <a:pt x="175" y="1"/>
                      </a:moveTo>
                      <a:cubicBezTo>
                        <a:pt x="106" y="138"/>
                        <a:pt x="50" y="251"/>
                        <a:pt x="0" y="348"/>
                      </a:cubicBezTo>
                      <a:cubicBezTo>
                        <a:pt x="62" y="445"/>
                        <a:pt x="117" y="518"/>
                        <a:pt x="217" y="518"/>
                      </a:cubicBezTo>
                      <a:cubicBezTo>
                        <a:pt x="250" y="518"/>
                        <a:pt x="287" y="510"/>
                        <a:pt x="331" y="493"/>
                      </a:cubicBezTo>
                      <a:cubicBezTo>
                        <a:pt x="366" y="404"/>
                        <a:pt x="409" y="288"/>
                        <a:pt x="458" y="153"/>
                      </a:cubicBezTo>
                      <a:cubicBezTo>
                        <a:pt x="354" y="97"/>
                        <a:pt x="281" y="57"/>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22"/>
                <p:cNvSpPr/>
                <p:nvPr/>
              </p:nvSpPr>
              <p:spPr>
                <a:xfrm>
                  <a:off x="5095839" y="3583146"/>
                  <a:ext cx="27391" cy="30862"/>
                </a:xfrm>
                <a:custGeom>
                  <a:avLst/>
                  <a:gdLst/>
                  <a:ahLst/>
                  <a:cxnLst/>
                  <a:rect l="l" t="t" r="r" b="b"/>
                  <a:pathLst>
                    <a:path w="434" h="489" extrusionOk="0">
                      <a:moveTo>
                        <a:pt x="131" y="1"/>
                      </a:moveTo>
                      <a:cubicBezTo>
                        <a:pt x="98" y="50"/>
                        <a:pt x="60" y="101"/>
                        <a:pt x="0" y="184"/>
                      </a:cubicBezTo>
                      <a:cubicBezTo>
                        <a:pt x="81" y="331"/>
                        <a:pt x="111" y="488"/>
                        <a:pt x="262" y="488"/>
                      </a:cubicBezTo>
                      <a:cubicBezTo>
                        <a:pt x="285" y="488"/>
                        <a:pt x="310" y="485"/>
                        <a:pt x="339" y="477"/>
                      </a:cubicBezTo>
                      <a:cubicBezTo>
                        <a:pt x="434" y="144"/>
                        <a:pt x="429" y="132"/>
                        <a:pt x="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22"/>
                <p:cNvSpPr/>
                <p:nvPr/>
              </p:nvSpPr>
              <p:spPr>
                <a:xfrm>
                  <a:off x="4991893" y="3908112"/>
                  <a:ext cx="29915" cy="24109"/>
                </a:xfrm>
                <a:custGeom>
                  <a:avLst/>
                  <a:gdLst/>
                  <a:ahLst/>
                  <a:cxnLst/>
                  <a:rect l="l" t="t" r="r" b="b"/>
                  <a:pathLst>
                    <a:path w="474" h="382" extrusionOk="0">
                      <a:moveTo>
                        <a:pt x="188" y="0"/>
                      </a:moveTo>
                      <a:cubicBezTo>
                        <a:pt x="94" y="0"/>
                        <a:pt x="68" y="71"/>
                        <a:pt x="1" y="254"/>
                      </a:cubicBezTo>
                      <a:cubicBezTo>
                        <a:pt x="51" y="325"/>
                        <a:pt x="109" y="381"/>
                        <a:pt x="208" y="381"/>
                      </a:cubicBezTo>
                      <a:cubicBezTo>
                        <a:pt x="240" y="381"/>
                        <a:pt x="275" y="376"/>
                        <a:pt x="316" y="363"/>
                      </a:cubicBezTo>
                      <a:cubicBezTo>
                        <a:pt x="349" y="301"/>
                        <a:pt x="399" y="212"/>
                        <a:pt x="474" y="74"/>
                      </a:cubicBezTo>
                      <a:cubicBezTo>
                        <a:pt x="333" y="28"/>
                        <a:pt x="247" y="0"/>
                        <a:pt x="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22"/>
                <p:cNvSpPr/>
                <p:nvPr/>
              </p:nvSpPr>
              <p:spPr>
                <a:xfrm>
                  <a:off x="6460078" y="4697965"/>
                  <a:ext cx="33008" cy="26570"/>
                </a:xfrm>
                <a:custGeom>
                  <a:avLst/>
                  <a:gdLst/>
                  <a:ahLst/>
                  <a:cxnLst/>
                  <a:rect l="l" t="t" r="r" b="b"/>
                  <a:pathLst>
                    <a:path w="523" h="421" extrusionOk="0">
                      <a:moveTo>
                        <a:pt x="315" y="0"/>
                      </a:moveTo>
                      <a:cubicBezTo>
                        <a:pt x="228" y="0"/>
                        <a:pt x="147" y="48"/>
                        <a:pt x="72" y="112"/>
                      </a:cubicBezTo>
                      <a:cubicBezTo>
                        <a:pt x="32" y="147"/>
                        <a:pt x="29" y="224"/>
                        <a:pt x="1" y="304"/>
                      </a:cubicBezTo>
                      <a:cubicBezTo>
                        <a:pt x="88" y="349"/>
                        <a:pt x="160" y="390"/>
                        <a:pt x="220" y="421"/>
                      </a:cubicBezTo>
                      <a:cubicBezTo>
                        <a:pt x="391" y="342"/>
                        <a:pt x="523" y="262"/>
                        <a:pt x="489" y="68"/>
                      </a:cubicBezTo>
                      <a:cubicBezTo>
                        <a:pt x="429" y="20"/>
                        <a:pt x="371"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22"/>
                <p:cNvSpPr/>
                <p:nvPr/>
              </p:nvSpPr>
              <p:spPr>
                <a:xfrm>
                  <a:off x="6339407" y="3476802"/>
                  <a:ext cx="28842" cy="32377"/>
                </a:xfrm>
                <a:custGeom>
                  <a:avLst/>
                  <a:gdLst/>
                  <a:ahLst/>
                  <a:cxnLst/>
                  <a:rect l="l" t="t" r="r" b="b"/>
                  <a:pathLst>
                    <a:path w="457" h="513" extrusionOk="0">
                      <a:moveTo>
                        <a:pt x="190" y="0"/>
                      </a:moveTo>
                      <a:lnTo>
                        <a:pt x="190" y="0"/>
                      </a:lnTo>
                      <a:cubicBezTo>
                        <a:pt x="1" y="268"/>
                        <a:pt x="2" y="268"/>
                        <a:pt x="197" y="512"/>
                      </a:cubicBezTo>
                      <a:cubicBezTo>
                        <a:pt x="392" y="448"/>
                        <a:pt x="457" y="317"/>
                        <a:pt x="387" y="85"/>
                      </a:cubicBezTo>
                      <a:cubicBezTo>
                        <a:pt x="333" y="61"/>
                        <a:pt x="260" y="30"/>
                        <a:pt x="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22"/>
                <p:cNvSpPr/>
                <p:nvPr/>
              </p:nvSpPr>
              <p:spPr>
                <a:xfrm>
                  <a:off x="4494819" y="4518157"/>
                  <a:ext cx="28022" cy="26192"/>
                </a:xfrm>
                <a:custGeom>
                  <a:avLst/>
                  <a:gdLst/>
                  <a:ahLst/>
                  <a:cxnLst/>
                  <a:rect l="l" t="t" r="r" b="b"/>
                  <a:pathLst>
                    <a:path w="444" h="415" extrusionOk="0">
                      <a:moveTo>
                        <a:pt x="260" y="1"/>
                      </a:moveTo>
                      <a:cubicBezTo>
                        <a:pt x="103" y="1"/>
                        <a:pt x="0" y="76"/>
                        <a:pt x="12" y="234"/>
                      </a:cubicBezTo>
                      <a:cubicBezTo>
                        <a:pt x="21" y="358"/>
                        <a:pt x="86" y="414"/>
                        <a:pt x="205" y="414"/>
                      </a:cubicBezTo>
                      <a:cubicBezTo>
                        <a:pt x="249" y="414"/>
                        <a:pt x="301" y="406"/>
                        <a:pt x="360" y="392"/>
                      </a:cubicBezTo>
                      <a:cubicBezTo>
                        <a:pt x="432" y="226"/>
                        <a:pt x="444" y="89"/>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22"/>
                <p:cNvSpPr/>
                <p:nvPr/>
              </p:nvSpPr>
              <p:spPr>
                <a:xfrm>
                  <a:off x="5572654" y="4683954"/>
                  <a:ext cx="27959" cy="32061"/>
                </a:xfrm>
                <a:custGeom>
                  <a:avLst/>
                  <a:gdLst/>
                  <a:ahLst/>
                  <a:cxnLst/>
                  <a:rect l="l" t="t" r="r" b="b"/>
                  <a:pathLst>
                    <a:path w="443" h="508" extrusionOk="0">
                      <a:moveTo>
                        <a:pt x="193" y="1"/>
                      </a:moveTo>
                      <a:cubicBezTo>
                        <a:pt x="39" y="77"/>
                        <a:pt x="1" y="189"/>
                        <a:pt x="39" y="358"/>
                      </a:cubicBezTo>
                      <a:cubicBezTo>
                        <a:pt x="87" y="394"/>
                        <a:pt x="152" y="445"/>
                        <a:pt x="234" y="507"/>
                      </a:cubicBezTo>
                      <a:cubicBezTo>
                        <a:pt x="432" y="347"/>
                        <a:pt x="443" y="207"/>
                        <a:pt x="348" y="65"/>
                      </a:cubicBezTo>
                      <a:cubicBezTo>
                        <a:pt x="319" y="23"/>
                        <a:pt x="237" y="19"/>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22"/>
                <p:cNvSpPr/>
                <p:nvPr/>
              </p:nvSpPr>
              <p:spPr>
                <a:xfrm>
                  <a:off x="5965150" y="3547235"/>
                  <a:ext cx="29663" cy="26444"/>
                </a:xfrm>
                <a:custGeom>
                  <a:avLst/>
                  <a:gdLst/>
                  <a:ahLst/>
                  <a:cxnLst/>
                  <a:rect l="l" t="t" r="r" b="b"/>
                  <a:pathLst>
                    <a:path w="470" h="419" extrusionOk="0">
                      <a:moveTo>
                        <a:pt x="269" y="0"/>
                      </a:moveTo>
                      <a:cubicBezTo>
                        <a:pt x="212" y="0"/>
                        <a:pt x="155" y="28"/>
                        <a:pt x="105" y="91"/>
                      </a:cubicBezTo>
                      <a:cubicBezTo>
                        <a:pt x="1" y="223"/>
                        <a:pt x="51" y="338"/>
                        <a:pt x="192" y="419"/>
                      </a:cubicBezTo>
                      <a:cubicBezTo>
                        <a:pt x="358" y="372"/>
                        <a:pt x="469" y="285"/>
                        <a:pt x="433" y="67"/>
                      </a:cubicBezTo>
                      <a:cubicBezTo>
                        <a:pt x="380" y="25"/>
                        <a:pt x="324"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22"/>
                <p:cNvSpPr/>
                <p:nvPr/>
              </p:nvSpPr>
              <p:spPr>
                <a:xfrm>
                  <a:off x="6346602" y="4612763"/>
                  <a:ext cx="27328" cy="29095"/>
                </a:xfrm>
                <a:custGeom>
                  <a:avLst/>
                  <a:gdLst/>
                  <a:ahLst/>
                  <a:cxnLst/>
                  <a:rect l="l" t="t" r="r" b="b"/>
                  <a:pathLst>
                    <a:path w="433" h="461" extrusionOk="0">
                      <a:moveTo>
                        <a:pt x="261" y="1"/>
                      </a:moveTo>
                      <a:cubicBezTo>
                        <a:pt x="122" y="138"/>
                        <a:pt x="1" y="263"/>
                        <a:pt x="118" y="460"/>
                      </a:cubicBezTo>
                      <a:cubicBezTo>
                        <a:pt x="340" y="445"/>
                        <a:pt x="340" y="445"/>
                        <a:pt x="432" y="32"/>
                      </a:cubicBezTo>
                      <a:cubicBezTo>
                        <a:pt x="374" y="21"/>
                        <a:pt x="315" y="10"/>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22"/>
                <p:cNvSpPr/>
                <p:nvPr/>
              </p:nvSpPr>
              <p:spPr>
                <a:xfrm>
                  <a:off x="6377022" y="3450547"/>
                  <a:ext cx="25813" cy="19880"/>
                </a:xfrm>
                <a:custGeom>
                  <a:avLst/>
                  <a:gdLst/>
                  <a:ahLst/>
                  <a:cxnLst/>
                  <a:rect l="l" t="t" r="r" b="b"/>
                  <a:pathLst>
                    <a:path w="409" h="315" extrusionOk="0">
                      <a:moveTo>
                        <a:pt x="172" y="1"/>
                      </a:moveTo>
                      <a:cubicBezTo>
                        <a:pt x="140" y="1"/>
                        <a:pt x="105" y="6"/>
                        <a:pt x="65" y="18"/>
                      </a:cubicBezTo>
                      <a:cubicBezTo>
                        <a:pt x="49" y="80"/>
                        <a:pt x="30" y="154"/>
                        <a:pt x="0" y="278"/>
                      </a:cubicBezTo>
                      <a:cubicBezTo>
                        <a:pt x="113" y="301"/>
                        <a:pt x="196" y="314"/>
                        <a:pt x="256" y="314"/>
                      </a:cubicBezTo>
                      <a:cubicBezTo>
                        <a:pt x="378" y="314"/>
                        <a:pt x="408" y="262"/>
                        <a:pt x="404" y="141"/>
                      </a:cubicBezTo>
                      <a:cubicBezTo>
                        <a:pt x="349" y="70"/>
                        <a:pt x="285"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22"/>
                <p:cNvSpPr/>
                <p:nvPr/>
              </p:nvSpPr>
              <p:spPr>
                <a:xfrm>
                  <a:off x="4617005" y="4314115"/>
                  <a:ext cx="27201" cy="23667"/>
                </a:xfrm>
                <a:custGeom>
                  <a:avLst/>
                  <a:gdLst/>
                  <a:ahLst/>
                  <a:cxnLst/>
                  <a:rect l="l" t="t" r="r" b="b"/>
                  <a:pathLst>
                    <a:path w="431" h="375" extrusionOk="0">
                      <a:moveTo>
                        <a:pt x="198" y="1"/>
                      </a:moveTo>
                      <a:cubicBezTo>
                        <a:pt x="156" y="1"/>
                        <a:pt x="110" y="16"/>
                        <a:pt x="58" y="54"/>
                      </a:cubicBezTo>
                      <a:cubicBezTo>
                        <a:pt x="4" y="158"/>
                        <a:pt x="0" y="256"/>
                        <a:pt x="158" y="374"/>
                      </a:cubicBezTo>
                      <a:cubicBezTo>
                        <a:pt x="421" y="290"/>
                        <a:pt x="430" y="280"/>
                        <a:pt x="408" y="134"/>
                      </a:cubicBezTo>
                      <a:cubicBezTo>
                        <a:pt x="345" y="63"/>
                        <a:pt x="281"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22"/>
                <p:cNvSpPr/>
                <p:nvPr/>
              </p:nvSpPr>
              <p:spPr>
                <a:xfrm>
                  <a:off x="4739064" y="4828923"/>
                  <a:ext cx="30105" cy="27580"/>
                </a:xfrm>
                <a:custGeom>
                  <a:avLst/>
                  <a:gdLst/>
                  <a:ahLst/>
                  <a:cxnLst/>
                  <a:rect l="l" t="t" r="r" b="b"/>
                  <a:pathLst>
                    <a:path w="477" h="437" extrusionOk="0">
                      <a:moveTo>
                        <a:pt x="322" y="1"/>
                      </a:moveTo>
                      <a:lnTo>
                        <a:pt x="322" y="1"/>
                      </a:lnTo>
                      <a:cubicBezTo>
                        <a:pt x="26" y="118"/>
                        <a:pt x="0" y="183"/>
                        <a:pt x="151" y="437"/>
                      </a:cubicBezTo>
                      <a:cubicBezTo>
                        <a:pt x="461" y="312"/>
                        <a:pt x="477" y="269"/>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22"/>
                <p:cNvSpPr/>
                <p:nvPr/>
              </p:nvSpPr>
              <p:spPr>
                <a:xfrm>
                  <a:off x="5655710" y="4955401"/>
                  <a:ext cx="24677" cy="25939"/>
                </a:xfrm>
                <a:custGeom>
                  <a:avLst/>
                  <a:gdLst/>
                  <a:ahLst/>
                  <a:cxnLst/>
                  <a:rect l="l" t="t" r="r" b="b"/>
                  <a:pathLst>
                    <a:path w="391" h="411" extrusionOk="0">
                      <a:moveTo>
                        <a:pt x="202" y="0"/>
                      </a:moveTo>
                      <a:cubicBezTo>
                        <a:pt x="156" y="0"/>
                        <a:pt x="106" y="19"/>
                        <a:pt x="53" y="48"/>
                      </a:cubicBezTo>
                      <a:cubicBezTo>
                        <a:pt x="0" y="272"/>
                        <a:pt x="0" y="272"/>
                        <a:pt x="224" y="411"/>
                      </a:cubicBezTo>
                      <a:cubicBezTo>
                        <a:pt x="283" y="327"/>
                        <a:pt x="341" y="243"/>
                        <a:pt x="391" y="171"/>
                      </a:cubicBezTo>
                      <a:cubicBezTo>
                        <a:pt x="340" y="48"/>
                        <a:pt x="277"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22"/>
                <p:cNvSpPr/>
                <p:nvPr/>
              </p:nvSpPr>
              <p:spPr>
                <a:xfrm>
                  <a:off x="6449664" y="4630056"/>
                  <a:ext cx="29978" cy="29852"/>
                </a:xfrm>
                <a:custGeom>
                  <a:avLst/>
                  <a:gdLst/>
                  <a:ahLst/>
                  <a:cxnLst/>
                  <a:rect l="l" t="t" r="r" b="b"/>
                  <a:pathLst>
                    <a:path w="475" h="473" extrusionOk="0">
                      <a:moveTo>
                        <a:pt x="224" y="1"/>
                      </a:moveTo>
                      <a:cubicBezTo>
                        <a:pt x="0" y="286"/>
                        <a:pt x="0" y="286"/>
                        <a:pt x="243" y="472"/>
                      </a:cubicBezTo>
                      <a:cubicBezTo>
                        <a:pt x="398" y="365"/>
                        <a:pt x="474" y="258"/>
                        <a:pt x="409" y="120"/>
                      </a:cubicBezTo>
                      <a:cubicBezTo>
                        <a:pt x="381" y="63"/>
                        <a:pt x="285" y="37"/>
                        <a:pt x="2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22"/>
                <p:cNvSpPr/>
                <p:nvPr/>
              </p:nvSpPr>
              <p:spPr>
                <a:xfrm>
                  <a:off x="5153965" y="3611610"/>
                  <a:ext cx="24614" cy="24235"/>
                </a:xfrm>
                <a:custGeom>
                  <a:avLst/>
                  <a:gdLst/>
                  <a:ahLst/>
                  <a:cxnLst/>
                  <a:rect l="l" t="t" r="r" b="b"/>
                  <a:pathLst>
                    <a:path w="390" h="384" extrusionOk="0">
                      <a:moveTo>
                        <a:pt x="113" y="0"/>
                      </a:moveTo>
                      <a:cubicBezTo>
                        <a:pt x="74" y="63"/>
                        <a:pt x="32" y="129"/>
                        <a:pt x="0" y="180"/>
                      </a:cubicBezTo>
                      <a:cubicBezTo>
                        <a:pt x="77" y="293"/>
                        <a:pt x="140" y="384"/>
                        <a:pt x="246" y="384"/>
                      </a:cubicBezTo>
                      <a:cubicBezTo>
                        <a:pt x="271" y="384"/>
                        <a:pt x="298" y="378"/>
                        <a:pt x="329" y="367"/>
                      </a:cubicBezTo>
                      <a:cubicBezTo>
                        <a:pt x="390" y="153"/>
                        <a:pt x="390" y="153"/>
                        <a:pt x="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22"/>
                <p:cNvSpPr/>
                <p:nvPr/>
              </p:nvSpPr>
              <p:spPr>
                <a:xfrm>
                  <a:off x="5965402" y="3586870"/>
                  <a:ext cx="27138" cy="30483"/>
                </a:xfrm>
                <a:custGeom>
                  <a:avLst/>
                  <a:gdLst/>
                  <a:ahLst/>
                  <a:cxnLst/>
                  <a:rect l="l" t="t" r="r" b="b"/>
                  <a:pathLst>
                    <a:path w="430" h="483" extrusionOk="0">
                      <a:moveTo>
                        <a:pt x="152" y="0"/>
                      </a:moveTo>
                      <a:lnTo>
                        <a:pt x="152" y="0"/>
                      </a:lnTo>
                      <a:cubicBezTo>
                        <a:pt x="1" y="222"/>
                        <a:pt x="45" y="359"/>
                        <a:pt x="213" y="483"/>
                      </a:cubicBezTo>
                      <a:cubicBezTo>
                        <a:pt x="429" y="188"/>
                        <a:pt x="429" y="188"/>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22"/>
                <p:cNvSpPr/>
                <p:nvPr/>
              </p:nvSpPr>
              <p:spPr>
                <a:xfrm>
                  <a:off x="6327289" y="3393115"/>
                  <a:ext cx="27075" cy="22594"/>
                </a:xfrm>
                <a:custGeom>
                  <a:avLst/>
                  <a:gdLst/>
                  <a:ahLst/>
                  <a:cxnLst/>
                  <a:rect l="l" t="t" r="r" b="b"/>
                  <a:pathLst>
                    <a:path w="429" h="358" extrusionOk="0">
                      <a:moveTo>
                        <a:pt x="221" y="1"/>
                      </a:moveTo>
                      <a:cubicBezTo>
                        <a:pt x="198" y="1"/>
                        <a:pt x="173" y="7"/>
                        <a:pt x="146" y="19"/>
                      </a:cubicBezTo>
                      <a:cubicBezTo>
                        <a:pt x="35" y="69"/>
                        <a:pt x="1" y="166"/>
                        <a:pt x="55" y="287"/>
                      </a:cubicBezTo>
                      <a:cubicBezTo>
                        <a:pt x="115" y="334"/>
                        <a:pt x="170" y="358"/>
                        <a:pt x="220" y="358"/>
                      </a:cubicBezTo>
                      <a:cubicBezTo>
                        <a:pt x="298" y="358"/>
                        <a:pt x="367" y="299"/>
                        <a:pt x="428" y="175"/>
                      </a:cubicBezTo>
                      <a:cubicBezTo>
                        <a:pt x="363" y="72"/>
                        <a:pt x="303"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22"/>
                <p:cNvSpPr/>
                <p:nvPr/>
              </p:nvSpPr>
              <p:spPr>
                <a:xfrm>
                  <a:off x="6052182" y="3564907"/>
                  <a:ext cx="26886" cy="25119"/>
                </a:xfrm>
                <a:custGeom>
                  <a:avLst/>
                  <a:gdLst/>
                  <a:ahLst/>
                  <a:cxnLst/>
                  <a:rect l="l" t="t" r="r" b="b"/>
                  <a:pathLst>
                    <a:path w="426" h="398" extrusionOk="0">
                      <a:moveTo>
                        <a:pt x="211" y="0"/>
                      </a:moveTo>
                      <a:cubicBezTo>
                        <a:pt x="61" y="104"/>
                        <a:pt x="0" y="204"/>
                        <a:pt x="81" y="353"/>
                      </a:cubicBezTo>
                      <a:cubicBezTo>
                        <a:pt x="136" y="382"/>
                        <a:pt x="186" y="398"/>
                        <a:pt x="230" y="398"/>
                      </a:cubicBezTo>
                      <a:cubicBezTo>
                        <a:pt x="320" y="398"/>
                        <a:pt x="386" y="329"/>
                        <a:pt x="426" y="166"/>
                      </a:cubicBezTo>
                      <a:cubicBezTo>
                        <a:pt x="359" y="115"/>
                        <a:pt x="282" y="56"/>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22"/>
                <p:cNvSpPr/>
                <p:nvPr/>
              </p:nvSpPr>
              <p:spPr>
                <a:xfrm>
                  <a:off x="4904356" y="3893660"/>
                  <a:ext cx="25245" cy="19691"/>
                </a:xfrm>
                <a:custGeom>
                  <a:avLst/>
                  <a:gdLst/>
                  <a:ahLst/>
                  <a:cxnLst/>
                  <a:rect l="l" t="t" r="r" b="b"/>
                  <a:pathLst>
                    <a:path w="400" h="312" extrusionOk="0">
                      <a:moveTo>
                        <a:pt x="221" y="1"/>
                      </a:moveTo>
                      <a:cubicBezTo>
                        <a:pt x="159" y="1"/>
                        <a:pt x="87" y="38"/>
                        <a:pt x="1" y="114"/>
                      </a:cubicBezTo>
                      <a:cubicBezTo>
                        <a:pt x="13" y="243"/>
                        <a:pt x="60" y="309"/>
                        <a:pt x="165" y="311"/>
                      </a:cubicBezTo>
                      <a:cubicBezTo>
                        <a:pt x="172" y="311"/>
                        <a:pt x="179" y="311"/>
                        <a:pt x="186" y="311"/>
                      </a:cubicBezTo>
                      <a:cubicBezTo>
                        <a:pt x="294" y="311"/>
                        <a:pt x="382" y="275"/>
                        <a:pt x="400" y="139"/>
                      </a:cubicBezTo>
                      <a:cubicBezTo>
                        <a:pt x="350" y="48"/>
                        <a:pt x="292"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22"/>
                <p:cNvSpPr/>
                <p:nvPr/>
              </p:nvSpPr>
              <p:spPr>
                <a:xfrm>
                  <a:off x="5142731" y="3565223"/>
                  <a:ext cx="26381" cy="20890"/>
                </a:xfrm>
                <a:custGeom>
                  <a:avLst/>
                  <a:gdLst/>
                  <a:ahLst/>
                  <a:cxnLst/>
                  <a:rect l="l" t="t" r="r" b="b"/>
                  <a:pathLst>
                    <a:path w="418" h="331" extrusionOk="0">
                      <a:moveTo>
                        <a:pt x="177" y="1"/>
                      </a:moveTo>
                      <a:cubicBezTo>
                        <a:pt x="94" y="1"/>
                        <a:pt x="39" y="76"/>
                        <a:pt x="1" y="212"/>
                      </a:cubicBezTo>
                      <a:cubicBezTo>
                        <a:pt x="102" y="253"/>
                        <a:pt x="204" y="294"/>
                        <a:pt x="292" y="330"/>
                      </a:cubicBezTo>
                      <a:cubicBezTo>
                        <a:pt x="418" y="199"/>
                        <a:pt x="401" y="104"/>
                        <a:pt x="291" y="38"/>
                      </a:cubicBezTo>
                      <a:cubicBezTo>
                        <a:pt x="248" y="13"/>
                        <a:pt x="211"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22"/>
                <p:cNvSpPr/>
                <p:nvPr/>
              </p:nvSpPr>
              <p:spPr>
                <a:xfrm>
                  <a:off x="6009707" y="3564339"/>
                  <a:ext cx="20448" cy="18934"/>
                </a:xfrm>
                <a:custGeom>
                  <a:avLst/>
                  <a:gdLst/>
                  <a:ahLst/>
                  <a:cxnLst/>
                  <a:rect l="l" t="t" r="r" b="b"/>
                  <a:pathLst>
                    <a:path w="324" h="300" extrusionOk="0">
                      <a:moveTo>
                        <a:pt x="129" y="1"/>
                      </a:moveTo>
                      <a:cubicBezTo>
                        <a:pt x="84" y="67"/>
                        <a:pt x="42" y="131"/>
                        <a:pt x="0" y="195"/>
                      </a:cubicBezTo>
                      <a:cubicBezTo>
                        <a:pt x="115" y="261"/>
                        <a:pt x="181" y="299"/>
                        <a:pt x="223" y="299"/>
                      </a:cubicBezTo>
                      <a:cubicBezTo>
                        <a:pt x="279" y="299"/>
                        <a:pt x="292" y="231"/>
                        <a:pt x="323" y="70"/>
                      </a:cubicBezTo>
                      <a:cubicBezTo>
                        <a:pt x="266" y="50"/>
                        <a:pt x="208" y="30"/>
                        <a:pt x="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22"/>
                <p:cNvSpPr/>
                <p:nvPr/>
              </p:nvSpPr>
              <p:spPr>
                <a:xfrm>
                  <a:off x="6399490" y="4694431"/>
                  <a:ext cx="22910" cy="18176"/>
                </a:xfrm>
                <a:custGeom>
                  <a:avLst/>
                  <a:gdLst/>
                  <a:ahLst/>
                  <a:cxnLst/>
                  <a:rect l="l" t="t" r="r" b="b"/>
                  <a:pathLst>
                    <a:path w="363" h="288" extrusionOk="0">
                      <a:moveTo>
                        <a:pt x="146" y="1"/>
                      </a:moveTo>
                      <a:cubicBezTo>
                        <a:pt x="124" y="1"/>
                        <a:pt x="100" y="3"/>
                        <a:pt x="74" y="8"/>
                      </a:cubicBezTo>
                      <a:cubicBezTo>
                        <a:pt x="55" y="59"/>
                        <a:pt x="33" y="115"/>
                        <a:pt x="0" y="202"/>
                      </a:cubicBezTo>
                      <a:cubicBezTo>
                        <a:pt x="115" y="228"/>
                        <a:pt x="214" y="252"/>
                        <a:pt x="363" y="288"/>
                      </a:cubicBezTo>
                      <a:cubicBezTo>
                        <a:pt x="339" y="74"/>
                        <a:pt x="270" y="1"/>
                        <a:pt x="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22"/>
                <p:cNvSpPr/>
                <p:nvPr/>
              </p:nvSpPr>
              <p:spPr>
                <a:xfrm>
                  <a:off x="6300025" y="3419180"/>
                  <a:ext cx="20322" cy="20512"/>
                </a:xfrm>
                <a:custGeom>
                  <a:avLst/>
                  <a:gdLst/>
                  <a:ahLst/>
                  <a:cxnLst/>
                  <a:rect l="l" t="t" r="r" b="b"/>
                  <a:pathLst>
                    <a:path w="322" h="325" extrusionOk="0">
                      <a:moveTo>
                        <a:pt x="142" y="0"/>
                      </a:moveTo>
                      <a:cubicBezTo>
                        <a:pt x="30" y="61"/>
                        <a:pt x="0" y="151"/>
                        <a:pt x="45" y="267"/>
                      </a:cubicBezTo>
                      <a:cubicBezTo>
                        <a:pt x="82" y="282"/>
                        <a:pt x="119" y="295"/>
                        <a:pt x="196" y="324"/>
                      </a:cubicBezTo>
                      <a:cubicBezTo>
                        <a:pt x="294" y="168"/>
                        <a:pt x="322" y="60"/>
                        <a:pt x="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22"/>
                <p:cNvSpPr/>
                <p:nvPr/>
              </p:nvSpPr>
              <p:spPr>
                <a:xfrm>
                  <a:off x="4538493" y="4509006"/>
                  <a:ext cx="19186" cy="16535"/>
                </a:xfrm>
                <a:custGeom>
                  <a:avLst/>
                  <a:gdLst/>
                  <a:ahLst/>
                  <a:cxnLst/>
                  <a:rect l="l" t="t" r="r" b="b"/>
                  <a:pathLst>
                    <a:path w="304" h="262" extrusionOk="0">
                      <a:moveTo>
                        <a:pt x="103" y="0"/>
                      </a:moveTo>
                      <a:cubicBezTo>
                        <a:pt x="67" y="84"/>
                        <a:pt x="35" y="158"/>
                        <a:pt x="1" y="239"/>
                      </a:cubicBezTo>
                      <a:cubicBezTo>
                        <a:pt x="78" y="252"/>
                        <a:pt x="132" y="262"/>
                        <a:pt x="170" y="262"/>
                      </a:cubicBezTo>
                      <a:cubicBezTo>
                        <a:pt x="257" y="262"/>
                        <a:pt x="268" y="214"/>
                        <a:pt x="303" y="61"/>
                      </a:cubicBezTo>
                      <a:cubicBezTo>
                        <a:pt x="246" y="45"/>
                        <a:pt x="188" y="25"/>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
        <p:nvSpPr>
          <p:cNvPr id="5980" name="Google Shape;5980;p22"/>
          <p:cNvSpPr/>
          <p:nvPr/>
        </p:nvSpPr>
        <p:spPr>
          <a:xfrm rot="10800000">
            <a:off x="0" y="-11"/>
            <a:ext cx="819010" cy="1256911"/>
          </a:xfrm>
          <a:custGeom>
            <a:avLst/>
            <a:gdLst/>
            <a:ahLst/>
            <a:cxnLst/>
            <a:rect l="l" t="t" r="r" b="b"/>
            <a:pathLst>
              <a:path w="10484" h="16090" extrusionOk="0">
                <a:moveTo>
                  <a:pt x="2901" y="0"/>
                </a:moveTo>
                <a:cubicBezTo>
                  <a:pt x="2866" y="0"/>
                  <a:pt x="2831" y="9"/>
                  <a:pt x="2800" y="28"/>
                </a:cubicBezTo>
                <a:cubicBezTo>
                  <a:pt x="2704" y="86"/>
                  <a:pt x="2673" y="208"/>
                  <a:pt x="2728" y="302"/>
                </a:cubicBezTo>
                <a:cubicBezTo>
                  <a:pt x="2754" y="351"/>
                  <a:pt x="2833" y="600"/>
                  <a:pt x="2895" y="801"/>
                </a:cubicBezTo>
                <a:cubicBezTo>
                  <a:pt x="2998" y="1132"/>
                  <a:pt x="3076" y="1370"/>
                  <a:pt x="3140" y="1545"/>
                </a:cubicBezTo>
                <a:cubicBezTo>
                  <a:pt x="2865" y="1489"/>
                  <a:pt x="2587" y="1430"/>
                  <a:pt x="2497" y="1232"/>
                </a:cubicBezTo>
                <a:cubicBezTo>
                  <a:pt x="2462" y="1157"/>
                  <a:pt x="2390" y="1114"/>
                  <a:pt x="2313" y="1114"/>
                </a:cubicBezTo>
                <a:cubicBezTo>
                  <a:pt x="2286" y="1114"/>
                  <a:pt x="2258" y="1119"/>
                  <a:pt x="2231" y="1132"/>
                </a:cubicBezTo>
                <a:cubicBezTo>
                  <a:pt x="2130" y="1178"/>
                  <a:pt x="2086" y="1298"/>
                  <a:pt x="2131" y="1397"/>
                </a:cubicBezTo>
                <a:cubicBezTo>
                  <a:pt x="2307" y="1784"/>
                  <a:pt x="2730" y="1871"/>
                  <a:pt x="3071" y="1940"/>
                </a:cubicBezTo>
                <a:cubicBezTo>
                  <a:pt x="3154" y="1957"/>
                  <a:pt x="3243" y="1976"/>
                  <a:pt x="3315" y="1997"/>
                </a:cubicBezTo>
                <a:cubicBezTo>
                  <a:pt x="3340" y="2112"/>
                  <a:pt x="3368" y="2228"/>
                  <a:pt x="3398" y="2344"/>
                </a:cubicBezTo>
                <a:cubicBezTo>
                  <a:pt x="3191" y="2227"/>
                  <a:pt x="3002" y="2128"/>
                  <a:pt x="2723" y="2025"/>
                </a:cubicBezTo>
                <a:cubicBezTo>
                  <a:pt x="2700" y="2016"/>
                  <a:pt x="2676" y="2012"/>
                  <a:pt x="2653" y="2012"/>
                </a:cubicBezTo>
                <a:cubicBezTo>
                  <a:pt x="2572" y="2012"/>
                  <a:pt x="2495" y="2061"/>
                  <a:pt x="2465" y="2143"/>
                </a:cubicBezTo>
                <a:cubicBezTo>
                  <a:pt x="2425" y="2247"/>
                  <a:pt x="2477" y="2362"/>
                  <a:pt x="2583" y="2402"/>
                </a:cubicBezTo>
                <a:cubicBezTo>
                  <a:pt x="2913" y="2525"/>
                  <a:pt x="3105" y="2637"/>
                  <a:pt x="3395" y="2806"/>
                </a:cubicBezTo>
                <a:cubicBezTo>
                  <a:pt x="3445" y="2835"/>
                  <a:pt x="3498" y="2867"/>
                  <a:pt x="3555" y="2899"/>
                </a:cubicBezTo>
                <a:cubicBezTo>
                  <a:pt x="3586" y="3000"/>
                  <a:pt x="3618" y="3101"/>
                  <a:pt x="3650" y="3201"/>
                </a:cubicBezTo>
                <a:cubicBezTo>
                  <a:pt x="3560" y="3151"/>
                  <a:pt x="3481" y="3085"/>
                  <a:pt x="3433" y="3008"/>
                </a:cubicBezTo>
                <a:cubicBezTo>
                  <a:pt x="3395" y="2947"/>
                  <a:pt x="3330" y="2914"/>
                  <a:pt x="3263" y="2914"/>
                </a:cubicBezTo>
                <a:cubicBezTo>
                  <a:pt x="3226" y="2914"/>
                  <a:pt x="3189" y="2924"/>
                  <a:pt x="3157" y="2944"/>
                </a:cubicBezTo>
                <a:cubicBezTo>
                  <a:pt x="3062" y="3003"/>
                  <a:pt x="3035" y="3127"/>
                  <a:pt x="3093" y="3221"/>
                </a:cubicBezTo>
                <a:cubicBezTo>
                  <a:pt x="3248" y="3471"/>
                  <a:pt x="3545" y="3627"/>
                  <a:pt x="3813" y="3693"/>
                </a:cubicBezTo>
                <a:cubicBezTo>
                  <a:pt x="3817" y="3705"/>
                  <a:pt x="3821" y="3717"/>
                  <a:pt x="3826" y="3730"/>
                </a:cubicBezTo>
                <a:cubicBezTo>
                  <a:pt x="3832" y="3751"/>
                  <a:pt x="3839" y="3774"/>
                  <a:pt x="3847" y="3795"/>
                </a:cubicBezTo>
                <a:cubicBezTo>
                  <a:pt x="3529" y="3709"/>
                  <a:pt x="3178" y="3576"/>
                  <a:pt x="2801" y="3400"/>
                </a:cubicBezTo>
                <a:cubicBezTo>
                  <a:pt x="2672" y="3335"/>
                  <a:pt x="2540" y="3270"/>
                  <a:pt x="2415" y="3202"/>
                </a:cubicBezTo>
                <a:cubicBezTo>
                  <a:pt x="2510" y="2704"/>
                  <a:pt x="2290" y="2200"/>
                  <a:pt x="1837" y="1888"/>
                </a:cubicBezTo>
                <a:cubicBezTo>
                  <a:pt x="1802" y="1863"/>
                  <a:pt x="1763" y="1852"/>
                  <a:pt x="1723" y="1852"/>
                </a:cubicBezTo>
                <a:cubicBezTo>
                  <a:pt x="1659" y="1852"/>
                  <a:pt x="1597" y="1883"/>
                  <a:pt x="1558" y="1939"/>
                </a:cubicBezTo>
                <a:cubicBezTo>
                  <a:pt x="1494" y="2030"/>
                  <a:pt x="1518" y="2154"/>
                  <a:pt x="1609" y="2217"/>
                </a:cubicBezTo>
                <a:cubicBezTo>
                  <a:pt x="1877" y="2403"/>
                  <a:pt x="2030" y="2680"/>
                  <a:pt x="2032" y="2965"/>
                </a:cubicBezTo>
                <a:cubicBezTo>
                  <a:pt x="2030" y="2961"/>
                  <a:pt x="2026" y="2960"/>
                  <a:pt x="2023" y="2957"/>
                </a:cubicBezTo>
                <a:cubicBezTo>
                  <a:pt x="1974" y="2915"/>
                  <a:pt x="1925" y="2874"/>
                  <a:pt x="1877" y="2833"/>
                </a:cubicBezTo>
                <a:cubicBezTo>
                  <a:pt x="1705" y="2686"/>
                  <a:pt x="1542" y="2550"/>
                  <a:pt x="1387" y="2351"/>
                </a:cubicBezTo>
                <a:cubicBezTo>
                  <a:pt x="1347" y="2301"/>
                  <a:pt x="1288" y="2274"/>
                  <a:pt x="1229" y="2274"/>
                </a:cubicBezTo>
                <a:cubicBezTo>
                  <a:pt x="1185" y="2274"/>
                  <a:pt x="1142" y="2288"/>
                  <a:pt x="1105" y="2317"/>
                </a:cubicBezTo>
                <a:cubicBezTo>
                  <a:pt x="1017" y="2385"/>
                  <a:pt x="1001" y="2511"/>
                  <a:pt x="1070" y="2599"/>
                </a:cubicBezTo>
                <a:cubicBezTo>
                  <a:pt x="1252" y="2830"/>
                  <a:pt x="1438" y="2988"/>
                  <a:pt x="1617" y="3140"/>
                </a:cubicBezTo>
                <a:cubicBezTo>
                  <a:pt x="1665" y="3180"/>
                  <a:pt x="1715" y="3222"/>
                  <a:pt x="1765" y="3264"/>
                </a:cubicBezTo>
                <a:cubicBezTo>
                  <a:pt x="1769" y="3269"/>
                  <a:pt x="1774" y="3271"/>
                  <a:pt x="1777" y="3274"/>
                </a:cubicBezTo>
                <a:cubicBezTo>
                  <a:pt x="2025" y="3459"/>
                  <a:pt x="2328" y="3611"/>
                  <a:pt x="2626" y="3760"/>
                </a:cubicBezTo>
                <a:cubicBezTo>
                  <a:pt x="3130" y="3996"/>
                  <a:pt x="3588" y="4156"/>
                  <a:pt x="3996" y="4244"/>
                </a:cubicBezTo>
                <a:cubicBezTo>
                  <a:pt x="4043" y="4392"/>
                  <a:pt x="4089" y="4543"/>
                  <a:pt x="4135" y="4693"/>
                </a:cubicBezTo>
                <a:cubicBezTo>
                  <a:pt x="3768" y="4676"/>
                  <a:pt x="3432" y="4589"/>
                  <a:pt x="3114" y="4432"/>
                </a:cubicBezTo>
                <a:cubicBezTo>
                  <a:pt x="2723" y="4236"/>
                  <a:pt x="2247" y="3875"/>
                  <a:pt x="1835" y="3465"/>
                </a:cubicBezTo>
                <a:cubicBezTo>
                  <a:pt x="1796" y="3426"/>
                  <a:pt x="1745" y="3406"/>
                  <a:pt x="1694" y="3406"/>
                </a:cubicBezTo>
                <a:cubicBezTo>
                  <a:pt x="1642" y="3406"/>
                  <a:pt x="1591" y="3426"/>
                  <a:pt x="1551" y="3465"/>
                </a:cubicBezTo>
                <a:cubicBezTo>
                  <a:pt x="1473" y="3544"/>
                  <a:pt x="1473" y="3672"/>
                  <a:pt x="1551" y="3749"/>
                </a:cubicBezTo>
                <a:cubicBezTo>
                  <a:pt x="1800" y="3998"/>
                  <a:pt x="2067" y="4225"/>
                  <a:pt x="2330" y="4416"/>
                </a:cubicBezTo>
                <a:cubicBezTo>
                  <a:pt x="2260" y="4463"/>
                  <a:pt x="2176" y="4487"/>
                  <a:pt x="2079" y="4487"/>
                </a:cubicBezTo>
                <a:cubicBezTo>
                  <a:pt x="2056" y="4487"/>
                  <a:pt x="2032" y="4485"/>
                  <a:pt x="2008" y="4483"/>
                </a:cubicBezTo>
                <a:cubicBezTo>
                  <a:pt x="2000" y="4482"/>
                  <a:pt x="1993" y="4482"/>
                  <a:pt x="1986" y="4482"/>
                </a:cubicBezTo>
                <a:cubicBezTo>
                  <a:pt x="1885" y="4482"/>
                  <a:pt x="1796" y="4558"/>
                  <a:pt x="1785" y="4661"/>
                </a:cubicBezTo>
                <a:cubicBezTo>
                  <a:pt x="1774" y="4772"/>
                  <a:pt x="1853" y="4871"/>
                  <a:pt x="1963" y="4884"/>
                </a:cubicBezTo>
                <a:cubicBezTo>
                  <a:pt x="2003" y="4887"/>
                  <a:pt x="2043" y="4890"/>
                  <a:pt x="2083" y="4890"/>
                </a:cubicBezTo>
                <a:cubicBezTo>
                  <a:pt x="2321" y="4890"/>
                  <a:pt x="2524" y="4806"/>
                  <a:pt x="2678" y="4648"/>
                </a:cubicBezTo>
                <a:cubicBezTo>
                  <a:pt x="2767" y="4701"/>
                  <a:pt x="2853" y="4751"/>
                  <a:pt x="2936" y="4791"/>
                </a:cubicBezTo>
                <a:cubicBezTo>
                  <a:pt x="3343" y="4995"/>
                  <a:pt x="3774" y="5096"/>
                  <a:pt x="4249" y="5099"/>
                </a:cubicBezTo>
                <a:cubicBezTo>
                  <a:pt x="4253" y="5117"/>
                  <a:pt x="4258" y="5134"/>
                  <a:pt x="4262" y="5151"/>
                </a:cubicBezTo>
                <a:cubicBezTo>
                  <a:pt x="4385" y="5612"/>
                  <a:pt x="4605" y="6001"/>
                  <a:pt x="4827" y="6373"/>
                </a:cubicBezTo>
                <a:cubicBezTo>
                  <a:pt x="4711" y="6324"/>
                  <a:pt x="4580" y="6242"/>
                  <a:pt x="4438" y="6130"/>
                </a:cubicBezTo>
                <a:cubicBezTo>
                  <a:pt x="4401" y="6100"/>
                  <a:pt x="4357" y="6086"/>
                  <a:pt x="4313" y="6086"/>
                </a:cubicBezTo>
                <a:cubicBezTo>
                  <a:pt x="4254" y="6086"/>
                  <a:pt x="4195" y="6112"/>
                  <a:pt x="4155" y="6162"/>
                </a:cubicBezTo>
                <a:cubicBezTo>
                  <a:pt x="4086" y="6248"/>
                  <a:pt x="4100" y="6375"/>
                  <a:pt x="4187" y="6444"/>
                </a:cubicBezTo>
                <a:cubicBezTo>
                  <a:pt x="4511" y="6702"/>
                  <a:pt x="4799" y="6831"/>
                  <a:pt x="5050" y="6831"/>
                </a:cubicBezTo>
                <a:cubicBezTo>
                  <a:pt x="5065" y="6831"/>
                  <a:pt x="5078" y="6829"/>
                  <a:pt x="5093" y="6827"/>
                </a:cubicBezTo>
                <a:cubicBezTo>
                  <a:pt x="5178" y="6979"/>
                  <a:pt x="5259" y="7132"/>
                  <a:pt x="5328" y="7293"/>
                </a:cubicBezTo>
                <a:cubicBezTo>
                  <a:pt x="5341" y="7325"/>
                  <a:pt x="5351" y="7358"/>
                  <a:pt x="5362" y="7389"/>
                </a:cubicBezTo>
                <a:cubicBezTo>
                  <a:pt x="4147" y="7308"/>
                  <a:pt x="3422" y="6665"/>
                  <a:pt x="2961" y="5289"/>
                </a:cubicBezTo>
                <a:cubicBezTo>
                  <a:pt x="2934" y="5204"/>
                  <a:pt x="2855" y="5151"/>
                  <a:pt x="2770" y="5151"/>
                </a:cubicBezTo>
                <a:cubicBezTo>
                  <a:pt x="2749" y="5151"/>
                  <a:pt x="2728" y="5154"/>
                  <a:pt x="2707" y="5161"/>
                </a:cubicBezTo>
                <a:cubicBezTo>
                  <a:pt x="2603" y="5195"/>
                  <a:pt x="2545" y="5310"/>
                  <a:pt x="2580" y="5415"/>
                </a:cubicBezTo>
                <a:cubicBezTo>
                  <a:pt x="2609" y="5502"/>
                  <a:pt x="2641" y="5587"/>
                  <a:pt x="2672" y="5670"/>
                </a:cubicBezTo>
                <a:cubicBezTo>
                  <a:pt x="2577" y="5638"/>
                  <a:pt x="2498" y="5570"/>
                  <a:pt x="2430" y="5465"/>
                </a:cubicBezTo>
                <a:cubicBezTo>
                  <a:pt x="2391" y="5406"/>
                  <a:pt x="2326" y="5373"/>
                  <a:pt x="2259" y="5373"/>
                </a:cubicBezTo>
                <a:cubicBezTo>
                  <a:pt x="2222" y="5373"/>
                  <a:pt x="2185" y="5383"/>
                  <a:pt x="2152" y="5405"/>
                </a:cubicBezTo>
                <a:cubicBezTo>
                  <a:pt x="2059" y="5464"/>
                  <a:pt x="2031" y="5588"/>
                  <a:pt x="2090" y="5682"/>
                </a:cubicBezTo>
                <a:cubicBezTo>
                  <a:pt x="2264" y="5950"/>
                  <a:pt x="2513" y="6093"/>
                  <a:pt x="2801" y="6093"/>
                </a:cubicBezTo>
                <a:cubicBezTo>
                  <a:pt x="2818" y="6093"/>
                  <a:pt x="2835" y="6091"/>
                  <a:pt x="2853" y="6091"/>
                </a:cubicBezTo>
                <a:cubicBezTo>
                  <a:pt x="3401" y="7218"/>
                  <a:pt x="4236" y="7755"/>
                  <a:pt x="5480" y="7797"/>
                </a:cubicBezTo>
                <a:cubicBezTo>
                  <a:pt x="5495" y="7850"/>
                  <a:pt x="5509" y="7904"/>
                  <a:pt x="5523" y="7958"/>
                </a:cubicBezTo>
                <a:cubicBezTo>
                  <a:pt x="5538" y="8011"/>
                  <a:pt x="5553" y="8066"/>
                  <a:pt x="5567" y="8119"/>
                </a:cubicBezTo>
                <a:cubicBezTo>
                  <a:pt x="5235" y="8087"/>
                  <a:pt x="4912" y="8038"/>
                  <a:pt x="4604" y="7972"/>
                </a:cubicBezTo>
                <a:cubicBezTo>
                  <a:pt x="3911" y="7852"/>
                  <a:pt x="3520" y="7456"/>
                  <a:pt x="3026" y="6954"/>
                </a:cubicBezTo>
                <a:cubicBezTo>
                  <a:pt x="2970" y="6895"/>
                  <a:pt x="2912" y="6837"/>
                  <a:pt x="2853" y="6777"/>
                </a:cubicBezTo>
                <a:cubicBezTo>
                  <a:pt x="2813" y="6738"/>
                  <a:pt x="2762" y="6718"/>
                  <a:pt x="2710" y="6718"/>
                </a:cubicBezTo>
                <a:cubicBezTo>
                  <a:pt x="2659" y="6718"/>
                  <a:pt x="2607" y="6738"/>
                  <a:pt x="2568" y="6777"/>
                </a:cubicBezTo>
                <a:cubicBezTo>
                  <a:pt x="2489" y="6856"/>
                  <a:pt x="2489" y="6983"/>
                  <a:pt x="2568" y="7061"/>
                </a:cubicBezTo>
                <a:cubicBezTo>
                  <a:pt x="2626" y="7119"/>
                  <a:pt x="2684" y="7178"/>
                  <a:pt x="2741" y="7235"/>
                </a:cubicBezTo>
                <a:cubicBezTo>
                  <a:pt x="3242" y="7745"/>
                  <a:pt x="3716" y="8225"/>
                  <a:pt x="4528" y="8365"/>
                </a:cubicBezTo>
                <a:cubicBezTo>
                  <a:pt x="4894" y="8443"/>
                  <a:pt x="5284" y="8498"/>
                  <a:pt x="5689" y="8531"/>
                </a:cubicBezTo>
                <a:cubicBezTo>
                  <a:pt x="5750" y="8719"/>
                  <a:pt x="5819" y="8904"/>
                  <a:pt x="5904" y="9083"/>
                </a:cubicBezTo>
                <a:cubicBezTo>
                  <a:pt x="5603" y="9079"/>
                  <a:pt x="5142" y="8865"/>
                  <a:pt x="4786" y="8698"/>
                </a:cubicBezTo>
                <a:cubicBezTo>
                  <a:pt x="4554" y="8591"/>
                  <a:pt x="4334" y="8489"/>
                  <a:pt x="4158" y="8440"/>
                </a:cubicBezTo>
                <a:cubicBezTo>
                  <a:pt x="4140" y="8435"/>
                  <a:pt x="4122" y="8432"/>
                  <a:pt x="4104" y="8432"/>
                </a:cubicBezTo>
                <a:cubicBezTo>
                  <a:pt x="4016" y="8432"/>
                  <a:pt x="3936" y="8491"/>
                  <a:pt x="3912" y="8579"/>
                </a:cubicBezTo>
                <a:cubicBezTo>
                  <a:pt x="3882" y="8687"/>
                  <a:pt x="3945" y="8797"/>
                  <a:pt x="4051" y="8826"/>
                </a:cubicBezTo>
                <a:cubicBezTo>
                  <a:pt x="4193" y="8866"/>
                  <a:pt x="4398" y="8962"/>
                  <a:pt x="4615" y="9063"/>
                </a:cubicBezTo>
                <a:cubicBezTo>
                  <a:pt x="5046" y="9264"/>
                  <a:pt x="5519" y="9484"/>
                  <a:pt x="5913" y="9484"/>
                </a:cubicBezTo>
                <a:cubicBezTo>
                  <a:pt x="5981" y="9484"/>
                  <a:pt x="6048" y="9478"/>
                  <a:pt x="6109" y="9463"/>
                </a:cubicBezTo>
                <a:cubicBezTo>
                  <a:pt x="6837" y="10737"/>
                  <a:pt x="7867" y="12279"/>
                  <a:pt x="8902" y="13641"/>
                </a:cubicBezTo>
                <a:cubicBezTo>
                  <a:pt x="9070" y="13862"/>
                  <a:pt x="9206" y="14085"/>
                  <a:pt x="9322" y="14316"/>
                </a:cubicBezTo>
                <a:cubicBezTo>
                  <a:pt x="8378" y="14003"/>
                  <a:pt x="7495" y="13472"/>
                  <a:pt x="6701" y="12881"/>
                </a:cubicBezTo>
                <a:cubicBezTo>
                  <a:pt x="6681" y="11877"/>
                  <a:pt x="6295" y="11095"/>
                  <a:pt x="5422" y="10280"/>
                </a:cubicBezTo>
                <a:cubicBezTo>
                  <a:pt x="5384" y="10244"/>
                  <a:pt x="5334" y="10226"/>
                  <a:pt x="5285" y="10226"/>
                </a:cubicBezTo>
                <a:cubicBezTo>
                  <a:pt x="5231" y="10226"/>
                  <a:pt x="5178" y="10247"/>
                  <a:pt x="5139" y="10290"/>
                </a:cubicBezTo>
                <a:cubicBezTo>
                  <a:pt x="5062" y="10371"/>
                  <a:pt x="5066" y="10498"/>
                  <a:pt x="5147" y="10574"/>
                </a:cubicBezTo>
                <a:cubicBezTo>
                  <a:pt x="5841" y="11221"/>
                  <a:pt x="6186" y="11818"/>
                  <a:pt x="6274" y="12552"/>
                </a:cubicBezTo>
                <a:cubicBezTo>
                  <a:pt x="5842" y="12207"/>
                  <a:pt x="5442" y="11853"/>
                  <a:pt x="5078" y="11519"/>
                </a:cubicBezTo>
                <a:cubicBezTo>
                  <a:pt x="4669" y="11140"/>
                  <a:pt x="4285" y="10688"/>
                  <a:pt x="3879" y="10211"/>
                </a:cubicBezTo>
                <a:cubicBezTo>
                  <a:pt x="3631" y="9921"/>
                  <a:pt x="3382" y="9627"/>
                  <a:pt x="3124" y="9347"/>
                </a:cubicBezTo>
                <a:cubicBezTo>
                  <a:pt x="3134" y="9296"/>
                  <a:pt x="3145" y="9244"/>
                  <a:pt x="3156" y="9189"/>
                </a:cubicBezTo>
                <a:cubicBezTo>
                  <a:pt x="3226" y="8847"/>
                  <a:pt x="3306" y="8461"/>
                  <a:pt x="3294" y="8084"/>
                </a:cubicBezTo>
                <a:cubicBezTo>
                  <a:pt x="3290" y="7977"/>
                  <a:pt x="3201" y="7889"/>
                  <a:pt x="3097" y="7889"/>
                </a:cubicBezTo>
                <a:cubicBezTo>
                  <a:pt x="3094" y="7889"/>
                  <a:pt x="3090" y="7889"/>
                  <a:pt x="3087" y="7889"/>
                </a:cubicBezTo>
                <a:cubicBezTo>
                  <a:pt x="2975" y="7893"/>
                  <a:pt x="2888" y="7986"/>
                  <a:pt x="2892" y="8096"/>
                </a:cubicBezTo>
                <a:cubicBezTo>
                  <a:pt x="2902" y="8388"/>
                  <a:pt x="2844" y="8704"/>
                  <a:pt x="2786" y="8994"/>
                </a:cubicBezTo>
                <a:cubicBezTo>
                  <a:pt x="2548" y="8757"/>
                  <a:pt x="2301" y="8533"/>
                  <a:pt x="2039" y="8337"/>
                </a:cubicBezTo>
                <a:cubicBezTo>
                  <a:pt x="2039" y="8336"/>
                  <a:pt x="2040" y="8334"/>
                  <a:pt x="2040" y="8331"/>
                </a:cubicBezTo>
                <a:cubicBezTo>
                  <a:pt x="2048" y="8147"/>
                  <a:pt x="2019" y="7981"/>
                  <a:pt x="1987" y="7807"/>
                </a:cubicBezTo>
                <a:cubicBezTo>
                  <a:pt x="1974" y="7735"/>
                  <a:pt x="1961" y="7661"/>
                  <a:pt x="1950" y="7582"/>
                </a:cubicBezTo>
                <a:cubicBezTo>
                  <a:pt x="1936" y="7482"/>
                  <a:pt x="1849" y="7409"/>
                  <a:pt x="1750" y="7409"/>
                </a:cubicBezTo>
                <a:cubicBezTo>
                  <a:pt x="1741" y="7409"/>
                  <a:pt x="1732" y="7409"/>
                  <a:pt x="1723" y="7411"/>
                </a:cubicBezTo>
                <a:cubicBezTo>
                  <a:pt x="1612" y="7426"/>
                  <a:pt x="1535" y="7528"/>
                  <a:pt x="1551" y="7638"/>
                </a:cubicBezTo>
                <a:cubicBezTo>
                  <a:pt x="1563" y="7722"/>
                  <a:pt x="1577" y="7802"/>
                  <a:pt x="1591" y="7879"/>
                </a:cubicBezTo>
                <a:cubicBezTo>
                  <a:pt x="1601" y="7940"/>
                  <a:pt x="1612" y="7997"/>
                  <a:pt x="1621" y="8053"/>
                </a:cubicBezTo>
                <a:cubicBezTo>
                  <a:pt x="1399" y="7919"/>
                  <a:pt x="1166" y="7805"/>
                  <a:pt x="921" y="7715"/>
                </a:cubicBezTo>
                <a:cubicBezTo>
                  <a:pt x="945" y="7486"/>
                  <a:pt x="912" y="7274"/>
                  <a:pt x="882" y="7068"/>
                </a:cubicBezTo>
                <a:cubicBezTo>
                  <a:pt x="866" y="6968"/>
                  <a:pt x="779" y="6897"/>
                  <a:pt x="682" y="6897"/>
                </a:cubicBezTo>
                <a:cubicBezTo>
                  <a:pt x="673" y="6897"/>
                  <a:pt x="663" y="6898"/>
                  <a:pt x="653" y="6899"/>
                </a:cubicBezTo>
                <a:cubicBezTo>
                  <a:pt x="542" y="6916"/>
                  <a:pt x="468" y="7018"/>
                  <a:pt x="484" y="7129"/>
                </a:cubicBezTo>
                <a:cubicBezTo>
                  <a:pt x="510" y="7288"/>
                  <a:pt x="532" y="7443"/>
                  <a:pt x="527" y="7595"/>
                </a:cubicBezTo>
                <a:cubicBezTo>
                  <a:pt x="453" y="7577"/>
                  <a:pt x="381" y="7559"/>
                  <a:pt x="304" y="7545"/>
                </a:cubicBezTo>
                <a:cubicBezTo>
                  <a:pt x="291" y="7542"/>
                  <a:pt x="277" y="7541"/>
                  <a:pt x="263" y="7541"/>
                </a:cubicBezTo>
                <a:cubicBezTo>
                  <a:pt x="149" y="7541"/>
                  <a:pt x="46" y="7622"/>
                  <a:pt x="25" y="7740"/>
                </a:cubicBezTo>
                <a:cubicBezTo>
                  <a:pt x="0" y="7872"/>
                  <a:pt x="89" y="7997"/>
                  <a:pt x="219" y="8021"/>
                </a:cubicBezTo>
                <a:cubicBezTo>
                  <a:pt x="519" y="8074"/>
                  <a:pt x="798" y="8172"/>
                  <a:pt x="1062" y="8303"/>
                </a:cubicBezTo>
                <a:cubicBezTo>
                  <a:pt x="965" y="8389"/>
                  <a:pt x="830" y="8412"/>
                  <a:pt x="712" y="8412"/>
                </a:cubicBezTo>
                <a:cubicBezTo>
                  <a:pt x="602" y="8412"/>
                  <a:pt x="507" y="8392"/>
                  <a:pt x="469" y="8382"/>
                </a:cubicBezTo>
                <a:cubicBezTo>
                  <a:pt x="453" y="8378"/>
                  <a:pt x="437" y="8377"/>
                  <a:pt x="421" y="8377"/>
                </a:cubicBezTo>
                <a:cubicBezTo>
                  <a:pt x="331" y="8377"/>
                  <a:pt x="249" y="8437"/>
                  <a:pt x="227" y="8528"/>
                </a:cubicBezTo>
                <a:cubicBezTo>
                  <a:pt x="200" y="8637"/>
                  <a:pt x="265" y="8745"/>
                  <a:pt x="372" y="8772"/>
                </a:cubicBezTo>
                <a:cubicBezTo>
                  <a:pt x="494" y="8802"/>
                  <a:pt x="609" y="8817"/>
                  <a:pt x="718" y="8817"/>
                </a:cubicBezTo>
                <a:cubicBezTo>
                  <a:pt x="1020" y="8817"/>
                  <a:pt x="1269" y="8704"/>
                  <a:pt x="1424" y="8502"/>
                </a:cubicBezTo>
                <a:cubicBezTo>
                  <a:pt x="1685" y="8665"/>
                  <a:pt x="1931" y="8861"/>
                  <a:pt x="2169" y="9076"/>
                </a:cubicBezTo>
                <a:cubicBezTo>
                  <a:pt x="1969" y="9442"/>
                  <a:pt x="1530" y="9529"/>
                  <a:pt x="1156" y="9529"/>
                </a:cubicBezTo>
                <a:cubicBezTo>
                  <a:pt x="974" y="9529"/>
                  <a:pt x="807" y="9509"/>
                  <a:pt x="690" y="9489"/>
                </a:cubicBezTo>
                <a:cubicBezTo>
                  <a:pt x="680" y="9488"/>
                  <a:pt x="669" y="9487"/>
                  <a:pt x="659" y="9487"/>
                </a:cubicBezTo>
                <a:cubicBezTo>
                  <a:pt x="562" y="9487"/>
                  <a:pt x="476" y="9556"/>
                  <a:pt x="458" y="9654"/>
                </a:cubicBezTo>
                <a:cubicBezTo>
                  <a:pt x="440" y="9764"/>
                  <a:pt x="515" y="9867"/>
                  <a:pt x="623" y="9886"/>
                </a:cubicBezTo>
                <a:cubicBezTo>
                  <a:pt x="807" y="9916"/>
                  <a:pt x="983" y="9930"/>
                  <a:pt x="1147" y="9930"/>
                </a:cubicBezTo>
                <a:cubicBezTo>
                  <a:pt x="1749" y="9930"/>
                  <a:pt x="2213" y="9729"/>
                  <a:pt x="2467" y="9357"/>
                </a:cubicBezTo>
                <a:cubicBezTo>
                  <a:pt x="2831" y="9723"/>
                  <a:pt x="3175" y="10126"/>
                  <a:pt x="3514" y="10524"/>
                </a:cubicBezTo>
                <a:lnTo>
                  <a:pt x="3515" y="10525"/>
                </a:lnTo>
                <a:cubicBezTo>
                  <a:pt x="3248" y="10731"/>
                  <a:pt x="2842" y="10844"/>
                  <a:pt x="2409" y="10886"/>
                </a:cubicBezTo>
                <a:cubicBezTo>
                  <a:pt x="2213" y="10642"/>
                  <a:pt x="2013" y="10393"/>
                  <a:pt x="1809" y="10191"/>
                </a:cubicBezTo>
                <a:cubicBezTo>
                  <a:pt x="1770" y="10152"/>
                  <a:pt x="1719" y="10132"/>
                  <a:pt x="1667" y="10132"/>
                </a:cubicBezTo>
                <a:cubicBezTo>
                  <a:pt x="1616" y="10132"/>
                  <a:pt x="1564" y="10152"/>
                  <a:pt x="1525" y="10191"/>
                </a:cubicBezTo>
                <a:cubicBezTo>
                  <a:pt x="1446" y="10270"/>
                  <a:pt x="1446" y="10397"/>
                  <a:pt x="1525" y="10476"/>
                </a:cubicBezTo>
                <a:cubicBezTo>
                  <a:pt x="1649" y="10600"/>
                  <a:pt x="1779" y="10749"/>
                  <a:pt x="1907" y="10904"/>
                </a:cubicBezTo>
                <a:cubicBezTo>
                  <a:pt x="1489" y="10896"/>
                  <a:pt x="1090" y="10827"/>
                  <a:pt x="815" y="10716"/>
                </a:cubicBezTo>
                <a:cubicBezTo>
                  <a:pt x="790" y="10706"/>
                  <a:pt x="765" y="10702"/>
                  <a:pt x="740" y="10702"/>
                </a:cubicBezTo>
                <a:cubicBezTo>
                  <a:pt x="660" y="10702"/>
                  <a:pt x="585" y="10750"/>
                  <a:pt x="553" y="10828"/>
                </a:cubicBezTo>
                <a:cubicBezTo>
                  <a:pt x="512" y="10931"/>
                  <a:pt x="563" y="11048"/>
                  <a:pt x="665" y="11089"/>
                </a:cubicBezTo>
                <a:cubicBezTo>
                  <a:pt x="1015" y="11229"/>
                  <a:pt x="1509" y="11314"/>
                  <a:pt x="2019" y="11314"/>
                </a:cubicBezTo>
                <a:cubicBezTo>
                  <a:pt x="2669" y="11314"/>
                  <a:pt x="3344" y="11174"/>
                  <a:pt x="3778" y="10832"/>
                </a:cubicBezTo>
                <a:cubicBezTo>
                  <a:pt x="3946" y="11029"/>
                  <a:pt x="4118" y="11223"/>
                  <a:pt x="4293" y="11409"/>
                </a:cubicBezTo>
                <a:cubicBezTo>
                  <a:pt x="4142" y="11742"/>
                  <a:pt x="3953" y="12017"/>
                  <a:pt x="3719" y="12235"/>
                </a:cubicBezTo>
                <a:lnTo>
                  <a:pt x="3594" y="12220"/>
                </a:lnTo>
                <a:cubicBezTo>
                  <a:pt x="3172" y="12173"/>
                  <a:pt x="2771" y="12129"/>
                  <a:pt x="2328" y="12129"/>
                </a:cubicBezTo>
                <a:cubicBezTo>
                  <a:pt x="2216" y="12129"/>
                  <a:pt x="2127" y="12219"/>
                  <a:pt x="2127" y="12329"/>
                </a:cubicBezTo>
                <a:cubicBezTo>
                  <a:pt x="2127" y="12441"/>
                  <a:pt x="2217" y="12530"/>
                  <a:pt x="2328" y="12530"/>
                </a:cubicBezTo>
                <a:cubicBezTo>
                  <a:pt x="2632" y="12530"/>
                  <a:pt x="2920" y="12552"/>
                  <a:pt x="3212" y="12583"/>
                </a:cubicBezTo>
                <a:cubicBezTo>
                  <a:pt x="2834" y="12773"/>
                  <a:pt x="2382" y="12868"/>
                  <a:pt x="1849" y="12868"/>
                </a:cubicBezTo>
                <a:cubicBezTo>
                  <a:pt x="1737" y="12868"/>
                  <a:pt x="1648" y="12958"/>
                  <a:pt x="1648" y="13068"/>
                </a:cubicBezTo>
                <a:cubicBezTo>
                  <a:pt x="1648" y="13179"/>
                  <a:pt x="1739" y="13269"/>
                  <a:pt x="1849" y="13269"/>
                </a:cubicBezTo>
                <a:cubicBezTo>
                  <a:pt x="1852" y="13269"/>
                  <a:pt x="1854" y="13269"/>
                  <a:pt x="1857" y="13269"/>
                </a:cubicBezTo>
                <a:cubicBezTo>
                  <a:pt x="3150" y="13269"/>
                  <a:pt x="4066" y="12746"/>
                  <a:pt x="4587" y="11718"/>
                </a:cubicBezTo>
                <a:cubicBezTo>
                  <a:pt x="4641" y="11771"/>
                  <a:pt x="4696" y="11823"/>
                  <a:pt x="4750" y="11875"/>
                </a:cubicBezTo>
                <a:cubicBezTo>
                  <a:pt x="4928" y="12040"/>
                  <a:pt x="5117" y="12209"/>
                  <a:pt x="5313" y="12379"/>
                </a:cubicBezTo>
                <a:cubicBezTo>
                  <a:pt x="5101" y="12550"/>
                  <a:pt x="4819" y="12671"/>
                  <a:pt x="4516" y="12715"/>
                </a:cubicBezTo>
                <a:cubicBezTo>
                  <a:pt x="4405" y="12731"/>
                  <a:pt x="4329" y="12832"/>
                  <a:pt x="4345" y="12942"/>
                </a:cubicBezTo>
                <a:cubicBezTo>
                  <a:pt x="4359" y="13041"/>
                  <a:pt x="4446" y="13115"/>
                  <a:pt x="4544" y="13115"/>
                </a:cubicBezTo>
                <a:cubicBezTo>
                  <a:pt x="4554" y="13115"/>
                  <a:pt x="4563" y="13115"/>
                  <a:pt x="4574" y="13112"/>
                </a:cubicBezTo>
                <a:cubicBezTo>
                  <a:pt x="4980" y="13054"/>
                  <a:pt x="5348" y="12887"/>
                  <a:pt x="5623" y="12641"/>
                </a:cubicBezTo>
                <a:cubicBezTo>
                  <a:pt x="6730" y="13572"/>
                  <a:pt x="8073" y="14497"/>
                  <a:pt x="9560" y="14890"/>
                </a:cubicBezTo>
                <a:cubicBezTo>
                  <a:pt x="9563" y="14891"/>
                  <a:pt x="9569" y="14891"/>
                  <a:pt x="9573" y="14891"/>
                </a:cubicBezTo>
                <a:cubicBezTo>
                  <a:pt x="9651" y="15088"/>
                  <a:pt x="9722" y="15292"/>
                  <a:pt x="9796" y="15505"/>
                </a:cubicBezTo>
                <a:cubicBezTo>
                  <a:pt x="9819" y="15568"/>
                  <a:pt x="9842" y="15633"/>
                  <a:pt x="9865" y="15698"/>
                </a:cubicBezTo>
                <a:cubicBezTo>
                  <a:pt x="9130" y="15598"/>
                  <a:pt x="8510" y="15219"/>
                  <a:pt x="8096" y="14598"/>
                </a:cubicBezTo>
                <a:cubicBezTo>
                  <a:pt x="8058" y="14540"/>
                  <a:pt x="7995" y="14508"/>
                  <a:pt x="7930" y="14508"/>
                </a:cubicBezTo>
                <a:cubicBezTo>
                  <a:pt x="7891" y="14508"/>
                  <a:pt x="7852" y="14519"/>
                  <a:pt x="7818" y="14542"/>
                </a:cubicBezTo>
                <a:cubicBezTo>
                  <a:pt x="7724" y="14603"/>
                  <a:pt x="7701" y="14728"/>
                  <a:pt x="7761" y="14821"/>
                </a:cubicBezTo>
                <a:cubicBezTo>
                  <a:pt x="8227" y="15518"/>
                  <a:pt x="8944" y="15964"/>
                  <a:pt x="9771" y="16089"/>
                </a:cubicBezTo>
                <a:cubicBezTo>
                  <a:pt x="10009" y="16053"/>
                  <a:pt x="10246" y="16017"/>
                  <a:pt x="10483" y="15983"/>
                </a:cubicBezTo>
                <a:cubicBezTo>
                  <a:pt x="10475" y="15958"/>
                  <a:pt x="10464" y="15932"/>
                  <a:pt x="10454" y="15906"/>
                </a:cubicBezTo>
                <a:cubicBezTo>
                  <a:pt x="10450" y="15871"/>
                  <a:pt x="10438" y="15836"/>
                  <a:pt x="10417" y="15809"/>
                </a:cubicBezTo>
                <a:cubicBezTo>
                  <a:pt x="10359" y="15651"/>
                  <a:pt x="10304" y="15496"/>
                  <a:pt x="10251" y="15345"/>
                </a:cubicBezTo>
                <a:cubicBezTo>
                  <a:pt x="10005" y="14646"/>
                  <a:pt x="9773" y="13986"/>
                  <a:pt x="9284" y="13347"/>
                </a:cubicBezTo>
                <a:cubicBezTo>
                  <a:pt x="9008" y="12985"/>
                  <a:pt x="8733" y="12610"/>
                  <a:pt x="8465" y="12231"/>
                </a:cubicBezTo>
                <a:cubicBezTo>
                  <a:pt x="8494" y="12061"/>
                  <a:pt x="8532" y="11887"/>
                  <a:pt x="8573" y="11705"/>
                </a:cubicBezTo>
                <a:cubicBezTo>
                  <a:pt x="8595" y="11605"/>
                  <a:pt x="8616" y="11505"/>
                  <a:pt x="8637" y="11406"/>
                </a:cubicBezTo>
                <a:cubicBezTo>
                  <a:pt x="8638" y="11406"/>
                  <a:pt x="8641" y="11406"/>
                  <a:pt x="8642" y="11404"/>
                </a:cubicBezTo>
                <a:cubicBezTo>
                  <a:pt x="9058" y="11226"/>
                  <a:pt x="9370" y="10870"/>
                  <a:pt x="9496" y="10429"/>
                </a:cubicBezTo>
                <a:cubicBezTo>
                  <a:pt x="9526" y="10323"/>
                  <a:pt x="9465" y="10211"/>
                  <a:pt x="9358" y="10180"/>
                </a:cubicBezTo>
                <a:cubicBezTo>
                  <a:pt x="9339" y="10175"/>
                  <a:pt x="9321" y="10172"/>
                  <a:pt x="9302" y="10172"/>
                </a:cubicBezTo>
                <a:cubicBezTo>
                  <a:pt x="9214" y="10172"/>
                  <a:pt x="9135" y="10231"/>
                  <a:pt x="9109" y="10318"/>
                </a:cubicBezTo>
                <a:cubicBezTo>
                  <a:pt x="9042" y="10550"/>
                  <a:pt x="8909" y="10747"/>
                  <a:pt x="8727" y="10888"/>
                </a:cubicBezTo>
                <a:cubicBezTo>
                  <a:pt x="8764" y="10585"/>
                  <a:pt x="8769" y="10277"/>
                  <a:pt x="8707" y="9963"/>
                </a:cubicBezTo>
                <a:cubicBezTo>
                  <a:pt x="8688" y="9868"/>
                  <a:pt x="8603" y="9802"/>
                  <a:pt x="8509" y="9802"/>
                </a:cubicBezTo>
                <a:cubicBezTo>
                  <a:pt x="8497" y="9802"/>
                  <a:pt x="8484" y="9803"/>
                  <a:pt x="8470" y="9806"/>
                </a:cubicBezTo>
                <a:cubicBezTo>
                  <a:pt x="8361" y="9827"/>
                  <a:pt x="8291" y="9934"/>
                  <a:pt x="8312" y="10042"/>
                </a:cubicBezTo>
                <a:cubicBezTo>
                  <a:pt x="8415" y="10559"/>
                  <a:pt x="8296" y="11098"/>
                  <a:pt x="8180" y="11617"/>
                </a:cubicBezTo>
                <a:cubicBezTo>
                  <a:pt x="8169" y="11669"/>
                  <a:pt x="8158" y="11722"/>
                  <a:pt x="8146" y="11774"/>
                </a:cubicBezTo>
                <a:cubicBezTo>
                  <a:pt x="7993" y="11553"/>
                  <a:pt x="7844" y="11333"/>
                  <a:pt x="7698" y="11114"/>
                </a:cubicBezTo>
                <a:cubicBezTo>
                  <a:pt x="8116" y="10665"/>
                  <a:pt x="8047" y="9930"/>
                  <a:pt x="7994" y="9381"/>
                </a:cubicBezTo>
                <a:cubicBezTo>
                  <a:pt x="7982" y="9254"/>
                  <a:pt x="7971" y="9134"/>
                  <a:pt x="7965" y="9030"/>
                </a:cubicBezTo>
                <a:cubicBezTo>
                  <a:pt x="7963" y="9012"/>
                  <a:pt x="7965" y="8996"/>
                  <a:pt x="7963" y="8980"/>
                </a:cubicBezTo>
                <a:cubicBezTo>
                  <a:pt x="8616" y="8910"/>
                  <a:pt x="9080" y="8084"/>
                  <a:pt x="9080" y="7517"/>
                </a:cubicBezTo>
                <a:cubicBezTo>
                  <a:pt x="9080" y="7405"/>
                  <a:pt x="8989" y="7316"/>
                  <a:pt x="8880" y="7316"/>
                </a:cubicBezTo>
                <a:cubicBezTo>
                  <a:pt x="8769" y="7316"/>
                  <a:pt x="8679" y="7406"/>
                  <a:pt x="8679" y="7517"/>
                </a:cubicBezTo>
                <a:cubicBezTo>
                  <a:pt x="8679" y="7890"/>
                  <a:pt x="8356" y="8489"/>
                  <a:pt x="7968" y="8574"/>
                </a:cubicBezTo>
                <a:cubicBezTo>
                  <a:pt x="7993" y="8068"/>
                  <a:pt x="8101" y="7617"/>
                  <a:pt x="8296" y="7208"/>
                </a:cubicBezTo>
                <a:cubicBezTo>
                  <a:pt x="8344" y="7108"/>
                  <a:pt x="8301" y="6987"/>
                  <a:pt x="8200" y="6939"/>
                </a:cubicBezTo>
                <a:cubicBezTo>
                  <a:pt x="8173" y="6925"/>
                  <a:pt x="8143" y="6919"/>
                  <a:pt x="8114" y="6919"/>
                </a:cubicBezTo>
                <a:cubicBezTo>
                  <a:pt x="8039" y="6919"/>
                  <a:pt x="7966" y="6961"/>
                  <a:pt x="7931" y="7033"/>
                </a:cubicBezTo>
                <a:cubicBezTo>
                  <a:pt x="7652" y="7623"/>
                  <a:pt x="7531" y="8281"/>
                  <a:pt x="7564" y="9048"/>
                </a:cubicBezTo>
                <a:cubicBezTo>
                  <a:pt x="7569" y="9163"/>
                  <a:pt x="7581" y="9287"/>
                  <a:pt x="7594" y="9419"/>
                </a:cubicBezTo>
                <a:cubicBezTo>
                  <a:pt x="7638" y="9876"/>
                  <a:pt x="7691" y="10426"/>
                  <a:pt x="7467" y="10759"/>
                </a:cubicBezTo>
                <a:cubicBezTo>
                  <a:pt x="7063" y="10136"/>
                  <a:pt x="6697" y="9532"/>
                  <a:pt x="6394" y="8987"/>
                </a:cubicBezTo>
                <a:cubicBezTo>
                  <a:pt x="6346" y="8899"/>
                  <a:pt x="6304" y="8808"/>
                  <a:pt x="6265" y="8713"/>
                </a:cubicBezTo>
                <a:lnTo>
                  <a:pt x="6265" y="8713"/>
                </a:lnTo>
                <a:cubicBezTo>
                  <a:pt x="6271" y="8713"/>
                  <a:pt x="6276" y="8716"/>
                  <a:pt x="6282" y="8716"/>
                </a:cubicBezTo>
                <a:cubicBezTo>
                  <a:pt x="6304" y="8716"/>
                  <a:pt x="6326" y="8712"/>
                  <a:pt x="6347" y="8706"/>
                </a:cubicBezTo>
                <a:cubicBezTo>
                  <a:pt x="6877" y="8523"/>
                  <a:pt x="6936" y="8078"/>
                  <a:pt x="6961" y="7725"/>
                </a:cubicBezTo>
                <a:cubicBezTo>
                  <a:pt x="7009" y="7720"/>
                  <a:pt x="7072" y="7709"/>
                  <a:pt x="7159" y="7696"/>
                </a:cubicBezTo>
                <a:cubicBezTo>
                  <a:pt x="7237" y="7682"/>
                  <a:pt x="7354" y="7662"/>
                  <a:pt x="7389" y="7662"/>
                </a:cubicBezTo>
                <a:cubicBezTo>
                  <a:pt x="7479" y="7662"/>
                  <a:pt x="7551" y="7590"/>
                  <a:pt x="7551" y="7501"/>
                </a:cubicBezTo>
                <a:cubicBezTo>
                  <a:pt x="7551" y="7412"/>
                  <a:pt x="7479" y="7341"/>
                  <a:pt x="7389" y="7341"/>
                </a:cubicBezTo>
                <a:cubicBezTo>
                  <a:pt x="7331" y="7341"/>
                  <a:pt x="7244" y="7355"/>
                  <a:pt x="7105" y="7378"/>
                </a:cubicBezTo>
                <a:cubicBezTo>
                  <a:pt x="7070" y="7383"/>
                  <a:pt x="7028" y="7391"/>
                  <a:pt x="6991" y="7396"/>
                </a:cubicBezTo>
                <a:cubicBezTo>
                  <a:pt x="7019" y="7229"/>
                  <a:pt x="7072" y="7146"/>
                  <a:pt x="7209" y="7109"/>
                </a:cubicBezTo>
                <a:cubicBezTo>
                  <a:pt x="7315" y="7079"/>
                  <a:pt x="7378" y="6968"/>
                  <a:pt x="7349" y="6862"/>
                </a:cubicBezTo>
                <a:cubicBezTo>
                  <a:pt x="7323" y="6774"/>
                  <a:pt x="7242" y="6715"/>
                  <a:pt x="7155" y="6715"/>
                </a:cubicBezTo>
                <a:cubicBezTo>
                  <a:pt x="7137" y="6715"/>
                  <a:pt x="7119" y="6718"/>
                  <a:pt x="7101" y="6723"/>
                </a:cubicBezTo>
                <a:cubicBezTo>
                  <a:pt x="6613" y="6859"/>
                  <a:pt x="6585" y="7308"/>
                  <a:pt x="6564" y="7634"/>
                </a:cubicBezTo>
                <a:cubicBezTo>
                  <a:pt x="6541" y="8007"/>
                  <a:pt x="6512" y="8223"/>
                  <a:pt x="6218" y="8325"/>
                </a:cubicBezTo>
                <a:cubicBezTo>
                  <a:pt x="6188" y="8335"/>
                  <a:pt x="6164" y="8352"/>
                  <a:pt x="6143" y="8372"/>
                </a:cubicBezTo>
                <a:cubicBezTo>
                  <a:pt x="6098" y="8230"/>
                  <a:pt x="6058" y="8087"/>
                  <a:pt x="6019" y="7945"/>
                </a:cubicBezTo>
                <a:cubicBezTo>
                  <a:pt x="6309" y="7515"/>
                  <a:pt x="6496" y="6997"/>
                  <a:pt x="6575" y="6450"/>
                </a:cubicBezTo>
                <a:lnTo>
                  <a:pt x="6641" y="6450"/>
                </a:lnTo>
                <a:cubicBezTo>
                  <a:pt x="7092" y="6450"/>
                  <a:pt x="7480" y="6423"/>
                  <a:pt x="7767" y="5884"/>
                </a:cubicBezTo>
                <a:cubicBezTo>
                  <a:pt x="7853" y="5734"/>
                  <a:pt x="7900" y="5543"/>
                  <a:pt x="7937" y="5346"/>
                </a:cubicBezTo>
                <a:cubicBezTo>
                  <a:pt x="8137" y="5346"/>
                  <a:pt x="8339" y="5342"/>
                  <a:pt x="8522" y="5315"/>
                </a:cubicBezTo>
                <a:cubicBezTo>
                  <a:pt x="8632" y="5299"/>
                  <a:pt x="8708" y="5198"/>
                  <a:pt x="8692" y="5088"/>
                </a:cubicBezTo>
                <a:cubicBezTo>
                  <a:pt x="8677" y="4987"/>
                  <a:pt x="8591" y="4915"/>
                  <a:pt x="8493" y="4915"/>
                </a:cubicBezTo>
                <a:cubicBezTo>
                  <a:pt x="8484" y="4915"/>
                  <a:pt x="8474" y="4916"/>
                  <a:pt x="8464" y="4918"/>
                </a:cubicBezTo>
                <a:cubicBezTo>
                  <a:pt x="8329" y="4938"/>
                  <a:pt x="8172" y="4943"/>
                  <a:pt x="8012" y="4944"/>
                </a:cubicBezTo>
                <a:cubicBezTo>
                  <a:pt x="8059" y="4721"/>
                  <a:pt x="8124" y="4518"/>
                  <a:pt x="8244" y="4449"/>
                </a:cubicBezTo>
                <a:cubicBezTo>
                  <a:pt x="8341" y="4395"/>
                  <a:pt x="8374" y="4270"/>
                  <a:pt x="8318" y="4174"/>
                </a:cubicBezTo>
                <a:cubicBezTo>
                  <a:pt x="8282" y="4109"/>
                  <a:pt x="8214" y="4073"/>
                  <a:pt x="8144" y="4073"/>
                </a:cubicBezTo>
                <a:cubicBezTo>
                  <a:pt x="8110" y="4073"/>
                  <a:pt x="8076" y="4082"/>
                  <a:pt x="8044" y="4100"/>
                </a:cubicBezTo>
                <a:cubicBezTo>
                  <a:pt x="7718" y="4286"/>
                  <a:pt x="7643" y="4706"/>
                  <a:pt x="7571" y="5113"/>
                </a:cubicBezTo>
                <a:cubicBezTo>
                  <a:pt x="7533" y="5330"/>
                  <a:pt x="7493" y="5554"/>
                  <a:pt x="7415" y="5693"/>
                </a:cubicBezTo>
                <a:cubicBezTo>
                  <a:pt x="7239" y="6025"/>
                  <a:pt x="7063" y="6051"/>
                  <a:pt x="6677" y="6051"/>
                </a:cubicBezTo>
                <a:cubicBezTo>
                  <a:pt x="6656" y="6051"/>
                  <a:pt x="6635" y="6051"/>
                  <a:pt x="6613" y="6051"/>
                </a:cubicBezTo>
                <a:cubicBezTo>
                  <a:pt x="6620" y="5896"/>
                  <a:pt x="6618" y="5737"/>
                  <a:pt x="6608" y="5581"/>
                </a:cubicBezTo>
                <a:cubicBezTo>
                  <a:pt x="6630" y="5581"/>
                  <a:pt x="6655" y="5577"/>
                  <a:pt x="6677" y="5567"/>
                </a:cubicBezTo>
                <a:cubicBezTo>
                  <a:pt x="7548" y="5232"/>
                  <a:pt x="7867" y="3832"/>
                  <a:pt x="7703" y="3016"/>
                </a:cubicBezTo>
                <a:cubicBezTo>
                  <a:pt x="7684" y="2920"/>
                  <a:pt x="7600" y="2854"/>
                  <a:pt x="7506" y="2854"/>
                </a:cubicBezTo>
                <a:cubicBezTo>
                  <a:pt x="7493" y="2854"/>
                  <a:pt x="7480" y="2856"/>
                  <a:pt x="7467" y="2858"/>
                </a:cubicBezTo>
                <a:cubicBezTo>
                  <a:pt x="7357" y="2880"/>
                  <a:pt x="7287" y="2986"/>
                  <a:pt x="7308" y="3094"/>
                </a:cubicBezTo>
                <a:cubicBezTo>
                  <a:pt x="7437" y="3742"/>
                  <a:pt x="7172" y="4910"/>
                  <a:pt x="6560" y="5178"/>
                </a:cubicBezTo>
                <a:cubicBezTo>
                  <a:pt x="6538" y="5040"/>
                  <a:pt x="6507" y="4903"/>
                  <a:pt x="6471" y="4768"/>
                </a:cubicBezTo>
                <a:cubicBezTo>
                  <a:pt x="7220" y="4366"/>
                  <a:pt x="7300" y="3861"/>
                  <a:pt x="7181" y="3083"/>
                </a:cubicBezTo>
                <a:cubicBezTo>
                  <a:pt x="7165" y="2982"/>
                  <a:pt x="7079" y="2911"/>
                  <a:pt x="6982" y="2911"/>
                </a:cubicBezTo>
                <a:cubicBezTo>
                  <a:pt x="6972" y="2911"/>
                  <a:pt x="6962" y="2912"/>
                  <a:pt x="6951" y="2914"/>
                </a:cubicBezTo>
                <a:cubicBezTo>
                  <a:pt x="6841" y="2931"/>
                  <a:pt x="6766" y="3034"/>
                  <a:pt x="6783" y="3143"/>
                </a:cubicBezTo>
                <a:cubicBezTo>
                  <a:pt x="6880" y="3776"/>
                  <a:pt x="6832" y="4084"/>
                  <a:pt x="6379" y="4358"/>
                </a:cubicBezTo>
                <a:cubicBezTo>
                  <a:pt x="6378" y="4354"/>
                  <a:pt x="6378" y="4350"/>
                  <a:pt x="6377" y="4347"/>
                </a:cubicBezTo>
                <a:cubicBezTo>
                  <a:pt x="6337" y="4157"/>
                  <a:pt x="6294" y="3946"/>
                  <a:pt x="6242" y="3731"/>
                </a:cubicBezTo>
                <a:cubicBezTo>
                  <a:pt x="6601" y="3504"/>
                  <a:pt x="6763" y="3089"/>
                  <a:pt x="6686" y="2583"/>
                </a:cubicBezTo>
                <a:cubicBezTo>
                  <a:pt x="6671" y="2497"/>
                  <a:pt x="6656" y="2420"/>
                  <a:pt x="6643" y="2354"/>
                </a:cubicBezTo>
                <a:cubicBezTo>
                  <a:pt x="6581" y="2057"/>
                  <a:pt x="6565" y="1977"/>
                  <a:pt x="6729" y="1627"/>
                </a:cubicBezTo>
                <a:cubicBezTo>
                  <a:pt x="6777" y="1526"/>
                  <a:pt x="6733" y="1407"/>
                  <a:pt x="6633" y="1360"/>
                </a:cubicBezTo>
                <a:cubicBezTo>
                  <a:pt x="6605" y="1347"/>
                  <a:pt x="6576" y="1341"/>
                  <a:pt x="6547" y="1341"/>
                </a:cubicBezTo>
                <a:cubicBezTo>
                  <a:pt x="6472" y="1341"/>
                  <a:pt x="6400" y="1384"/>
                  <a:pt x="6366" y="1456"/>
                </a:cubicBezTo>
                <a:cubicBezTo>
                  <a:pt x="6154" y="1907"/>
                  <a:pt x="6177" y="2082"/>
                  <a:pt x="6250" y="2434"/>
                </a:cubicBezTo>
                <a:cubicBezTo>
                  <a:pt x="6262" y="2498"/>
                  <a:pt x="6277" y="2568"/>
                  <a:pt x="6290" y="2647"/>
                </a:cubicBezTo>
                <a:cubicBezTo>
                  <a:pt x="6322" y="2854"/>
                  <a:pt x="6314" y="3121"/>
                  <a:pt x="6134" y="3306"/>
                </a:cubicBezTo>
                <a:cubicBezTo>
                  <a:pt x="6054" y="3030"/>
                  <a:pt x="5958" y="2770"/>
                  <a:pt x="5842" y="2569"/>
                </a:cubicBezTo>
                <a:lnTo>
                  <a:pt x="5847" y="2550"/>
                </a:lnTo>
                <a:cubicBezTo>
                  <a:pt x="5848" y="2535"/>
                  <a:pt x="5848" y="2521"/>
                  <a:pt x="5847" y="2507"/>
                </a:cubicBezTo>
                <a:cubicBezTo>
                  <a:pt x="6035" y="2234"/>
                  <a:pt x="6108" y="1817"/>
                  <a:pt x="6079" y="1493"/>
                </a:cubicBezTo>
                <a:cubicBezTo>
                  <a:pt x="6069" y="1388"/>
                  <a:pt x="5980" y="1311"/>
                  <a:pt x="5877" y="1311"/>
                </a:cubicBezTo>
                <a:cubicBezTo>
                  <a:pt x="5872" y="1311"/>
                  <a:pt x="5867" y="1311"/>
                  <a:pt x="5861" y="1311"/>
                </a:cubicBezTo>
                <a:cubicBezTo>
                  <a:pt x="5751" y="1322"/>
                  <a:pt x="5668" y="1419"/>
                  <a:pt x="5679" y="1529"/>
                </a:cubicBezTo>
                <a:cubicBezTo>
                  <a:pt x="5702" y="1777"/>
                  <a:pt x="5640" y="2116"/>
                  <a:pt x="5506" y="2292"/>
                </a:cubicBezTo>
                <a:cubicBezTo>
                  <a:pt x="5341" y="2228"/>
                  <a:pt x="5275" y="2084"/>
                  <a:pt x="5266" y="1796"/>
                </a:cubicBezTo>
                <a:cubicBezTo>
                  <a:pt x="5263" y="1687"/>
                  <a:pt x="5173" y="1600"/>
                  <a:pt x="5066" y="1600"/>
                </a:cubicBezTo>
                <a:cubicBezTo>
                  <a:pt x="5064" y="1600"/>
                  <a:pt x="5061" y="1600"/>
                  <a:pt x="5059" y="1601"/>
                </a:cubicBezTo>
                <a:cubicBezTo>
                  <a:pt x="4948" y="1604"/>
                  <a:pt x="4860" y="1696"/>
                  <a:pt x="4863" y="1808"/>
                </a:cubicBezTo>
                <a:cubicBezTo>
                  <a:pt x="4868" y="1998"/>
                  <a:pt x="4887" y="2541"/>
                  <a:pt x="5447" y="2695"/>
                </a:cubicBezTo>
                <a:cubicBezTo>
                  <a:pt x="5448" y="2696"/>
                  <a:pt x="5448" y="2697"/>
                  <a:pt x="5449" y="2700"/>
                </a:cubicBezTo>
                <a:cubicBezTo>
                  <a:pt x="5703" y="3074"/>
                  <a:pt x="5870" y="3887"/>
                  <a:pt x="5982" y="4426"/>
                </a:cubicBezTo>
                <a:cubicBezTo>
                  <a:pt x="6011" y="4565"/>
                  <a:pt x="6037" y="4687"/>
                  <a:pt x="6059" y="4785"/>
                </a:cubicBezTo>
                <a:cubicBezTo>
                  <a:pt x="6060" y="4789"/>
                  <a:pt x="6060" y="4791"/>
                  <a:pt x="6061" y="4795"/>
                </a:cubicBezTo>
                <a:cubicBezTo>
                  <a:pt x="6324" y="5684"/>
                  <a:pt x="6246" y="6651"/>
                  <a:pt x="5870" y="7405"/>
                </a:cubicBezTo>
                <a:cubicBezTo>
                  <a:pt x="5841" y="7308"/>
                  <a:pt x="5810" y="7212"/>
                  <a:pt x="5776" y="7118"/>
                </a:cubicBezTo>
                <a:cubicBezTo>
                  <a:pt x="5774" y="7114"/>
                  <a:pt x="5773" y="7111"/>
                  <a:pt x="5771" y="7107"/>
                </a:cubicBezTo>
                <a:cubicBezTo>
                  <a:pt x="5708" y="6960"/>
                  <a:pt x="5638" y="6822"/>
                  <a:pt x="5565" y="6687"/>
                </a:cubicBezTo>
                <a:cubicBezTo>
                  <a:pt x="5683" y="6585"/>
                  <a:pt x="5768" y="6426"/>
                  <a:pt x="5810" y="6223"/>
                </a:cubicBezTo>
                <a:cubicBezTo>
                  <a:pt x="5894" y="5821"/>
                  <a:pt x="5808" y="5232"/>
                  <a:pt x="5546" y="4997"/>
                </a:cubicBezTo>
                <a:cubicBezTo>
                  <a:pt x="5508" y="4963"/>
                  <a:pt x="5459" y="4946"/>
                  <a:pt x="5411" y="4946"/>
                </a:cubicBezTo>
                <a:cubicBezTo>
                  <a:pt x="5356" y="4946"/>
                  <a:pt x="5302" y="4968"/>
                  <a:pt x="5262" y="5012"/>
                </a:cubicBezTo>
                <a:cubicBezTo>
                  <a:pt x="5187" y="5094"/>
                  <a:pt x="5194" y="5222"/>
                  <a:pt x="5277" y="5296"/>
                </a:cubicBezTo>
                <a:cubicBezTo>
                  <a:pt x="5394" y="5401"/>
                  <a:pt x="5482" y="5821"/>
                  <a:pt x="5416" y="6141"/>
                </a:cubicBezTo>
                <a:cubicBezTo>
                  <a:pt x="5401" y="6214"/>
                  <a:pt x="5379" y="6274"/>
                  <a:pt x="5353" y="6320"/>
                </a:cubicBezTo>
                <a:cubicBezTo>
                  <a:pt x="5335" y="6288"/>
                  <a:pt x="5316" y="6257"/>
                  <a:pt x="5298" y="6225"/>
                </a:cubicBezTo>
                <a:cubicBezTo>
                  <a:pt x="5109" y="5910"/>
                  <a:pt x="4929" y="5608"/>
                  <a:pt x="4806" y="5277"/>
                </a:cubicBezTo>
                <a:cubicBezTo>
                  <a:pt x="5285" y="4850"/>
                  <a:pt x="5437" y="3981"/>
                  <a:pt x="5136" y="3285"/>
                </a:cubicBezTo>
                <a:cubicBezTo>
                  <a:pt x="5104" y="3208"/>
                  <a:pt x="5030" y="3163"/>
                  <a:pt x="4952" y="3163"/>
                </a:cubicBezTo>
                <a:cubicBezTo>
                  <a:pt x="4926" y="3163"/>
                  <a:pt x="4899" y="3168"/>
                  <a:pt x="4873" y="3179"/>
                </a:cubicBezTo>
                <a:cubicBezTo>
                  <a:pt x="4770" y="3223"/>
                  <a:pt x="4724" y="3342"/>
                  <a:pt x="4767" y="3444"/>
                </a:cubicBezTo>
                <a:cubicBezTo>
                  <a:pt x="4984" y="3946"/>
                  <a:pt x="4897" y="4499"/>
                  <a:pt x="4672" y="4826"/>
                </a:cubicBezTo>
                <a:cubicBezTo>
                  <a:pt x="4556" y="4402"/>
                  <a:pt x="4418" y="3982"/>
                  <a:pt x="4282" y="3574"/>
                </a:cubicBezTo>
                <a:cubicBezTo>
                  <a:pt x="4231" y="3422"/>
                  <a:pt x="4179" y="3268"/>
                  <a:pt x="4129" y="3113"/>
                </a:cubicBezTo>
                <a:cubicBezTo>
                  <a:pt x="4325" y="2818"/>
                  <a:pt x="4564" y="2147"/>
                  <a:pt x="4564" y="1782"/>
                </a:cubicBezTo>
                <a:cubicBezTo>
                  <a:pt x="4564" y="1671"/>
                  <a:pt x="4474" y="1582"/>
                  <a:pt x="4363" y="1582"/>
                </a:cubicBezTo>
                <a:cubicBezTo>
                  <a:pt x="4252" y="1582"/>
                  <a:pt x="4163" y="1673"/>
                  <a:pt x="4163" y="1782"/>
                </a:cubicBezTo>
                <a:cubicBezTo>
                  <a:pt x="4163" y="1966"/>
                  <a:pt x="4067" y="2295"/>
                  <a:pt x="3958" y="2562"/>
                </a:cubicBezTo>
                <a:cubicBezTo>
                  <a:pt x="3863" y="2233"/>
                  <a:pt x="3779" y="1901"/>
                  <a:pt x="3721" y="1566"/>
                </a:cubicBezTo>
                <a:cubicBezTo>
                  <a:pt x="3769" y="1158"/>
                  <a:pt x="3901" y="376"/>
                  <a:pt x="3929" y="264"/>
                </a:cubicBezTo>
                <a:cubicBezTo>
                  <a:pt x="3955" y="156"/>
                  <a:pt x="3890" y="47"/>
                  <a:pt x="3783" y="21"/>
                </a:cubicBezTo>
                <a:cubicBezTo>
                  <a:pt x="3767" y="17"/>
                  <a:pt x="3750" y="15"/>
                  <a:pt x="3734" y="15"/>
                </a:cubicBezTo>
                <a:cubicBezTo>
                  <a:pt x="3644" y="15"/>
                  <a:pt x="3562" y="75"/>
                  <a:pt x="3540" y="166"/>
                </a:cubicBezTo>
                <a:cubicBezTo>
                  <a:pt x="3531" y="196"/>
                  <a:pt x="3454" y="615"/>
                  <a:pt x="3391" y="1032"/>
                </a:cubicBezTo>
                <a:cubicBezTo>
                  <a:pt x="3349" y="904"/>
                  <a:pt x="3310" y="780"/>
                  <a:pt x="3279" y="681"/>
                </a:cubicBezTo>
                <a:cubicBezTo>
                  <a:pt x="3163" y="312"/>
                  <a:pt x="3117" y="166"/>
                  <a:pt x="3076" y="99"/>
                </a:cubicBezTo>
                <a:cubicBezTo>
                  <a:pt x="3038" y="36"/>
                  <a:pt x="2970" y="0"/>
                  <a:pt x="2901" y="0"/>
                </a:cubicBezTo>
                <a:close/>
              </a:path>
            </a:pathLst>
          </a:custGeom>
          <a:solidFill>
            <a:srgbClr val="024C7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22"/>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982" name="Google Shape;5982;p22"/>
          <p:cNvSpPr txBox="1">
            <a:spLocks noGrp="1"/>
          </p:cNvSpPr>
          <p:nvPr>
            <p:ph type="subTitle" idx="1"/>
          </p:nvPr>
        </p:nvSpPr>
        <p:spPr>
          <a:xfrm>
            <a:off x="713225" y="2985400"/>
            <a:ext cx="23997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83" name="Google Shape;5983;p22"/>
          <p:cNvSpPr txBox="1">
            <a:spLocks noGrp="1"/>
          </p:cNvSpPr>
          <p:nvPr>
            <p:ph type="subTitle" idx="2"/>
          </p:nvPr>
        </p:nvSpPr>
        <p:spPr>
          <a:xfrm>
            <a:off x="3374100" y="2985403"/>
            <a:ext cx="2395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84" name="Google Shape;5984;p22"/>
          <p:cNvSpPr txBox="1">
            <a:spLocks noGrp="1"/>
          </p:cNvSpPr>
          <p:nvPr>
            <p:ph type="subTitle" idx="3"/>
          </p:nvPr>
        </p:nvSpPr>
        <p:spPr>
          <a:xfrm>
            <a:off x="6031074" y="2985403"/>
            <a:ext cx="23958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985" name="Google Shape;5985;p22"/>
          <p:cNvSpPr txBox="1">
            <a:spLocks noGrp="1"/>
          </p:cNvSpPr>
          <p:nvPr>
            <p:ph type="subTitle" idx="4"/>
          </p:nvPr>
        </p:nvSpPr>
        <p:spPr>
          <a:xfrm>
            <a:off x="713225" y="2530825"/>
            <a:ext cx="23997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ubik"/>
                <a:ea typeface="Rubik"/>
                <a:cs typeface="Rubik"/>
                <a:sym typeface="Rubi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86" name="Google Shape;5986;p22"/>
          <p:cNvSpPr txBox="1">
            <a:spLocks noGrp="1"/>
          </p:cNvSpPr>
          <p:nvPr>
            <p:ph type="subTitle" idx="5"/>
          </p:nvPr>
        </p:nvSpPr>
        <p:spPr>
          <a:xfrm>
            <a:off x="3383250" y="2530826"/>
            <a:ext cx="23958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ubik"/>
                <a:ea typeface="Rubik"/>
                <a:cs typeface="Rubik"/>
                <a:sym typeface="Rubi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5987" name="Google Shape;5987;p22"/>
          <p:cNvSpPr txBox="1">
            <a:spLocks noGrp="1"/>
          </p:cNvSpPr>
          <p:nvPr>
            <p:ph type="subTitle" idx="6"/>
          </p:nvPr>
        </p:nvSpPr>
        <p:spPr>
          <a:xfrm>
            <a:off x="6040224" y="2530826"/>
            <a:ext cx="23775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1800" b="1">
                <a:solidFill>
                  <a:schemeClr val="dk1"/>
                </a:solidFill>
                <a:latin typeface="Rubik"/>
                <a:ea typeface="Rubik"/>
                <a:cs typeface="Rubik"/>
                <a:sym typeface="Rubi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Rubik"/>
              <a:buNone/>
              <a:defRPr sz="3500" b="1">
                <a:solidFill>
                  <a:schemeClr val="dk1"/>
                </a:solidFill>
                <a:latin typeface="Rubik"/>
                <a:ea typeface="Rubik"/>
                <a:cs typeface="Rubik"/>
                <a:sym typeface="Rubik"/>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713225" y="1242950"/>
            <a:ext cx="7717500" cy="33609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Baloo 2"/>
              <a:buChar char="●"/>
              <a:defRPr>
                <a:solidFill>
                  <a:schemeClr val="dk1"/>
                </a:solidFill>
                <a:latin typeface="Baloo 2"/>
                <a:ea typeface="Baloo 2"/>
                <a:cs typeface="Baloo 2"/>
                <a:sym typeface="Baloo 2"/>
              </a:defRPr>
            </a:lvl1pPr>
            <a:lvl2pPr marL="914400" lvl="1"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2pPr>
            <a:lvl3pPr marL="1371600" lvl="2"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3pPr>
            <a:lvl4pPr marL="1828800" lvl="3"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4pPr>
            <a:lvl5pPr marL="2286000" lvl="4"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5pPr>
            <a:lvl6pPr marL="2743200" lvl="5"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6pPr>
            <a:lvl7pPr marL="3200400" lvl="6"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7pPr>
            <a:lvl8pPr marL="3657600" lvl="7" indent="-317500">
              <a:lnSpc>
                <a:spcPct val="100000"/>
              </a:lnSpc>
              <a:spcBef>
                <a:spcPts val="1600"/>
              </a:spcBef>
              <a:spcAft>
                <a:spcPts val="0"/>
              </a:spcAft>
              <a:buClr>
                <a:schemeClr val="dk1"/>
              </a:buClr>
              <a:buSzPts val="1400"/>
              <a:buFont typeface="Baloo 2"/>
              <a:buChar char="○"/>
              <a:defRPr>
                <a:solidFill>
                  <a:schemeClr val="dk1"/>
                </a:solidFill>
                <a:latin typeface="Baloo 2"/>
                <a:ea typeface="Baloo 2"/>
                <a:cs typeface="Baloo 2"/>
                <a:sym typeface="Baloo 2"/>
              </a:defRPr>
            </a:lvl8pPr>
            <a:lvl9pPr marL="4114800" lvl="8" indent="-317500">
              <a:lnSpc>
                <a:spcPct val="100000"/>
              </a:lnSpc>
              <a:spcBef>
                <a:spcPts val="1600"/>
              </a:spcBef>
              <a:spcAft>
                <a:spcPts val="1600"/>
              </a:spcAft>
              <a:buClr>
                <a:schemeClr val="dk1"/>
              </a:buClr>
              <a:buSzPts val="1400"/>
              <a:buFont typeface="Baloo 2"/>
              <a:buChar char="■"/>
              <a:defRPr>
                <a:solidFill>
                  <a:schemeClr val="dk1"/>
                </a:solidFill>
                <a:latin typeface="Baloo 2"/>
                <a:ea typeface="Baloo 2"/>
                <a:cs typeface="Baloo 2"/>
                <a:sym typeface="Baloo 2"/>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8"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1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3.xml"/><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47"/>
        <p:cNvGrpSpPr/>
        <p:nvPr/>
      </p:nvGrpSpPr>
      <p:grpSpPr>
        <a:xfrm>
          <a:off x="0" y="0"/>
          <a:ext cx="0" cy="0"/>
          <a:chOff x="0" y="0"/>
          <a:chExt cx="0" cy="0"/>
        </a:xfrm>
      </p:grpSpPr>
      <p:grpSp>
        <p:nvGrpSpPr>
          <p:cNvPr id="11548" name="Google Shape;11548;p47"/>
          <p:cNvGrpSpPr/>
          <p:nvPr/>
        </p:nvGrpSpPr>
        <p:grpSpPr>
          <a:xfrm>
            <a:off x="2245300" y="4414238"/>
            <a:ext cx="1099289" cy="1074205"/>
            <a:chOff x="3117725" y="2452025"/>
            <a:chExt cx="1280775" cy="1251550"/>
          </a:xfrm>
        </p:grpSpPr>
        <p:sp>
          <p:nvSpPr>
            <p:cNvPr id="11549" name="Google Shape;11549;p47"/>
            <p:cNvSpPr/>
            <p:nvPr/>
          </p:nvSpPr>
          <p:spPr>
            <a:xfrm>
              <a:off x="3117725" y="2452025"/>
              <a:ext cx="1280775" cy="1251550"/>
            </a:xfrm>
            <a:custGeom>
              <a:avLst/>
              <a:gdLst/>
              <a:ahLst/>
              <a:cxnLst/>
              <a:rect l="l" t="t" r="r" b="b"/>
              <a:pathLst>
                <a:path w="51231" h="50062" extrusionOk="0">
                  <a:moveTo>
                    <a:pt x="25013" y="0"/>
                  </a:moveTo>
                  <a:cubicBezTo>
                    <a:pt x="24888" y="0"/>
                    <a:pt x="24631" y="217"/>
                    <a:pt x="24564" y="377"/>
                  </a:cubicBezTo>
                  <a:cubicBezTo>
                    <a:pt x="24253" y="1140"/>
                    <a:pt x="24328" y="1210"/>
                    <a:pt x="23724" y="2804"/>
                  </a:cubicBezTo>
                  <a:cubicBezTo>
                    <a:pt x="23096" y="1907"/>
                    <a:pt x="23438" y="802"/>
                    <a:pt x="22596" y="165"/>
                  </a:cubicBezTo>
                  <a:cubicBezTo>
                    <a:pt x="22534" y="520"/>
                    <a:pt x="22484" y="802"/>
                    <a:pt x="22406" y="1249"/>
                  </a:cubicBezTo>
                  <a:cubicBezTo>
                    <a:pt x="22204" y="926"/>
                    <a:pt x="22125" y="749"/>
                    <a:pt x="22001" y="616"/>
                  </a:cubicBezTo>
                  <a:cubicBezTo>
                    <a:pt x="21801" y="400"/>
                    <a:pt x="21538" y="25"/>
                    <a:pt x="21362" y="25"/>
                  </a:cubicBezTo>
                  <a:cubicBezTo>
                    <a:pt x="21354" y="25"/>
                    <a:pt x="21347" y="26"/>
                    <a:pt x="21339" y="27"/>
                  </a:cubicBezTo>
                  <a:cubicBezTo>
                    <a:pt x="21077" y="80"/>
                    <a:pt x="20878" y="447"/>
                    <a:pt x="20623" y="709"/>
                  </a:cubicBezTo>
                  <a:cubicBezTo>
                    <a:pt x="20474" y="545"/>
                    <a:pt x="20324" y="464"/>
                    <a:pt x="20178" y="464"/>
                  </a:cubicBezTo>
                  <a:cubicBezTo>
                    <a:pt x="19966" y="464"/>
                    <a:pt x="19764" y="635"/>
                    <a:pt x="19594" y="973"/>
                  </a:cubicBezTo>
                  <a:cubicBezTo>
                    <a:pt x="19403" y="749"/>
                    <a:pt x="19277" y="561"/>
                    <a:pt x="19114" y="415"/>
                  </a:cubicBezTo>
                  <a:cubicBezTo>
                    <a:pt x="18928" y="250"/>
                    <a:pt x="18777" y="183"/>
                    <a:pt x="18656" y="183"/>
                  </a:cubicBezTo>
                  <a:cubicBezTo>
                    <a:pt x="18129" y="183"/>
                    <a:pt x="18139" y="1444"/>
                    <a:pt x="18128" y="1549"/>
                  </a:cubicBezTo>
                  <a:cubicBezTo>
                    <a:pt x="18106" y="1752"/>
                    <a:pt x="18078" y="1955"/>
                    <a:pt x="18034" y="2308"/>
                  </a:cubicBezTo>
                  <a:cubicBezTo>
                    <a:pt x="17654" y="1940"/>
                    <a:pt x="17388" y="1681"/>
                    <a:pt x="17067" y="1369"/>
                  </a:cubicBezTo>
                  <a:cubicBezTo>
                    <a:pt x="16935" y="1756"/>
                    <a:pt x="16845" y="2021"/>
                    <a:pt x="16738" y="2338"/>
                  </a:cubicBezTo>
                  <a:cubicBezTo>
                    <a:pt x="16342" y="2006"/>
                    <a:pt x="16154" y="1348"/>
                    <a:pt x="15641" y="1348"/>
                  </a:cubicBezTo>
                  <a:cubicBezTo>
                    <a:pt x="15516" y="1348"/>
                    <a:pt x="15373" y="1387"/>
                    <a:pt x="15203" y="1478"/>
                  </a:cubicBezTo>
                  <a:cubicBezTo>
                    <a:pt x="14830" y="1266"/>
                    <a:pt x="14659" y="733"/>
                    <a:pt x="14088" y="733"/>
                  </a:cubicBezTo>
                  <a:cubicBezTo>
                    <a:pt x="14013" y="733"/>
                    <a:pt x="13931" y="742"/>
                    <a:pt x="13841" y="762"/>
                  </a:cubicBezTo>
                  <a:cubicBezTo>
                    <a:pt x="14011" y="1553"/>
                    <a:pt x="14174" y="2314"/>
                    <a:pt x="14347" y="3110"/>
                  </a:cubicBezTo>
                  <a:cubicBezTo>
                    <a:pt x="14064" y="3241"/>
                    <a:pt x="13813" y="3358"/>
                    <a:pt x="13548" y="3480"/>
                  </a:cubicBezTo>
                  <a:cubicBezTo>
                    <a:pt x="12971" y="2988"/>
                    <a:pt x="12422" y="2518"/>
                    <a:pt x="11812" y="1996"/>
                  </a:cubicBezTo>
                  <a:cubicBezTo>
                    <a:pt x="11794" y="2264"/>
                    <a:pt x="11780" y="2464"/>
                    <a:pt x="11766" y="2672"/>
                  </a:cubicBezTo>
                  <a:cubicBezTo>
                    <a:pt x="11438" y="2586"/>
                    <a:pt x="11151" y="2510"/>
                    <a:pt x="10697" y="2392"/>
                  </a:cubicBezTo>
                  <a:lnTo>
                    <a:pt x="10697" y="2392"/>
                  </a:lnTo>
                  <a:cubicBezTo>
                    <a:pt x="10797" y="3519"/>
                    <a:pt x="10683" y="3045"/>
                    <a:pt x="11090" y="4135"/>
                  </a:cubicBezTo>
                  <a:cubicBezTo>
                    <a:pt x="10758" y="4081"/>
                    <a:pt x="10533" y="4043"/>
                    <a:pt x="10326" y="4009"/>
                  </a:cubicBezTo>
                  <a:lnTo>
                    <a:pt x="10326" y="4009"/>
                  </a:lnTo>
                  <a:cubicBezTo>
                    <a:pt x="10033" y="4685"/>
                    <a:pt x="11270" y="5233"/>
                    <a:pt x="10381" y="5896"/>
                  </a:cubicBezTo>
                  <a:cubicBezTo>
                    <a:pt x="9956" y="5667"/>
                    <a:pt x="9553" y="5448"/>
                    <a:pt x="9005" y="5153"/>
                  </a:cubicBezTo>
                  <a:lnTo>
                    <a:pt x="9005" y="5153"/>
                  </a:lnTo>
                  <a:cubicBezTo>
                    <a:pt x="9120" y="5513"/>
                    <a:pt x="9174" y="5683"/>
                    <a:pt x="9229" y="5853"/>
                  </a:cubicBezTo>
                  <a:cubicBezTo>
                    <a:pt x="9015" y="5924"/>
                    <a:pt x="8801" y="5997"/>
                    <a:pt x="8649" y="6047"/>
                  </a:cubicBezTo>
                  <a:cubicBezTo>
                    <a:pt x="8436" y="6743"/>
                    <a:pt x="9472" y="7374"/>
                    <a:pt x="8638" y="7982"/>
                  </a:cubicBezTo>
                  <a:cubicBezTo>
                    <a:pt x="8095" y="7854"/>
                    <a:pt x="7742" y="7366"/>
                    <a:pt x="7103" y="7366"/>
                  </a:cubicBezTo>
                  <a:cubicBezTo>
                    <a:pt x="7041" y="7366"/>
                    <a:pt x="6976" y="7371"/>
                    <a:pt x="6908" y="7381"/>
                  </a:cubicBezTo>
                  <a:cubicBezTo>
                    <a:pt x="7240" y="8057"/>
                    <a:pt x="7528" y="8645"/>
                    <a:pt x="7884" y="9370"/>
                  </a:cubicBezTo>
                  <a:cubicBezTo>
                    <a:pt x="6965" y="9125"/>
                    <a:pt x="6502" y="8331"/>
                    <a:pt x="5533" y="8331"/>
                  </a:cubicBezTo>
                  <a:cubicBezTo>
                    <a:pt x="5516" y="8331"/>
                    <a:pt x="5499" y="8331"/>
                    <a:pt x="5482" y="8332"/>
                  </a:cubicBezTo>
                  <a:cubicBezTo>
                    <a:pt x="6015" y="8919"/>
                    <a:pt x="5663" y="9372"/>
                    <a:pt x="5548" y="9859"/>
                  </a:cubicBezTo>
                  <a:lnTo>
                    <a:pt x="5548" y="9859"/>
                  </a:lnTo>
                  <a:cubicBezTo>
                    <a:pt x="5008" y="9694"/>
                    <a:pt x="4579" y="9302"/>
                    <a:pt x="3983" y="9302"/>
                  </a:cubicBezTo>
                  <a:cubicBezTo>
                    <a:pt x="3906" y="9302"/>
                    <a:pt x="3827" y="9308"/>
                    <a:pt x="3745" y="9322"/>
                  </a:cubicBezTo>
                  <a:cubicBezTo>
                    <a:pt x="3998" y="10450"/>
                    <a:pt x="5089" y="10880"/>
                    <a:pt x="5658" y="11798"/>
                  </a:cubicBezTo>
                  <a:cubicBezTo>
                    <a:pt x="5222" y="11780"/>
                    <a:pt x="4841" y="11583"/>
                    <a:pt x="4459" y="11583"/>
                  </a:cubicBezTo>
                  <a:cubicBezTo>
                    <a:pt x="4300" y="11583"/>
                    <a:pt x="4141" y="11617"/>
                    <a:pt x="3978" y="11711"/>
                  </a:cubicBezTo>
                  <a:cubicBezTo>
                    <a:pt x="4131" y="12624"/>
                    <a:pt x="5202" y="12782"/>
                    <a:pt x="5568" y="13769"/>
                  </a:cubicBezTo>
                  <a:cubicBezTo>
                    <a:pt x="4458" y="13412"/>
                    <a:pt x="3643" y="12803"/>
                    <a:pt x="2649" y="12570"/>
                  </a:cubicBezTo>
                  <a:lnTo>
                    <a:pt x="2649" y="12570"/>
                  </a:lnTo>
                  <a:cubicBezTo>
                    <a:pt x="2904" y="13205"/>
                    <a:pt x="3090" y="13317"/>
                    <a:pt x="4556" y="14618"/>
                  </a:cubicBezTo>
                  <a:cubicBezTo>
                    <a:pt x="4748" y="14787"/>
                    <a:pt x="5017" y="14961"/>
                    <a:pt x="4798" y="15233"/>
                  </a:cubicBezTo>
                  <a:cubicBezTo>
                    <a:pt x="4660" y="15405"/>
                    <a:pt x="4276" y="15433"/>
                    <a:pt x="3721" y="15433"/>
                  </a:cubicBezTo>
                  <a:cubicBezTo>
                    <a:pt x="3452" y="15433"/>
                    <a:pt x="3143" y="15427"/>
                    <a:pt x="2803" y="15427"/>
                  </a:cubicBezTo>
                  <a:cubicBezTo>
                    <a:pt x="3034" y="15770"/>
                    <a:pt x="3179" y="15988"/>
                    <a:pt x="3331" y="16213"/>
                  </a:cubicBezTo>
                  <a:cubicBezTo>
                    <a:pt x="3238" y="16235"/>
                    <a:pt x="3143" y="16243"/>
                    <a:pt x="3047" y="16243"/>
                  </a:cubicBezTo>
                  <a:cubicBezTo>
                    <a:pt x="2818" y="16243"/>
                    <a:pt x="2584" y="16198"/>
                    <a:pt x="2355" y="16198"/>
                  </a:cubicBezTo>
                  <a:cubicBezTo>
                    <a:pt x="2111" y="16198"/>
                    <a:pt x="1872" y="16248"/>
                    <a:pt x="1646" y="16456"/>
                  </a:cubicBezTo>
                  <a:cubicBezTo>
                    <a:pt x="2133" y="17286"/>
                    <a:pt x="3129" y="17409"/>
                    <a:pt x="3861" y="18111"/>
                  </a:cubicBezTo>
                  <a:cubicBezTo>
                    <a:pt x="2791" y="18058"/>
                    <a:pt x="1850" y="17592"/>
                    <a:pt x="857" y="17592"/>
                  </a:cubicBezTo>
                  <a:cubicBezTo>
                    <a:pt x="605" y="17592"/>
                    <a:pt x="349" y="17622"/>
                    <a:pt x="87" y="17696"/>
                  </a:cubicBezTo>
                  <a:cubicBezTo>
                    <a:pt x="447" y="18697"/>
                    <a:pt x="1513" y="18751"/>
                    <a:pt x="2083" y="19424"/>
                  </a:cubicBezTo>
                  <a:cubicBezTo>
                    <a:pt x="1461" y="19504"/>
                    <a:pt x="915" y="19576"/>
                    <a:pt x="205" y="19668"/>
                  </a:cubicBezTo>
                  <a:cubicBezTo>
                    <a:pt x="1062" y="20689"/>
                    <a:pt x="2255" y="20788"/>
                    <a:pt x="3122" y="21467"/>
                  </a:cubicBezTo>
                  <a:cubicBezTo>
                    <a:pt x="2918" y="21506"/>
                    <a:pt x="2714" y="21517"/>
                    <a:pt x="2507" y="21517"/>
                  </a:cubicBezTo>
                  <a:cubicBezTo>
                    <a:pt x="2209" y="21517"/>
                    <a:pt x="1906" y="21493"/>
                    <a:pt x="1595" y="21493"/>
                  </a:cubicBezTo>
                  <a:cubicBezTo>
                    <a:pt x="1211" y="21493"/>
                    <a:pt x="815" y="21530"/>
                    <a:pt x="401" y="21692"/>
                  </a:cubicBezTo>
                  <a:cubicBezTo>
                    <a:pt x="885" y="22036"/>
                    <a:pt x="702" y="22095"/>
                    <a:pt x="2643" y="22684"/>
                  </a:cubicBezTo>
                  <a:cubicBezTo>
                    <a:pt x="3004" y="22795"/>
                    <a:pt x="3223" y="22946"/>
                    <a:pt x="2993" y="23426"/>
                  </a:cubicBezTo>
                  <a:cubicBezTo>
                    <a:pt x="2016" y="23509"/>
                    <a:pt x="961" y="23388"/>
                    <a:pt x="0" y="23926"/>
                  </a:cubicBezTo>
                  <a:cubicBezTo>
                    <a:pt x="504" y="24289"/>
                    <a:pt x="813" y="24406"/>
                    <a:pt x="2800" y="24794"/>
                  </a:cubicBezTo>
                  <a:cubicBezTo>
                    <a:pt x="3078" y="24847"/>
                    <a:pt x="3301" y="24912"/>
                    <a:pt x="3256" y="25302"/>
                  </a:cubicBezTo>
                  <a:cubicBezTo>
                    <a:pt x="2598" y="25568"/>
                    <a:pt x="1759" y="25290"/>
                    <a:pt x="1074" y="25904"/>
                  </a:cubicBezTo>
                  <a:cubicBezTo>
                    <a:pt x="1857" y="26335"/>
                    <a:pt x="1461" y="26175"/>
                    <a:pt x="2532" y="26496"/>
                  </a:cubicBezTo>
                  <a:cubicBezTo>
                    <a:pt x="1839" y="26676"/>
                    <a:pt x="1347" y="26802"/>
                    <a:pt x="853" y="26929"/>
                  </a:cubicBezTo>
                  <a:cubicBezTo>
                    <a:pt x="854" y="26995"/>
                    <a:pt x="856" y="27062"/>
                    <a:pt x="858" y="27130"/>
                  </a:cubicBezTo>
                  <a:cubicBezTo>
                    <a:pt x="1298" y="27315"/>
                    <a:pt x="1739" y="27499"/>
                    <a:pt x="2243" y="27709"/>
                  </a:cubicBezTo>
                  <a:cubicBezTo>
                    <a:pt x="2001" y="27874"/>
                    <a:pt x="1832" y="27968"/>
                    <a:pt x="1690" y="28092"/>
                  </a:cubicBezTo>
                  <a:cubicBezTo>
                    <a:pt x="597" y="29051"/>
                    <a:pt x="2245" y="29361"/>
                    <a:pt x="2718" y="29511"/>
                  </a:cubicBezTo>
                  <a:cubicBezTo>
                    <a:pt x="2374" y="29857"/>
                    <a:pt x="2083" y="30149"/>
                    <a:pt x="1648" y="30586"/>
                  </a:cubicBezTo>
                  <a:cubicBezTo>
                    <a:pt x="2302" y="30740"/>
                    <a:pt x="2736" y="30843"/>
                    <a:pt x="3215" y="30958"/>
                  </a:cubicBezTo>
                  <a:cubicBezTo>
                    <a:pt x="2752" y="31393"/>
                    <a:pt x="1961" y="31353"/>
                    <a:pt x="1871" y="32239"/>
                  </a:cubicBezTo>
                  <a:cubicBezTo>
                    <a:pt x="2868" y="32349"/>
                    <a:pt x="3265" y="32379"/>
                    <a:pt x="3490" y="32379"/>
                  </a:cubicBezTo>
                  <a:cubicBezTo>
                    <a:pt x="3769" y="32379"/>
                    <a:pt x="3783" y="32332"/>
                    <a:pt x="4348" y="32332"/>
                  </a:cubicBezTo>
                  <a:cubicBezTo>
                    <a:pt x="4375" y="32332"/>
                    <a:pt x="4405" y="32333"/>
                    <a:pt x="4436" y="32333"/>
                  </a:cubicBezTo>
                  <a:cubicBezTo>
                    <a:pt x="4437" y="32333"/>
                    <a:pt x="4439" y="32333"/>
                    <a:pt x="4441" y="32333"/>
                  </a:cubicBezTo>
                  <a:cubicBezTo>
                    <a:pt x="4647" y="32333"/>
                    <a:pt x="4866" y="32264"/>
                    <a:pt x="5089" y="32264"/>
                  </a:cubicBezTo>
                  <a:cubicBezTo>
                    <a:pt x="5296" y="32264"/>
                    <a:pt x="5506" y="32323"/>
                    <a:pt x="5713" y="32553"/>
                  </a:cubicBezTo>
                  <a:cubicBezTo>
                    <a:pt x="3794" y="33389"/>
                    <a:pt x="3313" y="33479"/>
                    <a:pt x="3269" y="34252"/>
                  </a:cubicBezTo>
                  <a:cubicBezTo>
                    <a:pt x="3637" y="34252"/>
                    <a:pt x="3982" y="34257"/>
                    <a:pt x="4317" y="34257"/>
                  </a:cubicBezTo>
                  <a:cubicBezTo>
                    <a:pt x="4527" y="34257"/>
                    <a:pt x="4733" y="34255"/>
                    <a:pt x="4938" y="34249"/>
                  </a:cubicBezTo>
                  <a:cubicBezTo>
                    <a:pt x="5344" y="34236"/>
                    <a:pt x="5749" y="34166"/>
                    <a:pt x="6211" y="34166"/>
                  </a:cubicBezTo>
                  <a:cubicBezTo>
                    <a:pt x="6364" y="34166"/>
                    <a:pt x="6522" y="34174"/>
                    <a:pt x="6688" y="34193"/>
                  </a:cubicBezTo>
                  <a:cubicBezTo>
                    <a:pt x="5974" y="34829"/>
                    <a:pt x="5129" y="35043"/>
                    <a:pt x="4745" y="35916"/>
                  </a:cubicBezTo>
                  <a:cubicBezTo>
                    <a:pt x="5000" y="36021"/>
                    <a:pt x="5248" y="36060"/>
                    <a:pt x="5492" y="36060"/>
                  </a:cubicBezTo>
                  <a:cubicBezTo>
                    <a:pt x="6219" y="36060"/>
                    <a:pt x="6918" y="35716"/>
                    <a:pt x="7676" y="35716"/>
                  </a:cubicBezTo>
                  <a:cubicBezTo>
                    <a:pt x="7693" y="35716"/>
                    <a:pt x="7709" y="35717"/>
                    <a:pt x="7725" y="35717"/>
                  </a:cubicBezTo>
                  <a:cubicBezTo>
                    <a:pt x="7124" y="36432"/>
                    <a:pt x="6111" y="36668"/>
                    <a:pt x="5906" y="37686"/>
                  </a:cubicBezTo>
                  <a:cubicBezTo>
                    <a:pt x="6038" y="37723"/>
                    <a:pt x="6166" y="37738"/>
                    <a:pt x="6291" y="37738"/>
                  </a:cubicBezTo>
                  <a:cubicBezTo>
                    <a:pt x="6872" y="37738"/>
                    <a:pt x="7385" y="37402"/>
                    <a:pt x="7971" y="37360"/>
                  </a:cubicBezTo>
                  <a:lnTo>
                    <a:pt x="7971" y="37360"/>
                  </a:lnTo>
                  <a:cubicBezTo>
                    <a:pt x="7714" y="37753"/>
                    <a:pt x="7500" y="38077"/>
                    <a:pt x="7286" y="38402"/>
                  </a:cubicBezTo>
                  <a:cubicBezTo>
                    <a:pt x="7323" y="38458"/>
                    <a:pt x="7361" y="38511"/>
                    <a:pt x="7399" y="38566"/>
                  </a:cubicBezTo>
                  <a:cubicBezTo>
                    <a:pt x="8142" y="38353"/>
                    <a:pt x="8883" y="38140"/>
                    <a:pt x="9821" y="37873"/>
                  </a:cubicBezTo>
                  <a:lnTo>
                    <a:pt x="9821" y="37873"/>
                  </a:lnTo>
                  <a:cubicBezTo>
                    <a:pt x="9157" y="38962"/>
                    <a:pt x="8121" y="39676"/>
                    <a:pt x="8258" y="40978"/>
                  </a:cubicBezTo>
                  <a:cubicBezTo>
                    <a:pt x="8299" y="40981"/>
                    <a:pt x="8338" y="40982"/>
                    <a:pt x="8377" y="40982"/>
                  </a:cubicBezTo>
                  <a:cubicBezTo>
                    <a:pt x="9031" y="40982"/>
                    <a:pt x="9466" y="40646"/>
                    <a:pt x="9937" y="40401"/>
                  </a:cubicBezTo>
                  <a:cubicBezTo>
                    <a:pt x="10409" y="40157"/>
                    <a:pt x="10689" y="39573"/>
                    <a:pt x="11359" y="39547"/>
                  </a:cubicBezTo>
                  <a:lnTo>
                    <a:pt x="11359" y="39547"/>
                  </a:lnTo>
                  <a:cubicBezTo>
                    <a:pt x="11233" y="40287"/>
                    <a:pt x="10531" y="40882"/>
                    <a:pt x="11030" y="41620"/>
                  </a:cubicBezTo>
                  <a:cubicBezTo>
                    <a:pt x="11036" y="41620"/>
                    <a:pt x="11042" y="41620"/>
                    <a:pt x="11048" y="41620"/>
                  </a:cubicBezTo>
                  <a:cubicBezTo>
                    <a:pt x="11835" y="41620"/>
                    <a:pt x="12120" y="40718"/>
                    <a:pt x="12931" y="40690"/>
                  </a:cubicBezTo>
                  <a:lnTo>
                    <a:pt x="12931" y="40690"/>
                  </a:lnTo>
                  <a:cubicBezTo>
                    <a:pt x="12775" y="41704"/>
                    <a:pt x="11763" y="42411"/>
                    <a:pt x="12070" y="43558"/>
                  </a:cubicBezTo>
                  <a:cubicBezTo>
                    <a:pt x="13068" y="43087"/>
                    <a:pt x="13576" y="42193"/>
                    <a:pt x="14326" y="41534"/>
                  </a:cubicBezTo>
                  <a:cubicBezTo>
                    <a:pt x="14701" y="41694"/>
                    <a:pt x="15047" y="41844"/>
                    <a:pt x="15367" y="41981"/>
                  </a:cubicBezTo>
                  <a:cubicBezTo>
                    <a:pt x="15451" y="42317"/>
                    <a:pt x="15524" y="42607"/>
                    <a:pt x="15585" y="42847"/>
                  </a:cubicBezTo>
                  <a:cubicBezTo>
                    <a:pt x="15618" y="42854"/>
                    <a:pt x="15649" y="42857"/>
                    <a:pt x="15679" y="42857"/>
                  </a:cubicBezTo>
                  <a:cubicBezTo>
                    <a:pt x="16011" y="42857"/>
                    <a:pt x="16220" y="42468"/>
                    <a:pt x="16515" y="42468"/>
                  </a:cubicBezTo>
                  <a:cubicBezTo>
                    <a:pt x="16614" y="42468"/>
                    <a:pt x="16722" y="42512"/>
                    <a:pt x="16848" y="42628"/>
                  </a:cubicBezTo>
                  <a:cubicBezTo>
                    <a:pt x="16761" y="43549"/>
                    <a:pt x="16104" y="44451"/>
                    <a:pt x="16674" y="45568"/>
                  </a:cubicBezTo>
                  <a:cubicBezTo>
                    <a:pt x="17119" y="45221"/>
                    <a:pt x="17456" y="44960"/>
                    <a:pt x="17828" y="44669"/>
                  </a:cubicBezTo>
                  <a:cubicBezTo>
                    <a:pt x="17997" y="44785"/>
                    <a:pt x="18168" y="44905"/>
                    <a:pt x="18316" y="45006"/>
                  </a:cubicBezTo>
                  <a:cubicBezTo>
                    <a:pt x="18291" y="45632"/>
                    <a:pt x="17897" y="46190"/>
                    <a:pt x="18302" y="46929"/>
                  </a:cubicBezTo>
                  <a:cubicBezTo>
                    <a:pt x="19571" y="45626"/>
                    <a:pt x="19050" y="46252"/>
                    <a:pt x="20268" y="44600"/>
                  </a:cubicBezTo>
                  <a:cubicBezTo>
                    <a:pt x="20367" y="45014"/>
                    <a:pt x="20438" y="45306"/>
                    <a:pt x="20513" y="45621"/>
                  </a:cubicBezTo>
                  <a:cubicBezTo>
                    <a:pt x="20760" y="45589"/>
                    <a:pt x="20957" y="45564"/>
                    <a:pt x="21181" y="45535"/>
                  </a:cubicBezTo>
                  <a:lnTo>
                    <a:pt x="21181" y="45535"/>
                  </a:lnTo>
                  <a:cubicBezTo>
                    <a:pt x="21241" y="46167"/>
                    <a:pt x="21082" y="46799"/>
                    <a:pt x="21610" y="47396"/>
                  </a:cubicBezTo>
                  <a:cubicBezTo>
                    <a:pt x="22310" y="46477"/>
                    <a:pt x="22418" y="46310"/>
                    <a:pt x="22575" y="46287"/>
                  </a:cubicBezTo>
                  <a:cubicBezTo>
                    <a:pt x="23143" y="46206"/>
                    <a:pt x="23194" y="45778"/>
                    <a:pt x="23510" y="44674"/>
                  </a:cubicBezTo>
                  <a:cubicBezTo>
                    <a:pt x="24579" y="44848"/>
                    <a:pt x="23955" y="46218"/>
                    <a:pt x="24927" y="46456"/>
                  </a:cubicBezTo>
                  <a:cubicBezTo>
                    <a:pt x="25106" y="46021"/>
                    <a:pt x="25276" y="45610"/>
                    <a:pt x="25517" y="45027"/>
                  </a:cubicBezTo>
                  <a:cubicBezTo>
                    <a:pt x="26257" y="46034"/>
                    <a:pt x="25979" y="47377"/>
                    <a:pt x="27015" y="48071"/>
                  </a:cubicBezTo>
                  <a:cubicBezTo>
                    <a:pt x="27642" y="47323"/>
                    <a:pt x="27285" y="46476"/>
                    <a:pt x="27464" y="45718"/>
                  </a:cubicBezTo>
                  <a:cubicBezTo>
                    <a:pt x="27524" y="45712"/>
                    <a:pt x="27580" y="45710"/>
                    <a:pt x="27634" y="45710"/>
                  </a:cubicBezTo>
                  <a:cubicBezTo>
                    <a:pt x="28110" y="45710"/>
                    <a:pt x="28363" y="45942"/>
                    <a:pt x="28506" y="46454"/>
                  </a:cubicBezTo>
                  <a:cubicBezTo>
                    <a:pt x="28659" y="46997"/>
                    <a:pt x="28935" y="47513"/>
                    <a:pt x="29212" y="48010"/>
                  </a:cubicBezTo>
                  <a:cubicBezTo>
                    <a:pt x="29289" y="48150"/>
                    <a:pt x="29536" y="48292"/>
                    <a:pt x="29695" y="48292"/>
                  </a:cubicBezTo>
                  <a:cubicBezTo>
                    <a:pt x="29713" y="48292"/>
                    <a:pt x="29730" y="48290"/>
                    <a:pt x="29745" y="48287"/>
                  </a:cubicBezTo>
                  <a:cubicBezTo>
                    <a:pt x="29900" y="48248"/>
                    <a:pt x="30072" y="47991"/>
                    <a:pt x="30112" y="47802"/>
                  </a:cubicBezTo>
                  <a:cubicBezTo>
                    <a:pt x="30214" y="47329"/>
                    <a:pt x="30100" y="47277"/>
                    <a:pt x="30270" y="46214"/>
                  </a:cubicBezTo>
                  <a:cubicBezTo>
                    <a:pt x="30762" y="46403"/>
                    <a:pt x="30697" y="46826"/>
                    <a:pt x="30864" y="47104"/>
                  </a:cubicBezTo>
                  <a:cubicBezTo>
                    <a:pt x="31172" y="47618"/>
                    <a:pt x="31449" y="48157"/>
                    <a:pt x="31818" y="48622"/>
                  </a:cubicBezTo>
                  <a:cubicBezTo>
                    <a:pt x="32001" y="48853"/>
                    <a:pt x="32272" y="48966"/>
                    <a:pt x="32544" y="48966"/>
                  </a:cubicBezTo>
                  <a:cubicBezTo>
                    <a:pt x="33048" y="48966"/>
                    <a:pt x="33552" y="48577"/>
                    <a:pt x="33483" y="47837"/>
                  </a:cubicBezTo>
                  <a:cubicBezTo>
                    <a:pt x="33442" y="47403"/>
                    <a:pt x="33340" y="46975"/>
                    <a:pt x="33261" y="46527"/>
                  </a:cubicBezTo>
                  <a:cubicBezTo>
                    <a:pt x="33413" y="46467"/>
                    <a:pt x="33545" y="46438"/>
                    <a:pt x="33663" y="46438"/>
                  </a:cubicBezTo>
                  <a:cubicBezTo>
                    <a:pt x="33972" y="46438"/>
                    <a:pt x="34174" y="46638"/>
                    <a:pt x="34346" y="46984"/>
                  </a:cubicBezTo>
                  <a:cubicBezTo>
                    <a:pt x="34715" y="47724"/>
                    <a:pt x="35112" y="48453"/>
                    <a:pt x="35537" y="49163"/>
                  </a:cubicBezTo>
                  <a:cubicBezTo>
                    <a:pt x="35721" y="49470"/>
                    <a:pt x="35907" y="49842"/>
                    <a:pt x="36429" y="49853"/>
                  </a:cubicBezTo>
                  <a:cubicBezTo>
                    <a:pt x="36813" y="48685"/>
                    <a:pt x="36001" y="47730"/>
                    <a:pt x="35870" y="46682"/>
                  </a:cubicBezTo>
                  <a:cubicBezTo>
                    <a:pt x="36039" y="46643"/>
                    <a:pt x="36194" y="46623"/>
                    <a:pt x="36338" y="46623"/>
                  </a:cubicBezTo>
                  <a:cubicBezTo>
                    <a:pt x="36843" y="46623"/>
                    <a:pt x="37206" y="46866"/>
                    <a:pt x="37527" y="47357"/>
                  </a:cubicBezTo>
                  <a:cubicBezTo>
                    <a:pt x="37940" y="47989"/>
                    <a:pt x="38503" y="48527"/>
                    <a:pt x="39026" y="49081"/>
                  </a:cubicBezTo>
                  <a:cubicBezTo>
                    <a:pt x="39122" y="49184"/>
                    <a:pt x="39315" y="49274"/>
                    <a:pt x="39456" y="49274"/>
                  </a:cubicBezTo>
                  <a:cubicBezTo>
                    <a:pt x="39482" y="49274"/>
                    <a:pt x="39506" y="49271"/>
                    <a:pt x="39528" y="49265"/>
                  </a:cubicBezTo>
                  <a:cubicBezTo>
                    <a:pt x="39686" y="49215"/>
                    <a:pt x="39791" y="48992"/>
                    <a:pt x="39898" y="48868"/>
                  </a:cubicBezTo>
                  <a:cubicBezTo>
                    <a:pt x="40368" y="49239"/>
                    <a:pt x="40780" y="49650"/>
                    <a:pt x="41269" y="49926"/>
                  </a:cubicBezTo>
                  <a:cubicBezTo>
                    <a:pt x="41432" y="50018"/>
                    <a:pt x="41586" y="50061"/>
                    <a:pt x="41721" y="50061"/>
                  </a:cubicBezTo>
                  <a:cubicBezTo>
                    <a:pt x="42073" y="50061"/>
                    <a:pt x="42298" y="49770"/>
                    <a:pt x="42228" y="49293"/>
                  </a:cubicBezTo>
                  <a:cubicBezTo>
                    <a:pt x="42119" y="48552"/>
                    <a:pt x="41570" y="47384"/>
                    <a:pt x="41266" y="46730"/>
                  </a:cubicBezTo>
                  <a:lnTo>
                    <a:pt x="41266" y="46730"/>
                  </a:lnTo>
                  <a:cubicBezTo>
                    <a:pt x="41992" y="47065"/>
                    <a:pt x="42409" y="47724"/>
                    <a:pt x="43188" y="47924"/>
                  </a:cubicBezTo>
                  <a:cubicBezTo>
                    <a:pt x="43541" y="47215"/>
                    <a:pt x="42891" y="46757"/>
                    <a:pt x="42886" y="46131"/>
                  </a:cubicBezTo>
                  <a:cubicBezTo>
                    <a:pt x="43209" y="45990"/>
                    <a:pt x="43554" y="45841"/>
                    <a:pt x="43917" y="45684"/>
                  </a:cubicBezTo>
                  <a:cubicBezTo>
                    <a:pt x="44567" y="46036"/>
                    <a:pt x="44895" y="46727"/>
                    <a:pt x="45803" y="46797"/>
                  </a:cubicBezTo>
                  <a:cubicBezTo>
                    <a:pt x="45625" y="46101"/>
                    <a:pt x="45473" y="45499"/>
                    <a:pt x="45266" y="44687"/>
                  </a:cubicBezTo>
                  <a:lnTo>
                    <a:pt x="45266" y="44687"/>
                  </a:lnTo>
                  <a:cubicBezTo>
                    <a:pt x="45759" y="44962"/>
                    <a:pt x="46043" y="45160"/>
                    <a:pt x="46358" y="45284"/>
                  </a:cubicBezTo>
                  <a:cubicBezTo>
                    <a:pt x="46857" y="45482"/>
                    <a:pt x="47365" y="45705"/>
                    <a:pt x="47888" y="45778"/>
                  </a:cubicBezTo>
                  <a:cubicBezTo>
                    <a:pt x="47933" y="45784"/>
                    <a:pt x="47976" y="45787"/>
                    <a:pt x="48017" y="45787"/>
                  </a:cubicBezTo>
                  <a:cubicBezTo>
                    <a:pt x="48469" y="45787"/>
                    <a:pt x="48657" y="45425"/>
                    <a:pt x="48402" y="44995"/>
                  </a:cubicBezTo>
                  <a:cubicBezTo>
                    <a:pt x="48130" y="44537"/>
                    <a:pt x="47728" y="44160"/>
                    <a:pt x="47396" y="43737"/>
                  </a:cubicBezTo>
                  <a:cubicBezTo>
                    <a:pt x="47302" y="43615"/>
                    <a:pt x="47246" y="43463"/>
                    <a:pt x="47090" y="43176"/>
                  </a:cubicBezTo>
                  <a:lnTo>
                    <a:pt x="47090" y="43176"/>
                  </a:lnTo>
                  <a:cubicBezTo>
                    <a:pt x="47724" y="43371"/>
                    <a:pt x="48211" y="43759"/>
                    <a:pt x="48758" y="43759"/>
                  </a:cubicBezTo>
                  <a:cubicBezTo>
                    <a:pt x="48914" y="43759"/>
                    <a:pt x="49075" y="43727"/>
                    <a:pt x="49246" y="43650"/>
                  </a:cubicBezTo>
                  <a:cubicBezTo>
                    <a:pt x="49334" y="42824"/>
                    <a:pt x="48554" y="42482"/>
                    <a:pt x="48258" y="41878"/>
                  </a:cubicBezTo>
                  <a:cubicBezTo>
                    <a:pt x="48547" y="41230"/>
                    <a:pt x="48827" y="40599"/>
                    <a:pt x="49113" y="39957"/>
                  </a:cubicBezTo>
                  <a:cubicBezTo>
                    <a:pt x="49420" y="39996"/>
                    <a:pt x="49685" y="40065"/>
                    <a:pt x="49943" y="40065"/>
                  </a:cubicBezTo>
                  <a:cubicBezTo>
                    <a:pt x="49964" y="40065"/>
                    <a:pt x="49984" y="40064"/>
                    <a:pt x="50004" y="40063"/>
                  </a:cubicBezTo>
                  <a:cubicBezTo>
                    <a:pt x="50459" y="40043"/>
                    <a:pt x="50601" y="39706"/>
                    <a:pt x="50330" y="39340"/>
                  </a:cubicBezTo>
                  <a:cubicBezTo>
                    <a:pt x="50236" y="39214"/>
                    <a:pt x="50126" y="39077"/>
                    <a:pt x="49992" y="39005"/>
                  </a:cubicBezTo>
                  <a:cubicBezTo>
                    <a:pt x="49242" y="38604"/>
                    <a:pt x="49362" y="38012"/>
                    <a:pt x="49592" y="37382"/>
                  </a:cubicBezTo>
                  <a:lnTo>
                    <a:pt x="51210" y="37382"/>
                  </a:lnTo>
                  <a:cubicBezTo>
                    <a:pt x="51190" y="36630"/>
                    <a:pt x="50640" y="36359"/>
                    <a:pt x="50211" y="36018"/>
                  </a:cubicBezTo>
                  <a:cubicBezTo>
                    <a:pt x="49547" y="35490"/>
                    <a:pt x="49537" y="35502"/>
                    <a:pt x="49784" y="34604"/>
                  </a:cubicBezTo>
                  <a:cubicBezTo>
                    <a:pt x="49889" y="34562"/>
                    <a:pt x="50000" y="34550"/>
                    <a:pt x="50114" y="34550"/>
                  </a:cubicBezTo>
                  <a:cubicBezTo>
                    <a:pt x="50270" y="34550"/>
                    <a:pt x="50431" y="34572"/>
                    <a:pt x="50590" y="34572"/>
                  </a:cubicBezTo>
                  <a:cubicBezTo>
                    <a:pt x="50814" y="34572"/>
                    <a:pt x="51035" y="34528"/>
                    <a:pt x="51231" y="34316"/>
                  </a:cubicBezTo>
                  <a:cubicBezTo>
                    <a:pt x="50911" y="33664"/>
                    <a:pt x="50206" y="33558"/>
                    <a:pt x="49691" y="33134"/>
                  </a:cubicBezTo>
                  <a:cubicBezTo>
                    <a:pt x="49652" y="32510"/>
                    <a:pt x="49610" y="31857"/>
                    <a:pt x="49568" y="31192"/>
                  </a:cubicBezTo>
                  <a:cubicBezTo>
                    <a:pt x="49979" y="31139"/>
                    <a:pt x="50301" y="31135"/>
                    <a:pt x="50601" y="31049"/>
                  </a:cubicBezTo>
                  <a:cubicBezTo>
                    <a:pt x="51038" y="30924"/>
                    <a:pt x="51130" y="30566"/>
                    <a:pt x="50803" y="30257"/>
                  </a:cubicBezTo>
                  <a:cubicBezTo>
                    <a:pt x="50576" y="30042"/>
                    <a:pt x="50302" y="29840"/>
                    <a:pt x="50012" y="29736"/>
                  </a:cubicBezTo>
                  <a:cubicBezTo>
                    <a:pt x="49283" y="29477"/>
                    <a:pt x="48937" y="29009"/>
                    <a:pt x="49023" y="28209"/>
                  </a:cubicBezTo>
                  <a:cubicBezTo>
                    <a:pt x="49314" y="28129"/>
                    <a:pt x="49607" y="28048"/>
                    <a:pt x="50059" y="27924"/>
                  </a:cubicBezTo>
                  <a:cubicBezTo>
                    <a:pt x="49541" y="27252"/>
                    <a:pt x="49574" y="27106"/>
                    <a:pt x="48785" y="26779"/>
                  </a:cubicBezTo>
                  <a:cubicBezTo>
                    <a:pt x="48426" y="26631"/>
                    <a:pt x="48213" y="26405"/>
                    <a:pt x="48251" y="25977"/>
                  </a:cubicBezTo>
                  <a:cubicBezTo>
                    <a:pt x="48899" y="25889"/>
                    <a:pt x="49541" y="25802"/>
                    <a:pt x="50418" y="25684"/>
                  </a:cubicBezTo>
                  <a:cubicBezTo>
                    <a:pt x="50061" y="25366"/>
                    <a:pt x="49911" y="25168"/>
                    <a:pt x="49709" y="25066"/>
                  </a:cubicBezTo>
                  <a:cubicBezTo>
                    <a:pt x="49282" y="24853"/>
                    <a:pt x="48847" y="24602"/>
                    <a:pt x="48387" y="24524"/>
                  </a:cubicBezTo>
                  <a:cubicBezTo>
                    <a:pt x="47265" y="24335"/>
                    <a:pt x="46993" y="23507"/>
                    <a:pt x="46733" y="22662"/>
                  </a:cubicBezTo>
                  <a:cubicBezTo>
                    <a:pt x="47129" y="22405"/>
                    <a:pt x="47457" y="22188"/>
                    <a:pt x="47818" y="21950"/>
                  </a:cubicBezTo>
                  <a:cubicBezTo>
                    <a:pt x="47615" y="21718"/>
                    <a:pt x="47495" y="21580"/>
                    <a:pt x="47351" y="21415"/>
                  </a:cubicBezTo>
                  <a:cubicBezTo>
                    <a:pt x="48275" y="21055"/>
                    <a:pt x="48294" y="21060"/>
                    <a:pt x="48432" y="20977"/>
                  </a:cubicBezTo>
                  <a:cubicBezTo>
                    <a:pt x="48891" y="20705"/>
                    <a:pt x="48887" y="20367"/>
                    <a:pt x="48395" y="20153"/>
                  </a:cubicBezTo>
                  <a:cubicBezTo>
                    <a:pt x="48020" y="19990"/>
                    <a:pt x="47610" y="19895"/>
                    <a:pt x="47207" y="19808"/>
                  </a:cubicBezTo>
                  <a:cubicBezTo>
                    <a:pt x="46761" y="19711"/>
                    <a:pt x="46306" y="19657"/>
                    <a:pt x="45782" y="19574"/>
                  </a:cubicBezTo>
                  <a:cubicBezTo>
                    <a:pt x="46329" y="19008"/>
                    <a:pt x="47229" y="18952"/>
                    <a:pt x="47409" y="18057"/>
                  </a:cubicBezTo>
                  <a:cubicBezTo>
                    <a:pt x="47003" y="17857"/>
                    <a:pt x="46596" y="17794"/>
                    <a:pt x="46185" y="17794"/>
                  </a:cubicBezTo>
                  <a:cubicBezTo>
                    <a:pt x="45493" y="17794"/>
                    <a:pt x="44790" y="17972"/>
                    <a:pt x="44061" y="17972"/>
                  </a:cubicBezTo>
                  <a:cubicBezTo>
                    <a:pt x="44000" y="17972"/>
                    <a:pt x="43939" y="17971"/>
                    <a:pt x="43877" y="17968"/>
                  </a:cubicBezTo>
                  <a:cubicBezTo>
                    <a:pt x="44442" y="17251"/>
                    <a:pt x="45438" y="17092"/>
                    <a:pt x="45572" y="16112"/>
                  </a:cubicBezTo>
                  <a:cubicBezTo>
                    <a:pt x="45310" y="16029"/>
                    <a:pt x="45055" y="15997"/>
                    <a:pt x="44804" y="15997"/>
                  </a:cubicBezTo>
                  <a:cubicBezTo>
                    <a:pt x="44083" y="15997"/>
                    <a:pt x="43398" y="16264"/>
                    <a:pt x="42666" y="16364"/>
                  </a:cubicBezTo>
                  <a:cubicBezTo>
                    <a:pt x="42482" y="16147"/>
                    <a:pt x="42290" y="15917"/>
                    <a:pt x="42088" y="15678"/>
                  </a:cubicBezTo>
                  <a:cubicBezTo>
                    <a:pt x="42752" y="14935"/>
                    <a:pt x="43829" y="14614"/>
                    <a:pt x="44023" y="13359"/>
                  </a:cubicBezTo>
                  <a:lnTo>
                    <a:pt x="44023" y="13359"/>
                  </a:lnTo>
                  <a:cubicBezTo>
                    <a:pt x="43446" y="13401"/>
                    <a:pt x="42995" y="13432"/>
                    <a:pt x="42536" y="13466"/>
                  </a:cubicBezTo>
                  <a:cubicBezTo>
                    <a:pt x="42708" y="12683"/>
                    <a:pt x="42652" y="12391"/>
                    <a:pt x="42197" y="12391"/>
                  </a:cubicBezTo>
                  <a:cubicBezTo>
                    <a:pt x="41819" y="12391"/>
                    <a:pt x="41167" y="12591"/>
                    <a:pt x="40143" y="12877"/>
                  </a:cubicBezTo>
                  <a:cubicBezTo>
                    <a:pt x="40401" y="12282"/>
                    <a:pt x="41095" y="11998"/>
                    <a:pt x="40981" y="11159"/>
                  </a:cubicBezTo>
                  <a:lnTo>
                    <a:pt x="40981" y="11159"/>
                  </a:lnTo>
                  <a:cubicBezTo>
                    <a:pt x="39974" y="11306"/>
                    <a:pt x="40018" y="11148"/>
                    <a:pt x="38474" y="11924"/>
                  </a:cubicBezTo>
                  <a:cubicBezTo>
                    <a:pt x="38338" y="11992"/>
                    <a:pt x="38216" y="12031"/>
                    <a:pt x="38106" y="12031"/>
                  </a:cubicBezTo>
                  <a:cubicBezTo>
                    <a:pt x="37938" y="12031"/>
                    <a:pt x="37800" y="11939"/>
                    <a:pt x="37691" y="11716"/>
                  </a:cubicBezTo>
                  <a:cubicBezTo>
                    <a:pt x="38709" y="10406"/>
                    <a:pt x="38709" y="10406"/>
                    <a:pt x="38752" y="9758"/>
                  </a:cubicBezTo>
                  <a:cubicBezTo>
                    <a:pt x="38587" y="9699"/>
                    <a:pt x="38430" y="9673"/>
                    <a:pt x="38279" y="9673"/>
                  </a:cubicBezTo>
                  <a:cubicBezTo>
                    <a:pt x="37470" y="9673"/>
                    <a:pt x="36818" y="10395"/>
                    <a:pt x="35969" y="10468"/>
                  </a:cubicBezTo>
                  <a:cubicBezTo>
                    <a:pt x="36368" y="9798"/>
                    <a:pt x="36720" y="9206"/>
                    <a:pt x="37135" y="8506"/>
                  </a:cubicBezTo>
                  <a:cubicBezTo>
                    <a:pt x="36416" y="8412"/>
                    <a:pt x="36529" y="7913"/>
                    <a:pt x="36462" y="7346"/>
                  </a:cubicBezTo>
                  <a:lnTo>
                    <a:pt x="36462" y="7346"/>
                  </a:lnTo>
                  <a:cubicBezTo>
                    <a:pt x="35752" y="7745"/>
                    <a:pt x="35139" y="8089"/>
                    <a:pt x="34468" y="8468"/>
                  </a:cubicBezTo>
                  <a:cubicBezTo>
                    <a:pt x="34562" y="8039"/>
                    <a:pt x="34694" y="7672"/>
                    <a:pt x="34707" y="7302"/>
                  </a:cubicBezTo>
                  <a:cubicBezTo>
                    <a:pt x="34716" y="7050"/>
                    <a:pt x="34617" y="6727"/>
                    <a:pt x="34445" y="6562"/>
                  </a:cubicBezTo>
                  <a:cubicBezTo>
                    <a:pt x="34424" y="6542"/>
                    <a:pt x="34386" y="6533"/>
                    <a:pt x="34337" y="6533"/>
                  </a:cubicBezTo>
                  <a:cubicBezTo>
                    <a:pt x="34182" y="6533"/>
                    <a:pt x="33922" y="6627"/>
                    <a:pt x="33780" y="6725"/>
                  </a:cubicBezTo>
                  <a:cubicBezTo>
                    <a:pt x="33414" y="6981"/>
                    <a:pt x="33099" y="7306"/>
                    <a:pt x="32638" y="7712"/>
                  </a:cubicBezTo>
                  <a:cubicBezTo>
                    <a:pt x="33025" y="6205"/>
                    <a:pt x="33238" y="5692"/>
                    <a:pt x="32760" y="5510"/>
                  </a:cubicBezTo>
                  <a:cubicBezTo>
                    <a:pt x="32726" y="5497"/>
                    <a:pt x="32689" y="5491"/>
                    <a:pt x="32649" y="5491"/>
                  </a:cubicBezTo>
                  <a:cubicBezTo>
                    <a:pt x="32434" y="5491"/>
                    <a:pt x="32155" y="5662"/>
                    <a:pt x="31912" y="5727"/>
                  </a:cubicBezTo>
                  <a:cubicBezTo>
                    <a:pt x="31898" y="5731"/>
                    <a:pt x="31883" y="5732"/>
                    <a:pt x="31868" y="5732"/>
                  </a:cubicBezTo>
                  <a:cubicBezTo>
                    <a:pt x="31826" y="5732"/>
                    <a:pt x="31780" y="5722"/>
                    <a:pt x="31736" y="5718"/>
                  </a:cubicBezTo>
                  <a:cubicBezTo>
                    <a:pt x="31702" y="5262"/>
                    <a:pt x="31670" y="4806"/>
                    <a:pt x="31627" y="4212"/>
                  </a:cubicBezTo>
                  <a:cubicBezTo>
                    <a:pt x="30534" y="4622"/>
                    <a:pt x="30402" y="5688"/>
                    <a:pt x="29752" y="6309"/>
                  </a:cubicBezTo>
                  <a:cubicBezTo>
                    <a:pt x="29348" y="6115"/>
                    <a:pt x="29290" y="5820"/>
                    <a:pt x="29335" y="5436"/>
                  </a:cubicBezTo>
                  <a:cubicBezTo>
                    <a:pt x="29385" y="4995"/>
                    <a:pt x="29409" y="4545"/>
                    <a:pt x="29385" y="4104"/>
                  </a:cubicBezTo>
                  <a:cubicBezTo>
                    <a:pt x="29375" y="3923"/>
                    <a:pt x="29211" y="3751"/>
                    <a:pt x="29057" y="3467"/>
                  </a:cubicBezTo>
                  <a:cubicBezTo>
                    <a:pt x="28686" y="3820"/>
                    <a:pt x="28405" y="4089"/>
                    <a:pt x="28071" y="4408"/>
                  </a:cubicBezTo>
                  <a:cubicBezTo>
                    <a:pt x="28071" y="3827"/>
                    <a:pt x="28100" y="3324"/>
                    <a:pt x="28057" y="2827"/>
                  </a:cubicBezTo>
                  <a:cubicBezTo>
                    <a:pt x="28041" y="2640"/>
                    <a:pt x="27897" y="2357"/>
                    <a:pt x="27752" y="2315"/>
                  </a:cubicBezTo>
                  <a:cubicBezTo>
                    <a:pt x="27735" y="2310"/>
                    <a:pt x="27717" y="2308"/>
                    <a:pt x="27697" y="2308"/>
                  </a:cubicBezTo>
                  <a:cubicBezTo>
                    <a:pt x="27543" y="2308"/>
                    <a:pt x="27317" y="2441"/>
                    <a:pt x="27207" y="2569"/>
                  </a:cubicBezTo>
                  <a:cubicBezTo>
                    <a:pt x="26958" y="2859"/>
                    <a:pt x="26775" y="3204"/>
                    <a:pt x="26511" y="3610"/>
                  </a:cubicBezTo>
                  <a:cubicBezTo>
                    <a:pt x="26372" y="3103"/>
                    <a:pt x="26360" y="2506"/>
                    <a:pt x="26159" y="2433"/>
                  </a:cubicBezTo>
                  <a:cubicBezTo>
                    <a:pt x="25669" y="2259"/>
                    <a:pt x="25792" y="1930"/>
                    <a:pt x="25739" y="1620"/>
                  </a:cubicBezTo>
                  <a:cubicBezTo>
                    <a:pt x="25627" y="966"/>
                    <a:pt x="25618" y="194"/>
                    <a:pt x="25038" y="4"/>
                  </a:cubicBezTo>
                  <a:cubicBezTo>
                    <a:pt x="25030" y="1"/>
                    <a:pt x="25022" y="0"/>
                    <a:pt x="250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0" name="Google Shape;11550;p47"/>
            <p:cNvSpPr/>
            <p:nvPr/>
          </p:nvSpPr>
          <p:spPr>
            <a:xfrm>
              <a:off x="3157075" y="2479275"/>
              <a:ext cx="1203250" cy="1125375"/>
            </a:xfrm>
            <a:custGeom>
              <a:avLst/>
              <a:gdLst/>
              <a:ahLst/>
              <a:cxnLst/>
              <a:rect l="l" t="t" r="r" b="b"/>
              <a:pathLst>
                <a:path w="48130" h="45015" extrusionOk="0">
                  <a:moveTo>
                    <a:pt x="25590" y="14566"/>
                  </a:moveTo>
                  <a:lnTo>
                    <a:pt x="25590" y="14566"/>
                  </a:lnTo>
                  <a:cubicBezTo>
                    <a:pt x="25574" y="14647"/>
                    <a:pt x="25557" y="14731"/>
                    <a:pt x="25537" y="14834"/>
                  </a:cubicBezTo>
                  <a:cubicBezTo>
                    <a:pt x="25422" y="14692"/>
                    <a:pt x="25479" y="14620"/>
                    <a:pt x="25590" y="14566"/>
                  </a:cubicBezTo>
                  <a:close/>
                  <a:moveTo>
                    <a:pt x="26462" y="27583"/>
                  </a:moveTo>
                  <a:cubicBezTo>
                    <a:pt x="26507" y="27761"/>
                    <a:pt x="26529" y="27850"/>
                    <a:pt x="26548" y="27933"/>
                  </a:cubicBezTo>
                  <a:lnTo>
                    <a:pt x="26548" y="27933"/>
                  </a:lnTo>
                  <a:cubicBezTo>
                    <a:pt x="26428" y="27901"/>
                    <a:pt x="26397" y="27816"/>
                    <a:pt x="26462" y="27583"/>
                  </a:cubicBezTo>
                  <a:close/>
                  <a:moveTo>
                    <a:pt x="20900" y="0"/>
                  </a:moveTo>
                  <a:cubicBezTo>
                    <a:pt x="20590" y="1013"/>
                    <a:pt x="20758" y="1895"/>
                    <a:pt x="20867" y="3376"/>
                  </a:cubicBezTo>
                  <a:cubicBezTo>
                    <a:pt x="20983" y="4920"/>
                    <a:pt x="21581" y="7555"/>
                    <a:pt x="21936" y="14200"/>
                  </a:cubicBezTo>
                  <a:cubicBezTo>
                    <a:pt x="22078" y="16852"/>
                    <a:pt x="21980" y="15651"/>
                    <a:pt x="22269" y="21261"/>
                  </a:cubicBezTo>
                  <a:cubicBezTo>
                    <a:pt x="22270" y="21294"/>
                    <a:pt x="22186" y="21333"/>
                    <a:pt x="22105" y="21400"/>
                  </a:cubicBezTo>
                  <a:cubicBezTo>
                    <a:pt x="21789" y="20988"/>
                    <a:pt x="21901" y="20987"/>
                    <a:pt x="20910" y="18009"/>
                  </a:cubicBezTo>
                  <a:cubicBezTo>
                    <a:pt x="20279" y="16111"/>
                    <a:pt x="19197" y="12925"/>
                    <a:pt x="18493" y="11070"/>
                  </a:cubicBezTo>
                  <a:cubicBezTo>
                    <a:pt x="17616" y="8765"/>
                    <a:pt x="18257" y="10647"/>
                    <a:pt x="15951" y="4174"/>
                  </a:cubicBezTo>
                  <a:cubicBezTo>
                    <a:pt x="15748" y="3605"/>
                    <a:pt x="15571" y="3025"/>
                    <a:pt x="15340" y="2467"/>
                  </a:cubicBezTo>
                  <a:cubicBezTo>
                    <a:pt x="15113" y="1920"/>
                    <a:pt x="15019" y="1312"/>
                    <a:pt x="14668" y="810"/>
                  </a:cubicBezTo>
                  <a:cubicBezTo>
                    <a:pt x="14447" y="941"/>
                    <a:pt x="14494" y="1114"/>
                    <a:pt x="14517" y="1250"/>
                  </a:cubicBezTo>
                  <a:cubicBezTo>
                    <a:pt x="15027" y="4171"/>
                    <a:pt x="17824" y="11729"/>
                    <a:pt x="20272" y="18634"/>
                  </a:cubicBezTo>
                  <a:cubicBezTo>
                    <a:pt x="20315" y="18761"/>
                    <a:pt x="20458" y="18887"/>
                    <a:pt x="20301" y="19056"/>
                  </a:cubicBezTo>
                  <a:cubicBezTo>
                    <a:pt x="18538" y="16522"/>
                    <a:pt x="19969" y="18296"/>
                    <a:pt x="12207" y="8038"/>
                  </a:cubicBezTo>
                  <a:cubicBezTo>
                    <a:pt x="11438" y="7021"/>
                    <a:pt x="10621" y="6040"/>
                    <a:pt x="9686" y="5167"/>
                  </a:cubicBezTo>
                  <a:cubicBezTo>
                    <a:pt x="9630" y="5115"/>
                    <a:pt x="9575" y="5028"/>
                    <a:pt x="9481" y="5028"/>
                  </a:cubicBezTo>
                  <a:cubicBezTo>
                    <a:pt x="9444" y="5028"/>
                    <a:pt x="9402" y="5042"/>
                    <a:pt x="9350" y="5077"/>
                  </a:cubicBezTo>
                  <a:cubicBezTo>
                    <a:pt x="9367" y="5150"/>
                    <a:pt x="9365" y="5247"/>
                    <a:pt x="9407" y="5314"/>
                  </a:cubicBezTo>
                  <a:cubicBezTo>
                    <a:pt x="9431" y="5352"/>
                    <a:pt x="16368" y="14586"/>
                    <a:pt x="20624" y="21371"/>
                  </a:cubicBezTo>
                  <a:cubicBezTo>
                    <a:pt x="20661" y="21428"/>
                    <a:pt x="20659" y="21512"/>
                    <a:pt x="20692" y="21655"/>
                  </a:cubicBezTo>
                  <a:cubicBezTo>
                    <a:pt x="20385" y="21489"/>
                    <a:pt x="11082" y="14138"/>
                    <a:pt x="10769" y="13907"/>
                  </a:cubicBezTo>
                  <a:cubicBezTo>
                    <a:pt x="5022" y="9665"/>
                    <a:pt x="4739" y="9718"/>
                    <a:pt x="3648" y="9103"/>
                  </a:cubicBezTo>
                  <a:cubicBezTo>
                    <a:pt x="3586" y="9068"/>
                    <a:pt x="3519" y="9023"/>
                    <a:pt x="3443" y="9023"/>
                  </a:cubicBezTo>
                  <a:cubicBezTo>
                    <a:pt x="3391" y="9023"/>
                    <a:pt x="3336" y="9043"/>
                    <a:pt x="3276" y="9099"/>
                  </a:cubicBezTo>
                  <a:cubicBezTo>
                    <a:pt x="3293" y="9250"/>
                    <a:pt x="3406" y="9354"/>
                    <a:pt x="3523" y="9448"/>
                  </a:cubicBezTo>
                  <a:cubicBezTo>
                    <a:pt x="4068" y="9888"/>
                    <a:pt x="4604" y="10343"/>
                    <a:pt x="5167" y="10758"/>
                  </a:cubicBezTo>
                  <a:cubicBezTo>
                    <a:pt x="9790" y="14170"/>
                    <a:pt x="10269" y="14835"/>
                    <a:pt x="15237" y="18665"/>
                  </a:cubicBezTo>
                  <a:cubicBezTo>
                    <a:pt x="17766" y="20613"/>
                    <a:pt x="19042" y="21434"/>
                    <a:pt x="20044" y="22331"/>
                  </a:cubicBezTo>
                  <a:cubicBezTo>
                    <a:pt x="20042" y="22599"/>
                    <a:pt x="20037" y="22791"/>
                    <a:pt x="19779" y="22882"/>
                  </a:cubicBezTo>
                  <a:cubicBezTo>
                    <a:pt x="17520" y="22229"/>
                    <a:pt x="3114" y="17864"/>
                    <a:pt x="347" y="17864"/>
                  </a:cubicBezTo>
                  <a:cubicBezTo>
                    <a:pt x="195" y="17864"/>
                    <a:pt x="78" y="17877"/>
                    <a:pt x="0" y="17905"/>
                  </a:cubicBezTo>
                  <a:cubicBezTo>
                    <a:pt x="301" y="18532"/>
                    <a:pt x="1370" y="18465"/>
                    <a:pt x="17777" y="23288"/>
                  </a:cubicBezTo>
                  <a:cubicBezTo>
                    <a:pt x="18171" y="23404"/>
                    <a:pt x="18584" y="23474"/>
                    <a:pt x="19097" y="23733"/>
                  </a:cubicBezTo>
                  <a:cubicBezTo>
                    <a:pt x="17349" y="23839"/>
                    <a:pt x="16689" y="23706"/>
                    <a:pt x="15614" y="23874"/>
                  </a:cubicBezTo>
                  <a:cubicBezTo>
                    <a:pt x="15551" y="23884"/>
                    <a:pt x="15468" y="23888"/>
                    <a:pt x="15370" y="23888"/>
                  </a:cubicBezTo>
                  <a:cubicBezTo>
                    <a:pt x="14908" y="23888"/>
                    <a:pt x="14109" y="23798"/>
                    <a:pt x="13519" y="23781"/>
                  </a:cubicBezTo>
                  <a:cubicBezTo>
                    <a:pt x="12340" y="23748"/>
                    <a:pt x="11159" y="23751"/>
                    <a:pt x="9981" y="23692"/>
                  </a:cubicBezTo>
                  <a:cubicBezTo>
                    <a:pt x="9246" y="23655"/>
                    <a:pt x="8512" y="23581"/>
                    <a:pt x="7772" y="23581"/>
                  </a:cubicBezTo>
                  <a:cubicBezTo>
                    <a:pt x="7746" y="23581"/>
                    <a:pt x="7720" y="23581"/>
                    <a:pt x="7694" y="23581"/>
                  </a:cubicBezTo>
                  <a:cubicBezTo>
                    <a:pt x="3684" y="23612"/>
                    <a:pt x="3549" y="23502"/>
                    <a:pt x="666" y="24064"/>
                  </a:cubicBezTo>
                  <a:cubicBezTo>
                    <a:pt x="572" y="24082"/>
                    <a:pt x="407" y="24097"/>
                    <a:pt x="476" y="24322"/>
                  </a:cubicBezTo>
                  <a:cubicBezTo>
                    <a:pt x="2711" y="24460"/>
                    <a:pt x="2913" y="24476"/>
                    <a:pt x="3483" y="24476"/>
                  </a:cubicBezTo>
                  <a:cubicBezTo>
                    <a:pt x="3654" y="24476"/>
                    <a:pt x="3857" y="24474"/>
                    <a:pt x="4158" y="24474"/>
                  </a:cubicBezTo>
                  <a:cubicBezTo>
                    <a:pt x="4567" y="24474"/>
                    <a:pt x="5155" y="24477"/>
                    <a:pt x="6086" y="24489"/>
                  </a:cubicBezTo>
                  <a:cubicBezTo>
                    <a:pt x="8955" y="24527"/>
                    <a:pt x="10487" y="24712"/>
                    <a:pt x="18792" y="24712"/>
                  </a:cubicBezTo>
                  <a:cubicBezTo>
                    <a:pt x="17602" y="25343"/>
                    <a:pt x="18253" y="24983"/>
                    <a:pt x="16380" y="25819"/>
                  </a:cubicBezTo>
                  <a:cubicBezTo>
                    <a:pt x="13068" y="27300"/>
                    <a:pt x="14224" y="26728"/>
                    <a:pt x="7049" y="30646"/>
                  </a:cubicBezTo>
                  <a:cubicBezTo>
                    <a:pt x="6203" y="31106"/>
                    <a:pt x="6148" y="31092"/>
                    <a:pt x="4909" y="32067"/>
                  </a:cubicBezTo>
                  <a:cubicBezTo>
                    <a:pt x="4857" y="32107"/>
                    <a:pt x="4857" y="32216"/>
                    <a:pt x="4836" y="32284"/>
                  </a:cubicBezTo>
                  <a:cubicBezTo>
                    <a:pt x="4909" y="32331"/>
                    <a:pt x="4975" y="32348"/>
                    <a:pt x="5038" y="32348"/>
                  </a:cubicBezTo>
                  <a:cubicBezTo>
                    <a:pt x="5137" y="32348"/>
                    <a:pt x="5227" y="32306"/>
                    <a:pt x="5319" y="32278"/>
                  </a:cubicBezTo>
                  <a:cubicBezTo>
                    <a:pt x="6423" y="31948"/>
                    <a:pt x="7449" y="31431"/>
                    <a:pt x="8481" y="30939"/>
                  </a:cubicBezTo>
                  <a:cubicBezTo>
                    <a:pt x="9717" y="30349"/>
                    <a:pt x="10934" y="29718"/>
                    <a:pt x="12136" y="29063"/>
                  </a:cubicBezTo>
                  <a:cubicBezTo>
                    <a:pt x="14516" y="27765"/>
                    <a:pt x="17001" y="26689"/>
                    <a:pt x="19447" y="25534"/>
                  </a:cubicBezTo>
                  <a:cubicBezTo>
                    <a:pt x="19449" y="25533"/>
                    <a:pt x="19451" y="25533"/>
                    <a:pt x="19453" y="25533"/>
                  </a:cubicBezTo>
                  <a:cubicBezTo>
                    <a:pt x="19476" y="25533"/>
                    <a:pt x="19518" y="25576"/>
                    <a:pt x="19525" y="25581"/>
                  </a:cubicBezTo>
                  <a:cubicBezTo>
                    <a:pt x="17904" y="27068"/>
                    <a:pt x="9034" y="35048"/>
                    <a:pt x="8436" y="37424"/>
                  </a:cubicBezTo>
                  <a:cubicBezTo>
                    <a:pt x="8530" y="37490"/>
                    <a:pt x="8611" y="37517"/>
                    <a:pt x="8685" y="37517"/>
                  </a:cubicBezTo>
                  <a:cubicBezTo>
                    <a:pt x="8799" y="37517"/>
                    <a:pt x="8894" y="37453"/>
                    <a:pt x="8984" y="37375"/>
                  </a:cubicBezTo>
                  <a:cubicBezTo>
                    <a:pt x="9737" y="36735"/>
                    <a:pt x="10485" y="36090"/>
                    <a:pt x="11151" y="35356"/>
                  </a:cubicBezTo>
                  <a:cubicBezTo>
                    <a:pt x="12089" y="34324"/>
                    <a:pt x="18396" y="27938"/>
                    <a:pt x="19025" y="27624"/>
                  </a:cubicBezTo>
                  <a:lnTo>
                    <a:pt x="19025" y="27624"/>
                  </a:lnTo>
                  <a:cubicBezTo>
                    <a:pt x="19242" y="27926"/>
                    <a:pt x="19016" y="27695"/>
                    <a:pt x="14336" y="36341"/>
                  </a:cubicBezTo>
                  <a:cubicBezTo>
                    <a:pt x="13728" y="37462"/>
                    <a:pt x="13282" y="38658"/>
                    <a:pt x="12869" y="39864"/>
                  </a:cubicBezTo>
                  <a:cubicBezTo>
                    <a:pt x="12796" y="40072"/>
                    <a:pt x="12701" y="40282"/>
                    <a:pt x="12866" y="40541"/>
                  </a:cubicBezTo>
                  <a:cubicBezTo>
                    <a:pt x="12964" y="40471"/>
                    <a:pt x="13079" y="40422"/>
                    <a:pt x="13147" y="40334"/>
                  </a:cubicBezTo>
                  <a:cubicBezTo>
                    <a:pt x="13796" y="39499"/>
                    <a:pt x="13494" y="40077"/>
                    <a:pt x="16374" y="34924"/>
                  </a:cubicBezTo>
                  <a:cubicBezTo>
                    <a:pt x="20458" y="27624"/>
                    <a:pt x="20662" y="27315"/>
                    <a:pt x="21524" y="25525"/>
                  </a:cubicBezTo>
                  <a:cubicBezTo>
                    <a:pt x="21600" y="25618"/>
                    <a:pt x="21696" y="25681"/>
                    <a:pt x="21705" y="25756"/>
                  </a:cubicBezTo>
                  <a:cubicBezTo>
                    <a:pt x="21754" y="26165"/>
                    <a:pt x="21698" y="26077"/>
                    <a:pt x="20751" y="30511"/>
                  </a:cubicBezTo>
                  <a:cubicBezTo>
                    <a:pt x="18796" y="39665"/>
                    <a:pt x="18431" y="40710"/>
                    <a:pt x="18926" y="42411"/>
                  </a:cubicBezTo>
                  <a:cubicBezTo>
                    <a:pt x="18948" y="42489"/>
                    <a:pt x="19023" y="42553"/>
                    <a:pt x="19101" y="42663"/>
                  </a:cubicBezTo>
                  <a:cubicBezTo>
                    <a:pt x="19216" y="42565"/>
                    <a:pt x="19343" y="42506"/>
                    <a:pt x="19393" y="42407"/>
                  </a:cubicBezTo>
                  <a:cubicBezTo>
                    <a:pt x="19566" y="42069"/>
                    <a:pt x="19765" y="41731"/>
                    <a:pt x="19858" y="41368"/>
                  </a:cubicBezTo>
                  <a:cubicBezTo>
                    <a:pt x="20047" y="40632"/>
                    <a:pt x="20058" y="40508"/>
                    <a:pt x="21417" y="33221"/>
                  </a:cubicBezTo>
                  <a:cubicBezTo>
                    <a:pt x="22152" y="29280"/>
                    <a:pt x="22182" y="28791"/>
                    <a:pt x="22345" y="28791"/>
                  </a:cubicBezTo>
                  <a:cubicBezTo>
                    <a:pt x="22374" y="28791"/>
                    <a:pt x="22406" y="28806"/>
                    <a:pt x="22447" y="28820"/>
                  </a:cubicBezTo>
                  <a:cubicBezTo>
                    <a:pt x="23854" y="34702"/>
                    <a:pt x="24635" y="42706"/>
                    <a:pt x="26890" y="44671"/>
                  </a:cubicBezTo>
                  <a:cubicBezTo>
                    <a:pt x="26983" y="44536"/>
                    <a:pt x="27094" y="44446"/>
                    <a:pt x="27105" y="44344"/>
                  </a:cubicBezTo>
                  <a:cubicBezTo>
                    <a:pt x="27263" y="42984"/>
                    <a:pt x="26983" y="42941"/>
                    <a:pt x="26381" y="40043"/>
                  </a:cubicBezTo>
                  <a:cubicBezTo>
                    <a:pt x="24628" y="31594"/>
                    <a:pt x="24391" y="29343"/>
                    <a:pt x="23047" y="25654"/>
                  </a:cubicBezTo>
                  <a:cubicBezTo>
                    <a:pt x="22945" y="25374"/>
                    <a:pt x="22876" y="25102"/>
                    <a:pt x="23041" y="24831"/>
                  </a:cubicBezTo>
                  <a:cubicBezTo>
                    <a:pt x="23106" y="24726"/>
                    <a:pt x="23161" y="24593"/>
                    <a:pt x="23308" y="24593"/>
                  </a:cubicBezTo>
                  <a:cubicBezTo>
                    <a:pt x="23338" y="24593"/>
                    <a:pt x="23371" y="24599"/>
                    <a:pt x="23409" y="24611"/>
                  </a:cubicBezTo>
                  <a:cubicBezTo>
                    <a:pt x="24248" y="26563"/>
                    <a:pt x="25256" y="28445"/>
                    <a:pt x="26254" y="30329"/>
                  </a:cubicBezTo>
                  <a:cubicBezTo>
                    <a:pt x="29662" y="36750"/>
                    <a:pt x="30703" y="40190"/>
                    <a:pt x="33252" y="44012"/>
                  </a:cubicBezTo>
                  <a:cubicBezTo>
                    <a:pt x="33476" y="44349"/>
                    <a:pt x="33804" y="44624"/>
                    <a:pt x="34116" y="44891"/>
                  </a:cubicBezTo>
                  <a:cubicBezTo>
                    <a:pt x="34203" y="44966"/>
                    <a:pt x="34307" y="45014"/>
                    <a:pt x="34414" y="45014"/>
                  </a:cubicBezTo>
                  <a:cubicBezTo>
                    <a:pt x="34517" y="45014"/>
                    <a:pt x="34624" y="44970"/>
                    <a:pt x="34725" y="44862"/>
                  </a:cubicBezTo>
                  <a:cubicBezTo>
                    <a:pt x="34203" y="43169"/>
                    <a:pt x="26765" y="28842"/>
                    <a:pt x="26572" y="27967"/>
                  </a:cubicBezTo>
                  <a:lnTo>
                    <a:pt x="26572" y="27967"/>
                  </a:lnTo>
                  <a:cubicBezTo>
                    <a:pt x="26892" y="28230"/>
                    <a:pt x="26788" y="27985"/>
                    <a:pt x="28231" y="29994"/>
                  </a:cubicBezTo>
                  <a:cubicBezTo>
                    <a:pt x="32586" y="36057"/>
                    <a:pt x="35819" y="38969"/>
                    <a:pt x="37337" y="40801"/>
                  </a:cubicBezTo>
                  <a:cubicBezTo>
                    <a:pt x="38097" y="41719"/>
                    <a:pt x="39030" y="42441"/>
                    <a:pt x="39898" y="43234"/>
                  </a:cubicBezTo>
                  <a:cubicBezTo>
                    <a:pt x="40335" y="43633"/>
                    <a:pt x="40818" y="44015"/>
                    <a:pt x="41476" y="44126"/>
                  </a:cubicBezTo>
                  <a:cubicBezTo>
                    <a:pt x="41521" y="44078"/>
                    <a:pt x="41563" y="44033"/>
                    <a:pt x="41630" y="43965"/>
                  </a:cubicBezTo>
                  <a:cubicBezTo>
                    <a:pt x="41471" y="43567"/>
                    <a:pt x="41308" y="43195"/>
                    <a:pt x="41039" y="42877"/>
                  </a:cubicBezTo>
                  <a:cubicBezTo>
                    <a:pt x="38078" y="39368"/>
                    <a:pt x="37955" y="39195"/>
                    <a:pt x="37148" y="38285"/>
                  </a:cubicBezTo>
                  <a:cubicBezTo>
                    <a:pt x="32402" y="32923"/>
                    <a:pt x="34027" y="35211"/>
                    <a:pt x="27087" y="26399"/>
                  </a:cubicBezTo>
                  <a:cubicBezTo>
                    <a:pt x="27036" y="26335"/>
                    <a:pt x="27017" y="26246"/>
                    <a:pt x="26982" y="26166"/>
                  </a:cubicBezTo>
                  <a:cubicBezTo>
                    <a:pt x="27022" y="26145"/>
                    <a:pt x="27057" y="26137"/>
                    <a:pt x="27088" y="26137"/>
                  </a:cubicBezTo>
                  <a:cubicBezTo>
                    <a:pt x="27192" y="26137"/>
                    <a:pt x="27250" y="26232"/>
                    <a:pt x="27317" y="26279"/>
                  </a:cubicBezTo>
                  <a:cubicBezTo>
                    <a:pt x="32177" y="29692"/>
                    <a:pt x="30586" y="28640"/>
                    <a:pt x="34839" y="31852"/>
                  </a:cubicBezTo>
                  <a:cubicBezTo>
                    <a:pt x="36035" y="32757"/>
                    <a:pt x="44866" y="39400"/>
                    <a:pt x="47035" y="39400"/>
                  </a:cubicBezTo>
                  <a:cubicBezTo>
                    <a:pt x="47197" y="39400"/>
                    <a:pt x="47322" y="39363"/>
                    <a:pt x="47404" y="39283"/>
                  </a:cubicBezTo>
                  <a:cubicBezTo>
                    <a:pt x="47334" y="39165"/>
                    <a:pt x="47082" y="38463"/>
                    <a:pt x="45629" y="37508"/>
                  </a:cubicBezTo>
                  <a:cubicBezTo>
                    <a:pt x="34643" y="30282"/>
                    <a:pt x="38647" y="32763"/>
                    <a:pt x="30124" y="26678"/>
                  </a:cubicBezTo>
                  <a:cubicBezTo>
                    <a:pt x="29376" y="26142"/>
                    <a:pt x="28583" y="25670"/>
                    <a:pt x="27798" y="25163"/>
                  </a:cubicBezTo>
                  <a:cubicBezTo>
                    <a:pt x="27846" y="25132"/>
                    <a:pt x="27850" y="25101"/>
                    <a:pt x="27919" y="25101"/>
                  </a:cubicBezTo>
                  <a:cubicBezTo>
                    <a:pt x="28176" y="25101"/>
                    <a:pt x="29344" y="25537"/>
                    <a:pt x="37175" y="28065"/>
                  </a:cubicBezTo>
                  <a:cubicBezTo>
                    <a:pt x="43311" y="30045"/>
                    <a:pt x="44591" y="30465"/>
                    <a:pt x="46329" y="30714"/>
                  </a:cubicBezTo>
                  <a:cubicBezTo>
                    <a:pt x="46767" y="30777"/>
                    <a:pt x="47217" y="30782"/>
                    <a:pt x="47660" y="30791"/>
                  </a:cubicBezTo>
                  <a:cubicBezTo>
                    <a:pt x="47663" y="30791"/>
                    <a:pt x="47666" y="30791"/>
                    <a:pt x="47670" y="30791"/>
                  </a:cubicBezTo>
                  <a:cubicBezTo>
                    <a:pt x="47857" y="30791"/>
                    <a:pt x="48039" y="30728"/>
                    <a:pt x="48130" y="30478"/>
                  </a:cubicBezTo>
                  <a:cubicBezTo>
                    <a:pt x="47988" y="30376"/>
                    <a:pt x="47843" y="30252"/>
                    <a:pt x="47681" y="30161"/>
                  </a:cubicBezTo>
                  <a:cubicBezTo>
                    <a:pt x="47015" y="29782"/>
                    <a:pt x="46307" y="29495"/>
                    <a:pt x="45583" y="29249"/>
                  </a:cubicBezTo>
                  <a:cubicBezTo>
                    <a:pt x="35947" y="25990"/>
                    <a:pt x="40299" y="27253"/>
                    <a:pt x="26780" y="23043"/>
                  </a:cubicBezTo>
                  <a:cubicBezTo>
                    <a:pt x="39656" y="22278"/>
                    <a:pt x="45911" y="22925"/>
                    <a:pt x="46429" y="21700"/>
                  </a:cubicBezTo>
                  <a:cubicBezTo>
                    <a:pt x="46359" y="21631"/>
                    <a:pt x="46289" y="21512"/>
                    <a:pt x="46190" y="21475"/>
                  </a:cubicBezTo>
                  <a:cubicBezTo>
                    <a:pt x="45771" y="21320"/>
                    <a:pt x="45342" y="21219"/>
                    <a:pt x="44886" y="21219"/>
                  </a:cubicBezTo>
                  <a:cubicBezTo>
                    <a:pt x="43751" y="21218"/>
                    <a:pt x="42614" y="21195"/>
                    <a:pt x="41477" y="21195"/>
                  </a:cubicBezTo>
                  <a:cubicBezTo>
                    <a:pt x="41275" y="21195"/>
                    <a:pt x="41072" y="21196"/>
                    <a:pt x="40870" y="21197"/>
                  </a:cubicBezTo>
                  <a:cubicBezTo>
                    <a:pt x="38514" y="21219"/>
                    <a:pt x="36157" y="21196"/>
                    <a:pt x="33802" y="21372"/>
                  </a:cubicBezTo>
                  <a:cubicBezTo>
                    <a:pt x="32344" y="21480"/>
                    <a:pt x="30875" y="21468"/>
                    <a:pt x="29414" y="21590"/>
                  </a:cubicBezTo>
                  <a:cubicBezTo>
                    <a:pt x="28622" y="21654"/>
                    <a:pt x="27822" y="21596"/>
                    <a:pt x="27034" y="21756"/>
                  </a:cubicBezTo>
                  <a:cubicBezTo>
                    <a:pt x="26974" y="21768"/>
                    <a:pt x="26912" y="21772"/>
                    <a:pt x="26841" y="21772"/>
                  </a:cubicBezTo>
                  <a:cubicBezTo>
                    <a:pt x="26719" y="21772"/>
                    <a:pt x="26569" y="21761"/>
                    <a:pt x="26352" y="21761"/>
                  </a:cubicBezTo>
                  <a:cubicBezTo>
                    <a:pt x="36995" y="16789"/>
                    <a:pt x="40540" y="16302"/>
                    <a:pt x="40894" y="14825"/>
                  </a:cubicBezTo>
                  <a:cubicBezTo>
                    <a:pt x="40725" y="14774"/>
                    <a:pt x="40585" y="14708"/>
                    <a:pt x="40441" y="14696"/>
                  </a:cubicBezTo>
                  <a:cubicBezTo>
                    <a:pt x="40386" y="14692"/>
                    <a:pt x="40328" y="14690"/>
                    <a:pt x="40268" y="14690"/>
                  </a:cubicBezTo>
                  <a:cubicBezTo>
                    <a:pt x="38063" y="14690"/>
                    <a:pt x="32319" y="17494"/>
                    <a:pt x="24683" y="21113"/>
                  </a:cubicBezTo>
                  <a:cubicBezTo>
                    <a:pt x="24620" y="21143"/>
                    <a:pt x="24555" y="21193"/>
                    <a:pt x="24488" y="21193"/>
                  </a:cubicBezTo>
                  <a:cubicBezTo>
                    <a:pt x="24447" y="21193"/>
                    <a:pt x="24406" y="21174"/>
                    <a:pt x="24364" y="21123"/>
                  </a:cubicBezTo>
                  <a:cubicBezTo>
                    <a:pt x="29896" y="16313"/>
                    <a:pt x="30270" y="16019"/>
                    <a:pt x="33721" y="12251"/>
                  </a:cubicBezTo>
                  <a:cubicBezTo>
                    <a:pt x="35135" y="10707"/>
                    <a:pt x="35233" y="10437"/>
                    <a:pt x="35527" y="9920"/>
                  </a:cubicBezTo>
                  <a:cubicBezTo>
                    <a:pt x="35595" y="9802"/>
                    <a:pt x="35553" y="9678"/>
                    <a:pt x="35366" y="9594"/>
                  </a:cubicBezTo>
                  <a:cubicBezTo>
                    <a:pt x="33880" y="10288"/>
                    <a:pt x="33283" y="11872"/>
                    <a:pt x="24751" y="19255"/>
                  </a:cubicBezTo>
                  <a:cubicBezTo>
                    <a:pt x="24572" y="18825"/>
                    <a:pt x="26036" y="17099"/>
                    <a:pt x="30509" y="8390"/>
                  </a:cubicBezTo>
                  <a:cubicBezTo>
                    <a:pt x="30742" y="7933"/>
                    <a:pt x="30866" y="7438"/>
                    <a:pt x="30950" y="6935"/>
                  </a:cubicBezTo>
                  <a:cubicBezTo>
                    <a:pt x="30980" y="6746"/>
                    <a:pt x="30952" y="6545"/>
                    <a:pt x="30641" y="6523"/>
                  </a:cubicBezTo>
                  <a:cubicBezTo>
                    <a:pt x="30230" y="6802"/>
                    <a:pt x="29845" y="7274"/>
                    <a:pt x="29022" y="8703"/>
                  </a:cubicBezTo>
                  <a:cubicBezTo>
                    <a:pt x="25366" y="15035"/>
                    <a:pt x="25952" y="14140"/>
                    <a:pt x="25626" y="14498"/>
                  </a:cubicBezTo>
                  <a:lnTo>
                    <a:pt x="25626" y="14498"/>
                  </a:lnTo>
                  <a:cubicBezTo>
                    <a:pt x="25987" y="12723"/>
                    <a:pt x="29096" y="4070"/>
                    <a:pt x="28609" y="2204"/>
                  </a:cubicBezTo>
                  <a:lnTo>
                    <a:pt x="28609" y="2204"/>
                  </a:lnTo>
                  <a:cubicBezTo>
                    <a:pt x="28296" y="2213"/>
                    <a:pt x="28215" y="2452"/>
                    <a:pt x="28142" y="2648"/>
                  </a:cubicBezTo>
                  <a:cubicBezTo>
                    <a:pt x="26874" y="6011"/>
                    <a:pt x="27745" y="3562"/>
                    <a:pt x="23294" y="17928"/>
                  </a:cubicBezTo>
                  <a:cubicBezTo>
                    <a:pt x="23245" y="18080"/>
                    <a:pt x="23215" y="18235"/>
                    <a:pt x="23019" y="18261"/>
                  </a:cubicBezTo>
                  <a:cubicBezTo>
                    <a:pt x="22287" y="9709"/>
                    <a:pt x="22845" y="14408"/>
                    <a:pt x="22186" y="8275"/>
                  </a:cubicBezTo>
                  <a:cubicBezTo>
                    <a:pt x="22082" y="7297"/>
                    <a:pt x="21456" y="1234"/>
                    <a:pt x="209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1" name="Google Shape;11551;p47"/>
          <p:cNvGrpSpPr/>
          <p:nvPr/>
        </p:nvGrpSpPr>
        <p:grpSpPr>
          <a:xfrm>
            <a:off x="7601691" y="2061181"/>
            <a:ext cx="2023280" cy="3217682"/>
            <a:chOff x="931100" y="794275"/>
            <a:chExt cx="4730606" cy="7523222"/>
          </a:xfrm>
        </p:grpSpPr>
        <p:grpSp>
          <p:nvGrpSpPr>
            <p:cNvPr id="11552" name="Google Shape;11552;p47"/>
            <p:cNvGrpSpPr/>
            <p:nvPr/>
          </p:nvGrpSpPr>
          <p:grpSpPr>
            <a:xfrm>
              <a:off x="931100" y="794275"/>
              <a:ext cx="4730606" cy="6869008"/>
              <a:chOff x="1412100" y="107425"/>
              <a:chExt cx="3035748" cy="4408014"/>
            </a:xfrm>
          </p:grpSpPr>
          <p:sp>
            <p:nvSpPr>
              <p:cNvPr id="11553" name="Google Shape;11553;p47"/>
              <p:cNvSpPr/>
              <p:nvPr/>
            </p:nvSpPr>
            <p:spPr>
              <a:xfrm>
                <a:off x="2899225" y="107547"/>
                <a:ext cx="1548623" cy="4407892"/>
              </a:xfrm>
              <a:custGeom>
                <a:avLst/>
                <a:gdLst/>
                <a:ahLst/>
                <a:cxnLst/>
                <a:rect l="l" t="t" r="r" b="b"/>
                <a:pathLst>
                  <a:path w="38337" h="109113" extrusionOk="0">
                    <a:moveTo>
                      <a:pt x="12447" y="1"/>
                    </a:moveTo>
                    <a:cubicBezTo>
                      <a:pt x="11737" y="1"/>
                      <a:pt x="11118" y="524"/>
                      <a:pt x="11014" y="1246"/>
                    </a:cubicBezTo>
                    <a:cubicBezTo>
                      <a:pt x="10933" y="1815"/>
                      <a:pt x="9015" y="15278"/>
                      <a:pt x="9905" y="23904"/>
                    </a:cubicBezTo>
                    <a:cubicBezTo>
                      <a:pt x="10319" y="27907"/>
                      <a:pt x="10590" y="34920"/>
                      <a:pt x="10392" y="42369"/>
                    </a:cubicBezTo>
                    <a:cubicBezTo>
                      <a:pt x="3151" y="30446"/>
                      <a:pt x="3289" y="12680"/>
                      <a:pt x="3291" y="12491"/>
                    </a:cubicBezTo>
                    <a:cubicBezTo>
                      <a:pt x="3302" y="11688"/>
                      <a:pt x="2660" y="11030"/>
                      <a:pt x="1859" y="11020"/>
                    </a:cubicBezTo>
                    <a:lnTo>
                      <a:pt x="1839" y="11020"/>
                    </a:lnTo>
                    <a:cubicBezTo>
                      <a:pt x="1047" y="11020"/>
                      <a:pt x="398" y="11657"/>
                      <a:pt x="388" y="12452"/>
                    </a:cubicBezTo>
                    <a:cubicBezTo>
                      <a:pt x="376" y="13318"/>
                      <a:pt x="208" y="33816"/>
                      <a:pt x="9602" y="46392"/>
                    </a:cubicBezTo>
                    <a:cubicBezTo>
                      <a:pt x="9765" y="46610"/>
                      <a:pt x="9980" y="46762"/>
                      <a:pt x="10214" y="46859"/>
                    </a:cubicBezTo>
                    <a:cubicBezTo>
                      <a:pt x="9867" y="53360"/>
                      <a:pt x="9121" y="59805"/>
                      <a:pt x="7752" y="64534"/>
                    </a:cubicBezTo>
                    <a:cubicBezTo>
                      <a:pt x="7606" y="65043"/>
                      <a:pt x="7465" y="65538"/>
                      <a:pt x="7329" y="66027"/>
                    </a:cubicBezTo>
                    <a:cubicBezTo>
                      <a:pt x="4487" y="60452"/>
                      <a:pt x="5142" y="48976"/>
                      <a:pt x="5740" y="44429"/>
                    </a:cubicBezTo>
                    <a:cubicBezTo>
                      <a:pt x="5844" y="43633"/>
                      <a:pt x="5284" y="42904"/>
                      <a:pt x="4488" y="42800"/>
                    </a:cubicBezTo>
                    <a:cubicBezTo>
                      <a:pt x="4425" y="42792"/>
                      <a:pt x="4361" y="42787"/>
                      <a:pt x="4298" y="42787"/>
                    </a:cubicBezTo>
                    <a:cubicBezTo>
                      <a:pt x="3581" y="42787"/>
                      <a:pt x="2957" y="43320"/>
                      <a:pt x="2861" y="44051"/>
                    </a:cubicBezTo>
                    <a:cubicBezTo>
                      <a:pt x="2595" y="46068"/>
                      <a:pt x="525" y="63359"/>
                      <a:pt x="6352" y="69700"/>
                    </a:cubicBezTo>
                    <a:cubicBezTo>
                      <a:pt x="4493" y="77050"/>
                      <a:pt x="3966" y="81510"/>
                      <a:pt x="3861" y="82530"/>
                    </a:cubicBezTo>
                    <a:cubicBezTo>
                      <a:pt x="3079" y="84432"/>
                      <a:pt x="2504" y="86245"/>
                      <a:pt x="2210" y="87908"/>
                    </a:cubicBezTo>
                    <a:cubicBezTo>
                      <a:pt x="1" y="100384"/>
                      <a:pt x="409" y="107456"/>
                      <a:pt x="427" y="107752"/>
                    </a:cubicBezTo>
                    <a:cubicBezTo>
                      <a:pt x="475" y="108522"/>
                      <a:pt x="1115" y="109113"/>
                      <a:pt x="1875" y="109113"/>
                    </a:cubicBezTo>
                    <a:cubicBezTo>
                      <a:pt x="1905" y="109113"/>
                      <a:pt x="1936" y="109112"/>
                      <a:pt x="1967" y="109110"/>
                    </a:cubicBezTo>
                    <a:cubicBezTo>
                      <a:pt x="2766" y="109061"/>
                      <a:pt x="3375" y="108373"/>
                      <a:pt x="3326" y="107571"/>
                    </a:cubicBezTo>
                    <a:cubicBezTo>
                      <a:pt x="3322" y="107502"/>
                      <a:pt x="2929" y="100507"/>
                      <a:pt x="5070" y="88413"/>
                    </a:cubicBezTo>
                    <a:cubicBezTo>
                      <a:pt x="6351" y="81177"/>
                      <a:pt x="13908" y="69994"/>
                      <a:pt x="21251" y="60698"/>
                    </a:cubicBezTo>
                    <a:cubicBezTo>
                      <a:pt x="21334" y="60616"/>
                      <a:pt x="21408" y="60523"/>
                      <a:pt x="21470" y="60422"/>
                    </a:cubicBezTo>
                    <a:cubicBezTo>
                      <a:pt x="23352" y="58049"/>
                      <a:pt x="25215" y="55801"/>
                      <a:pt x="26952" y="53782"/>
                    </a:cubicBezTo>
                    <a:cubicBezTo>
                      <a:pt x="27022" y="53716"/>
                      <a:pt x="27086" y="53642"/>
                      <a:pt x="27142" y="53562"/>
                    </a:cubicBezTo>
                    <a:cubicBezTo>
                      <a:pt x="28249" y="52278"/>
                      <a:pt x="29305" y="51086"/>
                      <a:pt x="30273" y="50018"/>
                    </a:cubicBezTo>
                    <a:cubicBezTo>
                      <a:pt x="33940" y="45978"/>
                      <a:pt x="35622" y="40591"/>
                      <a:pt x="35275" y="34002"/>
                    </a:cubicBezTo>
                    <a:cubicBezTo>
                      <a:pt x="35086" y="30432"/>
                      <a:pt x="37805" y="26629"/>
                      <a:pt x="37863" y="26548"/>
                    </a:cubicBezTo>
                    <a:cubicBezTo>
                      <a:pt x="38336" y="25896"/>
                      <a:pt x="38195" y="24989"/>
                      <a:pt x="37547" y="24516"/>
                    </a:cubicBezTo>
                    <a:cubicBezTo>
                      <a:pt x="37289" y="24326"/>
                      <a:pt x="36989" y="24235"/>
                      <a:pt x="36691" y="24235"/>
                    </a:cubicBezTo>
                    <a:cubicBezTo>
                      <a:pt x="36244" y="24235"/>
                      <a:pt x="35804" y="24441"/>
                      <a:pt x="35519" y="24829"/>
                    </a:cubicBezTo>
                    <a:cubicBezTo>
                      <a:pt x="35381" y="25017"/>
                      <a:pt x="32130" y="29515"/>
                      <a:pt x="32375" y="34150"/>
                    </a:cubicBezTo>
                    <a:cubicBezTo>
                      <a:pt x="32677" y="39878"/>
                      <a:pt x="31353" y="44349"/>
                      <a:pt x="28340" y="47806"/>
                    </a:cubicBezTo>
                    <a:cubicBezTo>
                      <a:pt x="29153" y="38824"/>
                      <a:pt x="27574" y="25667"/>
                      <a:pt x="27554" y="25506"/>
                    </a:cubicBezTo>
                    <a:cubicBezTo>
                      <a:pt x="27180" y="22505"/>
                      <a:pt x="29342" y="18584"/>
                      <a:pt x="29364" y="18546"/>
                    </a:cubicBezTo>
                    <a:cubicBezTo>
                      <a:pt x="29754" y="17846"/>
                      <a:pt x="29505" y="16963"/>
                      <a:pt x="28806" y="16571"/>
                    </a:cubicBezTo>
                    <a:cubicBezTo>
                      <a:pt x="28581" y="16445"/>
                      <a:pt x="28338" y="16385"/>
                      <a:pt x="28097" y="16385"/>
                    </a:cubicBezTo>
                    <a:cubicBezTo>
                      <a:pt x="27589" y="16385"/>
                      <a:pt x="27095" y="16652"/>
                      <a:pt x="26830" y="17128"/>
                    </a:cubicBezTo>
                    <a:cubicBezTo>
                      <a:pt x="26721" y="17321"/>
                      <a:pt x="24178" y="21914"/>
                      <a:pt x="24673" y="25868"/>
                    </a:cubicBezTo>
                    <a:cubicBezTo>
                      <a:pt x="25289" y="30804"/>
                      <a:pt x="26588" y="46034"/>
                      <a:pt x="24669" y="51994"/>
                    </a:cubicBezTo>
                    <a:cubicBezTo>
                      <a:pt x="23793" y="53016"/>
                      <a:pt x="22801" y="54192"/>
                      <a:pt x="21727" y="55496"/>
                    </a:cubicBezTo>
                    <a:cubicBezTo>
                      <a:pt x="21773" y="53652"/>
                      <a:pt x="21866" y="51395"/>
                      <a:pt x="22052" y="49158"/>
                    </a:cubicBezTo>
                    <a:cubicBezTo>
                      <a:pt x="22261" y="46647"/>
                      <a:pt x="21629" y="42803"/>
                      <a:pt x="20834" y="38758"/>
                    </a:cubicBezTo>
                    <a:cubicBezTo>
                      <a:pt x="22810" y="36090"/>
                      <a:pt x="23865" y="29034"/>
                      <a:pt x="24251" y="25864"/>
                    </a:cubicBezTo>
                    <a:cubicBezTo>
                      <a:pt x="24347" y="25068"/>
                      <a:pt x="23782" y="24343"/>
                      <a:pt x="22984" y="24248"/>
                    </a:cubicBezTo>
                    <a:cubicBezTo>
                      <a:pt x="22925" y="24240"/>
                      <a:pt x="22866" y="24237"/>
                      <a:pt x="22807" y="24237"/>
                    </a:cubicBezTo>
                    <a:cubicBezTo>
                      <a:pt x="22084" y="24237"/>
                      <a:pt x="21457" y="24777"/>
                      <a:pt x="21366" y="25515"/>
                    </a:cubicBezTo>
                    <a:cubicBezTo>
                      <a:pt x="20998" y="28543"/>
                      <a:pt x="20415" y="31551"/>
                      <a:pt x="19819" y="33757"/>
                    </a:cubicBezTo>
                    <a:cubicBezTo>
                      <a:pt x="19165" y="30531"/>
                      <a:pt x="18607" y="27581"/>
                      <a:pt x="18530" y="25632"/>
                    </a:cubicBezTo>
                    <a:cubicBezTo>
                      <a:pt x="18320" y="20419"/>
                      <a:pt x="20638" y="12063"/>
                      <a:pt x="20662" y="11979"/>
                    </a:cubicBezTo>
                    <a:cubicBezTo>
                      <a:pt x="20879" y="11207"/>
                      <a:pt x="20427" y="10405"/>
                      <a:pt x="19654" y="10189"/>
                    </a:cubicBezTo>
                    <a:cubicBezTo>
                      <a:pt x="19523" y="10153"/>
                      <a:pt x="19390" y="10135"/>
                      <a:pt x="19260" y="10135"/>
                    </a:cubicBezTo>
                    <a:cubicBezTo>
                      <a:pt x="18624" y="10135"/>
                      <a:pt x="18043" y="10555"/>
                      <a:pt x="17865" y="11196"/>
                    </a:cubicBezTo>
                    <a:cubicBezTo>
                      <a:pt x="17764" y="11557"/>
                      <a:pt x="15400" y="20075"/>
                      <a:pt x="15627" y="25747"/>
                    </a:cubicBezTo>
                    <a:cubicBezTo>
                      <a:pt x="15728" y="28264"/>
                      <a:pt x="16497" y="32023"/>
                      <a:pt x="17312" y="36001"/>
                    </a:cubicBezTo>
                    <a:cubicBezTo>
                      <a:pt x="17486" y="36849"/>
                      <a:pt x="17663" y="37718"/>
                      <a:pt x="17836" y="38589"/>
                    </a:cubicBezTo>
                    <a:lnTo>
                      <a:pt x="17841" y="38609"/>
                    </a:lnTo>
                    <a:cubicBezTo>
                      <a:pt x="18638" y="42606"/>
                      <a:pt x="19345" y="46638"/>
                      <a:pt x="19157" y="48921"/>
                    </a:cubicBezTo>
                    <a:cubicBezTo>
                      <a:pt x="18790" y="53327"/>
                      <a:pt x="18772" y="57679"/>
                      <a:pt x="18777" y="59155"/>
                    </a:cubicBezTo>
                    <a:cubicBezTo>
                      <a:pt x="15295" y="63567"/>
                      <a:pt x="11455" y="68791"/>
                      <a:pt x="8323" y="73947"/>
                    </a:cubicBezTo>
                    <a:cubicBezTo>
                      <a:pt x="8867" y="71518"/>
                      <a:pt x="9588" y="68638"/>
                      <a:pt x="10541" y="65339"/>
                    </a:cubicBezTo>
                    <a:cubicBezTo>
                      <a:pt x="13913" y="53670"/>
                      <a:pt x="13666" y="32056"/>
                      <a:pt x="12794" y="23604"/>
                    </a:cubicBezTo>
                    <a:cubicBezTo>
                      <a:pt x="11940" y="15337"/>
                      <a:pt x="13869" y="1796"/>
                      <a:pt x="13889" y="1660"/>
                    </a:cubicBezTo>
                    <a:cubicBezTo>
                      <a:pt x="14003" y="867"/>
                      <a:pt x="13453" y="130"/>
                      <a:pt x="12658" y="16"/>
                    </a:cubicBezTo>
                    <a:cubicBezTo>
                      <a:pt x="12587" y="6"/>
                      <a:pt x="12517" y="1"/>
                      <a:pt x="1244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4" name="Google Shape;11554;p47"/>
              <p:cNvSpPr/>
              <p:nvPr/>
            </p:nvSpPr>
            <p:spPr>
              <a:xfrm>
                <a:off x="2025467" y="107425"/>
                <a:ext cx="849588" cy="4407731"/>
              </a:xfrm>
              <a:custGeom>
                <a:avLst/>
                <a:gdLst/>
                <a:ahLst/>
                <a:cxnLst/>
                <a:rect l="l" t="t" r="r" b="b"/>
                <a:pathLst>
                  <a:path w="21032" h="109109" extrusionOk="0">
                    <a:moveTo>
                      <a:pt x="17792" y="1"/>
                    </a:moveTo>
                    <a:cubicBezTo>
                      <a:pt x="17012" y="1"/>
                      <a:pt x="16336" y="632"/>
                      <a:pt x="16325" y="1431"/>
                    </a:cubicBezTo>
                    <a:cubicBezTo>
                      <a:pt x="16320" y="1726"/>
                      <a:pt x="15865" y="31070"/>
                      <a:pt x="14146" y="40251"/>
                    </a:cubicBezTo>
                    <a:cubicBezTo>
                      <a:pt x="13202" y="45285"/>
                      <a:pt x="12391" y="51975"/>
                      <a:pt x="11962" y="58547"/>
                    </a:cubicBezTo>
                    <a:cubicBezTo>
                      <a:pt x="11445" y="55277"/>
                      <a:pt x="10958" y="51516"/>
                      <a:pt x="10541" y="48292"/>
                    </a:cubicBezTo>
                    <a:cubicBezTo>
                      <a:pt x="9938" y="43631"/>
                      <a:pt x="9351" y="39100"/>
                      <a:pt x="8688" y="35326"/>
                    </a:cubicBezTo>
                    <a:cubicBezTo>
                      <a:pt x="8788" y="35241"/>
                      <a:pt x="8878" y="35143"/>
                      <a:pt x="8954" y="35029"/>
                    </a:cubicBezTo>
                    <a:cubicBezTo>
                      <a:pt x="11756" y="30811"/>
                      <a:pt x="11650" y="12291"/>
                      <a:pt x="11629" y="10193"/>
                    </a:cubicBezTo>
                    <a:cubicBezTo>
                      <a:pt x="11621" y="9396"/>
                      <a:pt x="10973" y="8755"/>
                      <a:pt x="10177" y="8755"/>
                    </a:cubicBezTo>
                    <a:lnTo>
                      <a:pt x="10163" y="8755"/>
                    </a:lnTo>
                    <a:cubicBezTo>
                      <a:pt x="9359" y="8764"/>
                      <a:pt x="8716" y="9419"/>
                      <a:pt x="8724" y="10222"/>
                    </a:cubicBezTo>
                    <a:cubicBezTo>
                      <a:pt x="8783" y="16032"/>
                      <a:pt x="8486" y="25024"/>
                      <a:pt x="7563" y="30086"/>
                    </a:cubicBezTo>
                    <a:cubicBezTo>
                      <a:pt x="7155" y="28604"/>
                      <a:pt x="6713" y="27427"/>
                      <a:pt x="6219" y="26656"/>
                    </a:cubicBezTo>
                    <a:cubicBezTo>
                      <a:pt x="3029" y="21654"/>
                      <a:pt x="4217" y="12760"/>
                      <a:pt x="4230" y="12671"/>
                    </a:cubicBezTo>
                    <a:cubicBezTo>
                      <a:pt x="4340" y="11878"/>
                      <a:pt x="3786" y="11144"/>
                      <a:pt x="2993" y="11032"/>
                    </a:cubicBezTo>
                    <a:cubicBezTo>
                      <a:pt x="2927" y="11024"/>
                      <a:pt x="2862" y="11019"/>
                      <a:pt x="2797" y="11019"/>
                    </a:cubicBezTo>
                    <a:cubicBezTo>
                      <a:pt x="2082" y="11019"/>
                      <a:pt x="1457" y="11540"/>
                      <a:pt x="1354" y="12269"/>
                    </a:cubicBezTo>
                    <a:cubicBezTo>
                      <a:pt x="1297" y="12676"/>
                      <a:pt x="1" y="22308"/>
                      <a:pt x="3771" y="28218"/>
                    </a:cubicBezTo>
                    <a:cubicBezTo>
                      <a:pt x="5336" y="30664"/>
                      <a:pt x="6571" y="40227"/>
                      <a:pt x="7661" y="48663"/>
                    </a:cubicBezTo>
                    <a:cubicBezTo>
                      <a:pt x="8048" y="51658"/>
                      <a:pt x="8392" y="54252"/>
                      <a:pt x="8715" y="56490"/>
                    </a:cubicBezTo>
                    <a:cubicBezTo>
                      <a:pt x="8366" y="56028"/>
                      <a:pt x="8036" y="55569"/>
                      <a:pt x="7756" y="55140"/>
                    </a:cubicBezTo>
                    <a:cubicBezTo>
                      <a:pt x="6848" y="53746"/>
                      <a:pt x="6316" y="47905"/>
                      <a:pt x="6229" y="44204"/>
                    </a:cubicBezTo>
                    <a:cubicBezTo>
                      <a:pt x="6210" y="43414"/>
                      <a:pt x="5564" y="42786"/>
                      <a:pt x="4778" y="42786"/>
                    </a:cubicBezTo>
                    <a:lnTo>
                      <a:pt x="4743" y="42786"/>
                    </a:lnTo>
                    <a:cubicBezTo>
                      <a:pt x="3941" y="42805"/>
                      <a:pt x="3306" y="43471"/>
                      <a:pt x="3326" y="44272"/>
                    </a:cubicBezTo>
                    <a:cubicBezTo>
                      <a:pt x="3365" y="45899"/>
                      <a:pt x="3641" y="54141"/>
                      <a:pt x="5323" y="56724"/>
                    </a:cubicBezTo>
                    <a:cubicBezTo>
                      <a:pt x="6643" y="58750"/>
                      <a:pt x="8846" y="61247"/>
                      <a:pt x="9629" y="62115"/>
                    </a:cubicBezTo>
                    <a:cubicBezTo>
                      <a:pt x="10239" y="65305"/>
                      <a:pt x="10850" y="67221"/>
                      <a:pt x="11646" y="68229"/>
                    </a:cubicBezTo>
                    <a:cubicBezTo>
                      <a:pt x="11657" y="70553"/>
                      <a:pt x="11743" y="72728"/>
                      <a:pt x="11924" y="74645"/>
                    </a:cubicBezTo>
                    <a:cubicBezTo>
                      <a:pt x="12785" y="83786"/>
                      <a:pt x="11651" y="107349"/>
                      <a:pt x="11638" y="107586"/>
                    </a:cubicBezTo>
                    <a:cubicBezTo>
                      <a:pt x="11600" y="108387"/>
                      <a:pt x="12217" y="109068"/>
                      <a:pt x="13018" y="109107"/>
                    </a:cubicBezTo>
                    <a:cubicBezTo>
                      <a:pt x="13042" y="109108"/>
                      <a:pt x="13066" y="109108"/>
                      <a:pt x="13089" y="109108"/>
                    </a:cubicBezTo>
                    <a:cubicBezTo>
                      <a:pt x="13859" y="109108"/>
                      <a:pt x="14501" y="108504"/>
                      <a:pt x="14540" y="107728"/>
                    </a:cubicBezTo>
                    <a:cubicBezTo>
                      <a:pt x="14586" y="106787"/>
                      <a:pt x="15618" y="85368"/>
                      <a:pt x="14904" y="75447"/>
                    </a:cubicBezTo>
                    <a:cubicBezTo>
                      <a:pt x="16563" y="74257"/>
                      <a:pt x="18213" y="70510"/>
                      <a:pt x="19631" y="59437"/>
                    </a:cubicBezTo>
                    <a:cubicBezTo>
                      <a:pt x="20590" y="51941"/>
                      <a:pt x="20987" y="44387"/>
                      <a:pt x="20991" y="44312"/>
                    </a:cubicBezTo>
                    <a:cubicBezTo>
                      <a:pt x="21031" y="43512"/>
                      <a:pt x="20417" y="42828"/>
                      <a:pt x="19615" y="42787"/>
                    </a:cubicBezTo>
                    <a:cubicBezTo>
                      <a:pt x="19588" y="42785"/>
                      <a:pt x="19561" y="42785"/>
                      <a:pt x="19534" y="42785"/>
                    </a:cubicBezTo>
                    <a:cubicBezTo>
                      <a:pt x="18759" y="42785"/>
                      <a:pt x="18131" y="43388"/>
                      <a:pt x="18089" y="44163"/>
                    </a:cubicBezTo>
                    <a:cubicBezTo>
                      <a:pt x="17516" y="55299"/>
                      <a:pt x="16078" y="65610"/>
                      <a:pt x="14582" y="70374"/>
                    </a:cubicBezTo>
                    <a:cubicBezTo>
                      <a:pt x="14556" y="69466"/>
                      <a:pt x="14543" y="68528"/>
                      <a:pt x="14544" y="67562"/>
                    </a:cubicBezTo>
                    <a:lnTo>
                      <a:pt x="14544" y="67556"/>
                    </a:lnTo>
                    <a:cubicBezTo>
                      <a:pt x="14551" y="58832"/>
                      <a:pt x="15639" y="48059"/>
                      <a:pt x="17001" y="40786"/>
                    </a:cubicBezTo>
                    <a:cubicBezTo>
                      <a:pt x="18767" y="31363"/>
                      <a:pt x="19211" y="2691"/>
                      <a:pt x="19229" y="1476"/>
                    </a:cubicBezTo>
                    <a:cubicBezTo>
                      <a:pt x="19241" y="673"/>
                      <a:pt x="18601" y="14"/>
                      <a:pt x="17798" y="1"/>
                    </a:cubicBezTo>
                    <a:cubicBezTo>
                      <a:pt x="17796" y="1"/>
                      <a:pt x="17794" y="1"/>
                      <a:pt x="1779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5" name="Google Shape;11555;p47"/>
              <p:cNvSpPr/>
              <p:nvPr/>
            </p:nvSpPr>
            <p:spPr>
              <a:xfrm>
                <a:off x="1412100" y="516917"/>
                <a:ext cx="1007047" cy="3948452"/>
              </a:xfrm>
              <a:custGeom>
                <a:avLst/>
                <a:gdLst/>
                <a:ahLst/>
                <a:cxnLst/>
                <a:rect l="l" t="t" r="r" b="b"/>
                <a:pathLst>
                  <a:path w="24930" h="97740" extrusionOk="0">
                    <a:moveTo>
                      <a:pt x="9377" y="0"/>
                    </a:moveTo>
                    <a:cubicBezTo>
                      <a:pt x="8650" y="0"/>
                      <a:pt x="8027" y="545"/>
                      <a:pt x="7939" y="1283"/>
                    </a:cubicBezTo>
                    <a:cubicBezTo>
                      <a:pt x="7864" y="1924"/>
                      <a:pt x="6892" y="10187"/>
                      <a:pt x="6181" y="19142"/>
                    </a:cubicBezTo>
                    <a:cubicBezTo>
                      <a:pt x="4984" y="15001"/>
                      <a:pt x="4244" y="10440"/>
                      <a:pt x="4224" y="9711"/>
                    </a:cubicBezTo>
                    <a:cubicBezTo>
                      <a:pt x="4220" y="8913"/>
                      <a:pt x="3573" y="8265"/>
                      <a:pt x="2771" y="8265"/>
                    </a:cubicBezTo>
                    <a:cubicBezTo>
                      <a:pt x="1969" y="8265"/>
                      <a:pt x="1319" y="8915"/>
                      <a:pt x="1319" y="9717"/>
                    </a:cubicBezTo>
                    <a:cubicBezTo>
                      <a:pt x="1319" y="10832"/>
                      <a:pt x="2946" y="20926"/>
                      <a:pt x="5614" y="25688"/>
                    </a:cubicBezTo>
                    <a:cubicBezTo>
                      <a:pt x="5643" y="25739"/>
                      <a:pt x="5683" y="25779"/>
                      <a:pt x="5717" y="25824"/>
                    </a:cubicBezTo>
                    <a:cubicBezTo>
                      <a:pt x="5451" y="30467"/>
                      <a:pt x="5334" y="34826"/>
                      <a:pt x="5530" y="37920"/>
                    </a:cubicBezTo>
                    <a:cubicBezTo>
                      <a:pt x="4977" y="37351"/>
                      <a:pt x="4456" y="36653"/>
                      <a:pt x="4113" y="35824"/>
                    </a:cubicBezTo>
                    <a:cubicBezTo>
                      <a:pt x="3121" y="33424"/>
                      <a:pt x="2901" y="25153"/>
                      <a:pt x="2901" y="22167"/>
                    </a:cubicBezTo>
                    <a:cubicBezTo>
                      <a:pt x="2901" y="21364"/>
                      <a:pt x="2251" y="20715"/>
                      <a:pt x="1449" y="20715"/>
                    </a:cubicBezTo>
                    <a:cubicBezTo>
                      <a:pt x="646" y="20715"/>
                      <a:pt x="1" y="21361"/>
                      <a:pt x="1" y="22164"/>
                    </a:cubicBezTo>
                    <a:cubicBezTo>
                      <a:pt x="1" y="23321"/>
                      <a:pt x="40" y="33566"/>
                      <a:pt x="1433" y="36931"/>
                    </a:cubicBezTo>
                    <a:cubicBezTo>
                      <a:pt x="2598" y="39747"/>
                      <a:pt x="5057" y="41414"/>
                      <a:pt x="6223" y="42077"/>
                    </a:cubicBezTo>
                    <a:cubicBezTo>
                      <a:pt x="7613" y="46771"/>
                      <a:pt x="11208" y="52690"/>
                      <a:pt x="14701" y="58442"/>
                    </a:cubicBezTo>
                    <a:cubicBezTo>
                      <a:pt x="17698" y="63374"/>
                      <a:pt x="20795" y="68473"/>
                      <a:pt x="21160" y="70960"/>
                    </a:cubicBezTo>
                    <a:cubicBezTo>
                      <a:pt x="22021" y="76829"/>
                      <a:pt x="21558" y="96059"/>
                      <a:pt x="21554" y="96252"/>
                    </a:cubicBezTo>
                    <a:cubicBezTo>
                      <a:pt x="21534" y="97052"/>
                      <a:pt x="22169" y="97719"/>
                      <a:pt x="22969" y="97739"/>
                    </a:cubicBezTo>
                    <a:lnTo>
                      <a:pt x="23005" y="97739"/>
                    </a:lnTo>
                    <a:cubicBezTo>
                      <a:pt x="23791" y="97739"/>
                      <a:pt x="24436" y="97111"/>
                      <a:pt x="24457" y="96322"/>
                    </a:cubicBezTo>
                    <a:cubicBezTo>
                      <a:pt x="24477" y="95521"/>
                      <a:pt x="24930" y="76649"/>
                      <a:pt x="24032" y="70538"/>
                    </a:cubicBezTo>
                    <a:cubicBezTo>
                      <a:pt x="23731" y="68471"/>
                      <a:pt x="22285" y="65579"/>
                      <a:pt x="20324" y="62185"/>
                    </a:cubicBezTo>
                    <a:cubicBezTo>
                      <a:pt x="20999" y="58700"/>
                      <a:pt x="19696" y="53855"/>
                      <a:pt x="18312" y="48729"/>
                    </a:cubicBezTo>
                    <a:cubicBezTo>
                      <a:pt x="16789" y="43085"/>
                      <a:pt x="15215" y="37248"/>
                      <a:pt x="16478" y="33788"/>
                    </a:cubicBezTo>
                    <a:cubicBezTo>
                      <a:pt x="19234" y="26252"/>
                      <a:pt x="16647" y="13757"/>
                      <a:pt x="16535" y="13229"/>
                    </a:cubicBezTo>
                    <a:cubicBezTo>
                      <a:pt x="16391" y="12545"/>
                      <a:pt x="15788" y="12077"/>
                      <a:pt x="15115" y="12077"/>
                    </a:cubicBezTo>
                    <a:cubicBezTo>
                      <a:pt x="15016" y="12077"/>
                      <a:pt x="14915" y="12087"/>
                      <a:pt x="14814" y="12109"/>
                    </a:cubicBezTo>
                    <a:cubicBezTo>
                      <a:pt x="14030" y="12274"/>
                      <a:pt x="13527" y="13044"/>
                      <a:pt x="13692" y="13830"/>
                    </a:cubicBezTo>
                    <a:cubicBezTo>
                      <a:pt x="13716" y="13938"/>
                      <a:pt x="15751" y="23785"/>
                      <a:pt x="14337" y="30669"/>
                    </a:cubicBezTo>
                    <a:cubicBezTo>
                      <a:pt x="13738" y="28609"/>
                      <a:pt x="13360" y="25095"/>
                      <a:pt x="13359" y="22085"/>
                    </a:cubicBezTo>
                    <a:cubicBezTo>
                      <a:pt x="13359" y="21284"/>
                      <a:pt x="12709" y="20634"/>
                      <a:pt x="11906" y="20634"/>
                    </a:cubicBezTo>
                    <a:cubicBezTo>
                      <a:pt x="11105" y="20634"/>
                      <a:pt x="10455" y="21284"/>
                      <a:pt x="10455" y="22086"/>
                    </a:cubicBezTo>
                    <a:cubicBezTo>
                      <a:pt x="10455" y="24483"/>
                      <a:pt x="10665" y="32318"/>
                      <a:pt x="13298" y="34550"/>
                    </a:cubicBezTo>
                    <a:cubicBezTo>
                      <a:pt x="12605" y="38728"/>
                      <a:pt x="14077" y="44185"/>
                      <a:pt x="15507" y="49488"/>
                    </a:cubicBezTo>
                    <a:cubicBezTo>
                      <a:pt x="16221" y="52135"/>
                      <a:pt x="16949" y="54831"/>
                      <a:pt x="17331" y="57181"/>
                    </a:cubicBezTo>
                    <a:cubicBezTo>
                      <a:pt x="17282" y="57100"/>
                      <a:pt x="17232" y="57020"/>
                      <a:pt x="17183" y="56937"/>
                    </a:cubicBezTo>
                    <a:cubicBezTo>
                      <a:pt x="13482" y="50845"/>
                      <a:pt x="9287" y="43941"/>
                      <a:pt x="8614" y="39573"/>
                    </a:cubicBezTo>
                    <a:cubicBezTo>
                      <a:pt x="7339" y="31272"/>
                      <a:pt x="10790" y="1919"/>
                      <a:pt x="10825" y="1625"/>
                    </a:cubicBezTo>
                    <a:cubicBezTo>
                      <a:pt x="10919" y="828"/>
                      <a:pt x="10351" y="105"/>
                      <a:pt x="9553" y="11"/>
                    </a:cubicBezTo>
                    <a:cubicBezTo>
                      <a:pt x="9494" y="4"/>
                      <a:pt x="9435" y="0"/>
                      <a:pt x="937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56" name="Google Shape;11556;p47"/>
            <p:cNvGrpSpPr/>
            <p:nvPr/>
          </p:nvGrpSpPr>
          <p:grpSpPr>
            <a:xfrm>
              <a:off x="1036172" y="794334"/>
              <a:ext cx="4625338" cy="6868468"/>
              <a:chOff x="1036172" y="794334"/>
              <a:chExt cx="4625338" cy="6868468"/>
            </a:xfrm>
          </p:grpSpPr>
          <p:sp>
            <p:nvSpPr>
              <p:cNvPr id="11557" name="Google Shape;11557;p47"/>
              <p:cNvSpPr/>
              <p:nvPr/>
            </p:nvSpPr>
            <p:spPr>
              <a:xfrm>
                <a:off x="4494233" y="2319983"/>
                <a:ext cx="259019" cy="1967817"/>
              </a:xfrm>
              <a:custGeom>
                <a:avLst/>
                <a:gdLst/>
                <a:ahLst/>
                <a:cxnLst/>
                <a:rect l="l" t="t" r="r" b="b"/>
                <a:pathLst>
                  <a:path w="4115" h="31260" extrusionOk="0">
                    <a:moveTo>
                      <a:pt x="3027" y="1"/>
                    </a:moveTo>
                    <a:cubicBezTo>
                      <a:pt x="2841" y="1"/>
                      <a:pt x="2663" y="39"/>
                      <a:pt x="2497" y="102"/>
                    </a:cubicBezTo>
                    <a:cubicBezTo>
                      <a:pt x="3104" y="336"/>
                      <a:pt x="3498" y="954"/>
                      <a:pt x="3418" y="1628"/>
                    </a:cubicBezTo>
                    <a:cubicBezTo>
                      <a:pt x="3033" y="4797"/>
                      <a:pt x="1977" y="11854"/>
                      <a:pt x="1" y="14522"/>
                    </a:cubicBezTo>
                    <a:cubicBezTo>
                      <a:pt x="796" y="18567"/>
                      <a:pt x="1428" y="22412"/>
                      <a:pt x="1220" y="24922"/>
                    </a:cubicBezTo>
                    <a:cubicBezTo>
                      <a:pt x="1034" y="27158"/>
                      <a:pt x="941" y="29415"/>
                      <a:pt x="894" y="31259"/>
                    </a:cubicBezTo>
                    <a:cubicBezTo>
                      <a:pt x="1266" y="30807"/>
                      <a:pt x="1623" y="30379"/>
                      <a:pt x="1975" y="29959"/>
                    </a:cubicBezTo>
                    <a:cubicBezTo>
                      <a:pt x="2028" y="28401"/>
                      <a:pt x="2116" y="26656"/>
                      <a:pt x="2260" y="24921"/>
                    </a:cubicBezTo>
                    <a:cubicBezTo>
                      <a:pt x="2469" y="22410"/>
                      <a:pt x="1837" y="18565"/>
                      <a:pt x="1042" y="14520"/>
                    </a:cubicBezTo>
                    <a:cubicBezTo>
                      <a:pt x="2595" y="12423"/>
                      <a:pt x="3577" y="7620"/>
                      <a:pt x="4114" y="4119"/>
                    </a:cubicBezTo>
                    <a:cubicBezTo>
                      <a:pt x="4017" y="3137"/>
                      <a:pt x="3922" y="2291"/>
                      <a:pt x="3839" y="1632"/>
                    </a:cubicBezTo>
                    <a:cubicBezTo>
                      <a:pt x="3782" y="1168"/>
                      <a:pt x="3769" y="696"/>
                      <a:pt x="3784" y="224"/>
                    </a:cubicBezTo>
                    <a:cubicBezTo>
                      <a:pt x="3609" y="114"/>
                      <a:pt x="3410" y="37"/>
                      <a:pt x="3190" y="11"/>
                    </a:cubicBezTo>
                    <a:cubicBezTo>
                      <a:pt x="3135" y="4"/>
                      <a:pt x="3081" y="1"/>
                      <a:pt x="30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8" name="Google Shape;11558;p47"/>
              <p:cNvSpPr/>
              <p:nvPr/>
            </p:nvSpPr>
            <p:spPr>
              <a:xfrm>
                <a:off x="4893695" y="1825974"/>
                <a:ext cx="227672" cy="1977889"/>
              </a:xfrm>
              <a:custGeom>
                <a:avLst/>
                <a:gdLst/>
                <a:ahLst/>
                <a:cxnLst/>
                <a:rect l="l" t="t" r="r" b="b"/>
                <a:pathLst>
                  <a:path w="3617" h="31420" extrusionOk="0">
                    <a:moveTo>
                      <a:pt x="1969" y="1"/>
                    </a:moveTo>
                    <a:cubicBezTo>
                      <a:pt x="1787" y="1"/>
                      <a:pt x="1607" y="35"/>
                      <a:pt x="1437" y="100"/>
                    </a:cubicBezTo>
                    <a:cubicBezTo>
                      <a:pt x="1503" y="126"/>
                      <a:pt x="1567" y="150"/>
                      <a:pt x="1627" y="184"/>
                    </a:cubicBezTo>
                    <a:cubicBezTo>
                      <a:pt x="2327" y="576"/>
                      <a:pt x="2576" y="1459"/>
                      <a:pt x="2185" y="2159"/>
                    </a:cubicBezTo>
                    <a:cubicBezTo>
                      <a:pt x="2163" y="2197"/>
                      <a:pt x="1" y="6120"/>
                      <a:pt x="376" y="9119"/>
                    </a:cubicBezTo>
                    <a:cubicBezTo>
                      <a:pt x="395" y="9280"/>
                      <a:pt x="1974" y="22437"/>
                      <a:pt x="1163" y="31419"/>
                    </a:cubicBezTo>
                    <a:cubicBezTo>
                      <a:pt x="1579" y="30941"/>
                      <a:pt x="1961" y="30440"/>
                      <a:pt x="2313" y="29921"/>
                    </a:cubicBezTo>
                    <a:cubicBezTo>
                      <a:pt x="2848" y="21046"/>
                      <a:pt x="1435" y="9271"/>
                      <a:pt x="1416" y="9118"/>
                    </a:cubicBezTo>
                    <a:cubicBezTo>
                      <a:pt x="1042" y="6117"/>
                      <a:pt x="3204" y="2196"/>
                      <a:pt x="3226" y="2157"/>
                    </a:cubicBezTo>
                    <a:cubicBezTo>
                      <a:pt x="3616" y="1458"/>
                      <a:pt x="3367" y="575"/>
                      <a:pt x="2668" y="182"/>
                    </a:cubicBezTo>
                    <a:cubicBezTo>
                      <a:pt x="2446" y="59"/>
                      <a:pt x="2206" y="1"/>
                      <a:pt x="19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9" name="Google Shape;11559;p47"/>
              <p:cNvSpPr/>
              <p:nvPr/>
            </p:nvSpPr>
            <p:spPr>
              <a:xfrm>
                <a:off x="3706828" y="794334"/>
                <a:ext cx="423053" cy="4654964"/>
              </a:xfrm>
              <a:custGeom>
                <a:avLst/>
                <a:gdLst/>
                <a:ahLst/>
                <a:cxnLst/>
                <a:rect l="l" t="t" r="r" b="b"/>
                <a:pathLst>
                  <a:path w="6721" h="73947" extrusionOk="0">
                    <a:moveTo>
                      <a:pt x="5182" y="1"/>
                    </a:moveTo>
                    <a:cubicBezTo>
                      <a:pt x="4997" y="1"/>
                      <a:pt x="4819" y="39"/>
                      <a:pt x="4652" y="102"/>
                    </a:cubicBezTo>
                    <a:cubicBezTo>
                      <a:pt x="5270" y="339"/>
                      <a:pt x="5663" y="976"/>
                      <a:pt x="5566" y="1660"/>
                    </a:cubicBezTo>
                    <a:cubicBezTo>
                      <a:pt x="5546" y="1795"/>
                      <a:pt x="3620" y="15337"/>
                      <a:pt x="4471" y="23604"/>
                    </a:cubicBezTo>
                    <a:cubicBezTo>
                      <a:pt x="5343" y="32055"/>
                      <a:pt x="5592" y="53670"/>
                      <a:pt x="2218" y="65339"/>
                    </a:cubicBezTo>
                    <a:cubicBezTo>
                      <a:pt x="1266" y="68636"/>
                      <a:pt x="546" y="71517"/>
                      <a:pt x="1" y="73946"/>
                    </a:cubicBezTo>
                    <a:cubicBezTo>
                      <a:pt x="533" y="73069"/>
                      <a:pt x="1091" y="72192"/>
                      <a:pt x="1660" y="71315"/>
                    </a:cubicBezTo>
                    <a:cubicBezTo>
                      <a:pt x="2103" y="69511"/>
                      <a:pt x="2630" y="67517"/>
                      <a:pt x="3259" y="65339"/>
                    </a:cubicBezTo>
                    <a:cubicBezTo>
                      <a:pt x="6633" y="53670"/>
                      <a:pt x="6384" y="32055"/>
                      <a:pt x="5512" y="23604"/>
                    </a:cubicBezTo>
                    <a:cubicBezTo>
                      <a:pt x="4658" y="15337"/>
                      <a:pt x="6587" y="1795"/>
                      <a:pt x="6607" y="1660"/>
                    </a:cubicBezTo>
                    <a:cubicBezTo>
                      <a:pt x="6721" y="865"/>
                      <a:pt x="6171" y="130"/>
                      <a:pt x="5376" y="15"/>
                    </a:cubicBezTo>
                    <a:cubicBezTo>
                      <a:pt x="5311" y="5"/>
                      <a:pt x="5246" y="1"/>
                      <a:pt x="51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0" name="Google Shape;11560;p47"/>
              <p:cNvSpPr/>
              <p:nvPr/>
            </p:nvSpPr>
            <p:spPr>
              <a:xfrm>
                <a:off x="4336172" y="1432303"/>
                <a:ext cx="226602" cy="1487005"/>
              </a:xfrm>
              <a:custGeom>
                <a:avLst/>
                <a:gdLst/>
                <a:ahLst/>
                <a:cxnLst/>
                <a:rect l="l" t="t" r="r" b="b"/>
                <a:pathLst>
                  <a:path w="3600" h="23622" extrusionOk="0">
                    <a:moveTo>
                      <a:pt x="1993" y="0"/>
                    </a:moveTo>
                    <a:cubicBezTo>
                      <a:pt x="1808" y="0"/>
                      <a:pt x="1627" y="37"/>
                      <a:pt x="1458" y="102"/>
                    </a:cubicBezTo>
                    <a:cubicBezTo>
                      <a:pt x="2151" y="367"/>
                      <a:pt x="2546" y="1115"/>
                      <a:pt x="2342" y="1844"/>
                    </a:cubicBezTo>
                    <a:cubicBezTo>
                      <a:pt x="2318" y="1928"/>
                      <a:pt x="0" y="10284"/>
                      <a:pt x="209" y="15496"/>
                    </a:cubicBezTo>
                    <a:cubicBezTo>
                      <a:pt x="288" y="17446"/>
                      <a:pt x="846" y="20396"/>
                      <a:pt x="1500" y="23621"/>
                    </a:cubicBezTo>
                    <a:cubicBezTo>
                      <a:pt x="1693" y="22904"/>
                      <a:pt x="1884" y="22096"/>
                      <a:pt x="2068" y="21236"/>
                    </a:cubicBezTo>
                    <a:cubicBezTo>
                      <a:pt x="1635" y="18966"/>
                      <a:pt x="1308" y="16951"/>
                      <a:pt x="1250" y="15496"/>
                    </a:cubicBezTo>
                    <a:cubicBezTo>
                      <a:pt x="1041" y="10284"/>
                      <a:pt x="3359" y="1928"/>
                      <a:pt x="3382" y="1844"/>
                    </a:cubicBezTo>
                    <a:cubicBezTo>
                      <a:pt x="3599" y="1072"/>
                      <a:pt x="3147" y="270"/>
                      <a:pt x="2376" y="53"/>
                    </a:cubicBezTo>
                    <a:cubicBezTo>
                      <a:pt x="2248" y="17"/>
                      <a:pt x="2119" y="0"/>
                      <a:pt x="19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1" name="Google Shape;11561;p47"/>
              <p:cNvSpPr/>
              <p:nvPr/>
            </p:nvSpPr>
            <p:spPr>
              <a:xfrm>
                <a:off x="3333237" y="2320109"/>
                <a:ext cx="2328273" cy="5342692"/>
              </a:xfrm>
              <a:custGeom>
                <a:avLst/>
                <a:gdLst/>
                <a:ahLst/>
                <a:cxnLst/>
                <a:rect l="l" t="t" r="r" b="b"/>
                <a:pathLst>
                  <a:path w="36989" h="84872" extrusionOk="0">
                    <a:moveTo>
                      <a:pt x="35350" y="1"/>
                    </a:moveTo>
                    <a:cubicBezTo>
                      <a:pt x="35168" y="1"/>
                      <a:pt x="34987" y="34"/>
                      <a:pt x="34817" y="100"/>
                    </a:cubicBezTo>
                    <a:cubicBezTo>
                      <a:pt x="34936" y="146"/>
                      <a:pt x="35051" y="201"/>
                      <a:pt x="35160" y="280"/>
                    </a:cubicBezTo>
                    <a:cubicBezTo>
                      <a:pt x="35806" y="753"/>
                      <a:pt x="35947" y="1662"/>
                      <a:pt x="35474" y="2308"/>
                    </a:cubicBezTo>
                    <a:cubicBezTo>
                      <a:pt x="35416" y="2390"/>
                      <a:pt x="32698" y="6192"/>
                      <a:pt x="32887" y="9763"/>
                    </a:cubicBezTo>
                    <a:cubicBezTo>
                      <a:pt x="33235" y="16350"/>
                      <a:pt x="31551" y="21739"/>
                      <a:pt x="27884" y="25778"/>
                    </a:cubicBezTo>
                    <a:cubicBezTo>
                      <a:pt x="26916" y="26845"/>
                      <a:pt x="25860" y="28039"/>
                      <a:pt x="24753" y="29322"/>
                    </a:cubicBezTo>
                    <a:cubicBezTo>
                      <a:pt x="24696" y="29402"/>
                      <a:pt x="24634" y="29476"/>
                      <a:pt x="24563" y="29543"/>
                    </a:cubicBezTo>
                    <a:cubicBezTo>
                      <a:pt x="22828" y="31561"/>
                      <a:pt x="20964" y="33808"/>
                      <a:pt x="19082" y="36183"/>
                    </a:cubicBezTo>
                    <a:cubicBezTo>
                      <a:pt x="19019" y="36284"/>
                      <a:pt x="18946" y="36376"/>
                      <a:pt x="18862" y="36459"/>
                    </a:cubicBezTo>
                    <a:cubicBezTo>
                      <a:pt x="11518" y="45753"/>
                      <a:pt x="3960" y="56937"/>
                      <a:pt x="2681" y="64173"/>
                    </a:cubicBezTo>
                    <a:cubicBezTo>
                      <a:pt x="540" y="76268"/>
                      <a:pt x="933" y="83262"/>
                      <a:pt x="938" y="83331"/>
                    </a:cubicBezTo>
                    <a:cubicBezTo>
                      <a:pt x="977" y="83982"/>
                      <a:pt x="580" y="84551"/>
                      <a:pt x="1" y="84772"/>
                    </a:cubicBezTo>
                    <a:cubicBezTo>
                      <a:pt x="164" y="84835"/>
                      <a:pt x="342" y="84871"/>
                      <a:pt x="527" y="84871"/>
                    </a:cubicBezTo>
                    <a:cubicBezTo>
                      <a:pt x="557" y="84871"/>
                      <a:pt x="588" y="84870"/>
                      <a:pt x="619" y="84868"/>
                    </a:cubicBezTo>
                    <a:cubicBezTo>
                      <a:pt x="1418" y="84819"/>
                      <a:pt x="2027" y="84132"/>
                      <a:pt x="1978" y="83330"/>
                    </a:cubicBezTo>
                    <a:cubicBezTo>
                      <a:pt x="1974" y="83261"/>
                      <a:pt x="1581" y="76266"/>
                      <a:pt x="3722" y="64172"/>
                    </a:cubicBezTo>
                    <a:cubicBezTo>
                      <a:pt x="5003" y="56936"/>
                      <a:pt x="12560" y="45752"/>
                      <a:pt x="19903" y="36457"/>
                    </a:cubicBezTo>
                    <a:cubicBezTo>
                      <a:pt x="19986" y="36375"/>
                      <a:pt x="20060" y="36283"/>
                      <a:pt x="20122" y="36181"/>
                    </a:cubicBezTo>
                    <a:cubicBezTo>
                      <a:pt x="22004" y="33808"/>
                      <a:pt x="23867" y="31560"/>
                      <a:pt x="25604" y="29541"/>
                    </a:cubicBezTo>
                    <a:cubicBezTo>
                      <a:pt x="25674" y="29475"/>
                      <a:pt x="25738" y="29401"/>
                      <a:pt x="25794" y="29321"/>
                    </a:cubicBezTo>
                    <a:cubicBezTo>
                      <a:pt x="26901" y="28037"/>
                      <a:pt x="27957" y="26845"/>
                      <a:pt x="28925" y="25776"/>
                    </a:cubicBezTo>
                    <a:cubicBezTo>
                      <a:pt x="32592" y="21736"/>
                      <a:pt x="34274" y="16349"/>
                      <a:pt x="33927" y="9761"/>
                    </a:cubicBezTo>
                    <a:cubicBezTo>
                      <a:pt x="33738" y="6191"/>
                      <a:pt x="36457" y="2388"/>
                      <a:pt x="36515" y="2307"/>
                    </a:cubicBezTo>
                    <a:cubicBezTo>
                      <a:pt x="36988" y="1659"/>
                      <a:pt x="36847" y="752"/>
                      <a:pt x="36199" y="279"/>
                    </a:cubicBezTo>
                    <a:cubicBezTo>
                      <a:pt x="35943" y="90"/>
                      <a:pt x="35645" y="1"/>
                      <a:pt x="353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2" name="Google Shape;11562;p47"/>
              <p:cNvSpPr/>
              <p:nvPr/>
            </p:nvSpPr>
            <p:spPr>
              <a:xfrm>
                <a:off x="3465300" y="3487463"/>
                <a:ext cx="205201" cy="1463021"/>
              </a:xfrm>
              <a:custGeom>
                <a:avLst/>
                <a:gdLst/>
                <a:ahLst/>
                <a:cxnLst/>
                <a:rect l="l" t="t" r="r" b="b"/>
                <a:pathLst>
                  <a:path w="3260" h="23241" extrusionOk="0">
                    <a:moveTo>
                      <a:pt x="865" y="1"/>
                    </a:moveTo>
                    <a:cubicBezTo>
                      <a:pt x="680" y="1"/>
                      <a:pt x="502" y="38"/>
                      <a:pt x="335" y="103"/>
                    </a:cubicBezTo>
                    <a:cubicBezTo>
                      <a:pt x="946" y="340"/>
                      <a:pt x="1342" y="964"/>
                      <a:pt x="1253" y="1642"/>
                    </a:cubicBezTo>
                    <a:cubicBezTo>
                      <a:pt x="658" y="6190"/>
                      <a:pt x="1" y="17666"/>
                      <a:pt x="2842" y="23241"/>
                    </a:cubicBezTo>
                    <a:cubicBezTo>
                      <a:pt x="2976" y="22758"/>
                      <a:pt x="3115" y="22269"/>
                      <a:pt x="3259" y="21767"/>
                    </a:cubicBezTo>
                    <a:cubicBezTo>
                      <a:pt x="1151" y="15842"/>
                      <a:pt x="1746" y="5820"/>
                      <a:pt x="2294" y="1641"/>
                    </a:cubicBezTo>
                    <a:cubicBezTo>
                      <a:pt x="2398" y="846"/>
                      <a:pt x="1838" y="117"/>
                      <a:pt x="1042" y="13"/>
                    </a:cubicBezTo>
                    <a:cubicBezTo>
                      <a:pt x="983" y="5"/>
                      <a:pt x="923" y="1"/>
                      <a:pt x="86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3" name="Google Shape;11563;p47"/>
              <p:cNvSpPr/>
              <p:nvPr/>
            </p:nvSpPr>
            <p:spPr>
              <a:xfrm>
                <a:off x="3331159" y="1487822"/>
                <a:ext cx="508281" cy="1973608"/>
              </a:xfrm>
              <a:custGeom>
                <a:avLst/>
                <a:gdLst/>
                <a:ahLst/>
                <a:cxnLst/>
                <a:rect l="l" t="t" r="r" b="b"/>
                <a:pathLst>
                  <a:path w="8075" h="31352" extrusionOk="0">
                    <a:moveTo>
                      <a:pt x="525" y="0"/>
                    </a:moveTo>
                    <a:cubicBezTo>
                      <a:pt x="340" y="0"/>
                      <a:pt x="165" y="38"/>
                      <a:pt x="1" y="101"/>
                    </a:cubicBezTo>
                    <a:cubicBezTo>
                      <a:pt x="552" y="313"/>
                      <a:pt x="944" y="846"/>
                      <a:pt x="936" y="1472"/>
                    </a:cubicBezTo>
                    <a:cubicBezTo>
                      <a:pt x="933" y="1662"/>
                      <a:pt x="795" y="19428"/>
                      <a:pt x="8036" y="31351"/>
                    </a:cubicBezTo>
                    <a:cubicBezTo>
                      <a:pt x="8052" y="30752"/>
                      <a:pt x="8064" y="30156"/>
                      <a:pt x="8075" y="29563"/>
                    </a:cubicBezTo>
                    <a:cubicBezTo>
                      <a:pt x="1854" y="17733"/>
                      <a:pt x="1975" y="1653"/>
                      <a:pt x="1977" y="1472"/>
                    </a:cubicBezTo>
                    <a:cubicBezTo>
                      <a:pt x="1988" y="669"/>
                      <a:pt x="1346" y="11"/>
                      <a:pt x="54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4" name="Google Shape;11564;p47"/>
              <p:cNvSpPr/>
              <p:nvPr/>
            </p:nvSpPr>
            <p:spPr>
              <a:xfrm>
                <a:off x="2196790" y="3488408"/>
                <a:ext cx="176309" cy="827604"/>
              </a:xfrm>
              <a:custGeom>
                <a:avLst/>
                <a:gdLst/>
                <a:ahLst/>
                <a:cxnLst/>
                <a:rect l="l" t="t" r="r" b="b"/>
                <a:pathLst>
                  <a:path w="2801" h="13147" extrusionOk="0">
                    <a:moveTo>
                      <a:pt x="0" y="1"/>
                    </a:moveTo>
                    <a:cubicBezTo>
                      <a:pt x="187" y="239"/>
                      <a:pt x="308" y="533"/>
                      <a:pt x="314" y="861"/>
                    </a:cubicBezTo>
                    <a:cubicBezTo>
                      <a:pt x="402" y="4563"/>
                      <a:pt x="935" y="10404"/>
                      <a:pt x="1842" y="11797"/>
                    </a:cubicBezTo>
                    <a:cubicBezTo>
                      <a:pt x="2120" y="12226"/>
                      <a:pt x="2450" y="12685"/>
                      <a:pt x="2801" y="13147"/>
                    </a:cubicBezTo>
                    <a:cubicBezTo>
                      <a:pt x="2743" y="12753"/>
                      <a:pt x="2686" y="12344"/>
                      <a:pt x="2627" y="11928"/>
                    </a:cubicBezTo>
                    <a:cubicBezTo>
                      <a:pt x="1895" y="10160"/>
                      <a:pt x="1445" y="5470"/>
                      <a:pt x="1324" y="2074"/>
                    </a:cubicBezTo>
                    <a:cubicBezTo>
                      <a:pt x="1270" y="1651"/>
                      <a:pt x="1212" y="1229"/>
                      <a:pt x="1157" y="806"/>
                    </a:cubicBezTo>
                    <a:cubicBezTo>
                      <a:pt x="941" y="363"/>
                      <a:pt x="510" y="53"/>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5" name="Google Shape;11565;p47"/>
              <p:cNvSpPr/>
              <p:nvPr/>
            </p:nvSpPr>
            <p:spPr>
              <a:xfrm>
                <a:off x="2739834" y="795152"/>
                <a:ext cx="358094" cy="4394854"/>
              </a:xfrm>
              <a:custGeom>
                <a:avLst/>
                <a:gdLst/>
                <a:ahLst/>
                <a:cxnLst/>
                <a:rect l="l" t="t" r="r" b="b"/>
                <a:pathLst>
                  <a:path w="5689" h="69815" extrusionOk="0">
                    <a:moveTo>
                      <a:pt x="4373" y="1"/>
                    </a:moveTo>
                    <a:lnTo>
                      <a:pt x="4373" y="1"/>
                    </a:lnTo>
                    <a:cubicBezTo>
                      <a:pt x="4571" y="254"/>
                      <a:pt x="4694" y="568"/>
                      <a:pt x="4688" y="916"/>
                    </a:cubicBezTo>
                    <a:cubicBezTo>
                      <a:pt x="4670" y="2132"/>
                      <a:pt x="4226" y="30805"/>
                      <a:pt x="2460" y="40227"/>
                    </a:cubicBezTo>
                    <a:cubicBezTo>
                      <a:pt x="1098" y="47500"/>
                      <a:pt x="12" y="58274"/>
                      <a:pt x="3" y="66996"/>
                    </a:cubicBezTo>
                    <a:lnTo>
                      <a:pt x="3" y="67003"/>
                    </a:lnTo>
                    <a:cubicBezTo>
                      <a:pt x="1" y="67969"/>
                      <a:pt x="15" y="68908"/>
                      <a:pt x="41" y="69815"/>
                    </a:cubicBezTo>
                    <a:cubicBezTo>
                      <a:pt x="368" y="68772"/>
                      <a:pt x="692" y="67449"/>
                      <a:pt x="1006" y="65923"/>
                    </a:cubicBezTo>
                    <a:cubicBezTo>
                      <a:pt x="1135" y="57517"/>
                      <a:pt x="2170" y="47602"/>
                      <a:pt x="3450" y="40771"/>
                    </a:cubicBezTo>
                    <a:cubicBezTo>
                      <a:pt x="5216" y="31348"/>
                      <a:pt x="5660" y="2676"/>
                      <a:pt x="5678" y="1460"/>
                    </a:cubicBezTo>
                    <a:cubicBezTo>
                      <a:pt x="5689" y="700"/>
                      <a:pt x="5114" y="75"/>
                      <a:pt x="43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6" name="Google Shape;11566;p47"/>
              <p:cNvSpPr/>
              <p:nvPr/>
            </p:nvSpPr>
            <p:spPr>
              <a:xfrm>
                <a:off x="2371468" y="1346254"/>
                <a:ext cx="255620" cy="3099217"/>
              </a:xfrm>
              <a:custGeom>
                <a:avLst/>
                <a:gdLst/>
                <a:ahLst/>
                <a:cxnLst/>
                <a:rect l="l" t="t" r="r" b="b"/>
                <a:pathLst>
                  <a:path w="4061" h="49233" extrusionOk="0">
                    <a:moveTo>
                      <a:pt x="2628" y="1"/>
                    </a:moveTo>
                    <a:lnTo>
                      <a:pt x="2628" y="1"/>
                    </a:lnTo>
                    <a:cubicBezTo>
                      <a:pt x="2818" y="243"/>
                      <a:pt x="2939" y="546"/>
                      <a:pt x="2942" y="879"/>
                    </a:cubicBezTo>
                    <a:cubicBezTo>
                      <a:pt x="2963" y="2978"/>
                      <a:pt x="3070" y="21499"/>
                      <a:pt x="266" y="25715"/>
                    </a:cubicBezTo>
                    <a:cubicBezTo>
                      <a:pt x="190" y="25829"/>
                      <a:pt x="99" y="25926"/>
                      <a:pt x="0" y="26011"/>
                    </a:cubicBezTo>
                    <a:cubicBezTo>
                      <a:pt x="664" y="29785"/>
                      <a:pt x="1249" y="34318"/>
                      <a:pt x="1853" y="38978"/>
                    </a:cubicBezTo>
                    <a:cubicBezTo>
                      <a:pt x="2269" y="42202"/>
                      <a:pt x="2756" y="45962"/>
                      <a:pt x="3275" y="49233"/>
                    </a:cubicBezTo>
                    <a:cubicBezTo>
                      <a:pt x="3364" y="47873"/>
                      <a:pt x="3469" y="46508"/>
                      <a:pt x="3588" y="45154"/>
                    </a:cubicBezTo>
                    <a:cubicBezTo>
                      <a:pt x="3324" y="43228"/>
                      <a:pt x="3073" y="41294"/>
                      <a:pt x="2844" y="39523"/>
                    </a:cubicBezTo>
                    <a:cubicBezTo>
                      <a:pt x="2242" y="34862"/>
                      <a:pt x="1654" y="30331"/>
                      <a:pt x="992" y="26557"/>
                    </a:cubicBezTo>
                    <a:cubicBezTo>
                      <a:pt x="1091" y="26472"/>
                      <a:pt x="1181" y="26374"/>
                      <a:pt x="1258" y="26260"/>
                    </a:cubicBezTo>
                    <a:cubicBezTo>
                      <a:pt x="4060" y="22042"/>
                      <a:pt x="3954" y="3522"/>
                      <a:pt x="3933" y="1424"/>
                    </a:cubicBezTo>
                    <a:cubicBezTo>
                      <a:pt x="3925" y="677"/>
                      <a:pt x="3353" y="75"/>
                      <a:pt x="262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7" name="Google Shape;11567;p47"/>
              <p:cNvSpPr/>
              <p:nvPr/>
            </p:nvSpPr>
            <p:spPr>
              <a:xfrm>
                <a:off x="2015314" y="1488515"/>
                <a:ext cx="301821" cy="1165456"/>
              </a:xfrm>
              <a:custGeom>
                <a:avLst/>
                <a:gdLst/>
                <a:ahLst/>
                <a:cxnLst/>
                <a:rect l="l" t="t" r="r" b="b"/>
                <a:pathLst>
                  <a:path w="4795" h="18514" extrusionOk="0">
                    <a:moveTo>
                      <a:pt x="904" y="0"/>
                    </a:moveTo>
                    <a:lnTo>
                      <a:pt x="904" y="0"/>
                    </a:lnTo>
                    <a:cubicBezTo>
                      <a:pt x="1138" y="300"/>
                      <a:pt x="1257" y="690"/>
                      <a:pt x="1201" y="1096"/>
                    </a:cubicBezTo>
                    <a:cubicBezTo>
                      <a:pt x="1190" y="1186"/>
                      <a:pt x="0" y="10080"/>
                      <a:pt x="3191" y="15081"/>
                    </a:cubicBezTo>
                    <a:cubicBezTo>
                      <a:pt x="3684" y="15853"/>
                      <a:pt x="4126" y="17030"/>
                      <a:pt x="4534" y="18513"/>
                    </a:cubicBezTo>
                    <a:cubicBezTo>
                      <a:pt x="4627" y="18000"/>
                      <a:pt x="4713" y="17438"/>
                      <a:pt x="4795" y="16852"/>
                    </a:cubicBezTo>
                    <a:cubicBezTo>
                      <a:pt x="4598" y="16374"/>
                      <a:pt x="4394" y="15959"/>
                      <a:pt x="4181" y="15624"/>
                    </a:cubicBezTo>
                    <a:cubicBezTo>
                      <a:pt x="991" y="10624"/>
                      <a:pt x="2181" y="1729"/>
                      <a:pt x="2192" y="1641"/>
                    </a:cubicBezTo>
                    <a:cubicBezTo>
                      <a:pt x="2303" y="846"/>
                      <a:pt x="1749" y="113"/>
                      <a:pt x="956" y="1"/>
                    </a:cubicBezTo>
                    <a:cubicBezTo>
                      <a:pt x="949" y="0"/>
                      <a:pt x="943" y="0"/>
                      <a:pt x="936" y="0"/>
                    </a:cubicBezTo>
                    <a:cubicBezTo>
                      <a:pt x="929" y="0"/>
                      <a:pt x="922" y="0"/>
                      <a:pt x="915" y="0"/>
                    </a:cubicBezTo>
                    <a:cubicBezTo>
                      <a:pt x="911" y="0"/>
                      <a:pt x="908" y="0"/>
                      <a:pt x="90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8" name="Google Shape;11568;p47"/>
              <p:cNvSpPr/>
              <p:nvPr/>
            </p:nvSpPr>
            <p:spPr>
              <a:xfrm>
                <a:off x="2639119" y="3488219"/>
                <a:ext cx="571541" cy="4174466"/>
              </a:xfrm>
              <a:custGeom>
                <a:avLst/>
                <a:gdLst/>
                <a:ahLst/>
                <a:cxnLst/>
                <a:rect l="l" t="t" r="r" b="b"/>
                <a:pathLst>
                  <a:path w="9080" h="66314" extrusionOk="0">
                    <a:moveTo>
                      <a:pt x="7733" y="1"/>
                    </a:moveTo>
                    <a:lnTo>
                      <a:pt x="7733" y="1"/>
                    </a:lnTo>
                    <a:cubicBezTo>
                      <a:pt x="7945" y="269"/>
                      <a:pt x="8067" y="606"/>
                      <a:pt x="8048" y="972"/>
                    </a:cubicBezTo>
                    <a:cubicBezTo>
                      <a:pt x="8044" y="1048"/>
                      <a:pt x="7648" y="8602"/>
                      <a:pt x="6688" y="16099"/>
                    </a:cubicBezTo>
                    <a:cubicBezTo>
                      <a:pt x="5270" y="27172"/>
                      <a:pt x="3620" y="30916"/>
                      <a:pt x="1961" y="32108"/>
                    </a:cubicBezTo>
                    <a:cubicBezTo>
                      <a:pt x="2675" y="42030"/>
                      <a:pt x="1643" y="63448"/>
                      <a:pt x="1597" y="64389"/>
                    </a:cubicBezTo>
                    <a:cubicBezTo>
                      <a:pt x="1558" y="65165"/>
                      <a:pt x="917" y="65770"/>
                      <a:pt x="148" y="65770"/>
                    </a:cubicBezTo>
                    <a:cubicBezTo>
                      <a:pt x="123" y="65770"/>
                      <a:pt x="100" y="65770"/>
                      <a:pt x="75" y="65768"/>
                    </a:cubicBezTo>
                    <a:cubicBezTo>
                      <a:pt x="50" y="65767"/>
                      <a:pt x="26" y="65761"/>
                      <a:pt x="1" y="65757"/>
                    </a:cubicBezTo>
                    <a:lnTo>
                      <a:pt x="1" y="65757"/>
                    </a:lnTo>
                    <a:cubicBezTo>
                      <a:pt x="253" y="66075"/>
                      <a:pt x="630" y="66291"/>
                      <a:pt x="1065" y="66312"/>
                    </a:cubicBezTo>
                    <a:cubicBezTo>
                      <a:pt x="1090" y="66313"/>
                      <a:pt x="1113" y="66313"/>
                      <a:pt x="1137" y="66313"/>
                    </a:cubicBezTo>
                    <a:cubicBezTo>
                      <a:pt x="1907" y="66313"/>
                      <a:pt x="2548" y="65708"/>
                      <a:pt x="2587" y="64932"/>
                    </a:cubicBezTo>
                    <a:cubicBezTo>
                      <a:pt x="2633" y="63991"/>
                      <a:pt x="3664" y="42573"/>
                      <a:pt x="2951" y="32653"/>
                    </a:cubicBezTo>
                    <a:cubicBezTo>
                      <a:pt x="4610" y="31462"/>
                      <a:pt x="6261" y="27715"/>
                      <a:pt x="7678" y="16642"/>
                    </a:cubicBezTo>
                    <a:cubicBezTo>
                      <a:pt x="8638" y="9146"/>
                      <a:pt x="9033" y="1592"/>
                      <a:pt x="9038" y="1516"/>
                    </a:cubicBezTo>
                    <a:cubicBezTo>
                      <a:pt x="9079" y="738"/>
                      <a:pt x="8500" y="78"/>
                      <a:pt x="773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9" name="Google Shape;11569;p47"/>
              <p:cNvSpPr/>
              <p:nvPr/>
            </p:nvSpPr>
            <p:spPr>
              <a:xfrm>
                <a:off x="1694346" y="2732476"/>
                <a:ext cx="92403" cy="567242"/>
              </a:xfrm>
              <a:custGeom>
                <a:avLst/>
                <a:gdLst/>
                <a:ahLst/>
                <a:cxnLst/>
                <a:rect l="l" t="t" r="r" b="b"/>
                <a:pathLst>
                  <a:path w="1468" h="9011" extrusionOk="0">
                    <a:moveTo>
                      <a:pt x="0" y="0"/>
                    </a:moveTo>
                    <a:lnTo>
                      <a:pt x="0" y="0"/>
                    </a:lnTo>
                    <a:cubicBezTo>
                      <a:pt x="43" y="136"/>
                      <a:pt x="71" y="278"/>
                      <a:pt x="71" y="427"/>
                    </a:cubicBezTo>
                    <a:cubicBezTo>
                      <a:pt x="72" y="3436"/>
                      <a:pt x="450" y="6950"/>
                      <a:pt x="1049" y="9011"/>
                    </a:cubicBezTo>
                    <a:cubicBezTo>
                      <a:pt x="1259" y="7988"/>
                      <a:pt x="1391" y="6900"/>
                      <a:pt x="1467" y="5789"/>
                    </a:cubicBezTo>
                    <a:cubicBezTo>
                      <a:pt x="1316" y="4359"/>
                      <a:pt x="1233" y="2840"/>
                      <a:pt x="1233" y="1430"/>
                    </a:cubicBezTo>
                    <a:cubicBezTo>
                      <a:pt x="1233" y="703"/>
                      <a:pt x="698" y="10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0" name="Google Shape;11570;p47"/>
              <p:cNvSpPr/>
              <p:nvPr/>
            </p:nvSpPr>
            <p:spPr>
              <a:xfrm>
                <a:off x="1036172" y="2737449"/>
                <a:ext cx="170014" cy="1018531"/>
              </a:xfrm>
              <a:custGeom>
                <a:avLst/>
                <a:gdLst/>
                <a:ahLst/>
                <a:cxnLst/>
                <a:rect l="l" t="t" r="r" b="b"/>
                <a:pathLst>
                  <a:path w="2701" h="16180" extrusionOk="0">
                    <a:moveTo>
                      <a:pt x="1" y="1"/>
                    </a:moveTo>
                    <a:lnTo>
                      <a:pt x="1" y="1"/>
                    </a:lnTo>
                    <a:cubicBezTo>
                      <a:pt x="44" y="136"/>
                      <a:pt x="71" y="277"/>
                      <a:pt x="71" y="427"/>
                    </a:cubicBezTo>
                    <a:cubicBezTo>
                      <a:pt x="71" y="3412"/>
                      <a:pt x="289" y="11683"/>
                      <a:pt x="1283" y="14084"/>
                    </a:cubicBezTo>
                    <a:cubicBezTo>
                      <a:pt x="1627" y="14913"/>
                      <a:pt x="2149" y="15610"/>
                      <a:pt x="2700" y="16179"/>
                    </a:cubicBezTo>
                    <a:cubicBezTo>
                      <a:pt x="2687" y="15979"/>
                      <a:pt x="2680" y="15761"/>
                      <a:pt x="2670" y="15553"/>
                    </a:cubicBezTo>
                    <a:cubicBezTo>
                      <a:pt x="2590" y="15402"/>
                      <a:pt x="2511" y="15249"/>
                      <a:pt x="2444" y="15087"/>
                    </a:cubicBezTo>
                    <a:cubicBezTo>
                      <a:pt x="1453" y="12687"/>
                      <a:pt x="1234" y="4415"/>
                      <a:pt x="1234" y="1431"/>
                    </a:cubicBezTo>
                    <a:cubicBezTo>
                      <a:pt x="1234" y="704"/>
                      <a:pt x="698" y="107"/>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1" name="Google Shape;11571;p47"/>
              <p:cNvSpPr/>
              <p:nvPr/>
            </p:nvSpPr>
            <p:spPr>
              <a:xfrm>
                <a:off x="1319937" y="1433625"/>
                <a:ext cx="629135" cy="3534894"/>
              </a:xfrm>
              <a:custGeom>
                <a:avLst/>
                <a:gdLst/>
                <a:ahLst/>
                <a:cxnLst/>
                <a:rect l="l" t="t" r="r" b="b"/>
                <a:pathLst>
                  <a:path w="9995" h="56154" extrusionOk="0">
                    <a:moveTo>
                      <a:pt x="3434" y="0"/>
                    </a:moveTo>
                    <a:cubicBezTo>
                      <a:pt x="3489" y="187"/>
                      <a:pt x="3511" y="389"/>
                      <a:pt x="3488" y="597"/>
                    </a:cubicBezTo>
                    <a:cubicBezTo>
                      <a:pt x="3453" y="892"/>
                      <a:pt x="1" y="30245"/>
                      <a:pt x="1278" y="38545"/>
                    </a:cubicBezTo>
                    <a:cubicBezTo>
                      <a:pt x="1951" y="42914"/>
                      <a:pt x="6145" y="49818"/>
                      <a:pt x="9846" y="55910"/>
                    </a:cubicBezTo>
                    <a:cubicBezTo>
                      <a:pt x="9896" y="55992"/>
                      <a:pt x="9943" y="56073"/>
                      <a:pt x="9995" y="56154"/>
                    </a:cubicBezTo>
                    <a:cubicBezTo>
                      <a:pt x="9924" y="55725"/>
                      <a:pt x="9832" y="55273"/>
                      <a:pt x="9741" y="54824"/>
                    </a:cubicBezTo>
                    <a:cubicBezTo>
                      <a:pt x="6405" y="49294"/>
                      <a:pt x="3037" y="43424"/>
                      <a:pt x="2441" y="39549"/>
                    </a:cubicBezTo>
                    <a:cubicBezTo>
                      <a:pt x="1165" y="31248"/>
                      <a:pt x="4616" y="1895"/>
                      <a:pt x="4651" y="1600"/>
                    </a:cubicBezTo>
                    <a:cubicBezTo>
                      <a:pt x="4744" y="823"/>
                      <a:pt x="4200" y="119"/>
                      <a:pt x="343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2" name="Google Shape;11572;p47"/>
              <p:cNvSpPr/>
              <p:nvPr/>
            </p:nvSpPr>
            <p:spPr>
              <a:xfrm>
                <a:off x="1815582" y="2193837"/>
                <a:ext cx="684842" cy="5391227"/>
              </a:xfrm>
              <a:custGeom>
                <a:avLst/>
                <a:gdLst/>
                <a:ahLst/>
                <a:cxnLst/>
                <a:rect l="l" t="t" r="r" b="b"/>
                <a:pathLst>
                  <a:path w="10880" h="85643" extrusionOk="0">
                    <a:moveTo>
                      <a:pt x="1281" y="1"/>
                    </a:moveTo>
                    <a:cubicBezTo>
                      <a:pt x="1293" y="43"/>
                      <a:pt x="1311" y="84"/>
                      <a:pt x="1322" y="128"/>
                    </a:cubicBezTo>
                    <a:cubicBezTo>
                      <a:pt x="1434" y="656"/>
                      <a:pt x="4019" y="13151"/>
                      <a:pt x="1265" y="20688"/>
                    </a:cubicBezTo>
                    <a:cubicBezTo>
                      <a:pt x="1" y="24149"/>
                      <a:pt x="1575" y="29983"/>
                      <a:pt x="3099" y="35629"/>
                    </a:cubicBezTo>
                    <a:cubicBezTo>
                      <a:pt x="4482" y="40755"/>
                      <a:pt x="5785" y="45599"/>
                      <a:pt x="5110" y="49085"/>
                    </a:cubicBezTo>
                    <a:cubicBezTo>
                      <a:pt x="7071" y="52478"/>
                      <a:pt x="8518" y="55370"/>
                      <a:pt x="8821" y="57437"/>
                    </a:cubicBezTo>
                    <a:cubicBezTo>
                      <a:pt x="9718" y="63551"/>
                      <a:pt x="9265" y="82422"/>
                      <a:pt x="9245" y="83221"/>
                    </a:cubicBezTo>
                    <a:cubicBezTo>
                      <a:pt x="9225" y="84011"/>
                      <a:pt x="8579" y="84638"/>
                      <a:pt x="7794" y="84638"/>
                    </a:cubicBezTo>
                    <a:lnTo>
                      <a:pt x="7757" y="84638"/>
                    </a:lnTo>
                    <a:cubicBezTo>
                      <a:pt x="7694" y="84637"/>
                      <a:pt x="7634" y="84625"/>
                      <a:pt x="7573" y="84614"/>
                    </a:cubicBezTo>
                    <a:lnTo>
                      <a:pt x="7573" y="84614"/>
                    </a:lnTo>
                    <a:cubicBezTo>
                      <a:pt x="7751" y="85196"/>
                      <a:pt x="8278" y="85626"/>
                      <a:pt x="8919" y="85642"/>
                    </a:cubicBezTo>
                    <a:lnTo>
                      <a:pt x="8956" y="85642"/>
                    </a:lnTo>
                    <a:cubicBezTo>
                      <a:pt x="9740" y="85642"/>
                      <a:pt x="10387" y="85015"/>
                      <a:pt x="10407" y="84225"/>
                    </a:cubicBezTo>
                    <a:cubicBezTo>
                      <a:pt x="10426" y="83425"/>
                      <a:pt x="10880" y="64554"/>
                      <a:pt x="9983" y="58441"/>
                    </a:cubicBezTo>
                    <a:cubicBezTo>
                      <a:pt x="9680" y="56374"/>
                      <a:pt x="8233" y="53482"/>
                      <a:pt x="6272" y="50088"/>
                    </a:cubicBezTo>
                    <a:cubicBezTo>
                      <a:pt x="6947" y="46603"/>
                      <a:pt x="5644" y="41758"/>
                      <a:pt x="4260" y="36632"/>
                    </a:cubicBezTo>
                    <a:cubicBezTo>
                      <a:pt x="2737" y="30988"/>
                      <a:pt x="1163" y="25151"/>
                      <a:pt x="2426" y="21691"/>
                    </a:cubicBezTo>
                    <a:cubicBezTo>
                      <a:pt x="5182" y="14155"/>
                      <a:pt x="2595" y="1660"/>
                      <a:pt x="2483" y="1132"/>
                    </a:cubicBezTo>
                    <a:cubicBezTo>
                      <a:pt x="2354" y="523"/>
                      <a:pt x="1861" y="90"/>
                      <a:pt x="128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3" name="Google Shape;11573;p47"/>
              <p:cNvSpPr/>
              <p:nvPr/>
            </p:nvSpPr>
            <p:spPr>
              <a:xfrm>
                <a:off x="1119577" y="1953883"/>
                <a:ext cx="141689" cy="620183"/>
              </a:xfrm>
              <a:custGeom>
                <a:avLst/>
                <a:gdLst/>
                <a:ahLst/>
                <a:cxnLst/>
                <a:rect l="l" t="t" r="r" b="b"/>
                <a:pathLst>
                  <a:path w="2251" h="9852" extrusionOk="0">
                    <a:moveTo>
                      <a:pt x="1" y="0"/>
                    </a:moveTo>
                    <a:lnTo>
                      <a:pt x="1" y="0"/>
                    </a:lnTo>
                    <a:cubicBezTo>
                      <a:pt x="41" y="133"/>
                      <a:pt x="70" y="273"/>
                      <a:pt x="70" y="420"/>
                    </a:cubicBezTo>
                    <a:cubicBezTo>
                      <a:pt x="90" y="1150"/>
                      <a:pt x="830" y="5712"/>
                      <a:pt x="2027" y="9852"/>
                    </a:cubicBezTo>
                    <a:cubicBezTo>
                      <a:pt x="2099" y="8946"/>
                      <a:pt x="2174" y="8047"/>
                      <a:pt x="2250" y="7163"/>
                    </a:cubicBezTo>
                    <a:cubicBezTo>
                      <a:pt x="1617" y="4343"/>
                      <a:pt x="1246" y="1936"/>
                      <a:pt x="1233" y="1425"/>
                    </a:cubicBezTo>
                    <a:cubicBezTo>
                      <a:pt x="1230" y="701"/>
                      <a:pt x="696" y="10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74" name="Google Shape;11574;p47"/>
            <p:cNvGrpSpPr/>
            <p:nvPr/>
          </p:nvGrpSpPr>
          <p:grpSpPr>
            <a:xfrm>
              <a:off x="946220" y="938420"/>
              <a:ext cx="4617476" cy="6646503"/>
              <a:chOff x="946220" y="938420"/>
              <a:chExt cx="4617476" cy="6646503"/>
            </a:xfrm>
          </p:grpSpPr>
          <p:sp>
            <p:nvSpPr>
              <p:cNvPr id="11575" name="Google Shape;11575;p47"/>
              <p:cNvSpPr/>
              <p:nvPr/>
            </p:nvSpPr>
            <p:spPr>
              <a:xfrm>
                <a:off x="4499268" y="3080825"/>
                <a:ext cx="120099" cy="1221104"/>
              </a:xfrm>
              <a:custGeom>
                <a:avLst/>
                <a:gdLst/>
                <a:ahLst/>
                <a:cxnLst/>
                <a:rect l="l" t="t" r="r" b="b"/>
                <a:pathLst>
                  <a:path w="1908" h="19398" extrusionOk="0">
                    <a:moveTo>
                      <a:pt x="0" y="0"/>
                    </a:moveTo>
                    <a:cubicBezTo>
                      <a:pt x="18" y="2332"/>
                      <a:pt x="620" y="4864"/>
                      <a:pt x="947" y="7243"/>
                    </a:cubicBezTo>
                    <a:cubicBezTo>
                      <a:pt x="1218" y="11297"/>
                      <a:pt x="825" y="15329"/>
                      <a:pt x="744" y="19388"/>
                    </a:cubicBezTo>
                    <a:lnTo>
                      <a:pt x="801" y="19397"/>
                    </a:lnTo>
                    <a:cubicBezTo>
                      <a:pt x="1908" y="15418"/>
                      <a:pt x="1574" y="11275"/>
                      <a:pt x="1135" y="7227"/>
                    </a:cubicBezTo>
                    <a:cubicBezTo>
                      <a:pt x="1094" y="4853"/>
                      <a:pt x="823" y="2235"/>
                      <a:pt x="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6" name="Google Shape;11576;p47"/>
              <p:cNvGrpSpPr/>
              <p:nvPr/>
            </p:nvGrpSpPr>
            <p:grpSpPr>
              <a:xfrm>
                <a:off x="946220" y="938420"/>
                <a:ext cx="4617476" cy="6646503"/>
                <a:chOff x="946220" y="938420"/>
                <a:chExt cx="4617476" cy="6646503"/>
              </a:xfrm>
            </p:grpSpPr>
            <p:sp>
              <p:nvSpPr>
                <p:cNvPr id="11577" name="Google Shape;11577;p47"/>
                <p:cNvSpPr/>
                <p:nvPr/>
              </p:nvSpPr>
              <p:spPr>
                <a:xfrm>
                  <a:off x="2181746" y="3647979"/>
                  <a:ext cx="198717" cy="720903"/>
                </a:xfrm>
                <a:custGeom>
                  <a:avLst/>
                  <a:gdLst/>
                  <a:ahLst/>
                  <a:cxnLst/>
                  <a:rect l="l" t="t" r="r" b="b"/>
                  <a:pathLst>
                    <a:path w="3157" h="11452" extrusionOk="0">
                      <a:moveTo>
                        <a:pt x="508" y="0"/>
                      </a:moveTo>
                      <a:cubicBezTo>
                        <a:pt x="0" y="1343"/>
                        <a:pt x="330" y="3069"/>
                        <a:pt x="623" y="4495"/>
                      </a:cubicBezTo>
                      <a:cubicBezTo>
                        <a:pt x="834" y="5997"/>
                        <a:pt x="824" y="7533"/>
                        <a:pt x="1405" y="8968"/>
                      </a:cubicBezTo>
                      <a:cubicBezTo>
                        <a:pt x="1738" y="9762"/>
                        <a:pt x="2406" y="11122"/>
                        <a:pt x="3157" y="11452"/>
                      </a:cubicBezTo>
                      <a:cubicBezTo>
                        <a:pt x="2020" y="9256"/>
                        <a:pt x="1236" y="6903"/>
                        <a:pt x="810" y="4473"/>
                      </a:cubicBezTo>
                      <a:cubicBezTo>
                        <a:pt x="807" y="2969"/>
                        <a:pt x="811" y="1497"/>
                        <a:pt x="50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8" name="Google Shape;11578;p47"/>
                <p:cNvSpPr/>
                <p:nvPr/>
              </p:nvSpPr>
              <p:spPr>
                <a:xfrm>
                  <a:off x="2114266" y="3648042"/>
                  <a:ext cx="375593" cy="961184"/>
                </a:xfrm>
                <a:custGeom>
                  <a:avLst/>
                  <a:gdLst/>
                  <a:ahLst/>
                  <a:cxnLst/>
                  <a:rect l="l" t="t" r="r" b="b"/>
                  <a:pathLst>
                    <a:path w="5967" h="15269" extrusionOk="0">
                      <a:moveTo>
                        <a:pt x="606" y="0"/>
                      </a:moveTo>
                      <a:lnTo>
                        <a:pt x="606" y="0"/>
                      </a:lnTo>
                      <a:cubicBezTo>
                        <a:pt x="0" y="1925"/>
                        <a:pt x="389" y="4298"/>
                        <a:pt x="889" y="6291"/>
                      </a:cubicBezTo>
                      <a:lnTo>
                        <a:pt x="1310" y="8363"/>
                      </a:lnTo>
                      <a:cubicBezTo>
                        <a:pt x="1879" y="11123"/>
                        <a:pt x="3411" y="13869"/>
                        <a:pt x="5934" y="15269"/>
                      </a:cubicBezTo>
                      <a:lnTo>
                        <a:pt x="5967" y="15222"/>
                      </a:lnTo>
                      <a:cubicBezTo>
                        <a:pt x="3326" y="12549"/>
                        <a:pt x="1310" y="8991"/>
                        <a:pt x="971" y="5215"/>
                      </a:cubicBezTo>
                      <a:cubicBezTo>
                        <a:pt x="952" y="4475"/>
                        <a:pt x="671" y="816"/>
                        <a:pt x="60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79" name="Google Shape;11579;p47"/>
                <p:cNvGrpSpPr/>
                <p:nvPr/>
              </p:nvGrpSpPr>
              <p:grpSpPr>
                <a:xfrm>
                  <a:off x="946220" y="938420"/>
                  <a:ext cx="4617476" cy="6646503"/>
                  <a:chOff x="946220" y="938420"/>
                  <a:chExt cx="4617476" cy="6646503"/>
                </a:xfrm>
              </p:grpSpPr>
              <p:sp>
                <p:nvSpPr>
                  <p:cNvPr id="11580" name="Google Shape;11580;p47"/>
                  <p:cNvSpPr/>
                  <p:nvPr/>
                </p:nvSpPr>
                <p:spPr>
                  <a:xfrm>
                    <a:off x="946220" y="2898278"/>
                    <a:ext cx="245926" cy="1027470"/>
                  </a:xfrm>
                  <a:custGeom>
                    <a:avLst/>
                    <a:gdLst/>
                    <a:ahLst/>
                    <a:cxnLst/>
                    <a:rect l="l" t="t" r="r" b="b"/>
                    <a:pathLst>
                      <a:path w="3907" h="16322" extrusionOk="0">
                        <a:moveTo>
                          <a:pt x="478" y="1"/>
                        </a:moveTo>
                        <a:cubicBezTo>
                          <a:pt x="0" y="1975"/>
                          <a:pt x="368" y="4306"/>
                          <a:pt x="701" y="6356"/>
                        </a:cubicBezTo>
                        <a:cubicBezTo>
                          <a:pt x="1093" y="9761"/>
                          <a:pt x="1025" y="13911"/>
                          <a:pt x="3867" y="16321"/>
                        </a:cubicBezTo>
                        <a:lnTo>
                          <a:pt x="3906" y="16280"/>
                        </a:lnTo>
                        <a:cubicBezTo>
                          <a:pt x="2253" y="13987"/>
                          <a:pt x="1909" y="11110"/>
                          <a:pt x="1212" y="8426"/>
                        </a:cubicBezTo>
                        <a:cubicBezTo>
                          <a:pt x="590" y="5654"/>
                          <a:pt x="1016" y="2804"/>
                          <a:pt x="47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1" name="Google Shape;11581;p47"/>
                  <p:cNvSpPr/>
                  <p:nvPr/>
                </p:nvSpPr>
                <p:spPr>
                  <a:xfrm>
                    <a:off x="1020813" y="2876121"/>
                    <a:ext cx="122869" cy="771012"/>
                  </a:xfrm>
                  <a:custGeom>
                    <a:avLst/>
                    <a:gdLst/>
                    <a:ahLst/>
                    <a:cxnLst/>
                    <a:rect l="l" t="t" r="r" b="b"/>
                    <a:pathLst>
                      <a:path w="1952" h="12248" extrusionOk="0">
                        <a:moveTo>
                          <a:pt x="454" y="1"/>
                        </a:moveTo>
                        <a:lnTo>
                          <a:pt x="454" y="1"/>
                        </a:lnTo>
                        <a:cubicBezTo>
                          <a:pt x="0" y="1411"/>
                          <a:pt x="310" y="3162"/>
                          <a:pt x="536" y="4658"/>
                        </a:cubicBezTo>
                        <a:cubicBezTo>
                          <a:pt x="714" y="7103"/>
                          <a:pt x="358" y="10285"/>
                          <a:pt x="1951" y="12247"/>
                        </a:cubicBezTo>
                        <a:cubicBezTo>
                          <a:pt x="1447" y="9732"/>
                          <a:pt x="1044" y="7193"/>
                          <a:pt x="723" y="4645"/>
                        </a:cubicBezTo>
                        <a:cubicBezTo>
                          <a:pt x="787" y="3085"/>
                          <a:pt x="814" y="1546"/>
                          <a:pt x="45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2" name="Google Shape;11582;p47"/>
                  <p:cNvSpPr/>
                  <p:nvPr/>
                </p:nvSpPr>
                <p:spPr>
                  <a:xfrm>
                    <a:off x="1134495" y="2098158"/>
                    <a:ext cx="170455" cy="577566"/>
                  </a:xfrm>
                  <a:custGeom>
                    <a:avLst/>
                    <a:gdLst/>
                    <a:ahLst/>
                    <a:cxnLst/>
                    <a:rect l="l" t="t" r="r" b="b"/>
                    <a:pathLst>
                      <a:path w="2708" h="9175" extrusionOk="0">
                        <a:moveTo>
                          <a:pt x="147" y="1"/>
                        </a:moveTo>
                        <a:cubicBezTo>
                          <a:pt x="147" y="1"/>
                          <a:pt x="92" y="11"/>
                          <a:pt x="90" y="14"/>
                        </a:cubicBezTo>
                        <a:cubicBezTo>
                          <a:pt x="1" y="1253"/>
                          <a:pt x="342" y="2399"/>
                          <a:pt x="776" y="3526"/>
                        </a:cubicBezTo>
                        <a:cubicBezTo>
                          <a:pt x="1061" y="4690"/>
                          <a:pt x="1076" y="5913"/>
                          <a:pt x="1476" y="7055"/>
                        </a:cubicBezTo>
                        <a:cubicBezTo>
                          <a:pt x="1748" y="7800"/>
                          <a:pt x="2044" y="8596"/>
                          <a:pt x="2663" y="9175"/>
                        </a:cubicBezTo>
                        <a:lnTo>
                          <a:pt x="2708" y="9137"/>
                        </a:lnTo>
                        <a:cubicBezTo>
                          <a:pt x="2181" y="7176"/>
                          <a:pt x="1550" y="5399"/>
                          <a:pt x="960" y="3482"/>
                        </a:cubicBezTo>
                        <a:cubicBezTo>
                          <a:pt x="854" y="2281"/>
                          <a:pt x="700" y="1109"/>
                          <a:pt x="147"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3" name="Google Shape;11583;p47"/>
                  <p:cNvSpPr/>
                  <p:nvPr/>
                </p:nvSpPr>
                <p:spPr>
                  <a:xfrm>
                    <a:off x="1081305" y="2217002"/>
                    <a:ext cx="223644" cy="680238"/>
                  </a:xfrm>
                  <a:custGeom>
                    <a:avLst/>
                    <a:gdLst/>
                    <a:ahLst/>
                    <a:cxnLst/>
                    <a:rect l="l" t="t" r="r" b="b"/>
                    <a:pathLst>
                      <a:path w="3553" h="10806" extrusionOk="0">
                        <a:moveTo>
                          <a:pt x="243" y="1"/>
                        </a:moveTo>
                        <a:lnTo>
                          <a:pt x="243" y="1"/>
                        </a:lnTo>
                        <a:cubicBezTo>
                          <a:pt x="1" y="1339"/>
                          <a:pt x="566" y="2891"/>
                          <a:pt x="1011" y="4202"/>
                        </a:cubicBezTo>
                        <a:cubicBezTo>
                          <a:pt x="1494" y="6246"/>
                          <a:pt x="1778" y="9510"/>
                          <a:pt x="3553" y="10806"/>
                        </a:cubicBezTo>
                        <a:cubicBezTo>
                          <a:pt x="2677" y="8622"/>
                          <a:pt x="1884" y="6408"/>
                          <a:pt x="1193" y="4158"/>
                        </a:cubicBezTo>
                        <a:cubicBezTo>
                          <a:pt x="1023" y="2736"/>
                          <a:pt x="824" y="1340"/>
                          <a:pt x="24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4" name="Google Shape;11584;p47"/>
                  <p:cNvSpPr/>
                  <p:nvPr/>
                </p:nvSpPr>
                <p:spPr>
                  <a:xfrm>
                    <a:off x="1278203" y="1563988"/>
                    <a:ext cx="197836" cy="2304474"/>
                  </a:xfrm>
                  <a:custGeom>
                    <a:avLst/>
                    <a:gdLst/>
                    <a:ahLst/>
                    <a:cxnLst/>
                    <a:rect l="l" t="t" r="r" b="b"/>
                    <a:pathLst>
                      <a:path w="3143" h="36608" extrusionOk="0">
                        <a:moveTo>
                          <a:pt x="3142" y="0"/>
                        </a:moveTo>
                        <a:lnTo>
                          <a:pt x="3142" y="0"/>
                        </a:lnTo>
                        <a:cubicBezTo>
                          <a:pt x="2204" y="4365"/>
                          <a:pt x="2030" y="9154"/>
                          <a:pt x="1763" y="13695"/>
                        </a:cubicBezTo>
                        <a:cubicBezTo>
                          <a:pt x="1163" y="21308"/>
                          <a:pt x="0" y="28973"/>
                          <a:pt x="953" y="36607"/>
                        </a:cubicBezTo>
                        <a:lnTo>
                          <a:pt x="1011" y="36602"/>
                        </a:lnTo>
                        <a:cubicBezTo>
                          <a:pt x="957" y="33544"/>
                          <a:pt x="1141" y="30499"/>
                          <a:pt x="1277" y="27448"/>
                        </a:cubicBezTo>
                        <a:cubicBezTo>
                          <a:pt x="1536" y="22875"/>
                          <a:pt x="1567" y="18277"/>
                          <a:pt x="1963" y="13711"/>
                        </a:cubicBezTo>
                        <a:cubicBezTo>
                          <a:pt x="2487" y="9151"/>
                          <a:pt x="3004" y="4596"/>
                          <a:pt x="314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5" name="Google Shape;11585;p47"/>
                  <p:cNvSpPr/>
                  <p:nvPr/>
                </p:nvSpPr>
                <p:spPr>
                  <a:xfrm>
                    <a:off x="1369036" y="1646323"/>
                    <a:ext cx="180149" cy="1615989"/>
                  </a:xfrm>
                  <a:custGeom>
                    <a:avLst/>
                    <a:gdLst/>
                    <a:ahLst/>
                    <a:cxnLst/>
                    <a:rect l="l" t="t" r="r" b="b"/>
                    <a:pathLst>
                      <a:path w="2862" h="25671" extrusionOk="0">
                        <a:moveTo>
                          <a:pt x="2861" y="0"/>
                        </a:moveTo>
                        <a:lnTo>
                          <a:pt x="2861" y="0"/>
                        </a:lnTo>
                        <a:cubicBezTo>
                          <a:pt x="1981" y="2983"/>
                          <a:pt x="1826" y="6413"/>
                          <a:pt x="1608" y="9591"/>
                        </a:cubicBezTo>
                        <a:cubicBezTo>
                          <a:pt x="1028" y="14887"/>
                          <a:pt x="0" y="20426"/>
                          <a:pt x="561" y="25670"/>
                        </a:cubicBezTo>
                        <a:cubicBezTo>
                          <a:pt x="1198" y="20326"/>
                          <a:pt x="1326" y="14964"/>
                          <a:pt x="1795" y="9609"/>
                        </a:cubicBezTo>
                        <a:cubicBezTo>
                          <a:pt x="2304" y="6422"/>
                          <a:pt x="2761" y="3236"/>
                          <a:pt x="28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6" name="Google Shape;11586;p47"/>
                  <p:cNvSpPr/>
                  <p:nvPr/>
                </p:nvSpPr>
                <p:spPr>
                  <a:xfrm>
                    <a:off x="1371617" y="3524036"/>
                    <a:ext cx="104111" cy="763017"/>
                  </a:xfrm>
                  <a:custGeom>
                    <a:avLst/>
                    <a:gdLst/>
                    <a:ahLst/>
                    <a:cxnLst/>
                    <a:rect l="l" t="t" r="r" b="b"/>
                    <a:pathLst>
                      <a:path w="1654" h="12121" extrusionOk="0">
                        <a:moveTo>
                          <a:pt x="520" y="0"/>
                        </a:moveTo>
                        <a:cubicBezTo>
                          <a:pt x="1" y="1369"/>
                          <a:pt x="238" y="3115"/>
                          <a:pt x="409" y="4599"/>
                        </a:cubicBezTo>
                        <a:cubicBezTo>
                          <a:pt x="497" y="7068"/>
                          <a:pt x="72" y="10110"/>
                          <a:pt x="1654" y="12120"/>
                        </a:cubicBezTo>
                        <a:cubicBezTo>
                          <a:pt x="1183" y="9629"/>
                          <a:pt x="821" y="7121"/>
                          <a:pt x="597" y="4593"/>
                        </a:cubicBezTo>
                        <a:cubicBezTo>
                          <a:pt x="717" y="3057"/>
                          <a:pt x="806" y="1541"/>
                          <a:pt x="52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7" name="Google Shape;11587;p47"/>
                  <p:cNvSpPr/>
                  <p:nvPr/>
                </p:nvSpPr>
                <p:spPr>
                  <a:xfrm>
                    <a:off x="1548876" y="4286955"/>
                    <a:ext cx="438727" cy="822253"/>
                  </a:xfrm>
                  <a:custGeom>
                    <a:avLst/>
                    <a:gdLst/>
                    <a:ahLst/>
                    <a:cxnLst/>
                    <a:rect l="l" t="t" r="r" b="b"/>
                    <a:pathLst>
                      <a:path w="6970" h="13062" extrusionOk="0">
                        <a:moveTo>
                          <a:pt x="1" y="0"/>
                        </a:moveTo>
                        <a:lnTo>
                          <a:pt x="1" y="0"/>
                        </a:lnTo>
                        <a:cubicBezTo>
                          <a:pt x="300" y="1743"/>
                          <a:pt x="1429" y="3477"/>
                          <a:pt x="2356" y="5037"/>
                        </a:cubicBezTo>
                        <a:cubicBezTo>
                          <a:pt x="3721" y="7754"/>
                          <a:pt x="4796" y="10961"/>
                          <a:pt x="6970" y="13061"/>
                        </a:cubicBezTo>
                        <a:cubicBezTo>
                          <a:pt x="5733" y="10210"/>
                          <a:pt x="4013" y="7658"/>
                          <a:pt x="2524" y="4950"/>
                        </a:cubicBezTo>
                        <a:cubicBezTo>
                          <a:pt x="1834" y="3222"/>
                          <a:pt x="1098" y="1529"/>
                          <a:pt x="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8" name="Google Shape;11588;p47"/>
                  <p:cNvSpPr/>
                  <p:nvPr/>
                </p:nvSpPr>
                <p:spPr>
                  <a:xfrm>
                    <a:off x="1512303" y="4416563"/>
                    <a:ext cx="517911" cy="896030"/>
                  </a:xfrm>
                  <a:custGeom>
                    <a:avLst/>
                    <a:gdLst/>
                    <a:ahLst/>
                    <a:cxnLst/>
                    <a:rect l="l" t="t" r="r" b="b"/>
                    <a:pathLst>
                      <a:path w="8228" h="14234" extrusionOk="0">
                        <a:moveTo>
                          <a:pt x="0" y="1"/>
                        </a:moveTo>
                        <a:cubicBezTo>
                          <a:pt x="607" y="1867"/>
                          <a:pt x="1994" y="3642"/>
                          <a:pt x="3105" y="5325"/>
                        </a:cubicBezTo>
                        <a:cubicBezTo>
                          <a:pt x="4707" y="8357"/>
                          <a:pt x="6089" y="11513"/>
                          <a:pt x="8227" y="14233"/>
                        </a:cubicBezTo>
                        <a:cubicBezTo>
                          <a:pt x="7398" y="11734"/>
                          <a:pt x="5800" y="9268"/>
                          <a:pt x="4328" y="6995"/>
                        </a:cubicBezTo>
                        <a:cubicBezTo>
                          <a:pt x="2821" y="4692"/>
                          <a:pt x="1905" y="2051"/>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9" name="Google Shape;11589;p47"/>
                  <p:cNvSpPr/>
                  <p:nvPr/>
                </p:nvSpPr>
                <p:spPr>
                  <a:xfrm>
                    <a:off x="1812246" y="2367886"/>
                    <a:ext cx="145214" cy="2103034"/>
                  </a:xfrm>
                  <a:custGeom>
                    <a:avLst/>
                    <a:gdLst/>
                    <a:ahLst/>
                    <a:cxnLst/>
                    <a:rect l="l" t="t" r="r" b="b"/>
                    <a:pathLst>
                      <a:path w="2307" h="33408" extrusionOk="0">
                        <a:moveTo>
                          <a:pt x="902" y="0"/>
                        </a:moveTo>
                        <a:cubicBezTo>
                          <a:pt x="1027" y="4083"/>
                          <a:pt x="1628" y="8420"/>
                          <a:pt x="1415" y="12600"/>
                        </a:cubicBezTo>
                        <a:cubicBezTo>
                          <a:pt x="1285" y="15436"/>
                          <a:pt x="16" y="18084"/>
                          <a:pt x="89" y="20938"/>
                        </a:cubicBezTo>
                        <a:cubicBezTo>
                          <a:pt x="0" y="25181"/>
                          <a:pt x="872" y="29417"/>
                          <a:pt x="2250" y="33408"/>
                        </a:cubicBezTo>
                        <a:lnTo>
                          <a:pt x="2306" y="33390"/>
                        </a:lnTo>
                        <a:cubicBezTo>
                          <a:pt x="1254" y="27950"/>
                          <a:pt x="31" y="22321"/>
                          <a:pt x="987" y="16800"/>
                        </a:cubicBezTo>
                        <a:cubicBezTo>
                          <a:pt x="2111" y="11271"/>
                          <a:pt x="2181" y="5506"/>
                          <a:pt x="90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0" name="Google Shape;11590;p47"/>
                  <p:cNvSpPr/>
                  <p:nvPr/>
                </p:nvSpPr>
                <p:spPr>
                  <a:xfrm>
                    <a:off x="1681379" y="2920499"/>
                    <a:ext cx="86990" cy="536208"/>
                  </a:xfrm>
                  <a:custGeom>
                    <a:avLst/>
                    <a:gdLst/>
                    <a:ahLst/>
                    <a:cxnLst/>
                    <a:rect l="l" t="t" r="r" b="b"/>
                    <a:pathLst>
                      <a:path w="1382" h="8518" extrusionOk="0">
                        <a:moveTo>
                          <a:pt x="344" y="1"/>
                        </a:moveTo>
                        <a:cubicBezTo>
                          <a:pt x="1" y="1079"/>
                          <a:pt x="126" y="2162"/>
                          <a:pt x="356" y="3231"/>
                        </a:cubicBezTo>
                        <a:cubicBezTo>
                          <a:pt x="437" y="4313"/>
                          <a:pt x="259" y="5410"/>
                          <a:pt x="502" y="6484"/>
                        </a:cubicBezTo>
                        <a:cubicBezTo>
                          <a:pt x="659" y="7194"/>
                          <a:pt x="889" y="7911"/>
                          <a:pt x="1328" y="8518"/>
                        </a:cubicBezTo>
                        <a:lnTo>
                          <a:pt x="1382" y="8497"/>
                        </a:lnTo>
                        <a:cubicBezTo>
                          <a:pt x="1262" y="6688"/>
                          <a:pt x="756" y="5004"/>
                          <a:pt x="544" y="3220"/>
                        </a:cubicBezTo>
                        <a:cubicBezTo>
                          <a:pt x="654" y="2138"/>
                          <a:pt x="717" y="1081"/>
                          <a:pt x="404" y="2"/>
                        </a:cubicBezTo>
                        <a:cubicBezTo>
                          <a:pt x="404" y="2"/>
                          <a:pt x="346" y="1"/>
                          <a:pt x="3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1" name="Google Shape;11591;p47"/>
                  <p:cNvSpPr/>
                  <p:nvPr/>
                </p:nvSpPr>
                <p:spPr>
                  <a:xfrm>
                    <a:off x="1912332" y="2367571"/>
                    <a:ext cx="126457" cy="1006571"/>
                  </a:xfrm>
                  <a:custGeom>
                    <a:avLst/>
                    <a:gdLst/>
                    <a:ahLst/>
                    <a:cxnLst/>
                    <a:rect l="l" t="t" r="r" b="b"/>
                    <a:pathLst>
                      <a:path w="2009" h="15990" extrusionOk="0">
                        <a:moveTo>
                          <a:pt x="1" y="1"/>
                        </a:moveTo>
                        <a:lnTo>
                          <a:pt x="1" y="1"/>
                        </a:lnTo>
                        <a:cubicBezTo>
                          <a:pt x="36" y="1924"/>
                          <a:pt x="675" y="4007"/>
                          <a:pt x="1015" y="5962"/>
                        </a:cubicBezTo>
                        <a:cubicBezTo>
                          <a:pt x="1321" y="9306"/>
                          <a:pt x="928" y="12633"/>
                          <a:pt x="663" y="15975"/>
                        </a:cubicBezTo>
                        <a:lnTo>
                          <a:pt x="719" y="15990"/>
                        </a:lnTo>
                        <a:cubicBezTo>
                          <a:pt x="2008" y="12780"/>
                          <a:pt x="1675" y="9279"/>
                          <a:pt x="1202" y="5941"/>
                        </a:cubicBezTo>
                        <a:cubicBezTo>
                          <a:pt x="1138" y="3910"/>
                          <a:pt x="860" y="187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2" name="Google Shape;11592;p47"/>
                  <p:cNvSpPr/>
                  <p:nvPr/>
                </p:nvSpPr>
                <p:spPr>
                  <a:xfrm>
                    <a:off x="1909562" y="3968254"/>
                    <a:ext cx="213384" cy="1097785"/>
                  </a:xfrm>
                  <a:custGeom>
                    <a:avLst/>
                    <a:gdLst/>
                    <a:ahLst/>
                    <a:cxnLst/>
                    <a:rect l="l" t="t" r="r" b="b"/>
                    <a:pathLst>
                      <a:path w="3390" h="17439" extrusionOk="0">
                        <a:moveTo>
                          <a:pt x="45" y="1"/>
                        </a:moveTo>
                        <a:cubicBezTo>
                          <a:pt x="0" y="2117"/>
                          <a:pt x="713" y="4425"/>
                          <a:pt x="1242" y="6535"/>
                        </a:cubicBezTo>
                        <a:cubicBezTo>
                          <a:pt x="1847" y="10179"/>
                          <a:pt x="2188" y="13847"/>
                          <a:pt x="3110" y="17439"/>
                        </a:cubicBezTo>
                        <a:cubicBezTo>
                          <a:pt x="3390" y="13842"/>
                          <a:pt x="2138" y="10074"/>
                          <a:pt x="1427" y="6499"/>
                        </a:cubicBezTo>
                        <a:cubicBezTo>
                          <a:pt x="1174" y="4291"/>
                          <a:pt x="821" y="2103"/>
                          <a:pt x="4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3" name="Google Shape;11593;p47"/>
                  <p:cNvSpPr/>
                  <p:nvPr/>
                </p:nvSpPr>
                <p:spPr>
                  <a:xfrm>
                    <a:off x="2116029" y="5428249"/>
                    <a:ext cx="263865" cy="2058087"/>
                  </a:xfrm>
                  <a:custGeom>
                    <a:avLst/>
                    <a:gdLst/>
                    <a:ahLst/>
                    <a:cxnLst/>
                    <a:rect l="l" t="t" r="r" b="b"/>
                    <a:pathLst>
                      <a:path w="4192" h="32694" extrusionOk="0">
                        <a:moveTo>
                          <a:pt x="0" y="1"/>
                        </a:moveTo>
                        <a:lnTo>
                          <a:pt x="0" y="1"/>
                        </a:lnTo>
                        <a:cubicBezTo>
                          <a:pt x="1217" y="2357"/>
                          <a:pt x="2626" y="4956"/>
                          <a:pt x="3006" y="7662"/>
                        </a:cubicBezTo>
                        <a:cubicBezTo>
                          <a:pt x="3365" y="10389"/>
                          <a:pt x="3468" y="13205"/>
                          <a:pt x="3423" y="15983"/>
                        </a:cubicBezTo>
                        <a:cubicBezTo>
                          <a:pt x="3348" y="21560"/>
                          <a:pt x="3423" y="27128"/>
                          <a:pt x="3860" y="32693"/>
                        </a:cubicBezTo>
                        <a:lnTo>
                          <a:pt x="3919" y="32692"/>
                        </a:lnTo>
                        <a:cubicBezTo>
                          <a:pt x="4191" y="27117"/>
                          <a:pt x="4079" y="21544"/>
                          <a:pt x="3741" y="15975"/>
                        </a:cubicBezTo>
                        <a:cubicBezTo>
                          <a:pt x="3512" y="13172"/>
                          <a:pt x="3621" y="10412"/>
                          <a:pt x="3483" y="7597"/>
                        </a:cubicBezTo>
                        <a:cubicBezTo>
                          <a:pt x="3112" y="4786"/>
                          <a:pt x="1762" y="2176"/>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4" name="Google Shape;11594;p47"/>
                  <p:cNvSpPr/>
                  <p:nvPr/>
                </p:nvSpPr>
                <p:spPr>
                  <a:xfrm>
                    <a:off x="2152098" y="5356175"/>
                    <a:ext cx="287847" cy="1866027"/>
                  </a:xfrm>
                  <a:custGeom>
                    <a:avLst/>
                    <a:gdLst/>
                    <a:ahLst/>
                    <a:cxnLst/>
                    <a:rect l="l" t="t" r="r" b="b"/>
                    <a:pathLst>
                      <a:path w="4573" h="29643" extrusionOk="0">
                        <a:moveTo>
                          <a:pt x="0" y="1"/>
                        </a:moveTo>
                        <a:lnTo>
                          <a:pt x="0" y="1"/>
                        </a:lnTo>
                        <a:cubicBezTo>
                          <a:pt x="1414" y="2703"/>
                          <a:pt x="3326" y="5488"/>
                          <a:pt x="3967" y="8586"/>
                        </a:cubicBezTo>
                        <a:cubicBezTo>
                          <a:pt x="4213" y="10465"/>
                          <a:pt x="4068" y="12414"/>
                          <a:pt x="4027" y="14314"/>
                        </a:cubicBezTo>
                        <a:cubicBezTo>
                          <a:pt x="3820" y="19431"/>
                          <a:pt x="3802" y="24531"/>
                          <a:pt x="4158" y="29643"/>
                        </a:cubicBezTo>
                        <a:lnTo>
                          <a:pt x="4217" y="29643"/>
                        </a:lnTo>
                        <a:cubicBezTo>
                          <a:pt x="4573" y="24536"/>
                          <a:pt x="4554" y="19415"/>
                          <a:pt x="4346" y="14305"/>
                        </a:cubicBezTo>
                        <a:cubicBezTo>
                          <a:pt x="4228" y="12377"/>
                          <a:pt x="4326" y="10473"/>
                          <a:pt x="4288" y="8541"/>
                        </a:cubicBezTo>
                        <a:cubicBezTo>
                          <a:pt x="3908" y="5309"/>
                          <a:pt x="2021" y="2457"/>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5" name="Google Shape;11595;p47"/>
                  <p:cNvSpPr/>
                  <p:nvPr/>
                </p:nvSpPr>
                <p:spPr>
                  <a:xfrm>
                    <a:off x="2025133" y="1628006"/>
                    <a:ext cx="323789" cy="1448983"/>
                  </a:xfrm>
                  <a:custGeom>
                    <a:avLst/>
                    <a:gdLst/>
                    <a:ahLst/>
                    <a:cxnLst/>
                    <a:rect l="l" t="t" r="r" b="b"/>
                    <a:pathLst>
                      <a:path w="5144" h="23018" extrusionOk="0">
                        <a:moveTo>
                          <a:pt x="1151" y="1"/>
                        </a:moveTo>
                        <a:lnTo>
                          <a:pt x="1151" y="1"/>
                        </a:lnTo>
                        <a:cubicBezTo>
                          <a:pt x="0" y="3680"/>
                          <a:pt x="636" y="8038"/>
                          <a:pt x="2087" y="11650"/>
                        </a:cubicBezTo>
                        <a:cubicBezTo>
                          <a:pt x="3215" y="14881"/>
                          <a:pt x="4210" y="19655"/>
                          <a:pt x="5086" y="23017"/>
                        </a:cubicBezTo>
                        <a:lnTo>
                          <a:pt x="5144" y="23009"/>
                        </a:lnTo>
                        <a:cubicBezTo>
                          <a:pt x="4938" y="20051"/>
                          <a:pt x="4396" y="17114"/>
                          <a:pt x="3475" y="14292"/>
                        </a:cubicBezTo>
                        <a:cubicBezTo>
                          <a:pt x="2970" y="12380"/>
                          <a:pt x="1744" y="10727"/>
                          <a:pt x="1359" y="8786"/>
                        </a:cubicBezTo>
                        <a:cubicBezTo>
                          <a:pt x="911" y="5879"/>
                          <a:pt x="1092" y="2947"/>
                          <a:pt x="115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6" name="Google Shape;11596;p47"/>
                  <p:cNvSpPr/>
                  <p:nvPr/>
                </p:nvSpPr>
                <p:spPr>
                  <a:xfrm>
                    <a:off x="1986169" y="1627943"/>
                    <a:ext cx="143200" cy="825337"/>
                  </a:xfrm>
                  <a:custGeom>
                    <a:avLst/>
                    <a:gdLst/>
                    <a:ahLst/>
                    <a:cxnLst/>
                    <a:rect l="l" t="t" r="r" b="b"/>
                    <a:pathLst>
                      <a:path w="2275" h="13111" extrusionOk="0">
                        <a:moveTo>
                          <a:pt x="608" y="1"/>
                        </a:moveTo>
                        <a:lnTo>
                          <a:pt x="608" y="1"/>
                        </a:lnTo>
                        <a:cubicBezTo>
                          <a:pt x="1" y="1480"/>
                          <a:pt x="210" y="3397"/>
                          <a:pt x="405" y="5016"/>
                        </a:cubicBezTo>
                        <a:cubicBezTo>
                          <a:pt x="492" y="7727"/>
                          <a:pt x="433" y="11005"/>
                          <a:pt x="2275" y="13111"/>
                        </a:cubicBezTo>
                        <a:cubicBezTo>
                          <a:pt x="1506" y="10445"/>
                          <a:pt x="822" y="7771"/>
                          <a:pt x="592" y="5007"/>
                        </a:cubicBezTo>
                        <a:cubicBezTo>
                          <a:pt x="692" y="3333"/>
                          <a:pt x="802" y="1688"/>
                          <a:pt x="60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7" name="Google Shape;11597;p47"/>
                  <p:cNvSpPr/>
                  <p:nvPr/>
                </p:nvSpPr>
                <p:spPr>
                  <a:xfrm>
                    <a:off x="2377322" y="1481842"/>
                    <a:ext cx="149243" cy="1325035"/>
                  </a:xfrm>
                  <a:custGeom>
                    <a:avLst/>
                    <a:gdLst/>
                    <a:ahLst/>
                    <a:cxnLst/>
                    <a:rect l="l" t="t" r="r" b="b"/>
                    <a:pathLst>
                      <a:path w="2371" h="21049" extrusionOk="0">
                        <a:moveTo>
                          <a:pt x="1800" y="1"/>
                        </a:moveTo>
                        <a:lnTo>
                          <a:pt x="1800" y="1"/>
                        </a:lnTo>
                        <a:cubicBezTo>
                          <a:pt x="1186" y="3382"/>
                          <a:pt x="1891" y="7101"/>
                          <a:pt x="1424" y="10581"/>
                        </a:cubicBezTo>
                        <a:cubicBezTo>
                          <a:pt x="1018" y="13644"/>
                          <a:pt x="703" y="18057"/>
                          <a:pt x="1" y="21028"/>
                        </a:cubicBezTo>
                        <a:lnTo>
                          <a:pt x="55" y="21048"/>
                        </a:lnTo>
                        <a:cubicBezTo>
                          <a:pt x="1516" y="17786"/>
                          <a:pt x="1707" y="14122"/>
                          <a:pt x="1741" y="10600"/>
                        </a:cubicBezTo>
                        <a:cubicBezTo>
                          <a:pt x="1719" y="7058"/>
                          <a:pt x="2371" y="3537"/>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8" name="Google Shape;11598;p47"/>
                  <p:cNvSpPr/>
                  <p:nvPr/>
                </p:nvSpPr>
                <p:spPr>
                  <a:xfrm>
                    <a:off x="2450467" y="1463777"/>
                    <a:ext cx="153271" cy="1343101"/>
                  </a:xfrm>
                  <a:custGeom>
                    <a:avLst/>
                    <a:gdLst/>
                    <a:ahLst/>
                    <a:cxnLst/>
                    <a:rect l="l" t="t" r="r" b="b"/>
                    <a:pathLst>
                      <a:path w="2435" h="21336" extrusionOk="0">
                        <a:moveTo>
                          <a:pt x="1800" y="1"/>
                        </a:moveTo>
                        <a:cubicBezTo>
                          <a:pt x="1411" y="2550"/>
                          <a:pt x="1664" y="5409"/>
                          <a:pt x="1710" y="8057"/>
                        </a:cubicBezTo>
                        <a:cubicBezTo>
                          <a:pt x="1434" y="12506"/>
                          <a:pt x="958" y="16960"/>
                          <a:pt x="1" y="21314"/>
                        </a:cubicBezTo>
                        <a:lnTo>
                          <a:pt x="56" y="21335"/>
                        </a:lnTo>
                        <a:cubicBezTo>
                          <a:pt x="1599" y="18052"/>
                          <a:pt x="1832" y="14325"/>
                          <a:pt x="1854" y="10754"/>
                        </a:cubicBezTo>
                        <a:cubicBezTo>
                          <a:pt x="1825" y="7161"/>
                          <a:pt x="2434" y="3580"/>
                          <a:pt x="180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9" name="Google Shape;11599;p47"/>
                  <p:cNvSpPr/>
                  <p:nvPr/>
                </p:nvSpPr>
                <p:spPr>
                  <a:xfrm>
                    <a:off x="2380910" y="3076293"/>
                    <a:ext cx="368921" cy="2235417"/>
                  </a:xfrm>
                  <a:custGeom>
                    <a:avLst/>
                    <a:gdLst/>
                    <a:ahLst/>
                    <a:cxnLst/>
                    <a:rect l="l" t="t" r="r" b="b"/>
                    <a:pathLst>
                      <a:path w="5861" h="35511" extrusionOk="0">
                        <a:moveTo>
                          <a:pt x="0" y="1"/>
                        </a:moveTo>
                        <a:lnTo>
                          <a:pt x="0" y="1"/>
                        </a:lnTo>
                        <a:cubicBezTo>
                          <a:pt x="179" y="5889"/>
                          <a:pt x="1816" y="11902"/>
                          <a:pt x="2408" y="17842"/>
                        </a:cubicBezTo>
                        <a:cubicBezTo>
                          <a:pt x="2749" y="20827"/>
                          <a:pt x="3052" y="23833"/>
                          <a:pt x="3702" y="26769"/>
                        </a:cubicBezTo>
                        <a:cubicBezTo>
                          <a:pt x="4292" y="29711"/>
                          <a:pt x="5387" y="32545"/>
                          <a:pt x="5788" y="35511"/>
                        </a:cubicBezTo>
                        <a:lnTo>
                          <a:pt x="5846" y="35511"/>
                        </a:lnTo>
                        <a:cubicBezTo>
                          <a:pt x="5860" y="32881"/>
                          <a:pt x="4789" y="29234"/>
                          <a:pt x="4308" y="26639"/>
                        </a:cubicBezTo>
                        <a:cubicBezTo>
                          <a:pt x="3658" y="23725"/>
                          <a:pt x="3292" y="20758"/>
                          <a:pt x="2724" y="17799"/>
                        </a:cubicBezTo>
                        <a:cubicBezTo>
                          <a:pt x="1646" y="11889"/>
                          <a:pt x="1367" y="5868"/>
                          <a:pt x="0"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0" name="Google Shape;11600;p47"/>
                  <p:cNvSpPr/>
                  <p:nvPr/>
                </p:nvSpPr>
                <p:spPr>
                  <a:xfrm>
                    <a:off x="2309843" y="3187961"/>
                    <a:ext cx="185121" cy="1100177"/>
                  </a:xfrm>
                  <a:custGeom>
                    <a:avLst/>
                    <a:gdLst/>
                    <a:ahLst/>
                    <a:cxnLst/>
                    <a:rect l="l" t="t" r="r" b="b"/>
                    <a:pathLst>
                      <a:path w="2941" h="17477" extrusionOk="0">
                        <a:moveTo>
                          <a:pt x="161" y="0"/>
                        </a:moveTo>
                        <a:lnTo>
                          <a:pt x="161" y="0"/>
                        </a:lnTo>
                        <a:cubicBezTo>
                          <a:pt x="0" y="2112"/>
                          <a:pt x="605" y="4444"/>
                          <a:pt x="1056" y="6571"/>
                        </a:cubicBezTo>
                        <a:cubicBezTo>
                          <a:pt x="1537" y="10229"/>
                          <a:pt x="1743" y="13917"/>
                          <a:pt x="2813" y="17476"/>
                        </a:cubicBezTo>
                        <a:cubicBezTo>
                          <a:pt x="2941" y="13897"/>
                          <a:pt x="1830" y="10134"/>
                          <a:pt x="1242" y="6541"/>
                        </a:cubicBezTo>
                        <a:cubicBezTo>
                          <a:pt x="1073" y="4331"/>
                          <a:pt x="820" y="2133"/>
                          <a:pt x="1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1" name="Google Shape;11601;p47"/>
                  <p:cNvSpPr/>
                  <p:nvPr/>
                </p:nvSpPr>
                <p:spPr>
                  <a:xfrm>
                    <a:off x="2661151" y="5220775"/>
                    <a:ext cx="78996" cy="2265571"/>
                  </a:xfrm>
                  <a:custGeom>
                    <a:avLst/>
                    <a:gdLst/>
                    <a:ahLst/>
                    <a:cxnLst/>
                    <a:rect l="l" t="t" r="r" b="b"/>
                    <a:pathLst>
                      <a:path w="1255" h="35990" extrusionOk="0">
                        <a:moveTo>
                          <a:pt x="1" y="1"/>
                        </a:moveTo>
                        <a:lnTo>
                          <a:pt x="1" y="1"/>
                        </a:lnTo>
                        <a:cubicBezTo>
                          <a:pt x="551" y="5847"/>
                          <a:pt x="909" y="12000"/>
                          <a:pt x="568" y="17968"/>
                        </a:cubicBezTo>
                        <a:cubicBezTo>
                          <a:pt x="256" y="23973"/>
                          <a:pt x="132" y="29977"/>
                          <a:pt x="382" y="35988"/>
                        </a:cubicBezTo>
                        <a:lnTo>
                          <a:pt x="441" y="35989"/>
                        </a:lnTo>
                        <a:cubicBezTo>
                          <a:pt x="1090" y="28493"/>
                          <a:pt x="842" y="20978"/>
                          <a:pt x="906" y="13469"/>
                        </a:cubicBezTo>
                        <a:cubicBezTo>
                          <a:pt x="1149" y="8977"/>
                          <a:pt x="1254" y="4371"/>
                          <a:pt x="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2" name="Google Shape;11602;p47"/>
                  <p:cNvSpPr/>
                  <p:nvPr/>
                </p:nvSpPr>
                <p:spPr>
                  <a:xfrm>
                    <a:off x="2736876" y="5558361"/>
                    <a:ext cx="74590" cy="1566133"/>
                  </a:xfrm>
                  <a:custGeom>
                    <a:avLst/>
                    <a:gdLst/>
                    <a:ahLst/>
                    <a:cxnLst/>
                    <a:rect l="l" t="t" r="r" b="b"/>
                    <a:pathLst>
                      <a:path w="1185" h="24879" extrusionOk="0">
                        <a:moveTo>
                          <a:pt x="880" y="0"/>
                        </a:moveTo>
                        <a:lnTo>
                          <a:pt x="880" y="0"/>
                        </a:lnTo>
                        <a:cubicBezTo>
                          <a:pt x="381" y="2957"/>
                          <a:pt x="585" y="6261"/>
                          <a:pt x="649" y="9334"/>
                        </a:cubicBezTo>
                        <a:cubicBezTo>
                          <a:pt x="457" y="14519"/>
                          <a:pt x="0" y="19681"/>
                          <a:pt x="133" y="24879"/>
                        </a:cubicBezTo>
                        <a:cubicBezTo>
                          <a:pt x="1182" y="19903"/>
                          <a:pt x="760" y="14478"/>
                          <a:pt x="837" y="9336"/>
                        </a:cubicBezTo>
                        <a:cubicBezTo>
                          <a:pt x="1061" y="6226"/>
                          <a:pt x="1184" y="3117"/>
                          <a:pt x="880"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3" name="Google Shape;11603;p47"/>
                  <p:cNvSpPr/>
                  <p:nvPr/>
                </p:nvSpPr>
                <p:spPr>
                  <a:xfrm>
                    <a:off x="2653786" y="938420"/>
                    <a:ext cx="327188" cy="4286517"/>
                  </a:xfrm>
                  <a:custGeom>
                    <a:avLst/>
                    <a:gdLst/>
                    <a:ahLst/>
                    <a:cxnLst/>
                    <a:rect l="l" t="t" r="r" b="b"/>
                    <a:pathLst>
                      <a:path w="5198" h="68094" extrusionOk="0">
                        <a:moveTo>
                          <a:pt x="5104" y="1"/>
                        </a:moveTo>
                        <a:cubicBezTo>
                          <a:pt x="4017" y="11226"/>
                          <a:pt x="4215" y="22854"/>
                          <a:pt x="2949" y="34168"/>
                        </a:cubicBezTo>
                        <a:cubicBezTo>
                          <a:pt x="2646" y="37003"/>
                          <a:pt x="2303" y="39836"/>
                          <a:pt x="1875" y="42648"/>
                        </a:cubicBezTo>
                        <a:cubicBezTo>
                          <a:pt x="1484" y="45480"/>
                          <a:pt x="692" y="48247"/>
                          <a:pt x="483" y="51106"/>
                        </a:cubicBezTo>
                        <a:cubicBezTo>
                          <a:pt x="1" y="56819"/>
                          <a:pt x="659" y="62632"/>
                          <a:pt x="2370" y="68094"/>
                        </a:cubicBezTo>
                        <a:lnTo>
                          <a:pt x="2426" y="68075"/>
                        </a:lnTo>
                        <a:cubicBezTo>
                          <a:pt x="1072" y="62541"/>
                          <a:pt x="585" y="56803"/>
                          <a:pt x="1080" y="51161"/>
                        </a:cubicBezTo>
                        <a:cubicBezTo>
                          <a:pt x="1323" y="48319"/>
                          <a:pt x="2073" y="45554"/>
                          <a:pt x="2415" y="42726"/>
                        </a:cubicBezTo>
                        <a:cubicBezTo>
                          <a:pt x="2817" y="39891"/>
                          <a:pt x="3034" y="37041"/>
                          <a:pt x="3265" y="34196"/>
                        </a:cubicBezTo>
                        <a:cubicBezTo>
                          <a:pt x="4035" y="23134"/>
                          <a:pt x="5197" y="11060"/>
                          <a:pt x="510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4" name="Google Shape;11604;p47"/>
                  <p:cNvSpPr/>
                  <p:nvPr/>
                </p:nvSpPr>
                <p:spPr>
                  <a:xfrm>
                    <a:off x="2757397" y="938420"/>
                    <a:ext cx="292065" cy="3669985"/>
                  </a:xfrm>
                  <a:custGeom>
                    <a:avLst/>
                    <a:gdLst/>
                    <a:ahLst/>
                    <a:cxnLst/>
                    <a:rect l="l" t="t" r="r" b="b"/>
                    <a:pathLst>
                      <a:path w="4640" h="58300" extrusionOk="0">
                        <a:moveTo>
                          <a:pt x="4621" y="1"/>
                        </a:moveTo>
                        <a:cubicBezTo>
                          <a:pt x="3468" y="9554"/>
                          <a:pt x="3737" y="19521"/>
                          <a:pt x="2784" y="29192"/>
                        </a:cubicBezTo>
                        <a:cubicBezTo>
                          <a:pt x="1981" y="38288"/>
                          <a:pt x="221" y="47320"/>
                          <a:pt x="0" y="56469"/>
                        </a:cubicBezTo>
                        <a:cubicBezTo>
                          <a:pt x="1" y="57079"/>
                          <a:pt x="15" y="57697"/>
                          <a:pt x="152" y="58300"/>
                        </a:cubicBezTo>
                        <a:cubicBezTo>
                          <a:pt x="172" y="57093"/>
                          <a:pt x="171" y="55976"/>
                          <a:pt x="336" y="54656"/>
                        </a:cubicBezTo>
                        <a:cubicBezTo>
                          <a:pt x="1229" y="46359"/>
                          <a:pt x="2687" y="37542"/>
                          <a:pt x="3101" y="29215"/>
                        </a:cubicBezTo>
                        <a:cubicBezTo>
                          <a:pt x="3571" y="19471"/>
                          <a:pt x="4639" y="9768"/>
                          <a:pt x="462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5" name="Google Shape;11605;p47"/>
                  <p:cNvSpPr/>
                  <p:nvPr/>
                </p:nvSpPr>
                <p:spPr>
                  <a:xfrm>
                    <a:off x="2752361" y="3676745"/>
                    <a:ext cx="314725" cy="1665028"/>
                  </a:xfrm>
                  <a:custGeom>
                    <a:avLst/>
                    <a:gdLst/>
                    <a:ahLst/>
                    <a:cxnLst/>
                    <a:rect l="l" t="t" r="r" b="b"/>
                    <a:pathLst>
                      <a:path w="5000" h="26450" extrusionOk="0">
                        <a:moveTo>
                          <a:pt x="4839" y="1"/>
                        </a:moveTo>
                        <a:lnTo>
                          <a:pt x="4839" y="1"/>
                        </a:lnTo>
                        <a:cubicBezTo>
                          <a:pt x="4198" y="3214"/>
                          <a:pt x="4177" y="6795"/>
                          <a:pt x="3951" y="10144"/>
                        </a:cubicBezTo>
                        <a:cubicBezTo>
                          <a:pt x="3608" y="13511"/>
                          <a:pt x="2911" y="16854"/>
                          <a:pt x="2249" y="20160"/>
                        </a:cubicBezTo>
                        <a:cubicBezTo>
                          <a:pt x="1724" y="22288"/>
                          <a:pt x="1452" y="24682"/>
                          <a:pt x="1" y="26404"/>
                        </a:cubicBezTo>
                        <a:lnTo>
                          <a:pt x="36" y="26450"/>
                        </a:lnTo>
                        <a:cubicBezTo>
                          <a:pt x="1810" y="24935"/>
                          <a:pt x="2271" y="22440"/>
                          <a:pt x="2853" y="20293"/>
                        </a:cubicBezTo>
                        <a:cubicBezTo>
                          <a:pt x="3617" y="16958"/>
                          <a:pt x="3775" y="13552"/>
                          <a:pt x="4137" y="10165"/>
                        </a:cubicBezTo>
                        <a:cubicBezTo>
                          <a:pt x="4645" y="6911"/>
                          <a:pt x="5000" y="3283"/>
                          <a:pt x="48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6" name="Google Shape;11606;p47"/>
                  <p:cNvSpPr/>
                  <p:nvPr/>
                </p:nvSpPr>
                <p:spPr>
                  <a:xfrm>
                    <a:off x="2832807" y="4287899"/>
                    <a:ext cx="271167" cy="1070968"/>
                  </a:xfrm>
                  <a:custGeom>
                    <a:avLst/>
                    <a:gdLst/>
                    <a:ahLst/>
                    <a:cxnLst/>
                    <a:rect l="l" t="t" r="r" b="b"/>
                    <a:pathLst>
                      <a:path w="4308" h="17013" extrusionOk="0">
                        <a:moveTo>
                          <a:pt x="4148" y="0"/>
                        </a:moveTo>
                        <a:cubicBezTo>
                          <a:pt x="3271" y="2737"/>
                          <a:pt x="3669" y="5936"/>
                          <a:pt x="2892" y="8776"/>
                        </a:cubicBezTo>
                        <a:cubicBezTo>
                          <a:pt x="2526" y="10207"/>
                          <a:pt x="2185" y="11638"/>
                          <a:pt x="1767" y="13038"/>
                        </a:cubicBezTo>
                        <a:cubicBezTo>
                          <a:pt x="1344" y="14409"/>
                          <a:pt x="1012" y="15893"/>
                          <a:pt x="1" y="16964"/>
                        </a:cubicBezTo>
                        <a:lnTo>
                          <a:pt x="34" y="17012"/>
                        </a:lnTo>
                        <a:cubicBezTo>
                          <a:pt x="1336" y="16188"/>
                          <a:pt x="1880" y="14601"/>
                          <a:pt x="2360" y="13216"/>
                        </a:cubicBezTo>
                        <a:cubicBezTo>
                          <a:pt x="3041" y="11068"/>
                          <a:pt x="3158" y="8831"/>
                          <a:pt x="3493" y="6627"/>
                        </a:cubicBezTo>
                        <a:cubicBezTo>
                          <a:pt x="3981" y="4451"/>
                          <a:pt x="4307" y="2243"/>
                          <a:pt x="414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7" name="Google Shape;11607;p47"/>
                  <p:cNvSpPr/>
                  <p:nvPr/>
                </p:nvSpPr>
                <p:spPr>
                  <a:xfrm>
                    <a:off x="3065334" y="3647790"/>
                    <a:ext cx="81136" cy="546217"/>
                  </a:xfrm>
                  <a:custGeom>
                    <a:avLst/>
                    <a:gdLst/>
                    <a:ahLst/>
                    <a:cxnLst/>
                    <a:rect l="l" t="t" r="r" b="b"/>
                    <a:pathLst>
                      <a:path w="1289" h="8677" extrusionOk="0">
                        <a:moveTo>
                          <a:pt x="977" y="0"/>
                        </a:moveTo>
                        <a:cubicBezTo>
                          <a:pt x="575" y="1064"/>
                          <a:pt x="598" y="2152"/>
                          <a:pt x="693" y="3249"/>
                        </a:cubicBezTo>
                        <a:cubicBezTo>
                          <a:pt x="491" y="5060"/>
                          <a:pt x="0" y="6843"/>
                          <a:pt x="396" y="8677"/>
                        </a:cubicBezTo>
                        <a:cubicBezTo>
                          <a:pt x="690" y="8382"/>
                          <a:pt x="803" y="7032"/>
                          <a:pt x="879" y="6529"/>
                        </a:cubicBezTo>
                        <a:cubicBezTo>
                          <a:pt x="1002" y="5448"/>
                          <a:pt x="798" y="4346"/>
                          <a:pt x="882" y="3263"/>
                        </a:cubicBezTo>
                        <a:cubicBezTo>
                          <a:pt x="1124" y="2186"/>
                          <a:pt x="1289" y="1116"/>
                          <a:pt x="1036" y="4"/>
                        </a:cubicBezTo>
                        <a:lnTo>
                          <a:pt x="9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8" name="Google Shape;11608;p47"/>
                  <p:cNvSpPr/>
                  <p:nvPr/>
                </p:nvSpPr>
                <p:spPr>
                  <a:xfrm>
                    <a:off x="3427594" y="3574897"/>
                    <a:ext cx="196200" cy="1454523"/>
                  </a:xfrm>
                  <a:custGeom>
                    <a:avLst/>
                    <a:gdLst/>
                    <a:ahLst/>
                    <a:cxnLst/>
                    <a:rect l="l" t="t" r="r" b="b"/>
                    <a:pathLst>
                      <a:path w="3117" h="23106" extrusionOk="0">
                        <a:moveTo>
                          <a:pt x="701" y="0"/>
                        </a:moveTo>
                        <a:lnTo>
                          <a:pt x="701" y="0"/>
                        </a:lnTo>
                        <a:cubicBezTo>
                          <a:pt x="1" y="2635"/>
                          <a:pt x="135" y="6012"/>
                          <a:pt x="291" y="8812"/>
                        </a:cubicBezTo>
                        <a:cubicBezTo>
                          <a:pt x="407" y="13620"/>
                          <a:pt x="44" y="19036"/>
                          <a:pt x="3068" y="23105"/>
                        </a:cubicBezTo>
                        <a:lnTo>
                          <a:pt x="3116" y="23071"/>
                        </a:lnTo>
                        <a:cubicBezTo>
                          <a:pt x="1354" y="19563"/>
                          <a:pt x="1155" y="15578"/>
                          <a:pt x="642" y="11739"/>
                        </a:cubicBezTo>
                        <a:cubicBezTo>
                          <a:pt x="226" y="7830"/>
                          <a:pt x="910" y="3929"/>
                          <a:pt x="70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9" name="Google Shape;11609;p47"/>
                  <p:cNvSpPr/>
                  <p:nvPr/>
                </p:nvSpPr>
                <p:spPr>
                  <a:xfrm>
                    <a:off x="3490415" y="3648105"/>
                    <a:ext cx="291435" cy="1463588"/>
                  </a:xfrm>
                  <a:custGeom>
                    <a:avLst/>
                    <a:gdLst/>
                    <a:ahLst/>
                    <a:cxnLst/>
                    <a:rect l="l" t="t" r="r" b="b"/>
                    <a:pathLst>
                      <a:path w="4630" h="23250" extrusionOk="0">
                        <a:moveTo>
                          <a:pt x="765" y="0"/>
                        </a:moveTo>
                        <a:lnTo>
                          <a:pt x="765" y="0"/>
                        </a:lnTo>
                        <a:cubicBezTo>
                          <a:pt x="0" y="2819"/>
                          <a:pt x="128" y="6096"/>
                          <a:pt x="337" y="9075"/>
                        </a:cubicBezTo>
                        <a:cubicBezTo>
                          <a:pt x="555" y="13885"/>
                          <a:pt x="397" y="20004"/>
                          <a:pt x="4593" y="23250"/>
                        </a:cubicBezTo>
                        <a:lnTo>
                          <a:pt x="4629" y="23204"/>
                        </a:lnTo>
                        <a:cubicBezTo>
                          <a:pt x="3187" y="21778"/>
                          <a:pt x="2476" y="19867"/>
                          <a:pt x="1939" y="17967"/>
                        </a:cubicBezTo>
                        <a:cubicBezTo>
                          <a:pt x="1163" y="15092"/>
                          <a:pt x="621" y="12067"/>
                          <a:pt x="525" y="9069"/>
                        </a:cubicBezTo>
                        <a:cubicBezTo>
                          <a:pt x="609" y="6042"/>
                          <a:pt x="794" y="3040"/>
                          <a:pt x="7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0" name="Google Shape;11610;p47"/>
                  <p:cNvSpPr/>
                  <p:nvPr/>
                </p:nvSpPr>
                <p:spPr>
                  <a:xfrm>
                    <a:off x="3306295" y="1646071"/>
                    <a:ext cx="616043" cy="2003132"/>
                  </a:xfrm>
                  <a:custGeom>
                    <a:avLst/>
                    <a:gdLst/>
                    <a:ahLst/>
                    <a:cxnLst/>
                    <a:rect l="l" t="t" r="r" b="b"/>
                    <a:pathLst>
                      <a:path w="9787" h="31821" extrusionOk="0">
                        <a:moveTo>
                          <a:pt x="693" y="1"/>
                        </a:moveTo>
                        <a:cubicBezTo>
                          <a:pt x="0" y="4769"/>
                          <a:pt x="1051" y="9893"/>
                          <a:pt x="2056" y="14646"/>
                        </a:cubicBezTo>
                        <a:cubicBezTo>
                          <a:pt x="3188" y="20863"/>
                          <a:pt x="5525" y="27031"/>
                          <a:pt x="9742" y="31820"/>
                        </a:cubicBezTo>
                        <a:lnTo>
                          <a:pt x="9787" y="31784"/>
                        </a:lnTo>
                        <a:cubicBezTo>
                          <a:pt x="6107" y="26240"/>
                          <a:pt x="3508" y="20058"/>
                          <a:pt x="2011" y="13579"/>
                        </a:cubicBezTo>
                        <a:cubicBezTo>
                          <a:pt x="1243" y="9091"/>
                          <a:pt x="969" y="4550"/>
                          <a:pt x="6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1" name="Google Shape;11611;p47"/>
                  <p:cNvSpPr/>
                  <p:nvPr/>
                </p:nvSpPr>
                <p:spPr>
                  <a:xfrm>
                    <a:off x="3406381" y="1870981"/>
                    <a:ext cx="375845" cy="1452005"/>
                  </a:xfrm>
                  <a:custGeom>
                    <a:avLst/>
                    <a:gdLst/>
                    <a:ahLst/>
                    <a:cxnLst/>
                    <a:rect l="l" t="t" r="r" b="b"/>
                    <a:pathLst>
                      <a:path w="5971" h="23066" extrusionOk="0">
                        <a:moveTo>
                          <a:pt x="265" y="0"/>
                        </a:moveTo>
                        <a:lnTo>
                          <a:pt x="265" y="0"/>
                        </a:lnTo>
                        <a:cubicBezTo>
                          <a:pt x="1" y="2872"/>
                          <a:pt x="668" y="6031"/>
                          <a:pt x="1290" y="8913"/>
                        </a:cubicBezTo>
                        <a:cubicBezTo>
                          <a:pt x="2126" y="13803"/>
                          <a:pt x="2900" y="18967"/>
                          <a:pt x="5922" y="23066"/>
                        </a:cubicBezTo>
                        <a:lnTo>
                          <a:pt x="5971" y="23035"/>
                        </a:lnTo>
                        <a:cubicBezTo>
                          <a:pt x="3895" y="18525"/>
                          <a:pt x="2481" y="13735"/>
                          <a:pt x="1476" y="8881"/>
                        </a:cubicBezTo>
                        <a:cubicBezTo>
                          <a:pt x="1135" y="5907"/>
                          <a:pt x="825" y="2950"/>
                          <a:pt x="26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2" name="Google Shape;11612;p47"/>
                  <p:cNvSpPr/>
                  <p:nvPr/>
                </p:nvSpPr>
                <p:spPr>
                  <a:xfrm>
                    <a:off x="3778965" y="938672"/>
                    <a:ext cx="306416" cy="4026345"/>
                  </a:xfrm>
                  <a:custGeom>
                    <a:avLst/>
                    <a:gdLst/>
                    <a:ahLst/>
                    <a:cxnLst/>
                    <a:rect l="l" t="t" r="r" b="b"/>
                    <a:pathLst>
                      <a:path w="4868" h="63961" extrusionOk="0">
                        <a:moveTo>
                          <a:pt x="3347" y="0"/>
                        </a:moveTo>
                        <a:cubicBezTo>
                          <a:pt x="2375" y="5126"/>
                          <a:pt x="1971" y="10690"/>
                          <a:pt x="1953" y="16010"/>
                        </a:cubicBezTo>
                        <a:cubicBezTo>
                          <a:pt x="2010" y="18707"/>
                          <a:pt x="2335" y="21359"/>
                          <a:pt x="2431" y="24037"/>
                        </a:cubicBezTo>
                        <a:cubicBezTo>
                          <a:pt x="2792" y="32049"/>
                          <a:pt x="2589" y="40096"/>
                          <a:pt x="2180" y="48097"/>
                        </a:cubicBezTo>
                        <a:cubicBezTo>
                          <a:pt x="1850" y="53424"/>
                          <a:pt x="1377" y="58763"/>
                          <a:pt x="1" y="63941"/>
                        </a:cubicBezTo>
                        <a:lnTo>
                          <a:pt x="56" y="63960"/>
                        </a:lnTo>
                        <a:cubicBezTo>
                          <a:pt x="4868" y="48461"/>
                          <a:pt x="2497" y="31944"/>
                          <a:pt x="2433" y="16008"/>
                        </a:cubicBezTo>
                        <a:cubicBezTo>
                          <a:pt x="2491" y="10673"/>
                          <a:pt x="2915" y="5336"/>
                          <a:pt x="334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3" name="Google Shape;11613;p47"/>
                  <p:cNvSpPr/>
                  <p:nvPr/>
                </p:nvSpPr>
                <p:spPr>
                  <a:xfrm>
                    <a:off x="3632172" y="994191"/>
                    <a:ext cx="443510" cy="4632239"/>
                  </a:xfrm>
                  <a:custGeom>
                    <a:avLst/>
                    <a:gdLst/>
                    <a:ahLst/>
                    <a:cxnLst/>
                    <a:rect l="l" t="t" r="r" b="b"/>
                    <a:pathLst>
                      <a:path w="7046" h="73586" extrusionOk="0">
                        <a:moveTo>
                          <a:pt x="6369" y="1"/>
                        </a:moveTo>
                        <a:lnTo>
                          <a:pt x="6369" y="1"/>
                        </a:lnTo>
                        <a:cubicBezTo>
                          <a:pt x="5433" y="5994"/>
                          <a:pt x="5341" y="12433"/>
                          <a:pt x="5461" y="18601"/>
                        </a:cubicBezTo>
                        <a:cubicBezTo>
                          <a:pt x="5614" y="24810"/>
                          <a:pt x="6736" y="30965"/>
                          <a:pt x="6583" y="37179"/>
                        </a:cubicBezTo>
                        <a:cubicBezTo>
                          <a:pt x="6324" y="49542"/>
                          <a:pt x="4335" y="61950"/>
                          <a:pt x="0" y="73563"/>
                        </a:cubicBezTo>
                        <a:lnTo>
                          <a:pt x="53" y="73585"/>
                        </a:lnTo>
                        <a:cubicBezTo>
                          <a:pt x="5078" y="62200"/>
                          <a:pt x="7046" y="49571"/>
                          <a:pt x="6901" y="37177"/>
                        </a:cubicBezTo>
                        <a:cubicBezTo>
                          <a:pt x="6880" y="34069"/>
                          <a:pt x="6580" y="30968"/>
                          <a:pt x="6327" y="27878"/>
                        </a:cubicBezTo>
                        <a:cubicBezTo>
                          <a:pt x="5653" y="18602"/>
                          <a:pt x="5850" y="9286"/>
                          <a:pt x="63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4" name="Google Shape;11614;p47"/>
                  <p:cNvSpPr/>
                  <p:nvPr/>
                </p:nvSpPr>
                <p:spPr>
                  <a:xfrm>
                    <a:off x="3331096" y="5274217"/>
                    <a:ext cx="329580" cy="2310706"/>
                  </a:xfrm>
                  <a:custGeom>
                    <a:avLst/>
                    <a:gdLst/>
                    <a:ahLst/>
                    <a:cxnLst/>
                    <a:rect l="l" t="t" r="r" b="b"/>
                    <a:pathLst>
                      <a:path w="5236" h="36707" extrusionOk="0">
                        <a:moveTo>
                          <a:pt x="5236" y="0"/>
                        </a:moveTo>
                        <a:lnTo>
                          <a:pt x="5236" y="0"/>
                        </a:lnTo>
                        <a:cubicBezTo>
                          <a:pt x="3955" y="4334"/>
                          <a:pt x="3514" y="9173"/>
                          <a:pt x="2977" y="13736"/>
                        </a:cubicBezTo>
                        <a:cubicBezTo>
                          <a:pt x="1951" y="18261"/>
                          <a:pt x="506" y="22728"/>
                          <a:pt x="240" y="27404"/>
                        </a:cubicBezTo>
                        <a:cubicBezTo>
                          <a:pt x="6" y="30503"/>
                          <a:pt x="1" y="33613"/>
                          <a:pt x="222" y="36706"/>
                        </a:cubicBezTo>
                        <a:lnTo>
                          <a:pt x="281" y="36704"/>
                        </a:lnTo>
                        <a:cubicBezTo>
                          <a:pt x="557" y="30525"/>
                          <a:pt x="912" y="24374"/>
                          <a:pt x="2167" y="18308"/>
                        </a:cubicBezTo>
                        <a:cubicBezTo>
                          <a:pt x="3551" y="12376"/>
                          <a:pt x="4549" y="6053"/>
                          <a:pt x="523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5" name="Google Shape;11615;p47"/>
                  <p:cNvSpPr/>
                  <p:nvPr/>
                </p:nvSpPr>
                <p:spPr>
                  <a:xfrm>
                    <a:off x="3620401" y="4608992"/>
                    <a:ext cx="841952" cy="1236401"/>
                  </a:xfrm>
                  <a:custGeom>
                    <a:avLst/>
                    <a:gdLst/>
                    <a:ahLst/>
                    <a:cxnLst/>
                    <a:rect l="l" t="t" r="r" b="b"/>
                    <a:pathLst>
                      <a:path w="13376" h="19641" extrusionOk="0">
                        <a:moveTo>
                          <a:pt x="13376" y="0"/>
                        </a:moveTo>
                        <a:cubicBezTo>
                          <a:pt x="11113" y="1779"/>
                          <a:pt x="9253" y="4403"/>
                          <a:pt x="7545" y="6801"/>
                        </a:cubicBezTo>
                        <a:cubicBezTo>
                          <a:pt x="4514" y="10713"/>
                          <a:pt x="1106" y="14666"/>
                          <a:pt x="1" y="19624"/>
                        </a:cubicBezTo>
                        <a:lnTo>
                          <a:pt x="56" y="19640"/>
                        </a:lnTo>
                        <a:cubicBezTo>
                          <a:pt x="1585" y="16030"/>
                          <a:pt x="3873" y="12653"/>
                          <a:pt x="5964" y="9346"/>
                        </a:cubicBezTo>
                        <a:cubicBezTo>
                          <a:pt x="8126" y="5989"/>
                          <a:pt x="11108" y="3293"/>
                          <a:pt x="1337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6" name="Google Shape;11616;p47"/>
                  <p:cNvSpPr/>
                  <p:nvPr/>
                </p:nvSpPr>
                <p:spPr>
                  <a:xfrm>
                    <a:off x="3599314" y="4823579"/>
                    <a:ext cx="761760" cy="1192462"/>
                  </a:xfrm>
                  <a:custGeom>
                    <a:avLst/>
                    <a:gdLst/>
                    <a:ahLst/>
                    <a:cxnLst/>
                    <a:rect l="l" t="t" r="r" b="b"/>
                    <a:pathLst>
                      <a:path w="12102" h="18943" extrusionOk="0">
                        <a:moveTo>
                          <a:pt x="12102" y="1"/>
                        </a:moveTo>
                        <a:cubicBezTo>
                          <a:pt x="10071" y="1798"/>
                          <a:pt x="8466" y="4377"/>
                          <a:pt x="6971" y="6715"/>
                        </a:cubicBezTo>
                        <a:cubicBezTo>
                          <a:pt x="4264" y="10533"/>
                          <a:pt x="1207" y="14305"/>
                          <a:pt x="0" y="18924"/>
                        </a:cubicBezTo>
                        <a:lnTo>
                          <a:pt x="54" y="18942"/>
                        </a:lnTo>
                        <a:cubicBezTo>
                          <a:pt x="2186" y="14775"/>
                          <a:pt x="4559" y="10737"/>
                          <a:pt x="7125" y="6822"/>
                        </a:cubicBezTo>
                        <a:cubicBezTo>
                          <a:pt x="8885" y="4619"/>
                          <a:pt x="10619" y="2415"/>
                          <a:pt x="1210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7" name="Google Shape;11617;p47"/>
                  <p:cNvSpPr/>
                  <p:nvPr/>
                </p:nvSpPr>
                <p:spPr>
                  <a:xfrm>
                    <a:off x="4246599" y="1586461"/>
                    <a:ext cx="296471" cy="2784027"/>
                  </a:xfrm>
                  <a:custGeom>
                    <a:avLst/>
                    <a:gdLst/>
                    <a:ahLst/>
                    <a:cxnLst/>
                    <a:rect l="l" t="t" r="r" b="b"/>
                    <a:pathLst>
                      <a:path w="4710" h="44226" extrusionOk="0">
                        <a:moveTo>
                          <a:pt x="2744" y="1"/>
                        </a:moveTo>
                        <a:lnTo>
                          <a:pt x="2744" y="1"/>
                        </a:lnTo>
                        <a:cubicBezTo>
                          <a:pt x="994" y="5145"/>
                          <a:pt x="1" y="11073"/>
                          <a:pt x="709" y="16609"/>
                        </a:cubicBezTo>
                        <a:cubicBezTo>
                          <a:pt x="1734" y="22095"/>
                          <a:pt x="3446" y="27488"/>
                          <a:pt x="3702" y="33078"/>
                        </a:cubicBezTo>
                        <a:cubicBezTo>
                          <a:pt x="3940" y="36780"/>
                          <a:pt x="3794" y="40503"/>
                          <a:pt x="3378" y="44217"/>
                        </a:cubicBezTo>
                        <a:lnTo>
                          <a:pt x="3435" y="44225"/>
                        </a:lnTo>
                        <a:cubicBezTo>
                          <a:pt x="4598" y="38739"/>
                          <a:pt x="4710" y="32969"/>
                          <a:pt x="3583" y="27457"/>
                        </a:cubicBezTo>
                        <a:cubicBezTo>
                          <a:pt x="2935" y="23768"/>
                          <a:pt x="1437" y="20282"/>
                          <a:pt x="908" y="16582"/>
                        </a:cubicBezTo>
                        <a:cubicBezTo>
                          <a:pt x="473" y="11014"/>
                          <a:pt x="1765" y="5475"/>
                          <a:pt x="274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8" name="Google Shape;11618;p47"/>
                  <p:cNvSpPr/>
                  <p:nvPr/>
                </p:nvSpPr>
                <p:spPr>
                  <a:xfrm>
                    <a:off x="4315778" y="1586523"/>
                    <a:ext cx="183548" cy="1285061"/>
                  </a:xfrm>
                  <a:custGeom>
                    <a:avLst/>
                    <a:gdLst/>
                    <a:ahLst/>
                    <a:cxnLst/>
                    <a:rect l="l" t="t" r="r" b="b"/>
                    <a:pathLst>
                      <a:path w="2916" h="20414" extrusionOk="0">
                        <a:moveTo>
                          <a:pt x="2915" y="1"/>
                        </a:moveTo>
                        <a:lnTo>
                          <a:pt x="2915" y="1"/>
                        </a:lnTo>
                        <a:cubicBezTo>
                          <a:pt x="1681" y="2168"/>
                          <a:pt x="1279" y="5007"/>
                          <a:pt x="1046" y="7544"/>
                        </a:cubicBezTo>
                        <a:cubicBezTo>
                          <a:pt x="336" y="11784"/>
                          <a:pt x="0" y="16361"/>
                          <a:pt x="1700" y="20413"/>
                        </a:cubicBezTo>
                        <a:lnTo>
                          <a:pt x="1755" y="20396"/>
                        </a:lnTo>
                        <a:cubicBezTo>
                          <a:pt x="1069" y="16155"/>
                          <a:pt x="702" y="11844"/>
                          <a:pt x="1232" y="7570"/>
                        </a:cubicBezTo>
                        <a:cubicBezTo>
                          <a:pt x="1767" y="5036"/>
                          <a:pt x="2414" y="2553"/>
                          <a:pt x="29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9" name="Google Shape;11619;p47"/>
                  <p:cNvSpPr/>
                  <p:nvPr/>
                </p:nvSpPr>
                <p:spPr>
                  <a:xfrm>
                    <a:off x="4537918" y="2514238"/>
                    <a:ext cx="122806" cy="566802"/>
                  </a:xfrm>
                  <a:custGeom>
                    <a:avLst/>
                    <a:gdLst/>
                    <a:ahLst/>
                    <a:cxnLst/>
                    <a:rect l="l" t="t" r="r" b="b"/>
                    <a:pathLst>
                      <a:path w="1951" h="9004" extrusionOk="0">
                        <a:moveTo>
                          <a:pt x="1725" y="0"/>
                        </a:moveTo>
                        <a:cubicBezTo>
                          <a:pt x="1725" y="0"/>
                          <a:pt x="1724" y="0"/>
                          <a:pt x="1724" y="0"/>
                        </a:cubicBezTo>
                        <a:cubicBezTo>
                          <a:pt x="1244" y="1089"/>
                          <a:pt x="1153" y="2220"/>
                          <a:pt x="1127" y="3377"/>
                        </a:cubicBezTo>
                        <a:cubicBezTo>
                          <a:pt x="723" y="5248"/>
                          <a:pt x="1" y="7043"/>
                          <a:pt x="128" y="9003"/>
                        </a:cubicBezTo>
                        <a:cubicBezTo>
                          <a:pt x="463" y="8738"/>
                          <a:pt x="767" y="7333"/>
                          <a:pt x="907" y="6825"/>
                        </a:cubicBezTo>
                        <a:cubicBezTo>
                          <a:pt x="1173" y="5707"/>
                          <a:pt x="1108" y="4534"/>
                          <a:pt x="1313" y="3409"/>
                        </a:cubicBezTo>
                        <a:cubicBezTo>
                          <a:pt x="1674" y="2306"/>
                          <a:pt x="1951" y="1193"/>
                          <a:pt x="1783" y="8"/>
                        </a:cubicBezTo>
                        <a:cubicBezTo>
                          <a:pt x="1783" y="8"/>
                          <a:pt x="1732" y="0"/>
                          <a:pt x="172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0" name="Google Shape;11620;p47"/>
                  <p:cNvSpPr/>
                  <p:nvPr/>
                </p:nvSpPr>
                <p:spPr>
                  <a:xfrm>
                    <a:off x="4549248" y="1951554"/>
                    <a:ext cx="403163" cy="2614880"/>
                  </a:xfrm>
                  <a:custGeom>
                    <a:avLst/>
                    <a:gdLst/>
                    <a:ahLst/>
                    <a:cxnLst/>
                    <a:rect l="l" t="t" r="r" b="b"/>
                    <a:pathLst>
                      <a:path w="6405" h="41539" extrusionOk="0">
                        <a:moveTo>
                          <a:pt x="6404" y="0"/>
                        </a:moveTo>
                        <a:lnTo>
                          <a:pt x="6404" y="0"/>
                        </a:lnTo>
                        <a:cubicBezTo>
                          <a:pt x="5107" y="2208"/>
                          <a:pt x="4262" y="5185"/>
                          <a:pt x="4467" y="7882"/>
                        </a:cubicBezTo>
                        <a:lnTo>
                          <a:pt x="4785" y="10564"/>
                        </a:lnTo>
                        <a:cubicBezTo>
                          <a:pt x="5711" y="17643"/>
                          <a:pt x="6004" y="25016"/>
                          <a:pt x="4946" y="32067"/>
                        </a:cubicBezTo>
                        <a:cubicBezTo>
                          <a:pt x="4619" y="33827"/>
                          <a:pt x="3600" y="35337"/>
                          <a:pt x="2770" y="36893"/>
                        </a:cubicBezTo>
                        <a:cubicBezTo>
                          <a:pt x="1948" y="38462"/>
                          <a:pt x="785" y="40055"/>
                          <a:pt x="1" y="41538"/>
                        </a:cubicBezTo>
                        <a:cubicBezTo>
                          <a:pt x="1864" y="39263"/>
                          <a:pt x="3468" y="36774"/>
                          <a:pt x="4873" y="34191"/>
                        </a:cubicBezTo>
                        <a:cubicBezTo>
                          <a:pt x="5925" y="31874"/>
                          <a:pt x="5947" y="29239"/>
                          <a:pt x="6045" y="26760"/>
                        </a:cubicBezTo>
                        <a:cubicBezTo>
                          <a:pt x="6140" y="23049"/>
                          <a:pt x="5442" y="14342"/>
                          <a:pt x="5264" y="10515"/>
                        </a:cubicBezTo>
                        <a:cubicBezTo>
                          <a:pt x="5141" y="8730"/>
                          <a:pt x="4714" y="6982"/>
                          <a:pt x="5029" y="5187"/>
                        </a:cubicBezTo>
                        <a:cubicBezTo>
                          <a:pt x="5272" y="3425"/>
                          <a:pt x="5780" y="1690"/>
                          <a:pt x="64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1" name="Google Shape;11621;p47"/>
                  <p:cNvSpPr/>
                  <p:nvPr/>
                </p:nvSpPr>
                <p:spPr>
                  <a:xfrm>
                    <a:off x="4867635" y="1976040"/>
                    <a:ext cx="191101" cy="2152575"/>
                  </a:xfrm>
                  <a:custGeom>
                    <a:avLst/>
                    <a:gdLst/>
                    <a:ahLst/>
                    <a:cxnLst/>
                    <a:rect l="l" t="t" r="r" b="b"/>
                    <a:pathLst>
                      <a:path w="3036" h="34195" extrusionOk="0">
                        <a:moveTo>
                          <a:pt x="2459" y="0"/>
                        </a:moveTo>
                        <a:lnTo>
                          <a:pt x="2459" y="0"/>
                        </a:lnTo>
                        <a:cubicBezTo>
                          <a:pt x="818" y="2232"/>
                          <a:pt x="280" y="5556"/>
                          <a:pt x="551" y="8390"/>
                        </a:cubicBezTo>
                        <a:cubicBezTo>
                          <a:pt x="700" y="9836"/>
                          <a:pt x="955" y="11260"/>
                          <a:pt x="1109" y="12698"/>
                        </a:cubicBezTo>
                        <a:cubicBezTo>
                          <a:pt x="1574" y="16994"/>
                          <a:pt x="1686" y="21347"/>
                          <a:pt x="1697" y="25654"/>
                        </a:cubicBezTo>
                        <a:cubicBezTo>
                          <a:pt x="1683" y="28523"/>
                          <a:pt x="1555" y="31410"/>
                          <a:pt x="700" y="34172"/>
                        </a:cubicBezTo>
                        <a:lnTo>
                          <a:pt x="753" y="34195"/>
                        </a:lnTo>
                        <a:cubicBezTo>
                          <a:pt x="3035" y="28799"/>
                          <a:pt x="2351" y="22666"/>
                          <a:pt x="1779" y="16989"/>
                        </a:cubicBezTo>
                        <a:cubicBezTo>
                          <a:pt x="1245" y="11344"/>
                          <a:pt x="0" y="5370"/>
                          <a:pt x="245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2" name="Google Shape;11622;p47"/>
                  <p:cNvSpPr/>
                  <p:nvPr/>
                </p:nvSpPr>
                <p:spPr>
                  <a:xfrm>
                    <a:off x="5019715" y="2419943"/>
                    <a:ext cx="462835" cy="1487571"/>
                  </a:xfrm>
                  <a:custGeom>
                    <a:avLst/>
                    <a:gdLst/>
                    <a:ahLst/>
                    <a:cxnLst/>
                    <a:rect l="l" t="t" r="r" b="b"/>
                    <a:pathLst>
                      <a:path w="7353" h="23631" extrusionOk="0">
                        <a:moveTo>
                          <a:pt x="7304" y="0"/>
                        </a:moveTo>
                        <a:lnTo>
                          <a:pt x="7304" y="0"/>
                        </a:lnTo>
                        <a:cubicBezTo>
                          <a:pt x="7304" y="0"/>
                          <a:pt x="7304" y="0"/>
                          <a:pt x="7305" y="0"/>
                        </a:cubicBezTo>
                        <a:cubicBezTo>
                          <a:pt x="5413" y="2610"/>
                          <a:pt x="4852" y="5913"/>
                          <a:pt x="4903" y="9065"/>
                        </a:cubicBezTo>
                        <a:cubicBezTo>
                          <a:pt x="4668" y="12176"/>
                          <a:pt x="3980" y="15292"/>
                          <a:pt x="3037" y="18244"/>
                        </a:cubicBezTo>
                        <a:cubicBezTo>
                          <a:pt x="2377" y="20207"/>
                          <a:pt x="1494" y="22103"/>
                          <a:pt x="1" y="23584"/>
                        </a:cubicBezTo>
                        <a:lnTo>
                          <a:pt x="36" y="23630"/>
                        </a:lnTo>
                        <a:cubicBezTo>
                          <a:pt x="5431" y="19511"/>
                          <a:pt x="4408" y="11910"/>
                          <a:pt x="5526" y="5975"/>
                        </a:cubicBezTo>
                        <a:cubicBezTo>
                          <a:pt x="5906" y="3939"/>
                          <a:pt x="6487" y="1942"/>
                          <a:pt x="7352" y="29"/>
                        </a:cubicBezTo>
                        <a:cubicBezTo>
                          <a:pt x="7352" y="29"/>
                          <a:pt x="7306" y="0"/>
                          <a:pt x="730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3" name="Google Shape;11623;p47"/>
                  <p:cNvSpPr/>
                  <p:nvPr/>
                </p:nvSpPr>
                <p:spPr>
                  <a:xfrm>
                    <a:off x="5339171" y="2479680"/>
                    <a:ext cx="224525" cy="1007892"/>
                  </a:xfrm>
                  <a:custGeom>
                    <a:avLst/>
                    <a:gdLst/>
                    <a:ahLst/>
                    <a:cxnLst/>
                    <a:rect l="l" t="t" r="r" b="b"/>
                    <a:pathLst>
                      <a:path w="3567" h="16011" extrusionOk="0">
                        <a:moveTo>
                          <a:pt x="3527" y="1"/>
                        </a:moveTo>
                        <a:cubicBezTo>
                          <a:pt x="2985" y="467"/>
                          <a:pt x="2621" y="1094"/>
                          <a:pt x="2322" y="1725"/>
                        </a:cubicBezTo>
                        <a:cubicBezTo>
                          <a:pt x="1695" y="2991"/>
                          <a:pt x="1530" y="4402"/>
                          <a:pt x="1395" y="5783"/>
                        </a:cubicBezTo>
                        <a:cubicBezTo>
                          <a:pt x="764" y="9163"/>
                          <a:pt x="604" y="12613"/>
                          <a:pt x="0" y="15980"/>
                        </a:cubicBezTo>
                        <a:lnTo>
                          <a:pt x="50" y="16011"/>
                        </a:lnTo>
                        <a:cubicBezTo>
                          <a:pt x="425" y="15400"/>
                          <a:pt x="593" y="14714"/>
                          <a:pt x="771" y="14043"/>
                        </a:cubicBezTo>
                        <a:cubicBezTo>
                          <a:pt x="1520" y="11349"/>
                          <a:pt x="1198" y="8540"/>
                          <a:pt x="1581" y="5811"/>
                        </a:cubicBezTo>
                        <a:cubicBezTo>
                          <a:pt x="2100" y="3844"/>
                          <a:pt x="2597" y="1838"/>
                          <a:pt x="3567" y="41"/>
                        </a:cubicBezTo>
                        <a:lnTo>
                          <a:pt x="352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4" name="Google Shape;11624;p47"/>
                  <p:cNvSpPr/>
                  <p:nvPr/>
                </p:nvSpPr>
                <p:spPr>
                  <a:xfrm>
                    <a:off x="4998187" y="3675801"/>
                    <a:ext cx="271041" cy="334642"/>
                  </a:xfrm>
                  <a:custGeom>
                    <a:avLst/>
                    <a:gdLst/>
                    <a:ahLst/>
                    <a:cxnLst/>
                    <a:rect l="l" t="t" r="r" b="b"/>
                    <a:pathLst>
                      <a:path w="4306" h="5316" extrusionOk="0">
                        <a:moveTo>
                          <a:pt x="4256" y="0"/>
                        </a:moveTo>
                        <a:cubicBezTo>
                          <a:pt x="4256" y="0"/>
                          <a:pt x="4256" y="0"/>
                          <a:pt x="4256" y="1"/>
                        </a:cubicBezTo>
                        <a:cubicBezTo>
                          <a:pt x="3517" y="532"/>
                          <a:pt x="3112" y="1259"/>
                          <a:pt x="2733" y="2038"/>
                        </a:cubicBezTo>
                        <a:cubicBezTo>
                          <a:pt x="1804" y="3121"/>
                          <a:pt x="631" y="3936"/>
                          <a:pt x="0" y="5274"/>
                        </a:cubicBezTo>
                        <a:lnTo>
                          <a:pt x="41" y="5315"/>
                        </a:lnTo>
                        <a:cubicBezTo>
                          <a:pt x="574" y="5051"/>
                          <a:pt x="1025" y="4681"/>
                          <a:pt x="1424" y="4270"/>
                        </a:cubicBezTo>
                        <a:cubicBezTo>
                          <a:pt x="2035" y="3658"/>
                          <a:pt x="2358" y="2824"/>
                          <a:pt x="2884" y="2150"/>
                        </a:cubicBezTo>
                        <a:cubicBezTo>
                          <a:pt x="3534" y="1571"/>
                          <a:pt x="4109" y="930"/>
                          <a:pt x="4305" y="29"/>
                        </a:cubicBezTo>
                        <a:cubicBezTo>
                          <a:pt x="4305" y="29"/>
                          <a:pt x="4261" y="0"/>
                          <a:pt x="425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1625" name="Google Shape;11625;p47"/>
            <p:cNvGrpSpPr/>
            <p:nvPr/>
          </p:nvGrpSpPr>
          <p:grpSpPr>
            <a:xfrm>
              <a:off x="974421" y="829710"/>
              <a:ext cx="4631455" cy="4654501"/>
              <a:chOff x="974421" y="829710"/>
              <a:chExt cx="4631455" cy="4654501"/>
            </a:xfrm>
          </p:grpSpPr>
          <p:sp>
            <p:nvSpPr>
              <p:cNvPr id="11626" name="Google Shape;11626;p47"/>
              <p:cNvSpPr/>
              <p:nvPr/>
            </p:nvSpPr>
            <p:spPr>
              <a:xfrm>
                <a:off x="974421" y="2783967"/>
                <a:ext cx="73205" cy="44380"/>
              </a:xfrm>
              <a:custGeom>
                <a:avLst/>
                <a:gdLst/>
                <a:ahLst/>
                <a:cxnLst/>
                <a:rect l="l" t="t" r="r" b="b"/>
                <a:pathLst>
                  <a:path w="1163" h="705" extrusionOk="0">
                    <a:moveTo>
                      <a:pt x="581" y="1"/>
                    </a:moveTo>
                    <a:cubicBezTo>
                      <a:pt x="261" y="1"/>
                      <a:pt x="1" y="158"/>
                      <a:pt x="1" y="353"/>
                    </a:cubicBezTo>
                    <a:cubicBezTo>
                      <a:pt x="1" y="546"/>
                      <a:pt x="261" y="705"/>
                      <a:pt x="581" y="705"/>
                    </a:cubicBezTo>
                    <a:cubicBezTo>
                      <a:pt x="902" y="705"/>
                      <a:pt x="1163" y="546"/>
                      <a:pt x="1163" y="353"/>
                    </a:cubicBezTo>
                    <a:cubicBezTo>
                      <a:pt x="1163" y="158"/>
                      <a:pt x="902" y="1"/>
                      <a:pt x="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7" name="Google Shape;11627;p47"/>
              <p:cNvSpPr/>
              <p:nvPr/>
            </p:nvSpPr>
            <p:spPr>
              <a:xfrm>
                <a:off x="1266936" y="3924379"/>
                <a:ext cx="73205" cy="44380"/>
              </a:xfrm>
              <a:custGeom>
                <a:avLst/>
                <a:gdLst/>
                <a:ahLst/>
                <a:cxnLst/>
                <a:rect l="l" t="t" r="r" b="b"/>
                <a:pathLst>
                  <a:path w="1163" h="705" extrusionOk="0">
                    <a:moveTo>
                      <a:pt x="582" y="0"/>
                    </a:moveTo>
                    <a:cubicBezTo>
                      <a:pt x="262" y="0"/>
                      <a:pt x="1" y="158"/>
                      <a:pt x="1" y="352"/>
                    </a:cubicBezTo>
                    <a:cubicBezTo>
                      <a:pt x="1" y="546"/>
                      <a:pt x="261" y="704"/>
                      <a:pt x="582" y="704"/>
                    </a:cubicBezTo>
                    <a:cubicBezTo>
                      <a:pt x="902" y="704"/>
                      <a:pt x="1163" y="546"/>
                      <a:pt x="1163" y="352"/>
                    </a:cubicBezTo>
                    <a:cubicBezTo>
                      <a:pt x="1163" y="158"/>
                      <a:pt x="902"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8" name="Google Shape;11628;p47"/>
              <p:cNvSpPr/>
              <p:nvPr/>
            </p:nvSpPr>
            <p:spPr>
              <a:xfrm>
                <a:off x="1668349" y="2806124"/>
                <a:ext cx="73142" cy="44380"/>
              </a:xfrm>
              <a:custGeom>
                <a:avLst/>
                <a:gdLst/>
                <a:ahLst/>
                <a:cxnLst/>
                <a:rect l="l" t="t" r="r" b="b"/>
                <a:pathLst>
                  <a:path w="1162" h="705" extrusionOk="0">
                    <a:moveTo>
                      <a:pt x="581" y="1"/>
                    </a:moveTo>
                    <a:cubicBezTo>
                      <a:pt x="261" y="1"/>
                      <a:pt x="1" y="158"/>
                      <a:pt x="1" y="353"/>
                    </a:cubicBezTo>
                    <a:cubicBezTo>
                      <a:pt x="1" y="547"/>
                      <a:pt x="261" y="705"/>
                      <a:pt x="581" y="705"/>
                    </a:cubicBezTo>
                    <a:cubicBezTo>
                      <a:pt x="902" y="705"/>
                      <a:pt x="1162" y="547"/>
                      <a:pt x="1162" y="353"/>
                    </a:cubicBezTo>
                    <a:cubicBezTo>
                      <a:pt x="1162" y="158"/>
                      <a:pt x="902" y="1"/>
                      <a:pt x="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9" name="Google Shape;11629;p47"/>
              <p:cNvSpPr/>
              <p:nvPr/>
            </p:nvSpPr>
            <p:spPr>
              <a:xfrm>
                <a:off x="1474094" y="1463840"/>
                <a:ext cx="73205" cy="44443"/>
              </a:xfrm>
              <a:custGeom>
                <a:avLst/>
                <a:gdLst/>
                <a:ahLst/>
                <a:cxnLst/>
                <a:rect l="l" t="t" r="r" b="b"/>
                <a:pathLst>
                  <a:path w="1163" h="706" extrusionOk="0">
                    <a:moveTo>
                      <a:pt x="582" y="1"/>
                    </a:moveTo>
                    <a:cubicBezTo>
                      <a:pt x="262" y="1"/>
                      <a:pt x="0" y="159"/>
                      <a:pt x="0" y="354"/>
                    </a:cubicBezTo>
                    <a:cubicBezTo>
                      <a:pt x="0" y="547"/>
                      <a:pt x="261" y="706"/>
                      <a:pt x="582" y="706"/>
                    </a:cubicBezTo>
                    <a:cubicBezTo>
                      <a:pt x="903" y="706"/>
                      <a:pt x="1162" y="547"/>
                      <a:pt x="1162" y="354"/>
                    </a:cubicBezTo>
                    <a:cubicBezTo>
                      <a:pt x="1162" y="159"/>
                      <a:pt x="902" y="1"/>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0" name="Google Shape;11630;p47"/>
              <p:cNvSpPr/>
              <p:nvPr/>
            </p:nvSpPr>
            <p:spPr>
              <a:xfrm>
                <a:off x="2022615" y="1541642"/>
                <a:ext cx="73142" cy="44380"/>
              </a:xfrm>
              <a:custGeom>
                <a:avLst/>
                <a:gdLst/>
                <a:ahLst/>
                <a:cxnLst/>
                <a:rect l="l" t="t" r="r" b="b"/>
                <a:pathLst>
                  <a:path w="1162" h="705" extrusionOk="0">
                    <a:moveTo>
                      <a:pt x="581" y="0"/>
                    </a:moveTo>
                    <a:cubicBezTo>
                      <a:pt x="261" y="0"/>
                      <a:pt x="1" y="159"/>
                      <a:pt x="1" y="352"/>
                    </a:cubicBezTo>
                    <a:cubicBezTo>
                      <a:pt x="1" y="547"/>
                      <a:pt x="261" y="704"/>
                      <a:pt x="581" y="704"/>
                    </a:cubicBezTo>
                    <a:cubicBezTo>
                      <a:pt x="901" y="704"/>
                      <a:pt x="1162" y="547"/>
                      <a:pt x="1162" y="352"/>
                    </a:cubicBezTo>
                    <a:cubicBezTo>
                      <a:pt x="1162" y="159"/>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1" name="Google Shape;11631;p47"/>
              <p:cNvSpPr/>
              <p:nvPr/>
            </p:nvSpPr>
            <p:spPr>
              <a:xfrm>
                <a:off x="2379085" y="2876121"/>
                <a:ext cx="73205" cy="44443"/>
              </a:xfrm>
              <a:custGeom>
                <a:avLst/>
                <a:gdLst/>
                <a:ahLst/>
                <a:cxnLst/>
                <a:rect l="l" t="t" r="r" b="b"/>
                <a:pathLst>
                  <a:path w="1163" h="706" extrusionOk="0">
                    <a:moveTo>
                      <a:pt x="581" y="1"/>
                    </a:moveTo>
                    <a:cubicBezTo>
                      <a:pt x="261" y="1"/>
                      <a:pt x="0" y="159"/>
                      <a:pt x="0" y="353"/>
                    </a:cubicBezTo>
                    <a:cubicBezTo>
                      <a:pt x="0" y="547"/>
                      <a:pt x="261" y="706"/>
                      <a:pt x="581" y="706"/>
                    </a:cubicBezTo>
                    <a:cubicBezTo>
                      <a:pt x="903" y="706"/>
                      <a:pt x="1162" y="548"/>
                      <a:pt x="1162" y="353"/>
                    </a:cubicBezTo>
                    <a:cubicBezTo>
                      <a:pt x="1162" y="159"/>
                      <a:pt x="902" y="1"/>
                      <a:pt x="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2" name="Google Shape;11632;p47"/>
              <p:cNvSpPr/>
              <p:nvPr/>
            </p:nvSpPr>
            <p:spPr>
              <a:xfrm>
                <a:off x="2415594" y="4421662"/>
                <a:ext cx="73205" cy="44380"/>
              </a:xfrm>
              <a:custGeom>
                <a:avLst/>
                <a:gdLst/>
                <a:ahLst/>
                <a:cxnLst/>
                <a:rect l="l" t="t" r="r" b="b"/>
                <a:pathLst>
                  <a:path w="1163" h="705" extrusionOk="0">
                    <a:moveTo>
                      <a:pt x="582" y="1"/>
                    </a:moveTo>
                    <a:cubicBezTo>
                      <a:pt x="261" y="1"/>
                      <a:pt x="1" y="159"/>
                      <a:pt x="1" y="353"/>
                    </a:cubicBezTo>
                    <a:cubicBezTo>
                      <a:pt x="1" y="547"/>
                      <a:pt x="261" y="704"/>
                      <a:pt x="582" y="704"/>
                    </a:cubicBezTo>
                    <a:cubicBezTo>
                      <a:pt x="902" y="704"/>
                      <a:pt x="1163" y="548"/>
                      <a:pt x="1163" y="353"/>
                    </a:cubicBezTo>
                    <a:cubicBezTo>
                      <a:pt x="1163" y="159"/>
                      <a:pt x="902" y="1"/>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3" name="Google Shape;11633;p47"/>
              <p:cNvSpPr/>
              <p:nvPr/>
            </p:nvSpPr>
            <p:spPr>
              <a:xfrm>
                <a:off x="3092086" y="3530393"/>
                <a:ext cx="73142" cy="44443"/>
              </a:xfrm>
              <a:custGeom>
                <a:avLst/>
                <a:gdLst/>
                <a:ahLst/>
                <a:cxnLst/>
                <a:rect l="l" t="t" r="r" b="b"/>
                <a:pathLst>
                  <a:path w="1162" h="706" extrusionOk="0">
                    <a:moveTo>
                      <a:pt x="581" y="0"/>
                    </a:moveTo>
                    <a:cubicBezTo>
                      <a:pt x="261" y="0"/>
                      <a:pt x="0" y="159"/>
                      <a:pt x="0" y="353"/>
                    </a:cubicBezTo>
                    <a:cubicBezTo>
                      <a:pt x="0" y="547"/>
                      <a:pt x="261" y="705"/>
                      <a:pt x="581" y="705"/>
                    </a:cubicBezTo>
                    <a:cubicBezTo>
                      <a:pt x="903" y="705"/>
                      <a:pt x="1161" y="548"/>
                      <a:pt x="1161" y="353"/>
                    </a:cubicBezTo>
                    <a:cubicBezTo>
                      <a:pt x="1161" y="159"/>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4" name="Google Shape;11634;p47"/>
              <p:cNvSpPr/>
              <p:nvPr/>
            </p:nvSpPr>
            <p:spPr>
              <a:xfrm>
                <a:off x="2973305" y="833928"/>
                <a:ext cx="73142" cy="44380"/>
              </a:xfrm>
              <a:custGeom>
                <a:avLst/>
                <a:gdLst/>
                <a:ahLst/>
                <a:cxnLst/>
                <a:rect l="l" t="t" r="r" b="b"/>
                <a:pathLst>
                  <a:path w="1162" h="705" extrusionOk="0">
                    <a:moveTo>
                      <a:pt x="581" y="0"/>
                    </a:moveTo>
                    <a:cubicBezTo>
                      <a:pt x="261" y="0"/>
                      <a:pt x="0" y="159"/>
                      <a:pt x="0" y="352"/>
                    </a:cubicBezTo>
                    <a:cubicBezTo>
                      <a:pt x="0" y="547"/>
                      <a:pt x="261" y="704"/>
                      <a:pt x="581" y="704"/>
                    </a:cubicBezTo>
                    <a:cubicBezTo>
                      <a:pt x="901" y="703"/>
                      <a:pt x="1161" y="547"/>
                      <a:pt x="1161" y="352"/>
                    </a:cubicBezTo>
                    <a:cubicBezTo>
                      <a:pt x="1161" y="159"/>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5" name="Google Shape;11635;p47"/>
              <p:cNvSpPr/>
              <p:nvPr/>
            </p:nvSpPr>
            <p:spPr>
              <a:xfrm>
                <a:off x="2488739" y="1365705"/>
                <a:ext cx="73142" cy="44443"/>
              </a:xfrm>
              <a:custGeom>
                <a:avLst/>
                <a:gdLst/>
                <a:ahLst/>
                <a:cxnLst/>
                <a:rect l="l" t="t" r="r" b="b"/>
                <a:pathLst>
                  <a:path w="1162" h="706" extrusionOk="0">
                    <a:moveTo>
                      <a:pt x="581" y="0"/>
                    </a:moveTo>
                    <a:cubicBezTo>
                      <a:pt x="261" y="0"/>
                      <a:pt x="1" y="159"/>
                      <a:pt x="1" y="352"/>
                    </a:cubicBezTo>
                    <a:cubicBezTo>
                      <a:pt x="1" y="547"/>
                      <a:pt x="261" y="705"/>
                      <a:pt x="581" y="705"/>
                    </a:cubicBezTo>
                    <a:cubicBezTo>
                      <a:pt x="901" y="705"/>
                      <a:pt x="1162" y="548"/>
                      <a:pt x="1162" y="352"/>
                    </a:cubicBezTo>
                    <a:cubicBezTo>
                      <a:pt x="1162" y="159"/>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6" name="Google Shape;11636;p47"/>
              <p:cNvSpPr/>
              <p:nvPr/>
            </p:nvSpPr>
            <p:spPr>
              <a:xfrm>
                <a:off x="3348029" y="1519485"/>
                <a:ext cx="73142" cy="44380"/>
              </a:xfrm>
              <a:custGeom>
                <a:avLst/>
                <a:gdLst/>
                <a:ahLst/>
                <a:cxnLst/>
                <a:rect l="l" t="t" r="r" b="b"/>
                <a:pathLst>
                  <a:path w="1162" h="705" extrusionOk="0">
                    <a:moveTo>
                      <a:pt x="581" y="0"/>
                    </a:moveTo>
                    <a:cubicBezTo>
                      <a:pt x="261" y="0"/>
                      <a:pt x="1" y="158"/>
                      <a:pt x="1" y="352"/>
                    </a:cubicBezTo>
                    <a:cubicBezTo>
                      <a:pt x="1" y="546"/>
                      <a:pt x="261" y="704"/>
                      <a:pt x="581" y="704"/>
                    </a:cubicBezTo>
                    <a:cubicBezTo>
                      <a:pt x="901" y="704"/>
                      <a:pt x="1162" y="546"/>
                      <a:pt x="1162" y="352"/>
                    </a:cubicBezTo>
                    <a:cubicBezTo>
                      <a:pt x="1162" y="158"/>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7" name="Google Shape;11637;p47"/>
              <p:cNvSpPr/>
              <p:nvPr/>
            </p:nvSpPr>
            <p:spPr>
              <a:xfrm>
                <a:off x="3503445" y="3530393"/>
                <a:ext cx="73205" cy="44443"/>
              </a:xfrm>
              <a:custGeom>
                <a:avLst/>
                <a:gdLst/>
                <a:ahLst/>
                <a:cxnLst/>
                <a:rect l="l" t="t" r="r" b="b"/>
                <a:pathLst>
                  <a:path w="1163" h="706" extrusionOk="0">
                    <a:moveTo>
                      <a:pt x="582" y="0"/>
                    </a:moveTo>
                    <a:cubicBezTo>
                      <a:pt x="261" y="0"/>
                      <a:pt x="1" y="159"/>
                      <a:pt x="1" y="353"/>
                    </a:cubicBezTo>
                    <a:cubicBezTo>
                      <a:pt x="1" y="547"/>
                      <a:pt x="261" y="705"/>
                      <a:pt x="582" y="705"/>
                    </a:cubicBezTo>
                    <a:cubicBezTo>
                      <a:pt x="902" y="705"/>
                      <a:pt x="1163" y="548"/>
                      <a:pt x="1163" y="353"/>
                    </a:cubicBezTo>
                    <a:cubicBezTo>
                      <a:pt x="1163" y="159"/>
                      <a:pt x="902" y="0"/>
                      <a:pt x="5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8" name="Google Shape;11638;p47"/>
              <p:cNvSpPr/>
              <p:nvPr/>
            </p:nvSpPr>
            <p:spPr>
              <a:xfrm>
                <a:off x="4424424" y="2964121"/>
                <a:ext cx="73142" cy="44443"/>
              </a:xfrm>
              <a:custGeom>
                <a:avLst/>
                <a:gdLst/>
                <a:ahLst/>
                <a:cxnLst/>
                <a:rect l="l" t="t" r="r" b="b"/>
                <a:pathLst>
                  <a:path w="1162" h="706" extrusionOk="0">
                    <a:moveTo>
                      <a:pt x="581" y="1"/>
                    </a:moveTo>
                    <a:cubicBezTo>
                      <a:pt x="261" y="1"/>
                      <a:pt x="1" y="159"/>
                      <a:pt x="1" y="353"/>
                    </a:cubicBezTo>
                    <a:cubicBezTo>
                      <a:pt x="1" y="547"/>
                      <a:pt x="261" y="706"/>
                      <a:pt x="581" y="706"/>
                    </a:cubicBezTo>
                    <a:cubicBezTo>
                      <a:pt x="901" y="706"/>
                      <a:pt x="1162" y="547"/>
                      <a:pt x="1162" y="353"/>
                    </a:cubicBezTo>
                    <a:cubicBezTo>
                      <a:pt x="1162" y="159"/>
                      <a:pt x="901" y="1"/>
                      <a:pt x="5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9" name="Google Shape;11639;p47"/>
              <p:cNvSpPr/>
              <p:nvPr/>
            </p:nvSpPr>
            <p:spPr>
              <a:xfrm>
                <a:off x="5267663" y="3523973"/>
                <a:ext cx="73142" cy="44443"/>
              </a:xfrm>
              <a:custGeom>
                <a:avLst/>
                <a:gdLst/>
                <a:ahLst/>
                <a:cxnLst/>
                <a:rect l="l" t="t" r="r" b="b"/>
                <a:pathLst>
                  <a:path w="1162" h="706" extrusionOk="0">
                    <a:moveTo>
                      <a:pt x="581" y="0"/>
                    </a:moveTo>
                    <a:cubicBezTo>
                      <a:pt x="261" y="0"/>
                      <a:pt x="1" y="159"/>
                      <a:pt x="1" y="352"/>
                    </a:cubicBezTo>
                    <a:cubicBezTo>
                      <a:pt x="1" y="547"/>
                      <a:pt x="261" y="705"/>
                      <a:pt x="581" y="705"/>
                    </a:cubicBezTo>
                    <a:cubicBezTo>
                      <a:pt x="901" y="705"/>
                      <a:pt x="1162" y="547"/>
                      <a:pt x="1162" y="352"/>
                    </a:cubicBezTo>
                    <a:cubicBezTo>
                      <a:pt x="1162" y="159"/>
                      <a:pt x="901"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0" name="Google Shape;11640;p47"/>
              <p:cNvSpPr/>
              <p:nvPr/>
            </p:nvSpPr>
            <p:spPr>
              <a:xfrm>
                <a:off x="3622227" y="5065800"/>
                <a:ext cx="73205" cy="44380"/>
              </a:xfrm>
              <a:custGeom>
                <a:avLst/>
                <a:gdLst/>
                <a:ahLst/>
                <a:cxnLst/>
                <a:rect l="l" t="t" r="r" b="b"/>
                <a:pathLst>
                  <a:path w="1163" h="705" extrusionOk="0">
                    <a:moveTo>
                      <a:pt x="582" y="1"/>
                    </a:moveTo>
                    <a:cubicBezTo>
                      <a:pt x="261" y="1"/>
                      <a:pt x="1" y="159"/>
                      <a:pt x="1" y="353"/>
                    </a:cubicBezTo>
                    <a:cubicBezTo>
                      <a:pt x="1" y="547"/>
                      <a:pt x="261" y="704"/>
                      <a:pt x="582" y="704"/>
                    </a:cubicBezTo>
                    <a:cubicBezTo>
                      <a:pt x="902" y="704"/>
                      <a:pt x="1163" y="547"/>
                      <a:pt x="1163" y="353"/>
                    </a:cubicBezTo>
                    <a:cubicBezTo>
                      <a:pt x="1163" y="159"/>
                      <a:pt x="902" y="1"/>
                      <a:pt x="5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1" name="Google Shape;11641;p47"/>
              <p:cNvSpPr/>
              <p:nvPr/>
            </p:nvSpPr>
            <p:spPr>
              <a:xfrm>
                <a:off x="3987886" y="829710"/>
                <a:ext cx="86927" cy="52815"/>
              </a:xfrm>
              <a:custGeom>
                <a:avLst/>
                <a:gdLst/>
                <a:ahLst/>
                <a:cxnLst/>
                <a:rect l="l" t="t" r="r" b="b"/>
                <a:pathLst>
                  <a:path w="1381" h="839" extrusionOk="0">
                    <a:moveTo>
                      <a:pt x="691" y="0"/>
                    </a:moveTo>
                    <a:cubicBezTo>
                      <a:pt x="309" y="0"/>
                      <a:pt x="1" y="188"/>
                      <a:pt x="1" y="419"/>
                    </a:cubicBezTo>
                    <a:cubicBezTo>
                      <a:pt x="1" y="650"/>
                      <a:pt x="309" y="838"/>
                      <a:pt x="691" y="838"/>
                    </a:cubicBezTo>
                    <a:cubicBezTo>
                      <a:pt x="1071" y="838"/>
                      <a:pt x="1381" y="650"/>
                      <a:pt x="1381" y="419"/>
                    </a:cubicBezTo>
                    <a:cubicBezTo>
                      <a:pt x="1381" y="188"/>
                      <a:pt x="1071"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2" name="Google Shape;11642;p47"/>
              <p:cNvSpPr/>
              <p:nvPr/>
            </p:nvSpPr>
            <p:spPr>
              <a:xfrm>
                <a:off x="4417563" y="1481842"/>
                <a:ext cx="86927" cy="52815"/>
              </a:xfrm>
              <a:custGeom>
                <a:avLst/>
                <a:gdLst/>
                <a:ahLst/>
                <a:cxnLst/>
                <a:rect l="l" t="t" r="r" b="b"/>
                <a:pathLst>
                  <a:path w="1381" h="839" extrusionOk="0">
                    <a:moveTo>
                      <a:pt x="690" y="1"/>
                    </a:moveTo>
                    <a:cubicBezTo>
                      <a:pt x="309" y="1"/>
                      <a:pt x="0" y="188"/>
                      <a:pt x="0" y="420"/>
                    </a:cubicBezTo>
                    <a:cubicBezTo>
                      <a:pt x="0" y="652"/>
                      <a:pt x="309" y="839"/>
                      <a:pt x="690" y="839"/>
                    </a:cubicBezTo>
                    <a:cubicBezTo>
                      <a:pt x="1071" y="838"/>
                      <a:pt x="1380" y="652"/>
                      <a:pt x="1380" y="420"/>
                    </a:cubicBezTo>
                    <a:cubicBezTo>
                      <a:pt x="1380" y="188"/>
                      <a:pt x="1072" y="1"/>
                      <a:pt x="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3" name="Google Shape;11643;p47"/>
              <p:cNvSpPr/>
              <p:nvPr/>
            </p:nvSpPr>
            <p:spPr>
              <a:xfrm>
                <a:off x="4648390" y="2368138"/>
                <a:ext cx="86864" cy="52752"/>
              </a:xfrm>
              <a:custGeom>
                <a:avLst/>
                <a:gdLst/>
                <a:ahLst/>
                <a:cxnLst/>
                <a:rect l="l" t="t" r="r" b="b"/>
                <a:pathLst>
                  <a:path w="1380" h="838" extrusionOk="0">
                    <a:moveTo>
                      <a:pt x="690" y="0"/>
                    </a:moveTo>
                    <a:cubicBezTo>
                      <a:pt x="308" y="0"/>
                      <a:pt x="0" y="187"/>
                      <a:pt x="0" y="419"/>
                    </a:cubicBezTo>
                    <a:cubicBezTo>
                      <a:pt x="0" y="650"/>
                      <a:pt x="308" y="837"/>
                      <a:pt x="690" y="837"/>
                    </a:cubicBezTo>
                    <a:cubicBezTo>
                      <a:pt x="1070" y="837"/>
                      <a:pt x="1379" y="650"/>
                      <a:pt x="1379" y="419"/>
                    </a:cubicBezTo>
                    <a:cubicBezTo>
                      <a:pt x="1379" y="187"/>
                      <a:pt x="1071" y="0"/>
                      <a:pt x="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4" name="Google Shape;11644;p47"/>
              <p:cNvSpPr/>
              <p:nvPr/>
            </p:nvSpPr>
            <p:spPr>
              <a:xfrm>
                <a:off x="1823766" y="2226570"/>
                <a:ext cx="86927" cy="52752"/>
              </a:xfrm>
              <a:custGeom>
                <a:avLst/>
                <a:gdLst/>
                <a:ahLst/>
                <a:cxnLst/>
                <a:rect l="l" t="t" r="r" b="b"/>
                <a:pathLst>
                  <a:path w="1381" h="838" extrusionOk="0">
                    <a:moveTo>
                      <a:pt x="690" y="1"/>
                    </a:moveTo>
                    <a:cubicBezTo>
                      <a:pt x="310" y="1"/>
                      <a:pt x="0" y="188"/>
                      <a:pt x="0" y="420"/>
                    </a:cubicBezTo>
                    <a:cubicBezTo>
                      <a:pt x="0" y="650"/>
                      <a:pt x="310" y="837"/>
                      <a:pt x="690" y="837"/>
                    </a:cubicBezTo>
                    <a:cubicBezTo>
                      <a:pt x="1072" y="837"/>
                      <a:pt x="1380" y="649"/>
                      <a:pt x="1380" y="420"/>
                    </a:cubicBezTo>
                    <a:cubicBezTo>
                      <a:pt x="1380" y="188"/>
                      <a:pt x="1072" y="1"/>
                      <a:pt x="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5" name="Google Shape;11645;p47"/>
              <p:cNvSpPr/>
              <p:nvPr/>
            </p:nvSpPr>
            <p:spPr>
              <a:xfrm>
                <a:off x="2747010" y="5431459"/>
                <a:ext cx="86864" cy="52752"/>
              </a:xfrm>
              <a:custGeom>
                <a:avLst/>
                <a:gdLst/>
                <a:ahLst/>
                <a:cxnLst/>
                <a:rect l="l" t="t" r="r" b="b"/>
                <a:pathLst>
                  <a:path w="1380" h="838" extrusionOk="0">
                    <a:moveTo>
                      <a:pt x="690" y="1"/>
                    </a:moveTo>
                    <a:cubicBezTo>
                      <a:pt x="309" y="1"/>
                      <a:pt x="1" y="188"/>
                      <a:pt x="1" y="419"/>
                    </a:cubicBezTo>
                    <a:cubicBezTo>
                      <a:pt x="1" y="650"/>
                      <a:pt x="308" y="837"/>
                      <a:pt x="690" y="837"/>
                    </a:cubicBezTo>
                    <a:cubicBezTo>
                      <a:pt x="1071" y="837"/>
                      <a:pt x="1380" y="650"/>
                      <a:pt x="1380" y="419"/>
                    </a:cubicBezTo>
                    <a:cubicBezTo>
                      <a:pt x="1380" y="188"/>
                      <a:pt x="1071" y="1"/>
                      <a:pt x="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6" name="Google Shape;11646;p47"/>
              <p:cNvSpPr/>
              <p:nvPr/>
            </p:nvSpPr>
            <p:spPr>
              <a:xfrm>
                <a:off x="2063720" y="5221216"/>
                <a:ext cx="86864" cy="52815"/>
              </a:xfrm>
              <a:custGeom>
                <a:avLst/>
                <a:gdLst/>
                <a:ahLst/>
                <a:cxnLst/>
                <a:rect l="l" t="t" r="r" b="b"/>
                <a:pathLst>
                  <a:path w="1380" h="839" extrusionOk="0">
                    <a:moveTo>
                      <a:pt x="690" y="0"/>
                    </a:moveTo>
                    <a:cubicBezTo>
                      <a:pt x="309" y="0"/>
                      <a:pt x="1" y="188"/>
                      <a:pt x="1" y="419"/>
                    </a:cubicBezTo>
                    <a:cubicBezTo>
                      <a:pt x="1" y="651"/>
                      <a:pt x="308" y="838"/>
                      <a:pt x="690" y="838"/>
                    </a:cubicBezTo>
                    <a:cubicBezTo>
                      <a:pt x="1071" y="838"/>
                      <a:pt x="1380" y="651"/>
                      <a:pt x="1380" y="419"/>
                    </a:cubicBezTo>
                    <a:cubicBezTo>
                      <a:pt x="1380" y="188"/>
                      <a:pt x="1071" y="0"/>
                      <a:pt x="69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7" name="Google Shape;11647;p47"/>
              <p:cNvSpPr/>
              <p:nvPr/>
            </p:nvSpPr>
            <p:spPr>
              <a:xfrm>
                <a:off x="5519011" y="2368138"/>
                <a:ext cx="86864" cy="52752"/>
              </a:xfrm>
              <a:custGeom>
                <a:avLst/>
                <a:gdLst/>
                <a:ahLst/>
                <a:cxnLst/>
                <a:rect l="l" t="t" r="r" b="b"/>
                <a:pathLst>
                  <a:path w="1380" h="838" extrusionOk="0">
                    <a:moveTo>
                      <a:pt x="691" y="0"/>
                    </a:moveTo>
                    <a:cubicBezTo>
                      <a:pt x="309" y="0"/>
                      <a:pt x="1" y="187"/>
                      <a:pt x="1" y="419"/>
                    </a:cubicBezTo>
                    <a:cubicBezTo>
                      <a:pt x="1" y="650"/>
                      <a:pt x="309" y="837"/>
                      <a:pt x="691" y="837"/>
                    </a:cubicBezTo>
                    <a:cubicBezTo>
                      <a:pt x="1070" y="837"/>
                      <a:pt x="1380" y="650"/>
                      <a:pt x="1380" y="419"/>
                    </a:cubicBezTo>
                    <a:cubicBezTo>
                      <a:pt x="1380" y="187"/>
                      <a:pt x="1071"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8" name="Google Shape;11648;p47"/>
              <p:cNvSpPr/>
              <p:nvPr/>
            </p:nvSpPr>
            <p:spPr>
              <a:xfrm>
                <a:off x="4977351" y="1871044"/>
                <a:ext cx="86864" cy="52752"/>
              </a:xfrm>
              <a:custGeom>
                <a:avLst/>
                <a:gdLst/>
                <a:ahLst/>
                <a:cxnLst/>
                <a:rect l="l" t="t" r="r" b="b"/>
                <a:pathLst>
                  <a:path w="1380" h="838" extrusionOk="0">
                    <a:moveTo>
                      <a:pt x="691" y="0"/>
                    </a:moveTo>
                    <a:cubicBezTo>
                      <a:pt x="309" y="0"/>
                      <a:pt x="1" y="188"/>
                      <a:pt x="1" y="419"/>
                    </a:cubicBezTo>
                    <a:cubicBezTo>
                      <a:pt x="1" y="650"/>
                      <a:pt x="309" y="838"/>
                      <a:pt x="691" y="838"/>
                    </a:cubicBezTo>
                    <a:cubicBezTo>
                      <a:pt x="1071" y="838"/>
                      <a:pt x="1380" y="650"/>
                      <a:pt x="1380" y="419"/>
                    </a:cubicBezTo>
                    <a:cubicBezTo>
                      <a:pt x="1380" y="188"/>
                      <a:pt x="1071" y="0"/>
                      <a:pt x="6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9" name="Google Shape;11649;p47"/>
              <p:cNvSpPr/>
              <p:nvPr/>
            </p:nvSpPr>
            <p:spPr>
              <a:xfrm>
                <a:off x="2150524" y="3530393"/>
                <a:ext cx="73205" cy="44443"/>
              </a:xfrm>
              <a:custGeom>
                <a:avLst/>
                <a:gdLst/>
                <a:ahLst/>
                <a:cxnLst/>
                <a:rect l="l" t="t" r="r" b="b"/>
                <a:pathLst>
                  <a:path w="1163" h="706" extrusionOk="0">
                    <a:moveTo>
                      <a:pt x="581" y="0"/>
                    </a:moveTo>
                    <a:cubicBezTo>
                      <a:pt x="261" y="0"/>
                      <a:pt x="1" y="159"/>
                      <a:pt x="1" y="352"/>
                    </a:cubicBezTo>
                    <a:cubicBezTo>
                      <a:pt x="1" y="547"/>
                      <a:pt x="261" y="705"/>
                      <a:pt x="581" y="705"/>
                    </a:cubicBezTo>
                    <a:cubicBezTo>
                      <a:pt x="902" y="705"/>
                      <a:pt x="1163" y="547"/>
                      <a:pt x="1163" y="352"/>
                    </a:cubicBezTo>
                    <a:cubicBezTo>
                      <a:pt x="1163" y="159"/>
                      <a:pt x="902" y="0"/>
                      <a:pt x="5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0" name="Google Shape;11650;p47"/>
              <p:cNvSpPr/>
              <p:nvPr/>
            </p:nvSpPr>
            <p:spPr>
              <a:xfrm>
                <a:off x="1075577" y="2006758"/>
                <a:ext cx="66470" cy="40351"/>
              </a:xfrm>
              <a:custGeom>
                <a:avLst/>
                <a:gdLst/>
                <a:ahLst/>
                <a:cxnLst/>
                <a:rect l="l" t="t" r="r" b="b"/>
                <a:pathLst>
                  <a:path w="1056" h="641" extrusionOk="0">
                    <a:moveTo>
                      <a:pt x="529" y="0"/>
                    </a:moveTo>
                    <a:cubicBezTo>
                      <a:pt x="237" y="0"/>
                      <a:pt x="0" y="144"/>
                      <a:pt x="0" y="320"/>
                    </a:cubicBezTo>
                    <a:cubicBezTo>
                      <a:pt x="0" y="497"/>
                      <a:pt x="237" y="640"/>
                      <a:pt x="529" y="640"/>
                    </a:cubicBezTo>
                    <a:cubicBezTo>
                      <a:pt x="820" y="640"/>
                      <a:pt x="1056" y="497"/>
                      <a:pt x="1056" y="320"/>
                    </a:cubicBezTo>
                    <a:cubicBezTo>
                      <a:pt x="1056" y="144"/>
                      <a:pt x="820" y="0"/>
                      <a:pt x="52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1" name="Google Shape;11651;p47"/>
            <p:cNvSpPr/>
            <p:nvPr/>
          </p:nvSpPr>
          <p:spPr>
            <a:xfrm>
              <a:off x="4460997" y="4417444"/>
              <a:ext cx="86864" cy="52815"/>
            </a:xfrm>
            <a:custGeom>
              <a:avLst/>
              <a:gdLst/>
              <a:ahLst/>
              <a:cxnLst/>
              <a:rect l="l" t="t" r="r" b="b"/>
              <a:pathLst>
                <a:path w="1380" h="839" extrusionOk="0">
                  <a:moveTo>
                    <a:pt x="690" y="1"/>
                  </a:moveTo>
                  <a:cubicBezTo>
                    <a:pt x="309" y="1"/>
                    <a:pt x="0" y="189"/>
                    <a:pt x="0" y="420"/>
                  </a:cubicBezTo>
                  <a:cubicBezTo>
                    <a:pt x="0" y="650"/>
                    <a:pt x="309" y="838"/>
                    <a:pt x="690" y="838"/>
                  </a:cubicBezTo>
                  <a:cubicBezTo>
                    <a:pt x="1071" y="838"/>
                    <a:pt x="1379" y="650"/>
                    <a:pt x="1379" y="420"/>
                  </a:cubicBezTo>
                  <a:cubicBezTo>
                    <a:pt x="1379" y="189"/>
                    <a:pt x="1071" y="1"/>
                    <a:pt x="6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2" name="Google Shape;11652;p47"/>
            <p:cNvGrpSpPr/>
            <p:nvPr/>
          </p:nvGrpSpPr>
          <p:grpSpPr>
            <a:xfrm>
              <a:off x="965356" y="818946"/>
              <a:ext cx="4651408" cy="4676156"/>
              <a:chOff x="965356" y="818946"/>
              <a:chExt cx="4651408" cy="4676156"/>
            </a:xfrm>
          </p:grpSpPr>
          <p:sp>
            <p:nvSpPr>
              <p:cNvPr id="11653" name="Google Shape;11653;p47"/>
              <p:cNvSpPr/>
              <p:nvPr/>
            </p:nvSpPr>
            <p:spPr>
              <a:xfrm>
                <a:off x="3338839" y="1510294"/>
                <a:ext cx="91522" cy="62635"/>
              </a:xfrm>
              <a:custGeom>
                <a:avLst/>
                <a:gdLst/>
                <a:ahLst/>
                <a:cxnLst/>
                <a:rect l="l" t="t" r="r" b="b"/>
                <a:pathLst>
                  <a:path w="1454" h="995" extrusionOk="0">
                    <a:moveTo>
                      <a:pt x="727" y="292"/>
                    </a:moveTo>
                    <a:cubicBezTo>
                      <a:pt x="993" y="292"/>
                      <a:pt x="1163" y="414"/>
                      <a:pt x="1163" y="498"/>
                    </a:cubicBezTo>
                    <a:cubicBezTo>
                      <a:pt x="1163" y="582"/>
                      <a:pt x="993" y="705"/>
                      <a:pt x="727" y="705"/>
                    </a:cubicBezTo>
                    <a:cubicBezTo>
                      <a:pt x="462" y="705"/>
                      <a:pt x="291" y="582"/>
                      <a:pt x="291" y="498"/>
                    </a:cubicBezTo>
                    <a:cubicBezTo>
                      <a:pt x="291" y="414"/>
                      <a:pt x="462" y="292"/>
                      <a:pt x="727" y="292"/>
                    </a:cubicBezTo>
                    <a:close/>
                    <a:moveTo>
                      <a:pt x="727" y="1"/>
                    </a:moveTo>
                    <a:cubicBezTo>
                      <a:pt x="319" y="1"/>
                      <a:pt x="0" y="219"/>
                      <a:pt x="0" y="498"/>
                    </a:cubicBezTo>
                    <a:cubicBezTo>
                      <a:pt x="0" y="777"/>
                      <a:pt x="319" y="995"/>
                      <a:pt x="727" y="995"/>
                    </a:cubicBezTo>
                    <a:cubicBezTo>
                      <a:pt x="1135" y="995"/>
                      <a:pt x="1454" y="777"/>
                      <a:pt x="1454" y="498"/>
                    </a:cubicBezTo>
                    <a:cubicBezTo>
                      <a:pt x="1454" y="219"/>
                      <a:pt x="1135"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4" name="Google Shape;11654;p47"/>
              <p:cNvSpPr/>
              <p:nvPr/>
            </p:nvSpPr>
            <p:spPr>
              <a:xfrm>
                <a:off x="3977059" y="818946"/>
                <a:ext cx="108580" cy="74344"/>
              </a:xfrm>
              <a:custGeom>
                <a:avLst/>
                <a:gdLst/>
                <a:ahLst/>
                <a:cxnLst/>
                <a:rect l="l" t="t" r="r" b="b"/>
                <a:pathLst>
                  <a:path w="1725" h="1181" extrusionOk="0">
                    <a:moveTo>
                      <a:pt x="863" y="345"/>
                    </a:moveTo>
                    <a:cubicBezTo>
                      <a:pt x="1177" y="345"/>
                      <a:pt x="1379" y="489"/>
                      <a:pt x="1379" y="590"/>
                    </a:cubicBezTo>
                    <a:cubicBezTo>
                      <a:pt x="1379" y="691"/>
                      <a:pt x="1177" y="836"/>
                      <a:pt x="863" y="836"/>
                    </a:cubicBezTo>
                    <a:cubicBezTo>
                      <a:pt x="548" y="836"/>
                      <a:pt x="346" y="690"/>
                      <a:pt x="346" y="590"/>
                    </a:cubicBezTo>
                    <a:cubicBezTo>
                      <a:pt x="346" y="489"/>
                      <a:pt x="548" y="345"/>
                      <a:pt x="863" y="345"/>
                    </a:cubicBezTo>
                    <a:close/>
                    <a:moveTo>
                      <a:pt x="863" y="0"/>
                    </a:moveTo>
                    <a:cubicBezTo>
                      <a:pt x="379" y="0"/>
                      <a:pt x="1" y="260"/>
                      <a:pt x="1" y="590"/>
                    </a:cubicBezTo>
                    <a:cubicBezTo>
                      <a:pt x="1" y="921"/>
                      <a:pt x="379" y="1180"/>
                      <a:pt x="863" y="1180"/>
                    </a:cubicBezTo>
                    <a:cubicBezTo>
                      <a:pt x="1347" y="1180"/>
                      <a:pt x="1725" y="921"/>
                      <a:pt x="1725" y="590"/>
                    </a:cubicBezTo>
                    <a:cubicBezTo>
                      <a:pt x="1725" y="258"/>
                      <a:pt x="1347"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55" name="Google Shape;11655;p47"/>
              <p:cNvGrpSpPr/>
              <p:nvPr/>
            </p:nvGrpSpPr>
            <p:grpSpPr>
              <a:xfrm>
                <a:off x="4406736" y="1471078"/>
                <a:ext cx="1210028" cy="3010009"/>
                <a:chOff x="4406736" y="1471078"/>
                <a:chExt cx="1210028" cy="3010009"/>
              </a:xfrm>
            </p:grpSpPr>
            <p:sp>
              <p:nvSpPr>
                <p:cNvPr id="11656" name="Google Shape;11656;p47"/>
                <p:cNvSpPr/>
                <p:nvPr/>
              </p:nvSpPr>
              <p:spPr>
                <a:xfrm>
                  <a:off x="4415297" y="2955057"/>
                  <a:ext cx="91396" cy="62635"/>
                </a:xfrm>
                <a:custGeom>
                  <a:avLst/>
                  <a:gdLst/>
                  <a:ahLst/>
                  <a:cxnLst/>
                  <a:rect l="l" t="t" r="r" b="b"/>
                  <a:pathLst>
                    <a:path w="1452" h="995" extrusionOk="0">
                      <a:moveTo>
                        <a:pt x="726" y="292"/>
                      </a:moveTo>
                      <a:cubicBezTo>
                        <a:pt x="992" y="292"/>
                        <a:pt x="1162" y="414"/>
                        <a:pt x="1162" y="497"/>
                      </a:cubicBezTo>
                      <a:cubicBezTo>
                        <a:pt x="1162" y="582"/>
                        <a:pt x="992" y="704"/>
                        <a:pt x="726" y="704"/>
                      </a:cubicBezTo>
                      <a:cubicBezTo>
                        <a:pt x="460" y="704"/>
                        <a:pt x="290" y="582"/>
                        <a:pt x="290" y="497"/>
                      </a:cubicBezTo>
                      <a:cubicBezTo>
                        <a:pt x="290" y="414"/>
                        <a:pt x="460" y="292"/>
                        <a:pt x="726" y="292"/>
                      </a:cubicBezTo>
                      <a:close/>
                      <a:moveTo>
                        <a:pt x="726" y="0"/>
                      </a:moveTo>
                      <a:cubicBezTo>
                        <a:pt x="319" y="0"/>
                        <a:pt x="0" y="218"/>
                        <a:pt x="0" y="497"/>
                      </a:cubicBezTo>
                      <a:cubicBezTo>
                        <a:pt x="0" y="776"/>
                        <a:pt x="319" y="994"/>
                        <a:pt x="726" y="994"/>
                      </a:cubicBezTo>
                      <a:cubicBezTo>
                        <a:pt x="1132" y="994"/>
                        <a:pt x="1451" y="776"/>
                        <a:pt x="1451" y="497"/>
                      </a:cubicBezTo>
                      <a:cubicBezTo>
                        <a:pt x="1451" y="218"/>
                        <a:pt x="1132"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7" name="Google Shape;11657;p47"/>
                <p:cNvSpPr/>
                <p:nvPr/>
              </p:nvSpPr>
              <p:spPr>
                <a:xfrm>
                  <a:off x="5258473" y="3514845"/>
                  <a:ext cx="91459" cy="62635"/>
                </a:xfrm>
                <a:custGeom>
                  <a:avLst/>
                  <a:gdLst/>
                  <a:ahLst/>
                  <a:cxnLst/>
                  <a:rect l="l" t="t" r="r" b="b"/>
                  <a:pathLst>
                    <a:path w="1453" h="995" extrusionOk="0">
                      <a:moveTo>
                        <a:pt x="727" y="292"/>
                      </a:moveTo>
                      <a:cubicBezTo>
                        <a:pt x="993" y="292"/>
                        <a:pt x="1163" y="414"/>
                        <a:pt x="1163" y="497"/>
                      </a:cubicBezTo>
                      <a:cubicBezTo>
                        <a:pt x="1163" y="582"/>
                        <a:pt x="993" y="705"/>
                        <a:pt x="727" y="705"/>
                      </a:cubicBezTo>
                      <a:cubicBezTo>
                        <a:pt x="461" y="705"/>
                        <a:pt x="291" y="582"/>
                        <a:pt x="291" y="497"/>
                      </a:cubicBezTo>
                      <a:cubicBezTo>
                        <a:pt x="291" y="413"/>
                        <a:pt x="461" y="292"/>
                        <a:pt x="727" y="292"/>
                      </a:cubicBezTo>
                      <a:close/>
                      <a:moveTo>
                        <a:pt x="727" y="1"/>
                      </a:moveTo>
                      <a:cubicBezTo>
                        <a:pt x="320" y="1"/>
                        <a:pt x="1" y="219"/>
                        <a:pt x="1" y="497"/>
                      </a:cubicBezTo>
                      <a:cubicBezTo>
                        <a:pt x="1" y="777"/>
                        <a:pt x="320" y="995"/>
                        <a:pt x="727" y="995"/>
                      </a:cubicBezTo>
                      <a:cubicBezTo>
                        <a:pt x="1133" y="995"/>
                        <a:pt x="1452" y="777"/>
                        <a:pt x="1452" y="497"/>
                      </a:cubicBezTo>
                      <a:cubicBezTo>
                        <a:pt x="1452" y="219"/>
                        <a:pt x="1133" y="1"/>
                        <a:pt x="7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8" name="Google Shape;11658;p47"/>
                <p:cNvSpPr/>
                <p:nvPr/>
              </p:nvSpPr>
              <p:spPr>
                <a:xfrm>
                  <a:off x="4406736" y="1471078"/>
                  <a:ext cx="108580" cy="74344"/>
                </a:xfrm>
                <a:custGeom>
                  <a:avLst/>
                  <a:gdLst/>
                  <a:ahLst/>
                  <a:cxnLst/>
                  <a:rect l="l" t="t" r="r" b="b"/>
                  <a:pathLst>
                    <a:path w="1725" h="1181" extrusionOk="0">
                      <a:moveTo>
                        <a:pt x="862" y="345"/>
                      </a:moveTo>
                      <a:cubicBezTo>
                        <a:pt x="1178" y="345"/>
                        <a:pt x="1379" y="491"/>
                        <a:pt x="1379" y="591"/>
                      </a:cubicBezTo>
                      <a:cubicBezTo>
                        <a:pt x="1379" y="692"/>
                        <a:pt x="1177" y="836"/>
                        <a:pt x="862" y="836"/>
                      </a:cubicBezTo>
                      <a:cubicBezTo>
                        <a:pt x="548" y="836"/>
                        <a:pt x="346" y="691"/>
                        <a:pt x="346" y="591"/>
                      </a:cubicBezTo>
                      <a:cubicBezTo>
                        <a:pt x="346" y="490"/>
                        <a:pt x="548" y="345"/>
                        <a:pt x="862" y="345"/>
                      </a:cubicBezTo>
                      <a:close/>
                      <a:moveTo>
                        <a:pt x="862" y="1"/>
                      </a:moveTo>
                      <a:cubicBezTo>
                        <a:pt x="379" y="1"/>
                        <a:pt x="0" y="260"/>
                        <a:pt x="0" y="591"/>
                      </a:cubicBezTo>
                      <a:cubicBezTo>
                        <a:pt x="0" y="921"/>
                        <a:pt x="379" y="1181"/>
                        <a:pt x="862" y="1181"/>
                      </a:cubicBezTo>
                      <a:cubicBezTo>
                        <a:pt x="1346" y="1181"/>
                        <a:pt x="1724" y="921"/>
                        <a:pt x="1724" y="591"/>
                      </a:cubicBezTo>
                      <a:cubicBezTo>
                        <a:pt x="1724" y="260"/>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9" name="Google Shape;11659;p47"/>
                <p:cNvSpPr/>
                <p:nvPr/>
              </p:nvSpPr>
              <p:spPr>
                <a:xfrm>
                  <a:off x="4637374" y="2357437"/>
                  <a:ext cx="108706" cy="74344"/>
                </a:xfrm>
                <a:custGeom>
                  <a:avLst/>
                  <a:gdLst/>
                  <a:ahLst/>
                  <a:cxnLst/>
                  <a:rect l="l" t="t" r="r" b="b"/>
                  <a:pathLst>
                    <a:path w="1727" h="1181" extrusionOk="0">
                      <a:moveTo>
                        <a:pt x="863" y="343"/>
                      </a:moveTo>
                      <a:cubicBezTo>
                        <a:pt x="1180" y="343"/>
                        <a:pt x="1382" y="489"/>
                        <a:pt x="1381" y="589"/>
                      </a:cubicBezTo>
                      <a:cubicBezTo>
                        <a:pt x="1381" y="690"/>
                        <a:pt x="1179" y="835"/>
                        <a:pt x="863" y="835"/>
                      </a:cubicBezTo>
                      <a:cubicBezTo>
                        <a:pt x="548" y="835"/>
                        <a:pt x="346" y="688"/>
                        <a:pt x="346" y="589"/>
                      </a:cubicBezTo>
                      <a:cubicBezTo>
                        <a:pt x="346" y="488"/>
                        <a:pt x="548" y="343"/>
                        <a:pt x="863" y="343"/>
                      </a:cubicBezTo>
                      <a:close/>
                      <a:moveTo>
                        <a:pt x="863" y="0"/>
                      </a:moveTo>
                      <a:cubicBezTo>
                        <a:pt x="379" y="0"/>
                        <a:pt x="1" y="259"/>
                        <a:pt x="1" y="590"/>
                      </a:cubicBezTo>
                      <a:cubicBezTo>
                        <a:pt x="1" y="921"/>
                        <a:pt x="379" y="1180"/>
                        <a:pt x="863" y="1180"/>
                      </a:cubicBezTo>
                      <a:cubicBezTo>
                        <a:pt x="1347" y="1180"/>
                        <a:pt x="1726" y="921"/>
                        <a:pt x="1726" y="590"/>
                      </a:cubicBezTo>
                      <a:cubicBezTo>
                        <a:pt x="1726" y="259"/>
                        <a:pt x="1347"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0" name="Google Shape;11660;p47"/>
                <p:cNvSpPr/>
                <p:nvPr/>
              </p:nvSpPr>
              <p:spPr>
                <a:xfrm>
                  <a:off x="4450044" y="4406743"/>
                  <a:ext cx="108706" cy="74344"/>
                </a:xfrm>
                <a:custGeom>
                  <a:avLst/>
                  <a:gdLst/>
                  <a:ahLst/>
                  <a:cxnLst/>
                  <a:rect l="l" t="t" r="r" b="b"/>
                  <a:pathLst>
                    <a:path w="1727" h="1181" extrusionOk="0">
                      <a:moveTo>
                        <a:pt x="864" y="344"/>
                      </a:moveTo>
                      <a:cubicBezTo>
                        <a:pt x="1180" y="344"/>
                        <a:pt x="1381" y="490"/>
                        <a:pt x="1381" y="590"/>
                      </a:cubicBezTo>
                      <a:cubicBezTo>
                        <a:pt x="1381" y="691"/>
                        <a:pt x="1179" y="835"/>
                        <a:pt x="864" y="835"/>
                      </a:cubicBezTo>
                      <a:cubicBezTo>
                        <a:pt x="549" y="835"/>
                        <a:pt x="347" y="689"/>
                        <a:pt x="347" y="590"/>
                      </a:cubicBezTo>
                      <a:cubicBezTo>
                        <a:pt x="347" y="489"/>
                        <a:pt x="549" y="344"/>
                        <a:pt x="864" y="344"/>
                      </a:cubicBezTo>
                      <a:close/>
                      <a:moveTo>
                        <a:pt x="864" y="1"/>
                      </a:moveTo>
                      <a:cubicBezTo>
                        <a:pt x="381" y="1"/>
                        <a:pt x="1" y="260"/>
                        <a:pt x="1" y="591"/>
                      </a:cubicBezTo>
                      <a:cubicBezTo>
                        <a:pt x="1" y="922"/>
                        <a:pt x="381" y="1181"/>
                        <a:pt x="864" y="1181"/>
                      </a:cubicBezTo>
                      <a:cubicBezTo>
                        <a:pt x="1348" y="1181"/>
                        <a:pt x="1726" y="922"/>
                        <a:pt x="1726" y="591"/>
                      </a:cubicBezTo>
                      <a:cubicBezTo>
                        <a:pt x="1726" y="260"/>
                        <a:pt x="1348" y="1"/>
                        <a:pt x="86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1" name="Google Shape;11661;p47"/>
                <p:cNvSpPr/>
                <p:nvPr/>
              </p:nvSpPr>
              <p:spPr>
                <a:xfrm>
                  <a:off x="5508058" y="2357437"/>
                  <a:ext cx="108706" cy="74344"/>
                </a:xfrm>
                <a:custGeom>
                  <a:avLst/>
                  <a:gdLst/>
                  <a:ahLst/>
                  <a:cxnLst/>
                  <a:rect l="l" t="t" r="r" b="b"/>
                  <a:pathLst>
                    <a:path w="1727" h="1181" extrusionOk="0">
                      <a:moveTo>
                        <a:pt x="863" y="343"/>
                      </a:moveTo>
                      <a:cubicBezTo>
                        <a:pt x="1180" y="343"/>
                        <a:pt x="1382" y="489"/>
                        <a:pt x="1380" y="589"/>
                      </a:cubicBezTo>
                      <a:cubicBezTo>
                        <a:pt x="1380" y="690"/>
                        <a:pt x="1178" y="835"/>
                        <a:pt x="863" y="835"/>
                      </a:cubicBezTo>
                      <a:cubicBezTo>
                        <a:pt x="548" y="835"/>
                        <a:pt x="346" y="688"/>
                        <a:pt x="346" y="589"/>
                      </a:cubicBezTo>
                      <a:cubicBezTo>
                        <a:pt x="346" y="488"/>
                        <a:pt x="548" y="343"/>
                        <a:pt x="863" y="343"/>
                      </a:cubicBezTo>
                      <a:close/>
                      <a:moveTo>
                        <a:pt x="863" y="0"/>
                      </a:moveTo>
                      <a:cubicBezTo>
                        <a:pt x="379" y="0"/>
                        <a:pt x="1" y="259"/>
                        <a:pt x="1" y="590"/>
                      </a:cubicBezTo>
                      <a:cubicBezTo>
                        <a:pt x="1" y="921"/>
                        <a:pt x="379" y="1180"/>
                        <a:pt x="863" y="1180"/>
                      </a:cubicBezTo>
                      <a:cubicBezTo>
                        <a:pt x="1346" y="1180"/>
                        <a:pt x="1726" y="921"/>
                        <a:pt x="1726" y="590"/>
                      </a:cubicBezTo>
                      <a:cubicBezTo>
                        <a:pt x="1726" y="259"/>
                        <a:pt x="1346"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2" name="Google Shape;11662;p47"/>
                <p:cNvSpPr/>
                <p:nvPr/>
              </p:nvSpPr>
              <p:spPr>
                <a:xfrm>
                  <a:off x="4966525" y="1860280"/>
                  <a:ext cx="108580" cy="74344"/>
                </a:xfrm>
                <a:custGeom>
                  <a:avLst/>
                  <a:gdLst/>
                  <a:ahLst/>
                  <a:cxnLst/>
                  <a:rect l="l" t="t" r="r" b="b"/>
                  <a:pathLst>
                    <a:path w="1725" h="1181" extrusionOk="0">
                      <a:moveTo>
                        <a:pt x="863" y="344"/>
                      </a:moveTo>
                      <a:cubicBezTo>
                        <a:pt x="1178" y="344"/>
                        <a:pt x="1380" y="490"/>
                        <a:pt x="1379" y="590"/>
                      </a:cubicBezTo>
                      <a:cubicBezTo>
                        <a:pt x="1379" y="691"/>
                        <a:pt x="1177" y="836"/>
                        <a:pt x="863" y="836"/>
                      </a:cubicBezTo>
                      <a:cubicBezTo>
                        <a:pt x="548" y="836"/>
                        <a:pt x="346" y="690"/>
                        <a:pt x="346" y="590"/>
                      </a:cubicBezTo>
                      <a:cubicBezTo>
                        <a:pt x="346" y="489"/>
                        <a:pt x="548" y="344"/>
                        <a:pt x="863" y="344"/>
                      </a:cubicBezTo>
                      <a:close/>
                      <a:moveTo>
                        <a:pt x="863" y="0"/>
                      </a:moveTo>
                      <a:cubicBezTo>
                        <a:pt x="379" y="0"/>
                        <a:pt x="0" y="259"/>
                        <a:pt x="0" y="590"/>
                      </a:cubicBezTo>
                      <a:cubicBezTo>
                        <a:pt x="0" y="921"/>
                        <a:pt x="379" y="1180"/>
                        <a:pt x="863" y="1180"/>
                      </a:cubicBezTo>
                      <a:cubicBezTo>
                        <a:pt x="1346" y="1180"/>
                        <a:pt x="1725" y="921"/>
                        <a:pt x="1725" y="590"/>
                      </a:cubicBezTo>
                      <a:cubicBezTo>
                        <a:pt x="1725" y="259"/>
                        <a:pt x="1346"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63" name="Google Shape;11663;p47"/>
              <p:cNvGrpSpPr/>
              <p:nvPr/>
            </p:nvGrpSpPr>
            <p:grpSpPr>
              <a:xfrm>
                <a:off x="1257808" y="2867120"/>
                <a:ext cx="2446750" cy="2627983"/>
                <a:chOff x="1257808" y="2867120"/>
                <a:chExt cx="2446750" cy="2627983"/>
              </a:xfrm>
            </p:grpSpPr>
            <p:sp>
              <p:nvSpPr>
                <p:cNvPr id="11664" name="Google Shape;11664;p47"/>
                <p:cNvSpPr/>
                <p:nvPr/>
              </p:nvSpPr>
              <p:spPr>
                <a:xfrm>
                  <a:off x="1257808" y="3915189"/>
                  <a:ext cx="91459" cy="62635"/>
                </a:xfrm>
                <a:custGeom>
                  <a:avLst/>
                  <a:gdLst/>
                  <a:ahLst/>
                  <a:cxnLst/>
                  <a:rect l="l" t="t" r="r" b="b"/>
                  <a:pathLst>
                    <a:path w="1453" h="995" extrusionOk="0">
                      <a:moveTo>
                        <a:pt x="726" y="291"/>
                      </a:moveTo>
                      <a:cubicBezTo>
                        <a:pt x="993" y="291"/>
                        <a:pt x="1162" y="414"/>
                        <a:pt x="1162" y="498"/>
                      </a:cubicBezTo>
                      <a:cubicBezTo>
                        <a:pt x="1162" y="582"/>
                        <a:pt x="992" y="704"/>
                        <a:pt x="726" y="704"/>
                      </a:cubicBezTo>
                      <a:cubicBezTo>
                        <a:pt x="460" y="704"/>
                        <a:pt x="290" y="582"/>
                        <a:pt x="290" y="498"/>
                      </a:cubicBezTo>
                      <a:cubicBezTo>
                        <a:pt x="290" y="413"/>
                        <a:pt x="460" y="291"/>
                        <a:pt x="726" y="291"/>
                      </a:cubicBezTo>
                      <a:close/>
                      <a:moveTo>
                        <a:pt x="726" y="1"/>
                      </a:moveTo>
                      <a:cubicBezTo>
                        <a:pt x="319" y="1"/>
                        <a:pt x="0" y="219"/>
                        <a:pt x="0" y="498"/>
                      </a:cubicBezTo>
                      <a:cubicBezTo>
                        <a:pt x="0" y="777"/>
                        <a:pt x="319" y="995"/>
                        <a:pt x="726" y="995"/>
                      </a:cubicBezTo>
                      <a:cubicBezTo>
                        <a:pt x="1133" y="995"/>
                        <a:pt x="1452" y="777"/>
                        <a:pt x="1451" y="498"/>
                      </a:cubicBezTo>
                      <a:cubicBezTo>
                        <a:pt x="1451" y="219"/>
                        <a:pt x="1132" y="1"/>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5" name="Google Shape;11665;p47"/>
                <p:cNvSpPr/>
                <p:nvPr/>
              </p:nvSpPr>
              <p:spPr>
                <a:xfrm>
                  <a:off x="2369957" y="2867120"/>
                  <a:ext cx="91396" cy="62635"/>
                </a:xfrm>
                <a:custGeom>
                  <a:avLst/>
                  <a:gdLst/>
                  <a:ahLst/>
                  <a:cxnLst/>
                  <a:rect l="l" t="t" r="r" b="b"/>
                  <a:pathLst>
                    <a:path w="1452" h="995" extrusionOk="0">
                      <a:moveTo>
                        <a:pt x="726" y="291"/>
                      </a:moveTo>
                      <a:cubicBezTo>
                        <a:pt x="992" y="291"/>
                        <a:pt x="1162" y="413"/>
                        <a:pt x="1162" y="496"/>
                      </a:cubicBezTo>
                      <a:cubicBezTo>
                        <a:pt x="1162" y="581"/>
                        <a:pt x="992" y="703"/>
                        <a:pt x="726" y="703"/>
                      </a:cubicBezTo>
                      <a:cubicBezTo>
                        <a:pt x="460" y="703"/>
                        <a:pt x="290" y="581"/>
                        <a:pt x="290" y="496"/>
                      </a:cubicBezTo>
                      <a:cubicBezTo>
                        <a:pt x="290" y="413"/>
                        <a:pt x="460" y="291"/>
                        <a:pt x="726" y="291"/>
                      </a:cubicBezTo>
                      <a:close/>
                      <a:moveTo>
                        <a:pt x="726" y="0"/>
                      </a:moveTo>
                      <a:cubicBezTo>
                        <a:pt x="320" y="0"/>
                        <a:pt x="1" y="218"/>
                        <a:pt x="1" y="498"/>
                      </a:cubicBezTo>
                      <a:cubicBezTo>
                        <a:pt x="1" y="776"/>
                        <a:pt x="320" y="994"/>
                        <a:pt x="726" y="994"/>
                      </a:cubicBezTo>
                      <a:cubicBezTo>
                        <a:pt x="1133" y="994"/>
                        <a:pt x="1452" y="775"/>
                        <a:pt x="1452" y="498"/>
                      </a:cubicBezTo>
                      <a:cubicBezTo>
                        <a:pt x="1452" y="218"/>
                        <a:pt x="1133"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6" name="Google Shape;11666;p47"/>
                <p:cNvSpPr/>
                <p:nvPr/>
              </p:nvSpPr>
              <p:spPr>
                <a:xfrm>
                  <a:off x="2406530" y="4412660"/>
                  <a:ext cx="91396" cy="62635"/>
                </a:xfrm>
                <a:custGeom>
                  <a:avLst/>
                  <a:gdLst/>
                  <a:ahLst/>
                  <a:cxnLst/>
                  <a:rect l="l" t="t" r="r" b="b"/>
                  <a:pathLst>
                    <a:path w="1452" h="995" extrusionOk="0">
                      <a:moveTo>
                        <a:pt x="726" y="289"/>
                      </a:moveTo>
                      <a:cubicBezTo>
                        <a:pt x="992" y="289"/>
                        <a:pt x="1161" y="412"/>
                        <a:pt x="1162" y="496"/>
                      </a:cubicBezTo>
                      <a:cubicBezTo>
                        <a:pt x="1162" y="581"/>
                        <a:pt x="992" y="703"/>
                        <a:pt x="726" y="703"/>
                      </a:cubicBezTo>
                      <a:cubicBezTo>
                        <a:pt x="461" y="703"/>
                        <a:pt x="291" y="581"/>
                        <a:pt x="291" y="496"/>
                      </a:cubicBezTo>
                      <a:cubicBezTo>
                        <a:pt x="291" y="412"/>
                        <a:pt x="461" y="289"/>
                        <a:pt x="726" y="289"/>
                      </a:cubicBezTo>
                      <a:close/>
                      <a:moveTo>
                        <a:pt x="726" y="0"/>
                      </a:moveTo>
                      <a:cubicBezTo>
                        <a:pt x="319" y="0"/>
                        <a:pt x="0" y="218"/>
                        <a:pt x="0" y="497"/>
                      </a:cubicBezTo>
                      <a:cubicBezTo>
                        <a:pt x="0" y="776"/>
                        <a:pt x="319" y="994"/>
                        <a:pt x="726" y="994"/>
                      </a:cubicBezTo>
                      <a:cubicBezTo>
                        <a:pt x="1133" y="994"/>
                        <a:pt x="1451" y="775"/>
                        <a:pt x="1451" y="497"/>
                      </a:cubicBezTo>
                      <a:cubicBezTo>
                        <a:pt x="1451" y="218"/>
                        <a:pt x="1133"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7" name="Google Shape;11667;p47"/>
                <p:cNvSpPr/>
                <p:nvPr/>
              </p:nvSpPr>
              <p:spPr>
                <a:xfrm>
                  <a:off x="3082959" y="3521329"/>
                  <a:ext cx="91396" cy="62635"/>
                </a:xfrm>
                <a:custGeom>
                  <a:avLst/>
                  <a:gdLst/>
                  <a:ahLst/>
                  <a:cxnLst/>
                  <a:rect l="l" t="t" r="r" b="b"/>
                  <a:pathLst>
                    <a:path w="1452" h="995" extrusionOk="0">
                      <a:moveTo>
                        <a:pt x="726" y="291"/>
                      </a:moveTo>
                      <a:cubicBezTo>
                        <a:pt x="992" y="291"/>
                        <a:pt x="1162" y="413"/>
                        <a:pt x="1162" y="497"/>
                      </a:cubicBezTo>
                      <a:cubicBezTo>
                        <a:pt x="1162" y="580"/>
                        <a:pt x="992" y="703"/>
                        <a:pt x="726" y="703"/>
                      </a:cubicBezTo>
                      <a:cubicBezTo>
                        <a:pt x="460" y="703"/>
                        <a:pt x="290" y="580"/>
                        <a:pt x="290" y="497"/>
                      </a:cubicBezTo>
                      <a:cubicBezTo>
                        <a:pt x="290" y="413"/>
                        <a:pt x="460" y="291"/>
                        <a:pt x="726" y="291"/>
                      </a:cubicBezTo>
                      <a:close/>
                      <a:moveTo>
                        <a:pt x="726" y="1"/>
                      </a:moveTo>
                      <a:cubicBezTo>
                        <a:pt x="320" y="1"/>
                        <a:pt x="1" y="219"/>
                        <a:pt x="1" y="498"/>
                      </a:cubicBezTo>
                      <a:cubicBezTo>
                        <a:pt x="1" y="777"/>
                        <a:pt x="320" y="995"/>
                        <a:pt x="726" y="995"/>
                      </a:cubicBezTo>
                      <a:cubicBezTo>
                        <a:pt x="1133" y="995"/>
                        <a:pt x="1452" y="777"/>
                        <a:pt x="1452" y="498"/>
                      </a:cubicBezTo>
                      <a:cubicBezTo>
                        <a:pt x="1452" y="219"/>
                        <a:pt x="1133" y="1"/>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8" name="Google Shape;11668;p47"/>
                <p:cNvSpPr/>
                <p:nvPr/>
              </p:nvSpPr>
              <p:spPr>
                <a:xfrm>
                  <a:off x="3494255" y="3521329"/>
                  <a:ext cx="91459" cy="62635"/>
                </a:xfrm>
                <a:custGeom>
                  <a:avLst/>
                  <a:gdLst/>
                  <a:ahLst/>
                  <a:cxnLst/>
                  <a:rect l="l" t="t" r="r" b="b"/>
                  <a:pathLst>
                    <a:path w="1453" h="995" extrusionOk="0">
                      <a:moveTo>
                        <a:pt x="726" y="291"/>
                      </a:moveTo>
                      <a:cubicBezTo>
                        <a:pt x="994" y="291"/>
                        <a:pt x="1162" y="413"/>
                        <a:pt x="1162" y="497"/>
                      </a:cubicBezTo>
                      <a:cubicBezTo>
                        <a:pt x="1162" y="580"/>
                        <a:pt x="992" y="703"/>
                        <a:pt x="726" y="703"/>
                      </a:cubicBezTo>
                      <a:cubicBezTo>
                        <a:pt x="460" y="703"/>
                        <a:pt x="290" y="580"/>
                        <a:pt x="290" y="497"/>
                      </a:cubicBezTo>
                      <a:cubicBezTo>
                        <a:pt x="290" y="413"/>
                        <a:pt x="460" y="291"/>
                        <a:pt x="726" y="291"/>
                      </a:cubicBezTo>
                      <a:close/>
                      <a:moveTo>
                        <a:pt x="726" y="1"/>
                      </a:moveTo>
                      <a:cubicBezTo>
                        <a:pt x="320" y="1"/>
                        <a:pt x="1" y="219"/>
                        <a:pt x="1" y="498"/>
                      </a:cubicBezTo>
                      <a:cubicBezTo>
                        <a:pt x="1" y="777"/>
                        <a:pt x="320" y="995"/>
                        <a:pt x="726" y="995"/>
                      </a:cubicBezTo>
                      <a:cubicBezTo>
                        <a:pt x="1134" y="995"/>
                        <a:pt x="1452" y="777"/>
                        <a:pt x="1452" y="498"/>
                      </a:cubicBezTo>
                      <a:cubicBezTo>
                        <a:pt x="1452" y="219"/>
                        <a:pt x="1133" y="1"/>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9" name="Google Shape;11669;p47"/>
                <p:cNvSpPr/>
                <p:nvPr/>
              </p:nvSpPr>
              <p:spPr>
                <a:xfrm>
                  <a:off x="3613162" y="5056735"/>
                  <a:ext cx="91396" cy="62635"/>
                </a:xfrm>
                <a:custGeom>
                  <a:avLst/>
                  <a:gdLst/>
                  <a:ahLst/>
                  <a:cxnLst/>
                  <a:rect l="l" t="t" r="r" b="b"/>
                  <a:pathLst>
                    <a:path w="1452" h="995" extrusionOk="0">
                      <a:moveTo>
                        <a:pt x="726" y="289"/>
                      </a:moveTo>
                      <a:cubicBezTo>
                        <a:pt x="992" y="289"/>
                        <a:pt x="1162" y="411"/>
                        <a:pt x="1162" y="497"/>
                      </a:cubicBezTo>
                      <a:cubicBezTo>
                        <a:pt x="1162" y="580"/>
                        <a:pt x="992" y="703"/>
                        <a:pt x="726" y="703"/>
                      </a:cubicBezTo>
                      <a:cubicBezTo>
                        <a:pt x="460" y="703"/>
                        <a:pt x="290" y="580"/>
                        <a:pt x="290" y="497"/>
                      </a:cubicBezTo>
                      <a:cubicBezTo>
                        <a:pt x="290" y="411"/>
                        <a:pt x="460" y="289"/>
                        <a:pt x="726" y="289"/>
                      </a:cubicBezTo>
                      <a:close/>
                      <a:moveTo>
                        <a:pt x="726" y="0"/>
                      </a:moveTo>
                      <a:cubicBezTo>
                        <a:pt x="319" y="0"/>
                        <a:pt x="0" y="218"/>
                        <a:pt x="0" y="497"/>
                      </a:cubicBezTo>
                      <a:cubicBezTo>
                        <a:pt x="0" y="776"/>
                        <a:pt x="319" y="994"/>
                        <a:pt x="726" y="994"/>
                      </a:cubicBezTo>
                      <a:cubicBezTo>
                        <a:pt x="1132" y="994"/>
                        <a:pt x="1451" y="776"/>
                        <a:pt x="1451" y="497"/>
                      </a:cubicBezTo>
                      <a:cubicBezTo>
                        <a:pt x="1451" y="218"/>
                        <a:pt x="1132"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0" name="Google Shape;11670;p47"/>
                <p:cNvSpPr/>
                <p:nvPr/>
              </p:nvSpPr>
              <p:spPr>
                <a:xfrm>
                  <a:off x="2736121" y="5420758"/>
                  <a:ext cx="108643" cy="74344"/>
                </a:xfrm>
                <a:custGeom>
                  <a:avLst/>
                  <a:gdLst/>
                  <a:ahLst/>
                  <a:cxnLst/>
                  <a:rect l="l" t="t" r="r" b="b"/>
                  <a:pathLst>
                    <a:path w="1726" h="1181" extrusionOk="0">
                      <a:moveTo>
                        <a:pt x="863" y="343"/>
                      </a:moveTo>
                      <a:cubicBezTo>
                        <a:pt x="1179" y="343"/>
                        <a:pt x="1381" y="490"/>
                        <a:pt x="1380" y="589"/>
                      </a:cubicBezTo>
                      <a:cubicBezTo>
                        <a:pt x="1380" y="690"/>
                        <a:pt x="1178" y="835"/>
                        <a:pt x="863" y="835"/>
                      </a:cubicBezTo>
                      <a:cubicBezTo>
                        <a:pt x="548" y="835"/>
                        <a:pt x="346" y="688"/>
                        <a:pt x="346" y="589"/>
                      </a:cubicBezTo>
                      <a:cubicBezTo>
                        <a:pt x="346" y="488"/>
                        <a:pt x="548" y="343"/>
                        <a:pt x="863" y="343"/>
                      </a:cubicBezTo>
                      <a:close/>
                      <a:moveTo>
                        <a:pt x="863" y="1"/>
                      </a:moveTo>
                      <a:cubicBezTo>
                        <a:pt x="379" y="1"/>
                        <a:pt x="0" y="259"/>
                        <a:pt x="0" y="591"/>
                      </a:cubicBezTo>
                      <a:cubicBezTo>
                        <a:pt x="0" y="921"/>
                        <a:pt x="379" y="1181"/>
                        <a:pt x="863" y="1181"/>
                      </a:cubicBezTo>
                      <a:cubicBezTo>
                        <a:pt x="1346" y="1181"/>
                        <a:pt x="1726" y="921"/>
                        <a:pt x="1726" y="591"/>
                      </a:cubicBezTo>
                      <a:cubicBezTo>
                        <a:pt x="1726" y="259"/>
                        <a:pt x="1346" y="1"/>
                        <a:pt x="86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1" name="Google Shape;11671;p47"/>
                <p:cNvSpPr/>
                <p:nvPr/>
              </p:nvSpPr>
              <p:spPr>
                <a:xfrm>
                  <a:off x="2052830" y="5210452"/>
                  <a:ext cx="108643" cy="74344"/>
                </a:xfrm>
                <a:custGeom>
                  <a:avLst/>
                  <a:gdLst/>
                  <a:ahLst/>
                  <a:cxnLst/>
                  <a:rect l="l" t="t" r="r" b="b"/>
                  <a:pathLst>
                    <a:path w="1726" h="1181" extrusionOk="0">
                      <a:moveTo>
                        <a:pt x="863" y="345"/>
                      </a:moveTo>
                      <a:cubicBezTo>
                        <a:pt x="1180" y="345"/>
                        <a:pt x="1382" y="490"/>
                        <a:pt x="1380" y="590"/>
                      </a:cubicBezTo>
                      <a:cubicBezTo>
                        <a:pt x="1380" y="691"/>
                        <a:pt x="1178" y="836"/>
                        <a:pt x="863" y="836"/>
                      </a:cubicBezTo>
                      <a:cubicBezTo>
                        <a:pt x="548" y="836"/>
                        <a:pt x="346" y="690"/>
                        <a:pt x="346" y="590"/>
                      </a:cubicBezTo>
                      <a:cubicBezTo>
                        <a:pt x="346" y="489"/>
                        <a:pt x="548" y="345"/>
                        <a:pt x="863" y="345"/>
                      </a:cubicBezTo>
                      <a:close/>
                      <a:moveTo>
                        <a:pt x="863" y="0"/>
                      </a:moveTo>
                      <a:cubicBezTo>
                        <a:pt x="379" y="0"/>
                        <a:pt x="0" y="260"/>
                        <a:pt x="0" y="590"/>
                      </a:cubicBezTo>
                      <a:cubicBezTo>
                        <a:pt x="0" y="921"/>
                        <a:pt x="379" y="1180"/>
                        <a:pt x="863" y="1180"/>
                      </a:cubicBezTo>
                      <a:cubicBezTo>
                        <a:pt x="1346" y="1180"/>
                        <a:pt x="1726" y="921"/>
                        <a:pt x="1726" y="590"/>
                      </a:cubicBezTo>
                      <a:cubicBezTo>
                        <a:pt x="1726" y="260"/>
                        <a:pt x="1346" y="0"/>
                        <a:pt x="8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2" name="Google Shape;11672;p47"/>
                <p:cNvSpPr/>
                <p:nvPr/>
              </p:nvSpPr>
              <p:spPr>
                <a:xfrm>
                  <a:off x="2141459" y="3521329"/>
                  <a:ext cx="91396" cy="62635"/>
                </a:xfrm>
                <a:custGeom>
                  <a:avLst/>
                  <a:gdLst/>
                  <a:ahLst/>
                  <a:cxnLst/>
                  <a:rect l="l" t="t" r="r" b="b"/>
                  <a:pathLst>
                    <a:path w="1452" h="995" extrusionOk="0">
                      <a:moveTo>
                        <a:pt x="725" y="291"/>
                      </a:moveTo>
                      <a:cubicBezTo>
                        <a:pt x="993" y="291"/>
                        <a:pt x="1161" y="413"/>
                        <a:pt x="1161" y="497"/>
                      </a:cubicBezTo>
                      <a:cubicBezTo>
                        <a:pt x="1161" y="580"/>
                        <a:pt x="991" y="703"/>
                        <a:pt x="725" y="703"/>
                      </a:cubicBezTo>
                      <a:cubicBezTo>
                        <a:pt x="459" y="703"/>
                        <a:pt x="289" y="580"/>
                        <a:pt x="289" y="497"/>
                      </a:cubicBezTo>
                      <a:cubicBezTo>
                        <a:pt x="289" y="413"/>
                        <a:pt x="459" y="291"/>
                        <a:pt x="725" y="291"/>
                      </a:cubicBezTo>
                      <a:close/>
                      <a:moveTo>
                        <a:pt x="725" y="1"/>
                      </a:moveTo>
                      <a:cubicBezTo>
                        <a:pt x="319" y="1"/>
                        <a:pt x="0" y="219"/>
                        <a:pt x="0" y="498"/>
                      </a:cubicBezTo>
                      <a:cubicBezTo>
                        <a:pt x="0" y="777"/>
                        <a:pt x="319" y="995"/>
                        <a:pt x="725" y="995"/>
                      </a:cubicBezTo>
                      <a:cubicBezTo>
                        <a:pt x="1133" y="995"/>
                        <a:pt x="1451" y="777"/>
                        <a:pt x="1451" y="498"/>
                      </a:cubicBezTo>
                      <a:cubicBezTo>
                        <a:pt x="1451" y="219"/>
                        <a:pt x="1132" y="1"/>
                        <a:pt x="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73" name="Google Shape;11673;p47"/>
              <p:cNvGrpSpPr/>
              <p:nvPr/>
            </p:nvGrpSpPr>
            <p:grpSpPr>
              <a:xfrm>
                <a:off x="965356" y="824800"/>
                <a:ext cx="2090218" cy="2034894"/>
                <a:chOff x="965356" y="824800"/>
                <a:chExt cx="2090218" cy="2034894"/>
              </a:xfrm>
            </p:grpSpPr>
            <p:sp>
              <p:nvSpPr>
                <p:cNvPr id="11674" name="Google Shape;11674;p47"/>
                <p:cNvSpPr/>
                <p:nvPr/>
              </p:nvSpPr>
              <p:spPr>
                <a:xfrm>
                  <a:off x="965356" y="2774839"/>
                  <a:ext cx="91396" cy="62635"/>
                </a:xfrm>
                <a:custGeom>
                  <a:avLst/>
                  <a:gdLst/>
                  <a:ahLst/>
                  <a:cxnLst/>
                  <a:rect l="l" t="t" r="r" b="b"/>
                  <a:pathLst>
                    <a:path w="1452" h="995" extrusionOk="0">
                      <a:moveTo>
                        <a:pt x="726" y="290"/>
                      </a:moveTo>
                      <a:cubicBezTo>
                        <a:pt x="992" y="290"/>
                        <a:pt x="1162" y="413"/>
                        <a:pt x="1162" y="498"/>
                      </a:cubicBezTo>
                      <a:cubicBezTo>
                        <a:pt x="1162" y="582"/>
                        <a:pt x="992" y="704"/>
                        <a:pt x="726" y="704"/>
                      </a:cubicBezTo>
                      <a:cubicBezTo>
                        <a:pt x="460" y="704"/>
                        <a:pt x="290" y="582"/>
                        <a:pt x="290" y="498"/>
                      </a:cubicBezTo>
                      <a:cubicBezTo>
                        <a:pt x="290" y="413"/>
                        <a:pt x="460" y="290"/>
                        <a:pt x="726" y="290"/>
                      </a:cubicBezTo>
                      <a:close/>
                      <a:moveTo>
                        <a:pt x="726" y="0"/>
                      </a:moveTo>
                      <a:cubicBezTo>
                        <a:pt x="319" y="0"/>
                        <a:pt x="0" y="218"/>
                        <a:pt x="0" y="498"/>
                      </a:cubicBezTo>
                      <a:cubicBezTo>
                        <a:pt x="0" y="776"/>
                        <a:pt x="319" y="994"/>
                        <a:pt x="726" y="994"/>
                      </a:cubicBezTo>
                      <a:cubicBezTo>
                        <a:pt x="1132" y="994"/>
                        <a:pt x="1451" y="776"/>
                        <a:pt x="1451" y="498"/>
                      </a:cubicBezTo>
                      <a:cubicBezTo>
                        <a:pt x="1451" y="218"/>
                        <a:pt x="1132" y="0"/>
                        <a:pt x="72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5" name="Google Shape;11675;p47"/>
                <p:cNvSpPr/>
                <p:nvPr/>
              </p:nvSpPr>
              <p:spPr>
                <a:xfrm>
                  <a:off x="1659285" y="2797060"/>
                  <a:ext cx="91459" cy="62635"/>
                </a:xfrm>
                <a:custGeom>
                  <a:avLst/>
                  <a:gdLst/>
                  <a:ahLst/>
                  <a:cxnLst/>
                  <a:rect l="l" t="t" r="r" b="b"/>
                  <a:pathLst>
                    <a:path w="1453" h="995" extrusionOk="0">
                      <a:moveTo>
                        <a:pt x="727" y="289"/>
                      </a:moveTo>
                      <a:cubicBezTo>
                        <a:pt x="993" y="289"/>
                        <a:pt x="1163" y="412"/>
                        <a:pt x="1163" y="496"/>
                      </a:cubicBezTo>
                      <a:cubicBezTo>
                        <a:pt x="1163" y="580"/>
                        <a:pt x="993" y="702"/>
                        <a:pt x="727" y="702"/>
                      </a:cubicBezTo>
                      <a:cubicBezTo>
                        <a:pt x="461" y="702"/>
                        <a:pt x="291" y="580"/>
                        <a:pt x="291" y="496"/>
                      </a:cubicBezTo>
                      <a:cubicBezTo>
                        <a:pt x="291" y="412"/>
                        <a:pt x="461" y="289"/>
                        <a:pt x="727" y="289"/>
                      </a:cubicBezTo>
                      <a:close/>
                      <a:moveTo>
                        <a:pt x="727" y="0"/>
                      </a:moveTo>
                      <a:cubicBezTo>
                        <a:pt x="319" y="0"/>
                        <a:pt x="0" y="218"/>
                        <a:pt x="0" y="497"/>
                      </a:cubicBezTo>
                      <a:cubicBezTo>
                        <a:pt x="0" y="776"/>
                        <a:pt x="319" y="994"/>
                        <a:pt x="727" y="994"/>
                      </a:cubicBezTo>
                      <a:cubicBezTo>
                        <a:pt x="1133" y="994"/>
                        <a:pt x="1452" y="776"/>
                        <a:pt x="1452" y="497"/>
                      </a:cubicBezTo>
                      <a:cubicBezTo>
                        <a:pt x="1452" y="218"/>
                        <a:pt x="1133" y="0"/>
                        <a:pt x="72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6" name="Google Shape;11676;p47"/>
                <p:cNvSpPr/>
                <p:nvPr/>
              </p:nvSpPr>
              <p:spPr>
                <a:xfrm>
                  <a:off x="1464967" y="1454775"/>
                  <a:ext cx="91522" cy="62635"/>
                </a:xfrm>
                <a:custGeom>
                  <a:avLst/>
                  <a:gdLst/>
                  <a:ahLst/>
                  <a:cxnLst/>
                  <a:rect l="l" t="t" r="r" b="b"/>
                  <a:pathLst>
                    <a:path w="1454" h="995" extrusionOk="0">
                      <a:moveTo>
                        <a:pt x="728" y="291"/>
                      </a:moveTo>
                      <a:cubicBezTo>
                        <a:pt x="994" y="291"/>
                        <a:pt x="1163" y="414"/>
                        <a:pt x="1164" y="497"/>
                      </a:cubicBezTo>
                      <a:cubicBezTo>
                        <a:pt x="1164" y="581"/>
                        <a:pt x="994" y="703"/>
                        <a:pt x="728" y="703"/>
                      </a:cubicBezTo>
                      <a:cubicBezTo>
                        <a:pt x="462" y="703"/>
                        <a:pt x="292" y="582"/>
                        <a:pt x="292" y="497"/>
                      </a:cubicBezTo>
                      <a:cubicBezTo>
                        <a:pt x="292" y="413"/>
                        <a:pt x="462" y="291"/>
                        <a:pt x="728" y="291"/>
                      </a:cubicBezTo>
                      <a:close/>
                      <a:moveTo>
                        <a:pt x="728" y="0"/>
                      </a:moveTo>
                      <a:cubicBezTo>
                        <a:pt x="320" y="0"/>
                        <a:pt x="1" y="218"/>
                        <a:pt x="1" y="498"/>
                      </a:cubicBezTo>
                      <a:cubicBezTo>
                        <a:pt x="1" y="776"/>
                        <a:pt x="320" y="994"/>
                        <a:pt x="728" y="994"/>
                      </a:cubicBezTo>
                      <a:cubicBezTo>
                        <a:pt x="1135" y="994"/>
                        <a:pt x="1454" y="776"/>
                        <a:pt x="1454" y="498"/>
                      </a:cubicBezTo>
                      <a:cubicBezTo>
                        <a:pt x="1454" y="218"/>
                        <a:pt x="1135" y="0"/>
                        <a:pt x="72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7" name="Google Shape;11677;p47"/>
                <p:cNvSpPr/>
                <p:nvPr/>
              </p:nvSpPr>
              <p:spPr>
                <a:xfrm>
                  <a:off x="2013551" y="1532452"/>
                  <a:ext cx="91333" cy="62698"/>
                </a:xfrm>
                <a:custGeom>
                  <a:avLst/>
                  <a:gdLst/>
                  <a:ahLst/>
                  <a:cxnLst/>
                  <a:rect l="l" t="t" r="r" b="b"/>
                  <a:pathLst>
                    <a:path w="1451" h="996" extrusionOk="0">
                      <a:moveTo>
                        <a:pt x="725" y="291"/>
                      </a:moveTo>
                      <a:cubicBezTo>
                        <a:pt x="991" y="291"/>
                        <a:pt x="1160" y="413"/>
                        <a:pt x="1161" y="497"/>
                      </a:cubicBezTo>
                      <a:cubicBezTo>
                        <a:pt x="1161" y="582"/>
                        <a:pt x="991" y="704"/>
                        <a:pt x="725" y="704"/>
                      </a:cubicBezTo>
                      <a:cubicBezTo>
                        <a:pt x="460" y="704"/>
                        <a:pt x="290" y="582"/>
                        <a:pt x="290" y="497"/>
                      </a:cubicBezTo>
                      <a:cubicBezTo>
                        <a:pt x="290" y="413"/>
                        <a:pt x="460" y="291"/>
                        <a:pt x="725" y="291"/>
                      </a:cubicBezTo>
                      <a:close/>
                      <a:moveTo>
                        <a:pt x="725" y="1"/>
                      </a:moveTo>
                      <a:cubicBezTo>
                        <a:pt x="319" y="1"/>
                        <a:pt x="0" y="220"/>
                        <a:pt x="0" y="498"/>
                      </a:cubicBezTo>
                      <a:cubicBezTo>
                        <a:pt x="0" y="778"/>
                        <a:pt x="319" y="996"/>
                        <a:pt x="725" y="996"/>
                      </a:cubicBezTo>
                      <a:cubicBezTo>
                        <a:pt x="1132" y="996"/>
                        <a:pt x="1451" y="778"/>
                        <a:pt x="1451" y="498"/>
                      </a:cubicBezTo>
                      <a:cubicBezTo>
                        <a:pt x="1451" y="220"/>
                        <a:pt x="1132" y="1"/>
                        <a:pt x="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8" name="Google Shape;11678;p47"/>
                <p:cNvSpPr/>
                <p:nvPr/>
              </p:nvSpPr>
              <p:spPr>
                <a:xfrm>
                  <a:off x="2964178" y="824800"/>
                  <a:ext cx="91396" cy="62635"/>
                </a:xfrm>
                <a:custGeom>
                  <a:avLst/>
                  <a:gdLst/>
                  <a:ahLst/>
                  <a:cxnLst/>
                  <a:rect l="l" t="t" r="r" b="b"/>
                  <a:pathLst>
                    <a:path w="1452" h="995" extrusionOk="0">
                      <a:moveTo>
                        <a:pt x="726" y="290"/>
                      </a:moveTo>
                      <a:cubicBezTo>
                        <a:pt x="991" y="290"/>
                        <a:pt x="1162" y="412"/>
                        <a:pt x="1162" y="497"/>
                      </a:cubicBezTo>
                      <a:cubicBezTo>
                        <a:pt x="1162" y="581"/>
                        <a:pt x="991" y="703"/>
                        <a:pt x="726" y="703"/>
                      </a:cubicBezTo>
                      <a:cubicBezTo>
                        <a:pt x="460" y="703"/>
                        <a:pt x="290" y="581"/>
                        <a:pt x="290" y="497"/>
                      </a:cubicBezTo>
                      <a:cubicBezTo>
                        <a:pt x="290" y="412"/>
                        <a:pt x="460" y="290"/>
                        <a:pt x="726" y="290"/>
                      </a:cubicBezTo>
                      <a:close/>
                      <a:moveTo>
                        <a:pt x="726" y="1"/>
                      </a:moveTo>
                      <a:cubicBezTo>
                        <a:pt x="320" y="1"/>
                        <a:pt x="1" y="219"/>
                        <a:pt x="1" y="497"/>
                      </a:cubicBezTo>
                      <a:cubicBezTo>
                        <a:pt x="1" y="777"/>
                        <a:pt x="320" y="995"/>
                        <a:pt x="726" y="995"/>
                      </a:cubicBezTo>
                      <a:cubicBezTo>
                        <a:pt x="1133" y="995"/>
                        <a:pt x="1452" y="775"/>
                        <a:pt x="1452" y="497"/>
                      </a:cubicBezTo>
                      <a:cubicBezTo>
                        <a:pt x="1452" y="219"/>
                        <a:pt x="1133" y="1"/>
                        <a:pt x="726"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9" name="Google Shape;11679;p47"/>
                <p:cNvSpPr/>
                <p:nvPr/>
              </p:nvSpPr>
              <p:spPr>
                <a:xfrm>
                  <a:off x="2479674" y="1356641"/>
                  <a:ext cx="91396" cy="62635"/>
                </a:xfrm>
                <a:custGeom>
                  <a:avLst/>
                  <a:gdLst/>
                  <a:ahLst/>
                  <a:cxnLst/>
                  <a:rect l="l" t="t" r="r" b="b"/>
                  <a:pathLst>
                    <a:path w="1452" h="995" extrusionOk="0">
                      <a:moveTo>
                        <a:pt x="725" y="291"/>
                      </a:moveTo>
                      <a:cubicBezTo>
                        <a:pt x="991" y="291"/>
                        <a:pt x="1161" y="413"/>
                        <a:pt x="1161" y="496"/>
                      </a:cubicBezTo>
                      <a:cubicBezTo>
                        <a:pt x="1161" y="581"/>
                        <a:pt x="991" y="703"/>
                        <a:pt x="725" y="703"/>
                      </a:cubicBezTo>
                      <a:cubicBezTo>
                        <a:pt x="460" y="703"/>
                        <a:pt x="289" y="581"/>
                        <a:pt x="289" y="496"/>
                      </a:cubicBezTo>
                      <a:cubicBezTo>
                        <a:pt x="289" y="413"/>
                        <a:pt x="460" y="291"/>
                        <a:pt x="725" y="291"/>
                      </a:cubicBezTo>
                      <a:close/>
                      <a:moveTo>
                        <a:pt x="725" y="1"/>
                      </a:moveTo>
                      <a:cubicBezTo>
                        <a:pt x="319" y="1"/>
                        <a:pt x="0" y="219"/>
                        <a:pt x="0" y="498"/>
                      </a:cubicBezTo>
                      <a:cubicBezTo>
                        <a:pt x="0" y="777"/>
                        <a:pt x="319" y="995"/>
                        <a:pt x="725" y="995"/>
                      </a:cubicBezTo>
                      <a:cubicBezTo>
                        <a:pt x="1134" y="995"/>
                        <a:pt x="1452" y="776"/>
                        <a:pt x="1452" y="498"/>
                      </a:cubicBezTo>
                      <a:cubicBezTo>
                        <a:pt x="1452" y="219"/>
                        <a:pt x="1133" y="1"/>
                        <a:pt x="72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0" name="Google Shape;11680;p47"/>
                <p:cNvSpPr/>
                <p:nvPr/>
              </p:nvSpPr>
              <p:spPr>
                <a:xfrm>
                  <a:off x="1812939" y="2215743"/>
                  <a:ext cx="108643" cy="74344"/>
                </a:xfrm>
                <a:custGeom>
                  <a:avLst/>
                  <a:gdLst/>
                  <a:ahLst/>
                  <a:cxnLst/>
                  <a:rect l="l" t="t" r="r" b="b"/>
                  <a:pathLst>
                    <a:path w="1726" h="1181" extrusionOk="0">
                      <a:moveTo>
                        <a:pt x="862" y="345"/>
                      </a:moveTo>
                      <a:cubicBezTo>
                        <a:pt x="1178" y="345"/>
                        <a:pt x="1380" y="490"/>
                        <a:pt x="1380" y="592"/>
                      </a:cubicBezTo>
                      <a:cubicBezTo>
                        <a:pt x="1380" y="693"/>
                        <a:pt x="1178" y="837"/>
                        <a:pt x="862" y="837"/>
                      </a:cubicBezTo>
                      <a:cubicBezTo>
                        <a:pt x="548" y="837"/>
                        <a:pt x="346" y="691"/>
                        <a:pt x="346" y="592"/>
                      </a:cubicBezTo>
                      <a:cubicBezTo>
                        <a:pt x="346" y="491"/>
                        <a:pt x="548" y="345"/>
                        <a:pt x="862" y="345"/>
                      </a:cubicBezTo>
                      <a:close/>
                      <a:moveTo>
                        <a:pt x="862" y="1"/>
                      </a:moveTo>
                      <a:cubicBezTo>
                        <a:pt x="379" y="1"/>
                        <a:pt x="0" y="260"/>
                        <a:pt x="0" y="591"/>
                      </a:cubicBezTo>
                      <a:cubicBezTo>
                        <a:pt x="0" y="922"/>
                        <a:pt x="379" y="1181"/>
                        <a:pt x="862" y="1181"/>
                      </a:cubicBezTo>
                      <a:cubicBezTo>
                        <a:pt x="1346" y="1181"/>
                        <a:pt x="1726" y="922"/>
                        <a:pt x="1726" y="591"/>
                      </a:cubicBezTo>
                      <a:cubicBezTo>
                        <a:pt x="1726" y="260"/>
                        <a:pt x="1346" y="1"/>
                        <a:pt x="86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1" name="Google Shape;11681;p47"/>
                <p:cNvSpPr/>
                <p:nvPr/>
              </p:nvSpPr>
              <p:spPr>
                <a:xfrm>
                  <a:off x="1067267" y="1998449"/>
                  <a:ext cx="83150" cy="56970"/>
                </a:xfrm>
                <a:custGeom>
                  <a:avLst/>
                  <a:gdLst/>
                  <a:ahLst/>
                  <a:cxnLst/>
                  <a:rect l="l" t="t" r="r" b="b"/>
                  <a:pathLst>
                    <a:path w="1321" h="905" extrusionOk="0">
                      <a:moveTo>
                        <a:pt x="661" y="265"/>
                      </a:moveTo>
                      <a:cubicBezTo>
                        <a:pt x="902" y="265"/>
                        <a:pt x="1056" y="377"/>
                        <a:pt x="1056" y="452"/>
                      </a:cubicBezTo>
                      <a:cubicBezTo>
                        <a:pt x="1056" y="530"/>
                        <a:pt x="902" y="642"/>
                        <a:pt x="661" y="642"/>
                      </a:cubicBezTo>
                      <a:cubicBezTo>
                        <a:pt x="418" y="642"/>
                        <a:pt x="264" y="530"/>
                        <a:pt x="264" y="452"/>
                      </a:cubicBezTo>
                      <a:cubicBezTo>
                        <a:pt x="264" y="377"/>
                        <a:pt x="418" y="265"/>
                        <a:pt x="661" y="265"/>
                      </a:cubicBezTo>
                      <a:close/>
                      <a:moveTo>
                        <a:pt x="661" y="0"/>
                      </a:moveTo>
                      <a:cubicBezTo>
                        <a:pt x="289" y="0"/>
                        <a:pt x="0" y="198"/>
                        <a:pt x="0" y="452"/>
                      </a:cubicBezTo>
                      <a:cubicBezTo>
                        <a:pt x="0" y="706"/>
                        <a:pt x="289" y="904"/>
                        <a:pt x="661" y="904"/>
                      </a:cubicBezTo>
                      <a:cubicBezTo>
                        <a:pt x="1029" y="904"/>
                        <a:pt x="1321" y="706"/>
                        <a:pt x="1321" y="452"/>
                      </a:cubicBezTo>
                      <a:cubicBezTo>
                        <a:pt x="1321" y="198"/>
                        <a:pt x="1032" y="0"/>
                        <a:pt x="66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682" name="Google Shape;11682;p47"/>
            <p:cNvGrpSpPr/>
            <p:nvPr/>
          </p:nvGrpSpPr>
          <p:grpSpPr>
            <a:xfrm>
              <a:off x="1639834" y="7482654"/>
              <a:ext cx="1809291" cy="834843"/>
              <a:chOff x="1639834" y="7482654"/>
              <a:chExt cx="1809291" cy="834843"/>
            </a:xfrm>
          </p:grpSpPr>
          <p:sp>
            <p:nvSpPr>
              <p:cNvPr id="11683" name="Google Shape;11683;p47"/>
              <p:cNvSpPr/>
              <p:nvPr/>
            </p:nvSpPr>
            <p:spPr>
              <a:xfrm>
                <a:off x="1639834" y="7482654"/>
                <a:ext cx="1809291" cy="834843"/>
              </a:xfrm>
              <a:custGeom>
                <a:avLst/>
                <a:gdLst/>
                <a:ahLst/>
                <a:cxnLst/>
                <a:rect l="l" t="t" r="r" b="b"/>
                <a:pathLst>
                  <a:path w="28744" h="13262" extrusionOk="0">
                    <a:moveTo>
                      <a:pt x="8010" y="0"/>
                    </a:moveTo>
                    <a:cubicBezTo>
                      <a:pt x="5488" y="0"/>
                      <a:pt x="3330" y="1052"/>
                      <a:pt x="1968" y="4045"/>
                    </a:cubicBezTo>
                    <a:cubicBezTo>
                      <a:pt x="0" y="8365"/>
                      <a:pt x="1075" y="13111"/>
                      <a:pt x="8698" y="13111"/>
                    </a:cubicBezTo>
                    <a:cubicBezTo>
                      <a:pt x="10175" y="13111"/>
                      <a:pt x="11897" y="12933"/>
                      <a:pt x="13891" y="12539"/>
                    </a:cubicBezTo>
                    <a:cubicBezTo>
                      <a:pt x="13891" y="12539"/>
                      <a:pt x="16462" y="13261"/>
                      <a:pt x="19308" y="13261"/>
                    </a:cubicBezTo>
                    <a:cubicBezTo>
                      <a:pt x="21995" y="13261"/>
                      <a:pt x="24928" y="12617"/>
                      <a:pt x="26176" y="10113"/>
                    </a:cubicBezTo>
                    <a:cubicBezTo>
                      <a:pt x="28743" y="4954"/>
                      <a:pt x="18759" y="3135"/>
                      <a:pt x="13891" y="1315"/>
                    </a:cubicBezTo>
                    <a:cubicBezTo>
                      <a:pt x="11848" y="550"/>
                      <a:pt x="9833" y="0"/>
                      <a:pt x="80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4" name="Google Shape;11684;p47"/>
              <p:cNvSpPr/>
              <p:nvPr/>
            </p:nvSpPr>
            <p:spPr>
              <a:xfrm>
                <a:off x="1724687" y="7721476"/>
                <a:ext cx="1657908" cy="595885"/>
              </a:xfrm>
              <a:custGeom>
                <a:avLst/>
                <a:gdLst/>
                <a:ahLst/>
                <a:cxnLst/>
                <a:rect l="l" t="t" r="r" b="b"/>
                <a:pathLst>
                  <a:path w="26339" h="9466" extrusionOk="0">
                    <a:moveTo>
                      <a:pt x="19920" y="0"/>
                    </a:moveTo>
                    <a:lnTo>
                      <a:pt x="19920" y="0"/>
                    </a:lnTo>
                    <a:cubicBezTo>
                      <a:pt x="20241" y="776"/>
                      <a:pt x="20223" y="1653"/>
                      <a:pt x="19723" y="2658"/>
                    </a:cubicBezTo>
                    <a:cubicBezTo>
                      <a:pt x="18476" y="5163"/>
                      <a:pt x="15543" y="5808"/>
                      <a:pt x="12855" y="5808"/>
                    </a:cubicBezTo>
                    <a:cubicBezTo>
                      <a:pt x="10008" y="5808"/>
                      <a:pt x="7438" y="5085"/>
                      <a:pt x="7438" y="5085"/>
                    </a:cubicBezTo>
                    <a:cubicBezTo>
                      <a:pt x="5447" y="5478"/>
                      <a:pt x="3728" y="5656"/>
                      <a:pt x="2253" y="5656"/>
                    </a:cubicBezTo>
                    <a:cubicBezTo>
                      <a:pt x="1427" y="5656"/>
                      <a:pt x="678" y="5600"/>
                      <a:pt x="1" y="5496"/>
                    </a:cubicBezTo>
                    <a:lnTo>
                      <a:pt x="1" y="5496"/>
                    </a:lnTo>
                    <a:cubicBezTo>
                      <a:pt x="687" y="7699"/>
                      <a:pt x="2904" y="9315"/>
                      <a:pt x="7351" y="9315"/>
                    </a:cubicBezTo>
                    <a:cubicBezTo>
                      <a:pt x="8828" y="9315"/>
                      <a:pt x="10550" y="9137"/>
                      <a:pt x="12543" y="8744"/>
                    </a:cubicBezTo>
                    <a:cubicBezTo>
                      <a:pt x="12543" y="8744"/>
                      <a:pt x="15112" y="9465"/>
                      <a:pt x="17958" y="9465"/>
                    </a:cubicBezTo>
                    <a:cubicBezTo>
                      <a:pt x="20646" y="9465"/>
                      <a:pt x="23580" y="8821"/>
                      <a:pt x="24828" y="6316"/>
                    </a:cubicBezTo>
                    <a:cubicBezTo>
                      <a:pt x="26338" y="3283"/>
                      <a:pt x="23501" y="1406"/>
                      <a:pt x="19920" y="0"/>
                    </a:cubicBezTo>
                    <a:close/>
                  </a:path>
                </a:pathLst>
              </a:custGeom>
              <a:solidFill>
                <a:srgbClr val="9783D0">
                  <a:alpha val="5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5" name="Google Shape;11685;p47"/>
              <p:cNvSpPr/>
              <p:nvPr/>
            </p:nvSpPr>
            <p:spPr>
              <a:xfrm>
                <a:off x="1994667" y="7528291"/>
                <a:ext cx="261285" cy="100153"/>
              </a:xfrm>
              <a:custGeom>
                <a:avLst/>
                <a:gdLst/>
                <a:ahLst/>
                <a:cxnLst/>
                <a:rect l="l" t="t" r="r" b="b"/>
                <a:pathLst>
                  <a:path w="4151" h="1591" extrusionOk="0">
                    <a:moveTo>
                      <a:pt x="2076" y="1"/>
                    </a:moveTo>
                    <a:cubicBezTo>
                      <a:pt x="930" y="1"/>
                      <a:pt x="1" y="357"/>
                      <a:pt x="1" y="795"/>
                    </a:cubicBezTo>
                    <a:cubicBezTo>
                      <a:pt x="1" y="1234"/>
                      <a:pt x="930" y="1590"/>
                      <a:pt x="2076" y="1590"/>
                    </a:cubicBezTo>
                    <a:cubicBezTo>
                      <a:pt x="3221" y="1590"/>
                      <a:pt x="4150" y="1234"/>
                      <a:pt x="4150" y="795"/>
                    </a:cubicBezTo>
                    <a:cubicBezTo>
                      <a:pt x="4150" y="357"/>
                      <a:pt x="3221" y="1"/>
                      <a:pt x="2076" y="1"/>
                    </a:cubicBez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6" name="Google Shape;11686;p47"/>
              <p:cNvSpPr/>
              <p:nvPr/>
            </p:nvSpPr>
            <p:spPr>
              <a:xfrm>
                <a:off x="1910129" y="7654122"/>
                <a:ext cx="118337" cy="45450"/>
              </a:xfrm>
              <a:custGeom>
                <a:avLst/>
                <a:gdLst/>
                <a:ahLst/>
                <a:cxnLst/>
                <a:rect l="l" t="t" r="r" b="b"/>
                <a:pathLst>
                  <a:path w="1880" h="722" extrusionOk="0">
                    <a:moveTo>
                      <a:pt x="940" y="1"/>
                    </a:moveTo>
                    <a:cubicBezTo>
                      <a:pt x="420" y="1"/>
                      <a:pt x="1" y="163"/>
                      <a:pt x="1" y="361"/>
                    </a:cubicBezTo>
                    <a:cubicBezTo>
                      <a:pt x="1" y="560"/>
                      <a:pt x="420" y="721"/>
                      <a:pt x="940" y="721"/>
                    </a:cubicBezTo>
                    <a:cubicBezTo>
                      <a:pt x="1459" y="721"/>
                      <a:pt x="1879" y="560"/>
                      <a:pt x="1879" y="361"/>
                    </a:cubicBezTo>
                    <a:cubicBezTo>
                      <a:pt x="1879" y="163"/>
                      <a:pt x="1459" y="1"/>
                      <a:pt x="940" y="1"/>
                    </a:cubicBez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687" name="Google Shape;11687;p47"/>
            <p:cNvGrpSpPr/>
            <p:nvPr/>
          </p:nvGrpSpPr>
          <p:grpSpPr>
            <a:xfrm>
              <a:off x="2822799" y="7544783"/>
              <a:ext cx="1392595" cy="642837"/>
              <a:chOff x="2822799" y="7544783"/>
              <a:chExt cx="1392595" cy="642837"/>
            </a:xfrm>
          </p:grpSpPr>
          <p:sp>
            <p:nvSpPr>
              <p:cNvPr id="11688" name="Google Shape;11688;p47"/>
              <p:cNvSpPr/>
              <p:nvPr/>
            </p:nvSpPr>
            <p:spPr>
              <a:xfrm>
                <a:off x="2822799" y="7544783"/>
                <a:ext cx="1392595" cy="642657"/>
              </a:xfrm>
              <a:custGeom>
                <a:avLst/>
                <a:gdLst/>
                <a:ahLst/>
                <a:cxnLst/>
                <a:rect l="l" t="t" r="r" b="b"/>
                <a:pathLst>
                  <a:path w="22124" h="10209" extrusionOk="0">
                    <a:moveTo>
                      <a:pt x="6164" y="0"/>
                    </a:moveTo>
                    <a:cubicBezTo>
                      <a:pt x="4223" y="0"/>
                      <a:pt x="2563" y="810"/>
                      <a:pt x="1514" y="3113"/>
                    </a:cubicBezTo>
                    <a:cubicBezTo>
                      <a:pt x="1" y="6440"/>
                      <a:pt x="828" y="10093"/>
                      <a:pt x="6694" y="10093"/>
                    </a:cubicBezTo>
                    <a:cubicBezTo>
                      <a:pt x="7831" y="10093"/>
                      <a:pt x="9157" y="9956"/>
                      <a:pt x="10691" y="9653"/>
                    </a:cubicBezTo>
                    <a:cubicBezTo>
                      <a:pt x="10691" y="9653"/>
                      <a:pt x="12669" y="10208"/>
                      <a:pt x="14860" y="10208"/>
                    </a:cubicBezTo>
                    <a:cubicBezTo>
                      <a:pt x="16929" y="10208"/>
                      <a:pt x="19187" y="9713"/>
                      <a:pt x="20147" y="7785"/>
                    </a:cubicBezTo>
                    <a:cubicBezTo>
                      <a:pt x="22123" y="3815"/>
                      <a:pt x="14438" y="2414"/>
                      <a:pt x="10691" y="1011"/>
                    </a:cubicBezTo>
                    <a:cubicBezTo>
                      <a:pt x="9119" y="424"/>
                      <a:pt x="7568" y="0"/>
                      <a:pt x="616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9" name="Google Shape;11689;p47"/>
              <p:cNvSpPr/>
              <p:nvPr/>
            </p:nvSpPr>
            <p:spPr>
              <a:xfrm>
                <a:off x="2888075" y="7728777"/>
                <a:ext cx="1276210" cy="458843"/>
              </a:xfrm>
              <a:custGeom>
                <a:avLst/>
                <a:gdLst/>
                <a:ahLst/>
                <a:cxnLst/>
                <a:rect l="l" t="t" r="r" b="b"/>
                <a:pathLst>
                  <a:path w="20275" h="7289" extrusionOk="0">
                    <a:moveTo>
                      <a:pt x="15334" y="0"/>
                    </a:moveTo>
                    <a:cubicBezTo>
                      <a:pt x="15581" y="599"/>
                      <a:pt x="15568" y="1272"/>
                      <a:pt x="15182" y="2047"/>
                    </a:cubicBezTo>
                    <a:cubicBezTo>
                      <a:pt x="14221" y="3975"/>
                      <a:pt x="11963" y="4471"/>
                      <a:pt x="9893" y="4471"/>
                    </a:cubicBezTo>
                    <a:cubicBezTo>
                      <a:pt x="7703" y="4471"/>
                      <a:pt x="5726" y="3916"/>
                      <a:pt x="5726" y="3916"/>
                    </a:cubicBezTo>
                    <a:cubicBezTo>
                      <a:pt x="4193" y="4218"/>
                      <a:pt x="2869" y="4355"/>
                      <a:pt x="1733" y="4355"/>
                    </a:cubicBezTo>
                    <a:cubicBezTo>
                      <a:pt x="1098" y="4355"/>
                      <a:pt x="522" y="4312"/>
                      <a:pt x="1" y="4231"/>
                    </a:cubicBezTo>
                    <a:lnTo>
                      <a:pt x="1" y="4231"/>
                    </a:lnTo>
                    <a:cubicBezTo>
                      <a:pt x="529" y="5928"/>
                      <a:pt x="2237" y="7173"/>
                      <a:pt x="5661" y="7173"/>
                    </a:cubicBezTo>
                    <a:cubicBezTo>
                      <a:pt x="6797" y="7173"/>
                      <a:pt x="8121" y="7036"/>
                      <a:pt x="9654" y="6733"/>
                    </a:cubicBezTo>
                    <a:cubicBezTo>
                      <a:pt x="9654" y="6733"/>
                      <a:pt x="11632" y="7288"/>
                      <a:pt x="13822" y="7288"/>
                    </a:cubicBezTo>
                    <a:cubicBezTo>
                      <a:pt x="15891" y="7288"/>
                      <a:pt x="18150" y="6793"/>
                      <a:pt x="19110" y="4864"/>
                    </a:cubicBezTo>
                    <a:cubicBezTo>
                      <a:pt x="20274" y="2526"/>
                      <a:pt x="18090" y="1080"/>
                      <a:pt x="15334" y="0"/>
                    </a:cubicBezTo>
                    <a:close/>
                  </a:path>
                </a:pathLst>
              </a:custGeom>
              <a:solidFill>
                <a:srgbClr val="9783D0">
                  <a:alpha val="54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0" name="Google Shape;11690;p47"/>
              <p:cNvSpPr/>
              <p:nvPr/>
            </p:nvSpPr>
            <p:spPr>
              <a:xfrm>
                <a:off x="3096115" y="7579970"/>
                <a:ext cx="200920" cy="77051"/>
              </a:xfrm>
              <a:custGeom>
                <a:avLst/>
                <a:gdLst/>
                <a:ahLst/>
                <a:cxnLst/>
                <a:rect l="l" t="t" r="r" b="b"/>
                <a:pathLst>
                  <a:path w="3192" h="1224" extrusionOk="0">
                    <a:moveTo>
                      <a:pt x="1596" y="1"/>
                    </a:moveTo>
                    <a:cubicBezTo>
                      <a:pt x="715" y="1"/>
                      <a:pt x="0" y="275"/>
                      <a:pt x="0" y="612"/>
                    </a:cubicBezTo>
                    <a:cubicBezTo>
                      <a:pt x="0" y="950"/>
                      <a:pt x="715" y="1223"/>
                      <a:pt x="1596" y="1223"/>
                    </a:cubicBezTo>
                    <a:cubicBezTo>
                      <a:pt x="2477" y="1223"/>
                      <a:pt x="3192" y="950"/>
                      <a:pt x="3192" y="612"/>
                    </a:cubicBezTo>
                    <a:cubicBezTo>
                      <a:pt x="3192" y="275"/>
                      <a:pt x="2477" y="1"/>
                      <a:pt x="1596" y="1"/>
                    </a:cubicBez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1" name="Google Shape;11691;p47"/>
              <p:cNvSpPr/>
              <p:nvPr/>
            </p:nvSpPr>
            <p:spPr>
              <a:xfrm>
                <a:off x="3030902" y="7676909"/>
                <a:ext cx="91081" cy="34811"/>
              </a:xfrm>
              <a:custGeom>
                <a:avLst/>
                <a:gdLst/>
                <a:ahLst/>
                <a:cxnLst/>
                <a:rect l="l" t="t" r="r" b="b"/>
                <a:pathLst>
                  <a:path w="1447" h="553" extrusionOk="0">
                    <a:moveTo>
                      <a:pt x="724" y="0"/>
                    </a:moveTo>
                    <a:cubicBezTo>
                      <a:pt x="325" y="0"/>
                      <a:pt x="1" y="123"/>
                      <a:pt x="1" y="277"/>
                    </a:cubicBezTo>
                    <a:cubicBezTo>
                      <a:pt x="1" y="430"/>
                      <a:pt x="325" y="553"/>
                      <a:pt x="724" y="553"/>
                    </a:cubicBezTo>
                    <a:cubicBezTo>
                      <a:pt x="1123" y="553"/>
                      <a:pt x="1446" y="430"/>
                      <a:pt x="1446" y="277"/>
                    </a:cubicBezTo>
                    <a:cubicBezTo>
                      <a:pt x="1446" y="123"/>
                      <a:pt x="1123" y="0"/>
                      <a:pt x="724" y="0"/>
                    </a:cubicBezTo>
                    <a:close/>
                  </a:path>
                </a:pathLst>
              </a:custGeom>
              <a:solidFill>
                <a:srgbClr val="FFFFFF">
                  <a:alpha val="18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692" name="Google Shape;11692;p47"/>
          <p:cNvSpPr/>
          <p:nvPr/>
        </p:nvSpPr>
        <p:spPr>
          <a:xfrm rot="59997">
            <a:off x="992110" y="3127135"/>
            <a:ext cx="4090060" cy="618393"/>
          </a:xfrm>
          <a:custGeom>
            <a:avLst/>
            <a:gdLst/>
            <a:ahLst/>
            <a:cxnLst/>
            <a:rect l="l" t="t" r="r" b="b"/>
            <a:pathLst>
              <a:path w="82757" h="12513" extrusionOk="0">
                <a:moveTo>
                  <a:pt x="44563" y="0"/>
                </a:moveTo>
                <a:cubicBezTo>
                  <a:pt x="37803" y="0"/>
                  <a:pt x="31045" y="87"/>
                  <a:pt x="24292" y="342"/>
                </a:cubicBezTo>
                <a:cubicBezTo>
                  <a:pt x="18983" y="539"/>
                  <a:pt x="13609" y="1220"/>
                  <a:pt x="8303" y="1220"/>
                </a:cubicBezTo>
                <a:cubicBezTo>
                  <a:pt x="6087" y="1381"/>
                  <a:pt x="3660" y="1659"/>
                  <a:pt x="2008" y="3066"/>
                </a:cubicBezTo>
                <a:cubicBezTo>
                  <a:pt x="1762" y="3276"/>
                  <a:pt x="1847" y="3677"/>
                  <a:pt x="2158" y="3766"/>
                </a:cubicBezTo>
                <a:lnTo>
                  <a:pt x="3487" y="4144"/>
                </a:lnTo>
                <a:cubicBezTo>
                  <a:pt x="3872" y="4254"/>
                  <a:pt x="4080" y="4690"/>
                  <a:pt x="3893" y="5042"/>
                </a:cubicBezTo>
                <a:cubicBezTo>
                  <a:pt x="3708" y="5396"/>
                  <a:pt x="3426" y="5704"/>
                  <a:pt x="3090" y="5920"/>
                </a:cubicBezTo>
                <a:cubicBezTo>
                  <a:pt x="2839" y="6082"/>
                  <a:pt x="2691" y="6378"/>
                  <a:pt x="2762" y="6669"/>
                </a:cubicBezTo>
                <a:cubicBezTo>
                  <a:pt x="2901" y="7263"/>
                  <a:pt x="2445" y="8044"/>
                  <a:pt x="1888" y="8454"/>
                </a:cubicBezTo>
                <a:cubicBezTo>
                  <a:pt x="1087" y="9042"/>
                  <a:pt x="6" y="9521"/>
                  <a:pt x="2" y="10603"/>
                </a:cubicBezTo>
                <a:cubicBezTo>
                  <a:pt x="1" y="11107"/>
                  <a:pt x="272" y="11573"/>
                  <a:pt x="669" y="11882"/>
                </a:cubicBezTo>
                <a:cubicBezTo>
                  <a:pt x="1398" y="12451"/>
                  <a:pt x="2293" y="12512"/>
                  <a:pt x="3173" y="12512"/>
                </a:cubicBezTo>
                <a:cubicBezTo>
                  <a:pt x="3280" y="12512"/>
                  <a:pt x="3387" y="12511"/>
                  <a:pt x="3494" y="12510"/>
                </a:cubicBezTo>
                <a:cubicBezTo>
                  <a:pt x="28820" y="12247"/>
                  <a:pt x="54149" y="11981"/>
                  <a:pt x="79475" y="11717"/>
                </a:cubicBezTo>
                <a:cubicBezTo>
                  <a:pt x="80353" y="11709"/>
                  <a:pt x="81270" y="11690"/>
                  <a:pt x="81995" y="11122"/>
                </a:cubicBezTo>
                <a:cubicBezTo>
                  <a:pt x="82288" y="10892"/>
                  <a:pt x="82508" y="10569"/>
                  <a:pt x="82581" y="10205"/>
                </a:cubicBezTo>
                <a:cubicBezTo>
                  <a:pt x="82757" y="9309"/>
                  <a:pt x="82048" y="8816"/>
                  <a:pt x="81576" y="8215"/>
                </a:cubicBezTo>
                <a:cubicBezTo>
                  <a:pt x="80678" y="7068"/>
                  <a:pt x="80743" y="5321"/>
                  <a:pt x="81599" y="4167"/>
                </a:cubicBezTo>
                <a:cubicBezTo>
                  <a:pt x="81872" y="3799"/>
                  <a:pt x="81751" y="3273"/>
                  <a:pt x="81343" y="3064"/>
                </a:cubicBezTo>
                <a:cubicBezTo>
                  <a:pt x="81185" y="2984"/>
                  <a:pt x="81101" y="2809"/>
                  <a:pt x="81136" y="2637"/>
                </a:cubicBezTo>
                <a:lnTo>
                  <a:pt x="81330" y="1667"/>
                </a:lnTo>
                <a:cubicBezTo>
                  <a:pt x="81463" y="1001"/>
                  <a:pt x="80956" y="377"/>
                  <a:pt x="80277" y="373"/>
                </a:cubicBezTo>
                <a:cubicBezTo>
                  <a:pt x="68380" y="271"/>
                  <a:pt x="56469" y="0"/>
                  <a:pt x="445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3" name="Google Shape;11693;p47"/>
          <p:cNvSpPr txBox="1">
            <a:spLocks noGrp="1"/>
          </p:cNvSpPr>
          <p:nvPr>
            <p:ph type="ctrTitle"/>
          </p:nvPr>
        </p:nvSpPr>
        <p:spPr>
          <a:xfrm>
            <a:off x="987025" y="539488"/>
            <a:ext cx="7033800" cy="2502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SG" dirty="0"/>
              <a:t>DLOR </a:t>
            </a:r>
            <a:br>
              <a:rPr lang="en-SG" dirty="0"/>
            </a:br>
            <a:r>
              <a:rPr lang="en-SG" dirty="0"/>
              <a:t>SEA CREATURES </a:t>
            </a:r>
            <a:br>
              <a:rPr lang="en-SG" dirty="0"/>
            </a:br>
            <a:r>
              <a:rPr lang="en-SG" dirty="0"/>
              <a:t>CLASSIFIER</a:t>
            </a:r>
            <a:br>
              <a:rPr lang="en-SG" dirty="0"/>
            </a:br>
            <a:r>
              <a:rPr lang="en-SG" dirty="0"/>
              <a:t>REPORT</a:t>
            </a:r>
            <a:endParaRPr dirty="0"/>
          </a:p>
        </p:txBody>
      </p:sp>
      <p:sp>
        <p:nvSpPr>
          <p:cNvPr id="11694" name="Google Shape;11694;p47"/>
          <p:cNvSpPr txBox="1">
            <a:spLocks noGrp="1"/>
          </p:cNvSpPr>
          <p:nvPr>
            <p:ph type="subTitle" idx="1"/>
          </p:nvPr>
        </p:nvSpPr>
        <p:spPr>
          <a:xfrm>
            <a:off x="1195738" y="3198413"/>
            <a:ext cx="3682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SG" sz="1400" dirty="0"/>
              <a:t>HAFEEZAH BINTE ABDUL KASIM | 220153F | P03</a:t>
            </a:r>
            <a:endParaRPr sz="1400" dirty="0"/>
          </a:p>
        </p:txBody>
      </p:sp>
      <p:grpSp>
        <p:nvGrpSpPr>
          <p:cNvPr id="11695" name="Google Shape;11695;p47"/>
          <p:cNvGrpSpPr/>
          <p:nvPr/>
        </p:nvGrpSpPr>
        <p:grpSpPr>
          <a:xfrm>
            <a:off x="6055527" y="3410448"/>
            <a:ext cx="2237432" cy="1805111"/>
            <a:chOff x="1231475" y="489400"/>
            <a:chExt cx="5401816" cy="4358067"/>
          </a:xfrm>
        </p:grpSpPr>
        <p:sp>
          <p:nvSpPr>
            <p:cNvPr id="11696" name="Google Shape;11696;p47"/>
            <p:cNvSpPr/>
            <p:nvPr/>
          </p:nvSpPr>
          <p:spPr>
            <a:xfrm>
              <a:off x="2157998" y="489400"/>
              <a:ext cx="2104637" cy="3837639"/>
            </a:xfrm>
            <a:custGeom>
              <a:avLst/>
              <a:gdLst/>
              <a:ahLst/>
              <a:cxnLst/>
              <a:rect l="l" t="t" r="r" b="b"/>
              <a:pathLst>
                <a:path w="33492" h="61070" extrusionOk="0">
                  <a:moveTo>
                    <a:pt x="22311" y="9011"/>
                  </a:moveTo>
                  <a:cubicBezTo>
                    <a:pt x="22262" y="9073"/>
                    <a:pt x="22214" y="9135"/>
                    <a:pt x="22166" y="9197"/>
                  </a:cubicBezTo>
                  <a:cubicBezTo>
                    <a:pt x="21969" y="9166"/>
                    <a:pt x="21774" y="9130"/>
                    <a:pt x="21583" y="9088"/>
                  </a:cubicBezTo>
                  <a:cubicBezTo>
                    <a:pt x="21825" y="9041"/>
                    <a:pt x="22067" y="9013"/>
                    <a:pt x="22311" y="9011"/>
                  </a:cubicBezTo>
                  <a:close/>
                  <a:moveTo>
                    <a:pt x="7336" y="16184"/>
                  </a:moveTo>
                  <a:cubicBezTo>
                    <a:pt x="7336" y="16184"/>
                    <a:pt x="7336" y="16184"/>
                    <a:pt x="7336" y="16184"/>
                  </a:cubicBezTo>
                  <a:cubicBezTo>
                    <a:pt x="7336" y="16184"/>
                    <a:pt x="7336" y="16184"/>
                    <a:pt x="7336" y="16184"/>
                  </a:cubicBezTo>
                  <a:lnTo>
                    <a:pt x="7336" y="16184"/>
                  </a:lnTo>
                  <a:cubicBezTo>
                    <a:pt x="7336" y="16184"/>
                    <a:pt x="7336" y="16184"/>
                    <a:pt x="7336" y="16184"/>
                  </a:cubicBezTo>
                  <a:close/>
                  <a:moveTo>
                    <a:pt x="17202" y="23517"/>
                  </a:moveTo>
                  <a:cubicBezTo>
                    <a:pt x="17757" y="23560"/>
                    <a:pt x="18307" y="23689"/>
                    <a:pt x="18859" y="23791"/>
                  </a:cubicBezTo>
                  <a:cubicBezTo>
                    <a:pt x="18809" y="23792"/>
                    <a:pt x="18759" y="23793"/>
                    <a:pt x="18709" y="23793"/>
                  </a:cubicBezTo>
                  <a:cubicBezTo>
                    <a:pt x="18581" y="23793"/>
                    <a:pt x="18454" y="23789"/>
                    <a:pt x="18328" y="23780"/>
                  </a:cubicBezTo>
                  <a:cubicBezTo>
                    <a:pt x="18106" y="23755"/>
                    <a:pt x="17881" y="23744"/>
                    <a:pt x="17655" y="23744"/>
                  </a:cubicBezTo>
                  <a:cubicBezTo>
                    <a:pt x="16974" y="23744"/>
                    <a:pt x="16284" y="23850"/>
                    <a:pt x="15643" y="24020"/>
                  </a:cubicBezTo>
                  <a:cubicBezTo>
                    <a:pt x="14886" y="24214"/>
                    <a:pt x="14168" y="24492"/>
                    <a:pt x="13471" y="24822"/>
                  </a:cubicBezTo>
                  <a:cubicBezTo>
                    <a:pt x="13531" y="24624"/>
                    <a:pt x="13592" y="24425"/>
                    <a:pt x="13656" y="24227"/>
                  </a:cubicBezTo>
                  <a:cubicBezTo>
                    <a:pt x="14844" y="23879"/>
                    <a:pt x="15990" y="23679"/>
                    <a:pt x="17202" y="23517"/>
                  </a:cubicBezTo>
                  <a:close/>
                  <a:moveTo>
                    <a:pt x="22004" y="33286"/>
                  </a:moveTo>
                  <a:cubicBezTo>
                    <a:pt x="22004" y="33286"/>
                    <a:pt x="22004" y="33286"/>
                    <a:pt x="22004" y="33286"/>
                  </a:cubicBezTo>
                  <a:lnTo>
                    <a:pt x="22004" y="33286"/>
                  </a:lnTo>
                  <a:cubicBezTo>
                    <a:pt x="22004" y="33286"/>
                    <a:pt x="22004" y="33286"/>
                    <a:pt x="22004" y="33286"/>
                  </a:cubicBezTo>
                  <a:close/>
                  <a:moveTo>
                    <a:pt x="10226" y="40769"/>
                  </a:moveTo>
                  <a:cubicBezTo>
                    <a:pt x="10280" y="40769"/>
                    <a:pt x="10333" y="40769"/>
                    <a:pt x="10386" y="40771"/>
                  </a:cubicBezTo>
                  <a:cubicBezTo>
                    <a:pt x="11048" y="40776"/>
                    <a:pt x="11713" y="40889"/>
                    <a:pt x="12342" y="41205"/>
                  </a:cubicBezTo>
                  <a:cubicBezTo>
                    <a:pt x="12392" y="41389"/>
                    <a:pt x="12446" y="41575"/>
                    <a:pt x="12502" y="41759"/>
                  </a:cubicBezTo>
                  <a:cubicBezTo>
                    <a:pt x="12196" y="41703"/>
                    <a:pt x="11894" y="41681"/>
                    <a:pt x="11594" y="41681"/>
                  </a:cubicBezTo>
                  <a:cubicBezTo>
                    <a:pt x="11170" y="41681"/>
                    <a:pt x="10751" y="41725"/>
                    <a:pt x="10335" y="41778"/>
                  </a:cubicBezTo>
                  <a:cubicBezTo>
                    <a:pt x="8878" y="41927"/>
                    <a:pt x="7342" y="42456"/>
                    <a:pt x="6154" y="43365"/>
                  </a:cubicBezTo>
                  <a:cubicBezTo>
                    <a:pt x="6178" y="43261"/>
                    <a:pt x="6213" y="43155"/>
                    <a:pt x="6255" y="43046"/>
                  </a:cubicBezTo>
                  <a:cubicBezTo>
                    <a:pt x="6710" y="41384"/>
                    <a:pt x="8674" y="40769"/>
                    <a:pt x="10226" y="40769"/>
                  </a:cubicBezTo>
                  <a:close/>
                  <a:moveTo>
                    <a:pt x="11094" y="41941"/>
                  </a:moveTo>
                  <a:cubicBezTo>
                    <a:pt x="11622" y="41941"/>
                    <a:pt x="12148" y="42038"/>
                    <a:pt x="12661" y="42259"/>
                  </a:cubicBezTo>
                  <a:cubicBezTo>
                    <a:pt x="12696" y="42369"/>
                    <a:pt x="12733" y="42477"/>
                    <a:pt x="12770" y="42586"/>
                  </a:cubicBezTo>
                  <a:cubicBezTo>
                    <a:pt x="12365" y="42376"/>
                    <a:pt x="11900" y="42276"/>
                    <a:pt x="11435" y="42276"/>
                  </a:cubicBezTo>
                  <a:cubicBezTo>
                    <a:pt x="11105" y="42276"/>
                    <a:pt x="10775" y="42326"/>
                    <a:pt x="10468" y="42423"/>
                  </a:cubicBezTo>
                  <a:cubicBezTo>
                    <a:pt x="9533" y="42821"/>
                    <a:pt x="8767" y="43397"/>
                    <a:pt x="7904" y="43917"/>
                  </a:cubicBezTo>
                  <a:cubicBezTo>
                    <a:pt x="7385" y="44261"/>
                    <a:pt x="6930" y="44694"/>
                    <a:pt x="6550" y="45186"/>
                  </a:cubicBezTo>
                  <a:cubicBezTo>
                    <a:pt x="6331" y="44861"/>
                    <a:pt x="6183" y="44531"/>
                    <a:pt x="6124" y="44192"/>
                  </a:cubicBezTo>
                  <a:cubicBezTo>
                    <a:pt x="7497" y="43051"/>
                    <a:pt x="9307" y="41941"/>
                    <a:pt x="11094" y="41941"/>
                  </a:cubicBezTo>
                  <a:close/>
                  <a:moveTo>
                    <a:pt x="5055" y="49762"/>
                  </a:moveTo>
                  <a:cubicBezTo>
                    <a:pt x="5055" y="49762"/>
                    <a:pt x="5055" y="49762"/>
                    <a:pt x="5055" y="49762"/>
                  </a:cubicBezTo>
                  <a:cubicBezTo>
                    <a:pt x="5055" y="49762"/>
                    <a:pt x="5055" y="49762"/>
                    <a:pt x="5055" y="49762"/>
                  </a:cubicBezTo>
                  <a:lnTo>
                    <a:pt x="5055" y="49762"/>
                  </a:lnTo>
                  <a:cubicBezTo>
                    <a:pt x="5055" y="49762"/>
                    <a:pt x="5055" y="49762"/>
                    <a:pt x="5055" y="49762"/>
                  </a:cubicBezTo>
                  <a:close/>
                  <a:moveTo>
                    <a:pt x="21520" y="54462"/>
                  </a:moveTo>
                  <a:lnTo>
                    <a:pt x="21520" y="54462"/>
                  </a:lnTo>
                  <a:cubicBezTo>
                    <a:pt x="21647" y="54467"/>
                    <a:pt x="21772" y="54472"/>
                    <a:pt x="21900" y="54477"/>
                  </a:cubicBezTo>
                  <a:lnTo>
                    <a:pt x="22091" y="54612"/>
                  </a:lnTo>
                  <a:cubicBezTo>
                    <a:pt x="21901" y="54549"/>
                    <a:pt x="21711" y="54500"/>
                    <a:pt x="21520" y="54462"/>
                  </a:cubicBezTo>
                  <a:close/>
                  <a:moveTo>
                    <a:pt x="23491" y="55520"/>
                  </a:moveTo>
                  <a:cubicBezTo>
                    <a:pt x="23522" y="55538"/>
                    <a:pt x="23553" y="55557"/>
                    <a:pt x="23584" y="55576"/>
                  </a:cubicBezTo>
                  <a:cubicBezTo>
                    <a:pt x="23463" y="55649"/>
                    <a:pt x="23340" y="55721"/>
                    <a:pt x="23218" y="55792"/>
                  </a:cubicBezTo>
                  <a:cubicBezTo>
                    <a:pt x="23144" y="55764"/>
                    <a:pt x="23066" y="55737"/>
                    <a:pt x="22989" y="55713"/>
                  </a:cubicBezTo>
                  <a:cubicBezTo>
                    <a:pt x="23157" y="55628"/>
                    <a:pt x="23327" y="55562"/>
                    <a:pt x="23491" y="55520"/>
                  </a:cubicBezTo>
                  <a:close/>
                  <a:moveTo>
                    <a:pt x="19544" y="54427"/>
                  </a:moveTo>
                  <a:cubicBezTo>
                    <a:pt x="19653" y="54427"/>
                    <a:pt x="19763" y="54427"/>
                    <a:pt x="19872" y="54427"/>
                  </a:cubicBezTo>
                  <a:cubicBezTo>
                    <a:pt x="18384" y="54639"/>
                    <a:pt x="16956" y="55447"/>
                    <a:pt x="15707" y="56312"/>
                  </a:cubicBezTo>
                  <a:cubicBezTo>
                    <a:pt x="15086" y="56517"/>
                    <a:pt x="14465" y="56595"/>
                    <a:pt x="13832" y="56617"/>
                  </a:cubicBezTo>
                  <a:cubicBezTo>
                    <a:pt x="13613" y="56461"/>
                    <a:pt x="13414" y="56261"/>
                    <a:pt x="13241" y="56007"/>
                  </a:cubicBezTo>
                  <a:lnTo>
                    <a:pt x="13172" y="56025"/>
                  </a:lnTo>
                  <a:cubicBezTo>
                    <a:pt x="13180" y="56241"/>
                    <a:pt x="13234" y="56442"/>
                    <a:pt x="13326" y="56626"/>
                  </a:cubicBezTo>
                  <a:cubicBezTo>
                    <a:pt x="13315" y="56626"/>
                    <a:pt x="13304" y="56626"/>
                    <a:pt x="13293" y="56626"/>
                  </a:cubicBezTo>
                  <a:cubicBezTo>
                    <a:pt x="12763" y="56626"/>
                    <a:pt x="12224" y="56603"/>
                    <a:pt x="11671" y="56603"/>
                  </a:cubicBezTo>
                  <a:cubicBezTo>
                    <a:pt x="11637" y="56603"/>
                    <a:pt x="11603" y="56603"/>
                    <a:pt x="11569" y="56604"/>
                  </a:cubicBezTo>
                  <a:cubicBezTo>
                    <a:pt x="12207" y="56224"/>
                    <a:pt x="12785" y="55738"/>
                    <a:pt x="13367" y="55286"/>
                  </a:cubicBezTo>
                  <a:cubicBezTo>
                    <a:pt x="14901" y="54386"/>
                    <a:pt x="16803" y="54500"/>
                    <a:pt x="18521" y="54435"/>
                  </a:cubicBezTo>
                  <a:cubicBezTo>
                    <a:pt x="18861" y="54429"/>
                    <a:pt x="19202" y="54427"/>
                    <a:pt x="19544" y="54427"/>
                  </a:cubicBezTo>
                  <a:close/>
                  <a:moveTo>
                    <a:pt x="22467" y="54869"/>
                  </a:moveTo>
                  <a:cubicBezTo>
                    <a:pt x="22672" y="55006"/>
                    <a:pt x="22877" y="55139"/>
                    <a:pt x="23083" y="55269"/>
                  </a:cubicBezTo>
                  <a:lnTo>
                    <a:pt x="23163" y="55370"/>
                  </a:lnTo>
                  <a:cubicBezTo>
                    <a:pt x="23174" y="55361"/>
                    <a:pt x="23187" y="55351"/>
                    <a:pt x="23199" y="55341"/>
                  </a:cubicBezTo>
                  <a:cubicBezTo>
                    <a:pt x="23250" y="55374"/>
                    <a:pt x="23301" y="55405"/>
                    <a:pt x="23354" y="55437"/>
                  </a:cubicBezTo>
                  <a:cubicBezTo>
                    <a:pt x="23294" y="55434"/>
                    <a:pt x="23235" y="55432"/>
                    <a:pt x="23176" y="55432"/>
                  </a:cubicBezTo>
                  <a:cubicBezTo>
                    <a:pt x="22852" y="55432"/>
                    <a:pt x="22544" y="55483"/>
                    <a:pt x="22248" y="55569"/>
                  </a:cubicBezTo>
                  <a:cubicBezTo>
                    <a:pt x="22112" y="55556"/>
                    <a:pt x="21975" y="55550"/>
                    <a:pt x="21839" y="55550"/>
                  </a:cubicBezTo>
                  <a:cubicBezTo>
                    <a:pt x="21554" y="55550"/>
                    <a:pt x="21272" y="55577"/>
                    <a:pt x="21004" y="55623"/>
                  </a:cubicBezTo>
                  <a:cubicBezTo>
                    <a:pt x="19535" y="55834"/>
                    <a:pt x="18302" y="56713"/>
                    <a:pt x="16886" y="57055"/>
                  </a:cubicBezTo>
                  <a:cubicBezTo>
                    <a:pt x="16521" y="57097"/>
                    <a:pt x="16142" y="57130"/>
                    <a:pt x="15768" y="57130"/>
                  </a:cubicBezTo>
                  <a:cubicBezTo>
                    <a:pt x="15439" y="57130"/>
                    <a:pt x="15114" y="57104"/>
                    <a:pt x="14804" y="57035"/>
                  </a:cubicBezTo>
                  <a:cubicBezTo>
                    <a:pt x="15644" y="56713"/>
                    <a:pt x="16306" y="56109"/>
                    <a:pt x="17117" y="55887"/>
                  </a:cubicBezTo>
                  <a:cubicBezTo>
                    <a:pt x="19055" y="55195"/>
                    <a:pt x="20596" y="55095"/>
                    <a:pt x="22467" y="54869"/>
                  </a:cubicBezTo>
                  <a:close/>
                  <a:moveTo>
                    <a:pt x="17778" y="1"/>
                  </a:moveTo>
                  <a:lnTo>
                    <a:pt x="17708" y="7"/>
                  </a:lnTo>
                  <a:cubicBezTo>
                    <a:pt x="17732" y="1056"/>
                    <a:pt x="18177" y="2093"/>
                    <a:pt x="18884" y="2906"/>
                  </a:cubicBezTo>
                  <a:cubicBezTo>
                    <a:pt x="19767" y="3978"/>
                    <a:pt x="21059" y="4591"/>
                    <a:pt x="22356" y="4591"/>
                  </a:cubicBezTo>
                  <a:cubicBezTo>
                    <a:pt x="23162" y="4591"/>
                    <a:pt x="23969" y="4354"/>
                    <a:pt x="24682" y="3844"/>
                  </a:cubicBezTo>
                  <a:cubicBezTo>
                    <a:pt x="25270" y="3476"/>
                    <a:pt x="25814" y="3054"/>
                    <a:pt x="26312" y="2570"/>
                  </a:cubicBezTo>
                  <a:lnTo>
                    <a:pt x="26312" y="2570"/>
                  </a:lnTo>
                  <a:cubicBezTo>
                    <a:pt x="25751" y="3739"/>
                    <a:pt x="25114" y="4910"/>
                    <a:pt x="24411" y="6020"/>
                  </a:cubicBezTo>
                  <a:cubicBezTo>
                    <a:pt x="23490" y="5598"/>
                    <a:pt x="22576" y="5483"/>
                    <a:pt x="21604" y="5324"/>
                  </a:cubicBezTo>
                  <a:cubicBezTo>
                    <a:pt x="20015" y="4617"/>
                    <a:pt x="18925" y="3308"/>
                    <a:pt x="17521" y="2281"/>
                  </a:cubicBezTo>
                  <a:lnTo>
                    <a:pt x="17459" y="2319"/>
                  </a:lnTo>
                  <a:cubicBezTo>
                    <a:pt x="17659" y="3022"/>
                    <a:pt x="18069" y="3669"/>
                    <a:pt x="18612" y="4159"/>
                  </a:cubicBezTo>
                  <a:cubicBezTo>
                    <a:pt x="19418" y="4929"/>
                    <a:pt x="20524" y="5150"/>
                    <a:pt x="21520" y="5541"/>
                  </a:cubicBezTo>
                  <a:cubicBezTo>
                    <a:pt x="22213" y="5974"/>
                    <a:pt x="22988" y="6293"/>
                    <a:pt x="23802" y="6293"/>
                  </a:cubicBezTo>
                  <a:cubicBezTo>
                    <a:pt x="23952" y="6293"/>
                    <a:pt x="24104" y="6283"/>
                    <a:pt x="24257" y="6260"/>
                  </a:cubicBezTo>
                  <a:lnTo>
                    <a:pt x="24257" y="6260"/>
                  </a:lnTo>
                  <a:cubicBezTo>
                    <a:pt x="24143" y="6435"/>
                    <a:pt x="24028" y="6609"/>
                    <a:pt x="23911" y="6780"/>
                  </a:cubicBezTo>
                  <a:cubicBezTo>
                    <a:pt x="22033" y="6533"/>
                    <a:pt x="20158" y="5813"/>
                    <a:pt x="18691" y="4626"/>
                  </a:cubicBezTo>
                  <a:cubicBezTo>
                    <a:pt x="17890" y="3714"/>
                    <a:pt x="16760" y="2967"/>
                    <a:pt x="15551" y="2764"/>
                  </a:cubicBezTo>
                  <a:lnTo>
                    <a:pt x="15529" y="2832"/>
                  </a:lnTo>
                  <a:cubicBezTo>
                    <a:pt x="16621" y="3430"/>
                    <a:pt x="17462" y="4153"/>
                    <a:pt x="18253" y="5089"/>
                  </a:cubicBezTo>
                  <a:cubicBezTo>
                    <a:pt x="19817" y="6318"/>
                    <a:pt x="21860" y="6442"/>
                    <a:pt x="23687" y="7105"/>
                  </a:cubicBezTo>
                  <a:cubicBezTo>
                    <a:pt x="23608" y="7215"/>
                    <a:pt x="23530" y="7326"/>
                    <a:pt x="23450" y="7434"/>
                  </a:cubicBezTo>
                  <a:cubicBezTo>
                    <a:pt x="23400" y="7511"/>
                    <a:pt x="23348" y="7587"/>
                    <a:pt x="23296" y="7663"/>
                  </a:cubicBezTo>
                  <a:cubicBezTo>
                    <a:pt x="21974" y="7216"/>
                    <a:pt x="20664" y="7058"/>
                    <a:pt x="19329" y="6743"/>
                  </a:cubicBezTo>
                  <a:cubicBezTo>
                    <a:pt x="17491" y="6033"/>
                    <a:pt x="16586" y="3962"/>
                    <a:pt x="14676" y="3252"/>
                  </a:cubicBezTo>
                  <a:cubicBezTo>
                    <a:pt x="14381" y="3131"/>
                    <a:pt x="14041" y="3035"/>
                    <a:pt x="13709" y="3035"/>
                  </a:cubicBezTo>
                  <a:cubicBezTo>
                    <a:pt x="13513" y="3035"/>
                    <a:pt x="13319" y="3069"/>
                    <a:pt x="13139" y="3152"/>
                  </a:cubicBezTo>
                  <a:lnTo>
                    <a:pt x="13153" y="3223"/>
                  </a:lnTo>
                  <a:cubicBezTo>
                    <a:pt x="14126" y="3313"/>
                    <a:pt x="14772" y="4058"/>
                    <a:pt x="15505" y="4624"/>
                  </a:cubicBezTo>
                  <a:lnTo>
                    <a:pt x="16637" y="5520"/>
                  </a:lnTo>
                  <a:cubicBezTo>
                    <a:pt x="17383" y="6195"/>
                    <a:pt x="18346" y="6556"/>
                    <a:pt x="19243" y="6958"/>
                  </a:cubicBezTo>
                  <a:cubicBezTo>
                    <a:pt x="20259" y="7537"/>
                    <a:pt x="21395" y="7916"/>
                    <a:pt x="22562" y="7916"/>
                  </a:cubicBezTo>
                  <a:cubicBezTo>
                    <a:pt x="22756" y="7916"/>
                    <a:pt x="22950" y="7906"/>
                    <a:pt x="23145" y="7884"/>
                  </a:cubicBezTo>
                  <a:lnTo>
                    <a:pt x="23145" y="7884"/>
                  </a:lnTo>
                  <a:cubicBezTo>
                    <a:pt x="23118" y="7922"/>
                    <a:pt x="23090" y="7961"/>
                    <a:pt x="23064" y="7999"/>
                  </a:cubicBezTo>
                  <a:cubicBezTo>
                    <a:pt x="21435" y="7949"/>
                    <a:pt x="19789" y="7651"/>
                    <a:pt x="18314" y="6957"/>
                  </a:cubicBezTo>
                  <a:cubicBezTo>
                    <a:pt x="16768" y="6263"/>
                    <a:pt x="15439" y="5054"/>
                    <a:pt x="13671" y="4918"/>
                  </a:cubicBezTo>
                  <a:lnTo>
                    <a:pt x="13652" y="4987"/>
                  </a:lnTo>
                  <a:cubicBezTo>
                    <a:pt x="14424" y="5356"/>
                    <a:pt x="15159" y="5768"/>
                    <a:pt x="15854" y="6220"/>
                  </a:cubicBezTo>
                  <a:cubicBezTo>
                    <a:pt x="16193" y="6443"/>
                    <a:pt x="16537" y="6721"/>
                    <a:pt x="16889" y="6960"/>
                  </a:cubicBezTo>
                  <a:cubicBezTo>
                    <a:pt x="18724" y="7895"/>
                    <a:pt x="20815" y="7889"/>
                    <a:pt x="22789" y="8378"/>
                  </a:cubicBezTo>
                  <a:lnTo>
                    <a:pt x="22629" y="8593"/>
                  </a:lnTo>
                  <a:cubicBezTo>
                    <a:pt x="22615" y="8593"/>
                    <a:pt x="22601" y="8593"/>
                    <a:pt x="22586" y="8593"/>
                  </a:cubicBezTo>
                  <a:cubicBezTo>
                    <a:pt x="22159" y="8593"/>
                    <a:pt x="21796" y="8745"/>
                    <a:pt x="21443" y="8857"/>
                  </a:cubicBezTo>
                  <a:cubicBezTo>
                    <a:pt x="21337" y="8897"/>
                    <a:pt x="21232" y="8939"/>
                    <a:pt x="21126" y="8979"/>
                  </a:cubicBezTo>
                  <a:cubicBezTo>
                    <a:pt x="18606" y="8334"/>
                    <a:pt x="16316" y="6940"/>
                    <a:pt x="13756" y="6359"/>
                  </a:cubicBezTo>
                  <a:lnTo>
                    <a:pt x="13726" y="6424"/>
                  </a:lnTo>
                  <a:cubicBezTo>
                    <a:pt x="14376" y="6847"/>
                    <a:pt x="15050" y="7217"/>
                    <a:pt x="15741" y="7551"/>
                  </a:cubicBezTo>
                  <a:cubicBezTo>
                    <a:pt x="17294" y="8411"/>
                    <a:pt x="19021" y="8722"/>
                    <a:pt x="20722" y="9126"/>
                  </a:cubicBezTo>
                  <a:cubicBezTo>
                    <a:pt x="19483" y="9566"/>
                    <a:pt x="18137" y="9906"/>
                    <a:pt x="16845" y="9906"/>
                  </a:cubicBezTo>
                  <a:cubicBezTo>
                    <a:pt x="15363" y="9906"/>
                    <a:pt x="13951" y="9460"/>
                    <a:pt x="12849" y="8210"/>
                  </a:cubicBezTo>
                  <a:lnTo>
                    <a:pt x="12788" y="8247"/>
                  </a:lnTo>
                  <a:cubicBezTo>
                    <a:pt x="13471" y="9642"/>
                    <a:pt x="15077" y="10582"/>
                    <a:pt x="16648" y="10582"/>
                  </a:cubicBezTo>
                  <a:cubicBezTo>
                    <a:pt x="16979" y="10582"/>
                    <a:pt x="17309" y="10540"/>
                    <a:pt x="17629" y="10452"/>
                  </a:cubicBezTo>
                  <a:cubicBezTo>
                    <a:pt x="18783" y="10200"/>
                    <a:pt x="19915" y="9545"/>
                    <a:pt x="21070" y="9211"/>
                  </a:cubicBezTo>
                  <a:cubicBezTo>
                    <a:pt x="21369" y="9285"/>
                    <a:pt x="21667" y="9363"/>
                    <a:pt x="21964" y="9449"/>
                  </a:cubicBezTo>
                  <a:cubicBezTo>
                    <a:pt x="21795" y="9660"/>
                    <a:pt x="21624" y="9869"/>
                    <a:pt x="21453" y="10076"/>
                  </a:cubicBezTo>
                  <a:cubicBezTo>
                    <a:pt x="20425" y="10829"/>
                    <a:pt x="19176" y="11474"/>
                    <a:pt x="17922" y="11474"/>
                  </a:cubicBezTo>
                  <a:cubicBezTo>
                    <a:pt x="17611" y="11474"/>
                    <a:pt x="17299" y="11434"/>
                    <a:pt x="16991" y="11347"/>
                  </a:cubicBezTo>
                  <a:cubicBezTo>
                    <a:pt x="15385" y="10725"/>
                    <a:pt x="13685" y="10182"/>
                    <a:pt x="11988" y="9872"/>
                  </a:cubicBezTo>
                  <a:lnTo>
                    <a:pt x="11966" y="9939"/>
                  </a:lnTo>
                  <a:cubicBezTo>
                    <a:pt x="13135" y="10569"/>
                    <a:pt x="14346" y="11055"/>
                    <a:pt x="15585" y="11506"/>
                  </a:cubicBezTo>
                  <a:cubicBezTo>
                    <a:pt x="16118" y="11761"/>
                    <a:pt x="16692" y="11868"/>
                    <a:pt x="17270" y="11868"/>
                  </a:cubicBezTo>
                  <a:cubicBezTo>
                    <a:pt x="18055" y="11868"/>
                    <a:pt x="18845" y="11672"/>
                    <a:pt x="19546" y="11384"/>
                  </a:cubicBezTo>
                  <a:cubicBezTo>
                    <a:pt x="19955" y="11234"/>
                    <a:pt x="20361" y="11079"/>
                    <a:pt x="20762" y="10907"/>
                  </a:cubicBezTo>
                  <a:lnTo>
                    <a:pt x="20762" y="10907"/>
                  </a:lnTo>
                  <a:cubicBezTo>
                    <a:pt x="20095" y="11706"/>
                    <a:pt x="19426" y="12506"/>
                    <a:pt x="18796" y="13349"/>
                  </a:cubicBezTo>
                  <a:cubicBezTo>
                    <a:pt x="16984" y="12838"/>
                    <a:pt x="15081" y="12838"/>
                    <a:pt x="13427" y="11906"/>
                  </a:cubicBezTo>
                  <a:cubicBezTo>
                    <a:pt x="12707" y="11164"/>
                    <a:pt x="11836" y="10486"/>
                    <a:pt x="10785" y="10486"/>
                  </a:cubicBezTo>
                  <a:cubicBezTo>
                    <a:pt x="10571" y="10486"/>
                    <a:pt x="10350" y="10514"/>
                    <a:pt x="10122" y="10575"/>
                  </a:cubicBezTo>
                  <a:lnTo>
                    <a:pt x="10123" y="10646"/>
                  </a:lnTo>
                  <a:cubicBezTo>
                    <a:pt x="11280" y="11089"/>
                    <a:pt x="12211" y="11580"/>
                    <a:pt x="13304" y="12103"/>
                  </a:cubicBezTo>
                  <a:cubicBezTo>
                    <a:pt x="14344" y="12746"/>
                    <a:pt x="15373" y="13494"/>
                    <a:pt x="16624" y="13657"/>
                  </a:cubicBezTo>
                  <a:cubicBezTo>
                    <a:pt x="16926" y="13699"/>
                    <a:pt x="17231" y="13721"/>
                    <a:pt x="17534" y="13721"/>
                  </a:cubicBezTo>
                  <a:cubicBezTo>
                    <a:pt x="17890" y="13721"/>
                    <a:pt x="18245" y="13690"/>
                    <a:pt x="18594" y="13622"/>
                  </a:cubicBezTo>
                  <a:lnTo>
                    <a:pt x="18594" y="13622"/>
                  </a:lnTo>
                  <a:cubicBezTo>
                    <a:pt x="18570" y="13654"/>
                    <a:pt x="18547" y="13687"/>
                    <a:pt x="18522" y="13719"/>
                  </a:cubicBezTo>
                  <a:cubicBezTo>
                    <a:pt x="18272" y="14105"/>
                    <a:pt x="18026" y="14497"/>
                    <a:pt x="17783" y="14892"/>
                  </a:cubicBezTo>
                  <a:cubicBezTo>
                    <a:pt x="16410" y="14630"/>
                    <a:pt x="15163" y="14307"/>
                    <a:pt x="13784" y="14047"/>
                  </a:cubicBezTo>
                  <a:cubicBezTo>
                    <a:pt x="13426" y="13977"/>
                    <a:pt x="13081" y="13846"/>
                    <a:pt x="12781" y="13641"/>
                  </a:cubicBezTo>
                  <a:cubicBezTo>
                    <a:pt x="11970" y="12903"/>
                    <a:pt x="11314" y="12147"/>
                    <a:pt x="10447" y="11409"/>
                  </a:cubicBezTo>
                  <a:lnTo>
                    <a:pt x="10383" y="11440"/>
                  </a:lnTo>
                  <a:cubicBezTo>
                    <a:pt x="10436" y="11837"/>
                    <a:pt x="10615" y="12190"/>
                    <a:pt x="10829" y="12510"/>
                  </a:cubicBezTo>
                  <a:cubicBezTo>
                    <a:pt x="11236" y="13192"/>
                    <a:pt x="11968" y="13546"/>
                    <a:pt x="12663" y="13840"/>
                  </a:cubicBezTo>
                  <a:cubicBezTo>
                    <a:pt x="13825" y="14573"/>
                    <a:pt x="15178" y="15310"/>
                    <a:pt x="16560" y="15310"/>
                  </a:cubicBezTo>
                  <a:cubicBezTo>
                    <a:pt x="16915" y="15310"/>
                    <a:pt x="17271" y="15261"/>
                    <a:pt x="17627" y="15152"/>
                  </a:cubicBezTo>
                  <a:lnTo>
                    <a:pt x="17627" y="15152"/>
                  </a:lnTo>
                  <a:cubicBezTo>
                    <a:pt x="17378" y="15563"/>
                    <a:pt x="17134" y="15981"/>
                    <a:pt x="16894" y="16403"/>
                  </a:cubicBezTo>
                  <a:cubicBezTo>
                    <a:pt x="16103" y="16577"/>
                    <a:pt x="15300" y="16673"/>
                    <a:pt x="14503" y="16673"/>
                  </a:cubicBezTo>
                  <a:cubicBezTo>
                    <a:pt x="13227" y="16673"/>
                    <a:pt x="11969" y="16426"/>
                    <a:pt x="10806" y="15854"/>
                  </a:cubicBezTo>
                  <a:cubicBezTo>
                    <a:pt x="10037" y="15248"/>
                    <a:pt x="9020" y="14504"/>
                    <a:pt x="7991" y="14504"/>
                  </a:cubicBezTo>
                  <a:cubicBezTo>
                    <a:pt x="7663" y="14504"/>
                    <a:pt x="7333" y="14580"/>
                    <a:pt x="7010" y="14760"/>
                  </a:cubicBezTo>
                  <a:lnTo>
                    <a:pt x="7043" y="14823"/>
                  </a:lnTo>
                  <a:cubicBezTo>
                    <a:pt x="8332" y="14941"/>
                    <a:pt x="9468" y="15641"/>
                    <a:pt x="10696" y="16058"/>
                  </a:cubicBezTo>
                  <a:cubicBezTo>
                    <a:pt x="11873" y="16674"/>
                    <a:pt x="13016" y="17437"/>
                    <a:pt x="14411" y="17437"/>
                  </a:cubicBezTo>
                  <a:cubicBezTo>
                    <a:pt x="14461" y="17437"/>
                    <a:pt x="14511" y="17436"/>
                    <a:pt x="14561" y="17434"/>
                  </a:cubicBezTo>
                  <a:cubicBezTo>
                    <a:pt x="15321" y="17407"/>
                    <a:pt x="16074" y="17177"/>
                    <a:pt x="16691" y="16767"/>
                  </a:cubicBezTo>
                  <a:lnTo>
                    <a:pt x="16691" y="16767"/>
                  </a:lnTo>
                  <a:cubicBezTo>
                    <a:pt x="16433" y="17230"/>
                    <a:pt x="16182" y="17700"/>
                    <a:pt x="15938" y="18175"/>
                  </a:cubicBezTo>
                  <a:cubicBezTo>
                    <a:pt x="15111" y="18469"/>
                    <a:pt x="14231" y="18634"/>
                    <a:pt x="13358" y="18634"/>
                  </a:cubicBezTo>
                  <a:cubicBezTo>
                    <a:pt x="12364" y="18634"/>
                    <a:pt x="11379" y="18420"/>
                    <a:pt x="10495" y="17937"/>
                  </a:cubicBezTo>
                  <a:cubicBezTo>
                    <a:pt x="9630" y="17093"/>
                    <a:pt x="8654" y="16166"/>
                    <a:pt x="7351" y="16115"/>
                  </a:cubicBezTo>
                  <a:cubicBezTo>
                    <a:pt x="7351" y="16115"/>
                    <a:pt x="7336" y="16183"/>
                    <a:pt x="7336" y="16184"/>
                  </a:cubicBezTo>
                  <a:lnTo>
                    <a:pt x="7336" y="16184"/>
                  </a:lnTo>
                  <a:cubicBezTo>
                    <a:pt x="8285" y="16975"/>
                    <a:pt x="9249" y="17624"/>
                    <a:pt x="10371" y="18131"/>
                  </a:cubicBezTo>
                  <a:cubicBezTo>
                    <a:pt x="11338" y="18818"/>
                    <a:pt x="12557" y="19365"/>
                    <a:pt x="13709" y="19365"/>
                  </a:cubicBezTo>
                  <a:cubicBezTo>
                    <a:pt x="14425" y="19365"/>
                    <a:pt x="15116" y="19153"/>
                    <a:pt x="15703" y="18634"/>
                  </a:cubicBezTo>
                  <a:lnTo>
                    <a:pt x="15703" y="18634"/>
                  </a:lnTo>
                  <a:cubicBezTo>
                    <a:pt x="15532" y="18974"/>
                    <a:pt x="15366" y="19315"/>
                    <a:pt x="15203" y="19660"/>
                  </a:cubicBezTo>
                  <a:cubicBezTo>
                    <a:pt x="14135" y="20036"/>
                    <a:pt x="13108" y="20087"/>
                    <a:pt x="12008" y="20137"/>
                  </a:cubicBezTo>
                  <a:lnTo>
                    <a:pt x="10857" y="20121"/>
                  </a:lnTo>
                  <a:cubicBezTo>
                    <a:pt x="10850" y="20121"/>
                    <a:pt x="10843" y="20121"/>
                    <a:pt x="10836" y="20121"/>
                  </a:cubicBezTo>
                  <a:cubicBezTo>
                    <a:pt x="10051" y="20121"/>
                    <a:pt x="9352" y="19696"/>
                    <a:pt x="8877" y="19108"/>
                  </a:cubicBezTo>
                  <a:cubicBezTo>
                    <a:pt x="8354" y="18595"/>
                    <a:pt x="7884" y="18067"/>
                    <a:pt x="7456" y="17380"/>
                  </a:cubicBezTo>
                  <a:lnTo>
                    <a:pt x="7385" y="17394"/>
                  </a:lnTo>
                  <a:cubicBezTo>
                    <a:pt x="7293" y="18726"/>
                    <a:pt x="8426" y="19781"/>
                    <a:pt x="9646" y="20057"/>
                  </a:cubicBezTo>
                  <a:lnTo>
                    <a:pt x="10777" y="20504"/>
                  </a:lnTo>
                  <a:cubicBezTo>
                    <a:pt x="11339" y="20728"/>
                    <a:pt x="11984" y="20858"/>
                    <a:pt x="12627" y="20858"/>
                  </a:cubicBezTo>
                  <a:cubicBezTo>
                    <a:pt x="13504" y="20858"/>
                    <a:pt x="14376" y="20616"/>
                    <a:pt x="15023" y="20048"/>
                  </a:cubicBezTo>
                  <a:lnTo>
                    <a:pt x="15023" y="20048"/>
                  </a:lnTo>
                  <a:cubicBezTo>
                    <a:pt x="14720" y="20704"/>
                    <a:pt x="14433" y="21368"/>
                    <a:pt x="14162" y="22041"/>
                  </a:cubicBezTo>
                  <a:cubicBezTo>
                    <a:pt x="13716" y="22091"/>
                    <a:pt x="13265" y="22119"/>
                    <a:pt x="12815" y="22119"/>
                  </a:cubicBezTo>
                  <a:cubicBezTo>
                    <a:pt x="11320" y="22119"/>
                    <a:pt x="9836" y="21815"/>
                    <a:pt x="8555" y="21027"/>
                  </a:cubicBezTo>
                  <a:cubicBezTo>
                    <a:pt x="8234" y="20766"/>
                    <a:pt x="8032" y="20424"/>
                    <a:pt x="7730" y="20105"/>
                  </a:cubicBezTo>
                  <a:cubicBezTo>
                    <a:pt x="7246" y="19649"/>
                    <a:pt x="6557" y="19221"/>
                    <a:pt x="5861" y="19221"/>
                  </a:cubicBezTo>
                  <a:cubicBezTo>
                    <a:pt x="5685" y="19221"/>
                    <a:pt x="5508" y="19248"/>
                    <a:pt x="5334" y="19310"/>
                  </a:cubicBezTo>
                  <a:lnTo>
                    <a:pt x="5350" y="19379"/>
                  </a:lnTo>
                  <a:cubicBezTo>
                    <a:pt x="6508" y="19760"/>
                    <a:pt x="7331" y="20666"/>
                    <a:pt x="8420" y="21216"/>
                  </a:cubicBezTo>
                  <a:cubicBezTo>
                    <a:pt x="9487" y="22069"/>
                    <a:pt x="10890" y="22839"/>
                    <a:pt x="12251" y="22839"/>
                  </a:cubicBezTo>
                  <a:cubicBezTo>
                    <a:pt x="12877" y="22839"/>
                    <a:pt x="13494" y="22676"/>
                    <a:pt x="14065" y="22285"/>
                  </a:cubicBezTo>
                  <a:lnTo>
                    <a:pt x="14065" y="22285"/>
                  </a:lnTo>
                  <a:cubicBezTo>
                    <a:pt x="13725" y="23143"/>
                    <a:pt x="13411" y="24012"/>
                    <a:pt x="13130" y="24889"/>
                  </a:cubicBezTo>
                  <a:cubicBezTo>
                    <a:pt x="11887" y="24198"/>
                    <a:pt x="10275" y="23147"/>
                    <a:pt x="8989" y="22705"/>
                  </a:cubicBezTo>
                  <a:cubicBezTo>
                    <a:pt x="7651" y="22247"/>
                    <a:pt x="5762" y="21565"/>
                    <a:pt x="4421" y="21176"/>
                  </a:cubicBezTo>
                  <a:lnTo>
                    <a:pt x="4391" y="21241"/>
                  </a:lnTo>
                  <a:cubicBezTo>
                    <a:pt x="5070" y="21696"/>
                    <a:pt x="5784" y="22085"/>
                    <a:pt x="6522" y="22428"/>
                  </a:cubicBezTo>
                  <a:cubicBezTo>
                    <a:pt x="8645" y="23460"/>
                    <a:pt x="11186" y="23601"/>
                    <a:pt x="13035" y="25187"/>
                  </a:cubicBezTo>
                  <a:cubicBezTo>
                    <a:pt x="12898" y="25624"/>
                    <a:pt x="12769" y="26062"/>
                    <a:pt x="12650" y="26503"/>
                  </a:cubicBezTo>
                  <a:cubicBezTo>
                    <a:pt x="10070" y="23396"/>
                    <a:pt x="4927" y="25730"/>
                    <a:pt x="2088" y="22809"/>
                  </a:cubicBezTo>
                  <a:lnTo>
                    <a:pt x="2030" y="22851"/>
                  </a:lnTo>
                  <a:cubicBezTo>
                    <a:pt x="2859" y="24163"/>
                    <a:pt x="4409" y="24946"/>
                    <a:pt x="5943" y="25102"/>
                  </a:cubicBezTo>
                  <a:cubicBezTo>
                    <a:pt x="6275" y="25141"/>
                    <a:pt x="6610" y="25153"/>
                    <a:pt x="6946" y="25153"/>
                  </a:cubicBezTo>
                  <a:cubicBezTo>
                    <a:pt x="7534" y="25153"/>
                    <a:pt x="8125" y="25115"/>
                    <a:pt x="8710" y="25115"/>
                  </a:cubicBezTo>
                  <a:cubicBezTo>
                    <a:pt x="9280" y="25115"/>
                    <a:pt x="9846" y="25151"/>
                    <a:pt x="10398" y="25294"/>
                  </a:cubicBezTo>
                  <a:cubicBezTo>
                    <a:pt x="11354" y="25504"/>
                    <a:pt x="12104" y="26186"/>
                    <a:pt x="12504" y="27050"/>
                  </a:cubicBezTo>
                  <a:cubicBezTo>
                    <a:pt x="12418" y="27380"/>
                    <a:pt x="12339" y="27712"/>
                    <a:pt x="12264" y="28043"/>
                  </a:cubicBezTo>
                  <a:cubicBezTo>
                    <a:pt x="10874" y="26514"/>
                    <a:pt x="8657" y="26432"/>
                    <a:pt x="6693" y="26432"/>
                  </a:cubicBezTo>
                  <a:cubicBezTo>
                    <a:pt x="6522" y="26432"/>
                    <a:pt x="6354" y="26433"/>
                    <a:pt x="6187" y="26433"/>
                  </a:cubicBezTo>
                  <a:cubicBezTo>
                    <a:pt x="4880" y="26262"/>
                    <a:pt x="3685" y="25634"/>
                    <a:pt x="2505" y="25013"/>
                  </a:cubicBezTo>
                  <a:lnTo>
                    <a:pt x="2461" y="25070"/>
                  </a:lnTo>
                  <a:cubicBezTo>
                    <a:pt x="3461" y="26030"/>
                    <a:pt x="4703" y="26846"/>
                    <a:pt x="6114" y="27061"/>
                  </a:cubicBezTo>
                  <a:cubicBezTo>
                    <a:pt x="6247" y="27069"/>
                    <a:pt x="6380" y="27072"/>
                    <a:pt x="6514" y="27072"/>
                  </a:cubicBezTo>
                  <a:cubicBezTo>
                    <a:pt x="7392" y="27072"/>
                    <a:pt x="8282" y="26939"/>
                    <a:pt x="9118" y="26939"/>
                  </a:cubicBezTo>
                  <a:cubicBezTo>
                    <a:pt x="10304" y="26939"/>
                    <a:pt x="11381" y="27206"/>
                    <a:pt x="12164" y="28500"/>
                  </a:cubicBezTo>
                  <a:cubicBezTo>
                    <a:pt x="12050" y="29046"/>
                    <a:pt x="11946" y="29594"/>
                    <a:pt x="11859" y="30142"/>
                  </a:cubicBezTo>
                  <a:cubicBezTo>
                    <a:pt x="11439" y="29298"/>
                    <a:pt x="10588" y="28667"/>
                    <a:pt x="9701" y="28384"/>
                  </a:cubicBezTo>
                  <a:cubicBezTo>
                    <a:pt x="9104" y="28165"/>
                    <a:pt x="8497" y="28100"/>
                    <a:pt x="7886" y="28100"/>
                  </a:cubicBezTo>
                  <a:cubicBezTo>
                    <a:pt x="7005" y="28100"/>
                    <a:pt x="6116" y="28235"/>
                    <a:pt x="5241" y="28235"/>
                  </a:cubicBezTo>
                  <a:cubicBezTo>
                    <a:pt x="5115" y="28235"/>
                    <a:pt x="4989" y="28232"/>
                    <a:pt x="4864" y="28226"/>
                  </a:cubicBezTo>
                  <a:cubicBezTo>
                    <a:pt x="3319" y="27878"/>
                    <a:pt x="1919" y="27278"/>
                    <a:pt x="339" y="26926"/>
                  </a:cubicBezTo>
                  <a:lnTo>
                    <a:pt x="304" y="26989"/>
                  </a:lnTo>
                  <a:cubicBezTo>
                    <a:pt x="2003" y="28586"/>
                    <a:pt x="4302" y="28414"/>
                    <a:pt x="6442" y="28555"/>
                  </a:cubicBezTo>
                  <a:cubicBezTo>
                    <a:pt x="8329" y="28824"/>
                    <a:pt x="10435" y="28989"/>
                    <a:pt x="11808" y="30473"/>
                  </a:cubicBezTo>
                  <a:cubicBezTo>
                    <a:pt x="11757" y="30825"/>
                    <a:pt x="11710" y="31179"/>
                    <a:pt x="11670" y="31531"/>
                  </a:cubicBezTo>
                  <a:cubicBezTo>
                    <a:pt x="10599" y="30547"/>
                    <a:pt x="9171" y="30178"/>
                    <a:pt x="7734" y="30178"/>
                  </a:cubicBezTo>
                  <a:cubicBezTo>
                    <a:pt x="7141" y="30178"/>
                    <a:pt x="6547" y="30240"/>
                    <a:pt x="5976" y="30349"/>
                  </a:cubicBezTo>
                  <a:cubicBezTo>
                    <a:pt x="5008" y="30487"/>
                    <a:pt x="4098" y="30925"/>
                    <a:pt x="3127" y="30925"/>
                  </a:cubicBezTo>
                  <a:cubicBezTo>
                    <a:pt x="3065" y="30925"/>
                    <a:pt x="3002" y="30924"/>
                    <a:pt x="2938" y="30920"/>
                  </a:cubicBezTo>
                  <a:cubicBezTo>
                    <a:pt x="1944" y="30866"/>
                    <a:pt x="942" y="30487"/>
                    <a:pt x="49" y="29915"/>
                  </a:cubicBezTo>
                  <a:lnTo>
                    <a:pt x="1" y="29968"/>
                  </a:lnTo>
                  <a:cubicBezTo>
                    <a:pt x="740" y="30759"/>
                    <a:pt x="1754" y="31335"/>
                    <a:pt x="2888" y="31481"/>
                  </a:cubicBezTo>
                  <a:cubicBezTo>
                    <a:pt x="3005" y="31491"/>
                    <a:pt x="3123" y="31495"/>
                    <a:pt x="3240" y="31495"/>
                  </a:cubicBezTo>
                  <a:cubicBezTo>
                    <a:pt x="5004" y="31495"/>
                    <a:pt x="6814" y="30463"/>
                    <a:pt x="8549" y="30463"/>
                  </a:cubicBezTo>
                  <a:cubicBezTo>
                    <a:pt x="9253" y="30463"/>
                    <a:pt x="9946" y="30633"/>
                    <a:pt x="10617" y="31112"/>
                  </a:cubicBezTo>
                  <a:cubicBezTo>
                    <a:pt x="11013" y="31373"/>
                    <a:pt x="11322" y="31731"/>
                    <a:pt x="11610" y="32101"/>
                  </a:cubicBezTo>
                  <a:cubicBezTo>
                    <a:pt x="11578" y="32450"/>
                    <a:pt x="11551" y="32799"/>
                    <a:pt x="11531" y="33147"/>
                  </a:cubicBezTo>
                  <a:cubicBezTo>
                    <a:pt x="10321" y="31974"/>
                    <a:pt x="8706" y="31264"/>
                    <a:pt x="7012" y="31264"/>
                  </a:cubicBezTo>
                  <a:cubicBezTo>
                    <a:pt x="6871" y="31264"/>
                    <a:pt x="6730" y="31269"/>
                    <a:pt x="6588" y="31279"/>
                  </a:cubicBezTo>
                  <a:cubicBezTo>
                    <a:pt x="4960" y="31376"/>
                    <a:pt x="3517" y="32202"/>
                    <a:pt x="1952" y="32202"/>
                  </a:cubicBezTo>
                  <a:cubicBezTo>
                    <a:pt x="1597" y="32202"/>
                    <a:pt x="1236" y="32159"/>
                    <a:pt x="865" y="32056"/>
                  </a:cubicBezTo>
                  <a:lnTo>
                    <a:pt x="865" y="32056"/>
                  </a:lnTo>
                  <a:cubicBezTo>
                    <a:pt x="1442" y="32463"/>
                    <a:pt x="2071" y="32608"/>
                    <a:pt x="2731" y="32608"/>
                  </a:cubicBezTo>
                  <a:cubicBezTo>
                    <a:pt x="4381" y="32608"/>
                    <a:pt x="6224" y="31702"/>
                    <a:pt x="7940" y="31702"/>
                  </a:cubicBezTo>
                  <a:cubicBezTo>
                    <a:pt x="8467" y="31702"/>
                    <a:pt x="8981" y="31787"/>
                    <a:pt x="9474" y="32009"/>
                  </a:cubicBezTo>
                  <a:cubicBezTo>
                    <a:pt x="10328" y="32342"/>
                    <a:pt x="10980" y="33005"/>
                    <a:pt x="11504" y="33737"/>
                  </a:cubicBezTo>
                  <a:cubicBezTo>
                    <a:pt x="11496" y="33974"/>
                    <a:pt x="11489" y="34211"/>
                    <a:pt x="11488" y="34448"/>
                  </a:cubicBezTo>
                  <a:cubicBezTo>
                    <a:pt x="10471" y="33549"/>
                    <a:pt x="9183" y="32946"/>
                    <a:pt x="7854" y="32946"/>
                  </a:cubicBezTo>
                  <a:cubicBezTo>
                    <a:pt x="7359" y="32946"/>
                    <a:pt x="6859" y="33029"/>
                    <a:pt x="6365" y="33212"/>
                  </a:cubicBezTo>
                  <a:cubicBezTo>
                    <a:pt x="5408" y="33492"/>
                    <a:pt x="4621" y="34073"/>
                    <a:pt x="3762" y="34073"/>
                  </a:cubicBezTo>
                  <a:cubicBezTo>
                    <a:pt x="3725" y="34073"/>
                    <a:pt x="3687" y="34072"/>
                    <a:pt x="3648" y="34070"/>
                  </a:cubicBezTo>
                  <a:cubicBezTo>
                    <a:pt x="2719" y="34056"/>
                    <a:pt x="1762" y="33748"/>
                    <a:pt x="867" y="33322"/>
                  </a:cubicBezTo>
                  <a:lnTo>
                    <a:pt x="826" y="33381"/>
                  </a:lnTo>
                  <a:cubicBezTo>
                    <a:pt x="1654" y="34083"/>
                    <a:pt x="2764" y="34641"/>
                    <a:pt x="3906" y="34641"/>
                  </a:cubicBezTo>
                  <a:cubicBezTo>
                    <a:pt x="4084" y="34641"/>
                    <a:pt x="4262" y="34628"/>
                    <a:pt x="4441" y="34599"/>
                  </a:cubicBezTo>
                  <a:cubicBezTo>
                    <a:pt x="5204" y="34437"/>
                    <a:pt x="5884" y="34051"/>
                    <a:pt x="6568" y="33753"/>
                  </a:cubicBezTo>
                  <a:cubicBezTo>
                    <a:pt x="7179" y="33430"/>
                    <a:pt x="7782" y="33281"/>
                    <a:pt x="8361" y="33281"/>
                  </a:cubicBezTo>
                  <a:cubicBezTo>
                    <a:pt x="9563" y="33281"/>
                    <a:pt x="10659" y="33926"/>
                    <a:pt x="11488" y="35003"/>
                  </a:cubicBezTo>
                  <a:cubicBezTo>
                    <a:pt x="11489" y="35166"/>
                    <a:pt x="11494" y="35328"/>
                    <a:pt x="11498" y="35490"/>
                  </a:cubicBezTo>
                  <a:cubicBezTo>
                    <a:pt x="10825" y="34946"/>
                    <a:pt x="9972" y="34701"/>
                    <a:pt x="9107" y="34701"/>
                  </a:cubicBezTo>
                  <a:cubicBezTo>
                    <a:pt x="8517" y="34701"/>
                    <a:pt x="7921" y="34816"/>
                    <a:pt x="7375" y="35029"/>
                  </a:cubicBezTo>
                  <a:cubicBezTo>
                    <a:pt x="6638" y="35258"/>
                    <a:pt x="5977" y="35816"/>
                    <a:pt x="5258" y="35989"/>
                  </a:cubicBezTo>
                  <a:cubicBezTo>
                    <a:pt x="5009" y="36044"/>
                    <a:pt x="4749" y="36068"/>
                    <a:pt x="4483" y="36068"/>
                  </a:cubicBezTo>
                  <a:cubicBezTo>
                    <a:pt x="3994" y="36068"/>
                    <a:pt x="3485" y="35985"/>
                    <a:pt x="2989" y="35856"/>
                  </a:cubicBezTo>
                  <a:lnTo>
                    <a:pt x="2957" y="35920"/>
                  </a:lnTo>
                  <a:cubicBezTo>
                    <a:pt x="3552" y="36290"/>
                    <a:pt x="4250" y="36541"/>
                    <a:pt x="4995" y="36541"/>
                  </a:cubicBezTo>
                  <a:cubicBezTo>
                    <a:pt x="5111" y="36541"/>
                    <a:pt x="5229" y="36535"/>
                    <a:pt x="5347" y="36523"/>
                  </a:cubicBezTo>
                  <a:cubicBezTo>
                    <a:pt x="6881" y="36227"/>
                    <a:pt x="8098" y="35020"/>
                    <a:pt x="9689" y="35020"/>
                  </a:cubicBezTo>
                  <a:cubicBezTo>
                    <a:pt x="9726" y="35020"/>
                    <a:pt x="9764" y="35021"/>
                    <a:pt x="9802" y="35022"/>
                  </a:cubicBezTo>
                  <a:cubicBezTo>
                    <a:pt x="10470" y="35032"/>
                    <a:pt x="11079" y="35386"/>
                    <a:pt x="11511" y="35884"/>
                  </a:cubicBezTo>
                  <a:cubicBezTo>
                    <a:pt x="11529" y="36289"/>
                    <a:pt x="11556" y="36693"/>
                    <a:pt x="11593" y="37096"/>
                  </a:cubicBezTo>
                  <a:cubicBezTo>
                    <a:pt x="10714" y="36452"/>
                    <a:pt x="9640" y="36119"/>
                    <a:pt x="8555" y="36119"/>
                  </a:cubicBezTo>
                  <a:cubicBezTo>
                    <a:pt x="8102" y="36119"/>
                    <a:pt x="7647" y="36177"/>
                    <a:pt x="7204" y="36295"/>
                  </a:cubicBezTo>
                  <a:cubicBezTo>
                    <a:pt x="5983" y="36568"/>
                    <a:pt x="4801" y="37303"/>
                    <a:pt x="3592" y="37303"/>
                  </a:cubicBezTo>
                  <a:cubicBezTo>
                    <a:pt x="3202" y="37303"/>
                    <a:pt x="2808" y="37226"/>
                    <a:pt x="2410" y="37033"/>
                  </a:cubicBezTo>
                  <a:lnTo>
                    <a:pt x="2360" y="37084"/>
                  </a:lnTo>
                  <a:cubicBezTo>
                    <a:pt x="2863" y="37556"/>
                    <a:pt x="3457" y="37725"/>
                    <a:pt x="4082" y="37725"/>
                  </a:cubicBezTo>
                  <a:cubicBezTo>
                    <a:pt x="5197" y="37725"/>
                    <a:pt x="6408" y="37186"/>
                    <a:pt x="7372" y="36871"/>
                  </a:cubicBezTo>
                  <a:cubicBezTo>
                    <a:pt x="7970" y="36611"/>
                    <a:pt x="8587" y="36471"/>
                    <a:pt x="9182" y="36471"/>
                  </a:cubicBezTo>
                  <a:cubicBezTo>
                    <a:pt x="10101" y="36471"/>
                    <a:pt x="10968" y="36803"/>
                    <a:pt x="11637" y="37538"/>
                  </a:cubicBezTo>
                  <a:cubicBezTo>
                    <a:pt x="11681" y="37934"/>
                    <a:pt x="11734" y="38329"/>
                    <a:pt x="11798" y="38723"/>
                  </a:cubicBezTo>
                  <a:cubicBezTo>
                    <a:pt x="11037" y="38181"/>
                    <a:pt x="10117" y="37901"/>
                    <a:pt x="9188" y="37901"/>
                  </a:cubicBezTo>
                  <a:cubicBezTo>
                    <a:pt x="8614" y="37901"/>
                    <a:pt x="8037" y="38008"/>
                    <a:pt x="7492" y="38227"/>
                  </a:cubicBezTo>
                  <a:cubicBezTo>
                    <a:pt x="5812" y="38797"/>
                    <a:pt x="5066" y="40649"/>
                    <a:pt x="3184" y="40753"/>
                  </a:cubicBezTo>
                  <a:lnTo>
                    <a:pt x="3175" y="40823"/>
                  </a:lnTo>
                  <a:cubicBezTo>
                    <a:pt x="3353" y="40859"/>
                    <a:pt x="3534" y="40877"/>
                    <a:pt x="3716" y="40877"/>
                  </a:cubicBezTo>
                  <a:cubicBezTo>
                    <a:pt x="4420" y="40877"/>
                    <a:pt x="5139" y="40615"/>
                    <a:pt x="5708" y="40156"/>
                  </a:cubicBezTo>
                  <a:cubicBezTo>
                    <a:pt x="6889" y="39167"/>
                    <a:pt x="8254" y="38220"/>
                    <a:pt x="9822" y="38220"/>
                  </a:cubicBezTo>
                  <a:cubicBezTo>
                    <a:pt x="9908" y="38220"/>
                    <a:pt x="9995" y="38223"/>
                    <a:pt x="10083" y="38229"/>
                  </a:cubicBezTo>
                  <a:cubicBezTo>
                    <a:pt x="10775" y="38309"/>
                    <a:pt x="11402" y="38670"/>
                    <a:pt x="11876" y="39174"/>
                  </a:cubicBezTo>
                  <a:cubicBezTo>
                    <a:pt x="11966" y="39668"/>
                    <a:pt x="12072" y="40160"/>
                    <a:pt x="12194" y="40651"/>
                  </a:cubicBezTo>
                  <a:cubicBezTo>
                    <a:pt x="11655" y="40212"/>
                    <a:pt x="10944" y="40010"/>
                    <a:pt x="10219" y="40010"/>
                  </a:cubicBezTo>
                  <a:cubicBezTo>
                    <a:pt x="9316" y="40010"/>
                    <a:pt x="8392" y="40324"/>
                    <a:pt x="7752" y="40883"/>
                  </a:cubicBezTo>
                  <a:cubicBezTo>
                    <a:pt x="7043" y="41520"/>
                    <a:pt x="6293" y="42001"/>
                    <a:pt x="5716" y="42786"/>
                  </a:cubicBezTo>
                  <a:cubicBezTo>
                    <a:pt x="5495" y="43126"/>
                    <a:pt x="5431" y="43540"/>
                    <a:pt x="5496" y="43939"/>
                  </a:cubicBezTo>
                  <a:cubicBezTo>
                    <a:pt x="4810" y="44639"/>
                    <a:pt x="4313" y="45505"/>
                    <a:pt x="4129" y="46536"/>
                  </a:cubicBezTo>
                  <a:lnTo>
                    <a:pt x="4198" y="46553"/>
                  </a:lnTo>
                  <a:cubicBezTo>
                    <a:pt x="4578" y="45787"/>
                    <a:pt x="5113" y="45130"/>
                    <a:pt x="5705" y="44554"/>
                  </a:cubicBezTo>
                  <a:cubicBezTo>
                    <a:pt x="5878" y="44874"/>
                    <a:pt x="6141" y="45139"/>
                    <a:pt x="6470" y="45284"/>
                  </a:cubicBezTo>
                  <a:cubicBezTo>
                    <a:pt x="5682" y="46349"/>
                    <a:pt x="5236" y="47674"/>
                    <a:pt x="5243" y="48992"/>
                  </a:cubicBezTo>
                  <a:lnTo>
                    <a:pt x="5314" y="49005"/>
                  </a:lnTo>
                  <a:cubicBezTo>
                    <a:pt x="5740" y="48128"/>
                    <a:pt x="6147" y="47291"/>
                    <a:pt x="6613" y="46495"/>
                  </a:cubicBezTo>
                  <a:cubicBezTo>
                    <a:pt x="7299" y="45319"/>
                    <a:pt x="8015" y="44002"/>
                    <a:pt x="9262" y="43338"/>
                  </a:cubicBezTo>
                  <a:cubicBezTo>
                    <a:pt x="10090" y="43045"/>
                    <a:pt x="10929" y="42875"/>
                    <a:pt x="11786" y="42875"/>
                  </a:cubicBezTo>
                  <a:cubicBezTo>
                    <a:pt x="12157" y="42875"/>
                    <a:pt x="12531" y="42907"/>
                    <a:pt x="12909" y="42974"/>
                  </a:cubicBezTo>
                  <a:cubicBezTo>
                    <a:pt x="13013" y="43257"/>
                    <a:pt x="13123" y="43538"/>
                    <a:pt x="13240" y="43819"/>
                  </a:cubicBezTo>
                  <a:cubicBezTo>
                    <a:pt x="13219" y="43819"/>
                    <a:pt x="13198" y="43819"/>
                    <a:pt x="13177" y="43819"/>
                  </a:cubicBezTo>
                  <a:cubicBezTo>
                    <a:pt x="12748" y="43819"/>
                    <a:pt x="12318" y="43822"/>
                    <a:pt x="11903" y="43944"/>
                  </a:cubicBezTo>
                  <a:cubicBezTo>
                    <a:pt x="10035" y="44284"/>
                    <a:pt x="8361" y="45403"/>
                    <a:pt x="7188" y="46867"/>
                  </a:cubicBezTo>
                  <a:cubicBezTo>
                    <a:pt x="6609" y="47601"/>
                    <a:pt x="6147" y="48410"/>
                    <a:pt x="5790" y="49253"/>
                  </a:cubicBezTo>
                  <a:lnTo>
                    <a:pt x="5852" y="49287"/>
                  </a:lnTo>
                  <a:cubicBezTo>
                    <a:pt x="7680" y="46734"/>
                    <a:pt x="10297" y="44659"/>
                    <a:pt x="13464" y="44335"/>
                  </a:cubicBezTo>
                  <a:cubicBezTo>
                    <a:pt x="13752" y="44973"/>
                    <a:pt x="14072" y="45601"/>
                    <a:pt x="14420" y="46214"/>
                  </a:cubicBezTo>
                  <a:cubicBezTo>
                    <a:pt x="13881" y="45928"/>
                    <a:pt x="13271" y="45791"/>
                    <a:pt x="12655" y="45791"/>
                  </a:cubicBezTo>
                  <a:cubicBezTo>
                    <a:pt x="11578" y="45791"/>
                    <a:pt x="10483" y="46210"/>
                    <a:pt x="9722" y="46979"/>
                  </a:cubicBezTo>
                  <a:cubicBezTo>
                    <a:pt x="8441" y="48323"/>
                    <a:pt x="6958" y="49393"/>
                    <a:pt x="5070" y="49693"/>
                  </a:cubicBezTo>
                  <a:cubicBezTo>
                    <a:pt x="5070" y="49693"/>
                    <a:pt x="5055" y="49761"/>
                    <a:pt x="5055" y="49762"/>
                  </a:cubicBezTo>
                  <a:lnTo>
                    <a:pt x="5055" y="49762"/>
                  </a:lnTo>
                  <a:cubicBezTo>
                    <a:pt x="5361" y="49889"/>
                    <a:pt x="5670" y="49946"/>
                    <a:pt x="5974" y="49946"/>
                  </a:cubicBezTo>
                  <a:cubicBezTo>
                    <a:pt x="7140" y="49946"/>
                    <a:pt x="8236" y="49105"/>
                    <a:pt x="8855" y="48141"/>
                  </a:cubicBezTo>
                  <a:cubicBezTo>
                    <a:pt x="9753" y="47153"/>
                    <a:pt x="11212" y="46669"/>
                    <a:pt x="12471" y="46539"/>
                  </a:cubicBezTo>
                  <a:cubicBezTo>
                    <a:pt x="12669" y="46516"/>
                    <a:pt x="12869" y="46505"/>
                    <a:pt x="13070" y="46505"/>
                  </a:cubicBezTo>
                  <a:cubicBezTo>
                    <a:pt x="13605" y="46505"/>
                    <a:pt x="14149" y="46582"/>
                    <a:pt x="14711" y="46713"/>
                  </a:cubicBezTo>
                  <a:cubicBezTo>
                    <a:pt x="15054" y="47285"/>
                    <a:pt x="15422" y="47844"/>
                    <a:pt x="15813" y="48389"/>
                  </a:cubicBezTo>
                  <a:cubicBezTo>
                    <a:pt x="15367" y="48273"/>
                    <a:pt x="14905" y="48224"/>
                    <a:pt x="14443" y="48224"/>
                  </a:cubicBezTo>
                  <a:cubicBezTo>
                    <a:pt x="14065" y="48224"/>
                    <a:pt x="13688" y="48257"/>
                    <a:pt x="13321" y="48313"/>
                  </a:cubicBezTo>
                  <a:cubicBezTo>
                    <a:pt x="11801" y="48521"/>
                    <a:pt x="10485" y="49338"/>
                    <a:pt x="9068" y="49845"/>
                  </a:cubicBezTo>
                  <a:cubicBezTo>
                    <a:pt x="7621" y="50169"/>
                    <a:pt x="6227" y="50214"/>
                    <a:pt x="4722" y="50384"/>
                  </a:cubicBezTo>
                  <a:lnTo>
                    <a:pt x="4708" y="50454"/>
                  </a:lnTo>
                  <a:cubicBezTo>
                    <a:pt x="5260" y="50701"/>
                    <a:pt x="5842" y="50811"/>
                    <a:pt x="6425" y="50811"/>
                  </a:cubicBezTo>
                  <a:cubicBezTo>
                    <a:pt x="7371" y="50811"/>
                    <a:pt x="8321" y="50522"/>
                    <a:pt x="9148" y="50062"/>
                  </a:cubicBezTo>
                  <a:cubicBezTo>
                    <a:pt x="11398" y="49365"/>
                    <a:pt x="13683" y="48949"/>
                    <a:pt x="16022" y="48676"/>
                  </a:cubicBezTo>
                  <a:cubicBezTo>
                    <a:pt x="16323" y="49085"/>
                    <a:pt x="16637" y="49486"/>
                    <a:pt x="16962" y="49876"/>
                  </a:cubicBezTo>
                  <a:cubicBezTo>
                    <a:pt x="16595" y="49765"/>
                    <a:pt x="16233" y="49715"/>
                    <a:pt x="15877" y="49715"/>
                  </a:cubicBezTo>
                  <a:cubicBezTo>
                    <a:pt x="13581" y="49715"/>
                    <a:pt x="11526" y="51788"/>
                    <a:pt x="9696" y="53012"/>
                  </a:cubicBezTo>
                  <a:cubicBezTo>
                    <a:pt x="8654" y="53479"/>
                    <a:pt x="7559" y="53640"/>
                    <a:pt x="6433" y="53640"/>
                  </a:cubicBezTo>
                  <a:cubicBezTo>
                    <a:pt x="5888" y="53640"/>
                    <a:pt x="5336" y="53602"/>
                    <a:pt x="4780" y="53543"/>
                  </a:cubicBezTo>
                  <a:lnTo>
                    <a:pt x="4752" y="53608"/>
                  </a:lnTo>
                  <a:cubicBezTo>
                    <a:pt x="5404" y="54031"/>
                    <a:pt x="6160" y="54228"/>
                    <a:pt x="6922" y="54228"/>
                  </a:cubicBezTo>
                  <a:cubicBezTo>
                    <a:pt x="7958" y="54228"/>
                    <a:pt x="9005" y="53864"/>
                    <a:pt x="9815" y="53210"/>
                  </a:cubicBezTo>
                  <a:cubicBezTo>
                    <a:pt x="12105" y="51958"/>
                    <a:pt x="14524" y="50183"/>
                    <a:pt x="17219" y="50178"/>
                  </a:cubicBezTo>
                  <a:cubicBezTo>
                    <a:pt x="17498" y="50503"/>
                    <a:pt x="17783" y="50821"/>
                    <a:pt x="18078" y="51131"/>
                  </a:cubicBezTo>
                  <a:cubicBezTo>
                    <a:pt x="17721" y="51017"/>
                    <a:pt x="17350" y="50964"/>
                    <a:pt x="16978" y="50964"/>
                  </a:cubicBezTo>
                  <a:cubicBezTo>
                    <a:pt x="16184" y="50964"/>
                    <a:pt x="15382" y="51204"/>
                    <a:pt x="14695" y="51602"/>
                  </a:cubicBezTo>
                  <a:cubicBezTo>
                    <a:pt x="13836" y="51992"/>
                    <a:pt x="12887" y="52271"/>
                    <a:pt x="12188" y="52955"/>
                  </a:cubicBezTo>
                  <a:cubicBezTo>
                    <a:pt x="11186" y="53922"/>
                    <a:pt x="10142" y="54557"/>
                    <a:pt x="8936" y="55304"/>
                  </a:cubicBezTo>
                  <a:lnTo>
                    <a:pt x="8956" y="55374"/>
                  </a:lnTo>
                  <a:cubicBezTo>
                    <a:pt x="9908" y="55304"/>
                    <a:pt x="10827" y="54970"/>
                    <a:pt x="11635" y="54427"/>
                  </a:cubicBezTo>
                  <a:cubicBezTo>
                    <a:pt x="12422" y="53869"/>
                    <a:pt x="12866" y="53093"/>
                    <a:pt x="13607" y="52491"/>
                  </a:cubicBezTo>
                  <a:cubicBezTo>
                    <a:pt x="14645" y="51612"/>
                    <a:pt x="15954" y="51565"/>
                    <a:pt x="17275" y="51565"/>
                  </a:cubicBezTo>
                  <a:cubicBezTo>
                    <a:pt x="17430" y="51565"/>
                    <a:pt x="17586" y="51566"/>
                    <a:pt x="17741" y="51566"/>
                  </a:cubicBezTo>
                  <a:cubicBezTo>
                    <a:pt x="17990" y="51566"/>
                    <a:pt x="18239" y="51564"/>
                    <a:pt x="18485" y="51556"/>
                  </a:cubicBezTo>
                  <a:cubicBezTo>
                    <a:pt x="18813" y="51888"/>
                    <a:pt x="19151" y="52213"/>
                    <a:pt x="19494" y="52526"/>
                  </a:cubicBezTo>
                  <a:cubicBezTo>
                    <a:pt x="18753" y="52219"/>
                    <a:pt x="17943" y="52056"/>
                    <a:pt x="17137" y="52056"/>
                  </a:cubicBezTo>
                  <a:cubicBezTo>
                    <a:pt x="16171" y="52056"/>
                    <a:pt x="15211" y="52290"/>
                    <a:pt x="14381" y="52789"/>
                  </a:cubicBezTo>
                  <a:cubicBezTo>
                    <a:pt x="12648" y="53968"/>
                    <a:pt x="10957" y="54837"/>
                    <a:pt x="9261" y="56073"/>
                  </a:cubicBezTo>
                  <a:lnTo>
                    <a:pt x="9287" y="56139"/>
                  </a:lnTo>
                  <a:cubicBezTo>
                    <a:pt x="10860" y="55924"/>
                    <a:pt x="12214" y="54990"/>
                    <a:pt x="13217" y="53823"/>
                  </a:cubicBezTo>
                  <a:cubicBezTo>
                    <a:pt x="14349" y="53026"/>
                    <a:pt x="15660" y="52800"/>
                    <a:pt x="17007" y="52800"/>
                  </a:cubicBezTo>
                  <a:cubicBezTo>
                    <a:pt x="18028" y="52800"/>
                    <a:pt x="19070" y="52930"/>
                    <a:pt x="20071" y="53038"/>
                  </a:cubicBezTo>
                  <a:cubicBezTo>
                    <a:pt x="20537" y="53439"/>
                    <a:pt x="21015" y="53821"/>
                    <a:pt x="21502" y="54183"/>
                  </a:cubicBezTo>
                  <a:cubicBezTo>
                    <a:pt x="20494" y="53838"/>
                    <a:pt x="19422" y="53663"/>
                    <a:pt x="18350" y="53663"/>
                  </a:cubicBezTo>
                  <a:cubicBezTo>
                    <a:pt x="17174" y="53663"/>
                    <a:pt x="15998" y="53874"/>
                    <a:pt x="14909" y="54303"/>
                  </a:cubicBezTo>
                  <a:cubicBezTo>
                    <a:pt x="12669" y="55265"/>
                    <a:pt x="10712" y="56492"/>
                    <a:pt x="8416" y="57307"/>
                  </a:cubicBezTo>
                  <a:lnTo>
                    <a:pt x="8420" y="57380"/>
                  </a:lnTo>
                  <a:cubicBezTo>
                    <a:pt x="8541" y="57392"/>
                    <a:pt x="8662" y="57397"/>
                    <a:pt x="8782" y="57397"/>
                  </a:cubicBezTo>
                  <a:cubicBezTo>
                    <a:pt x="9282" y="57397"/>
                    <a:pt x="9778" y="57301"/>
                    <a:pt x="10253" y="57158"/>
                  </a:cubicBezTo>
                  <a:cubicBezTo>
                    <a:pt x="10708" y="57045"/>
                    <a:pt x="11126" y="56857"/>
                    <a:pt x="11520" y="56627"/>
                  </a:cubicBezTo>
                  <a:lnTo>
                    <a:pt x="11520" y="56627"/>
                  </a:lnTo>
                  <a:lnTo>
                    <a:pt x="11507" y="56667"/>
                  </a:lnTo>
                  <a:cubicBezTo>
                    <a:pt x="12134" y="57037"/>
                    <a:pt x="12861" y="57234"/>
                    <a:pt x="13595" y="57234"/>
                  </a:cubicBezTo>
                  <a:cubicBezTo>
                    <a:pt x="13674" y="57234"/>
                    <a:pt x="13752" y="57232"/>
                    <a:pt x="13830" y="57228"/>
                  </a:cubicBezTo>
                  <a:cubicBezTo>
                    <a:pt x="14222" y="57536"/>
                    <a:pt x="14735" y="57715"/>
                    <a:pt x="15222" y="57715"/>
                  </a:cubicBezTo>
                  <a:cubicBezTo>
                    <a:pt x="15316" y="57715"/>
                    <a:pt x="15409" y="57708"/>
                    <a:pt x="15501" y="57694"/>
                  </a:cubicBezTo>
                  <a:cubicBezTo>
                    <a:pt x="16501" y="57507"/>
                    <a:pt x="17346" y="57064"/>
                    <a:pt x="18354" y="56951"/>
                  </a:cubicBezTo>
                  <a:cubicBezTo>
                    <a:pt x="19090" y="56845"/>
                    <a:pt x="19795" y="56662"/>
                    <a:pt x="20493" y="56497"/>
                  </a:cubicBezTo>
                  <a:lnTo>
                    <a:pt x="20493" y="56497"/>
                  </a:lnTo>
                  <a:cubicBezTo>
                    <a:pt x="19403" y="57270"/>
                    <a:pt x="18367" y="58212"/>
                    <a:pt x="17071" y="58407"/>
                  </a:cubicBezTo>
                  <a:cubicBezTo>
                    <a:pt x="16897" y="58411"/>
                    <a:pt x="16723" y="58412"/>
                    <a:pt x="16551" y="58412"/>
                  </a:cubicBezTo>
                  <a:cubicBezTo>
                    <a:pt x="16071" y="58412"/>
                    <a:pt x="15596" y="58401"/>
                    <a:pt x="15120" y="58401"/>
                  </a:cubicBezTo>
                  <a:cubicBezTo>
                    <a:pt x="14359" y="58401"/>
                    <a:pt x="13596" y="58429"/>
                    <a:pt x="12811" y="58576"/>
                  </a:cubicBezTo>
                  <a:lnTo>
                    <a:pt x="12802" y="58646"/>
                  </a:lnTo>
                  <a:cubicBezTo>
                    <a:pt x="13466" y="58900"/>
                    <a:pt x="14153" y="59012"/>
                    <a:pt x="14840" y="59012"/>
                  </a:cubicBezTo>
                  <a:cubicBezTo>
                    <a:pt x="15607" y="59012"/>
                    <a:pt x="16375" y="58872"/>
                    <a:pt x="17112" y="58634"/>
                  </a:cubicBezTo>
                  <a:cubicBezTo>
                    <a:pt x="18551" y="58407"/>
                    <a:pt x="19983" y="57845"/>
                    <a:pt x="21143" y="56987"/>
                  </a:cubicBezTo>
                  <a:cubicBezTo>
                    <a:pt x="21466" y="56766"/>
                    <a:pt x="21837" y="56462"/>
                    <a:pt x="22224" y="56184"/>
                  </a:cubicBezTo>
                  <a:cubicBezTo>
                    <a:pt x="22354" y="56171"/>
                    <a:pt x="22484" y="56162"/>
                    <a:pt x="22615" y="56157"/>
                  </a:cubicBezTo>
                  <a:lnTo>
                    <a:pt x="22615" y="56157"/>
                  </a:lnTo>
                  <a:cubicBezTo>
                    <a:pt x="22124" y="56481"/>
                    <a:pt x="21668" y="56850"/>
                    <a:pt x="21330" y="57344"/>
                  </a:cubicBezTo>
                  <a:cubicBezTo>
                    <a:pt x="20160" y="58709"/>
                    <a:pt x="19564" y="60833"/>
                    <a:pt x="17466" y="60833"/>
                  </a:cubicBezTo>
                  <a:cubicBezTo>
                    <a:pt x="17415" y="60833"/>
                    <a:pt x="17363" y="60832"/>
                    <a:pt x="17310" y="60830"/>
                  </a:cubicBezTo>
                  <a:lnTo>
                    <a:pt x="17293" y="60899"/>
                  </a:lnTo>
                  <a:cubicBezTo>
                    <a:pt x="17642" y="61016"/>
                    <a:pt x="17963" y="61070"/>
                    <a:pt x="18259" y="61070"/>
                  </a:cubicBezTo>
                  <a:cubicBezTo>
                    <a:pt x="20613" y="61070"/>
                    <a:pt x="21452" y="57701"/>
                    <a:pt x="23066" y="56302"/>
                  </a:cubicBezTo>
                  <a:cubicBezTo>
                    <a:pt x="23120" y="56255"/>
                    <a:pt x="23176" y="56208"/>
                    <a:pt x="23231" y="56163"/>
                  </a:cubicBezTo>
                  <a:cubicBezTo>
                    <a:pt x="23443" y="56176"/>
                    <a:pt x="23659" y="56203"/>
                    <a:pt x="23876" y="56243"/>
                  </a:cubicBezTo>
                  <a:lnTo>
                    <a:pt x="23907" y="56179"/>
                  </a:lnTo>
                  <a:cubicBezTo>
                    <a:pt x="23788" y="56085"/>
                    <a:pt x="23661" y="56003"/>
                    <a:pt x="23529" y="55931"/>
                  </a:cubicBezTo>
                  <a:cubicBezTo>
                    <a:pt x="23626" y="55857"/>
                    <a:pt x="23726" y="55785"/>
                    <a:pt x="23826" y="55713"/>
                  </a:cubicBezTo>
                  <a:cubicBezTo>
                    <a:pt x="23956" y="55787"/>
                    <a:pt x="24086" y="55862"/>
                    <a:pt x="24215" y="55934"/>
                  </a:cubicBezTo>
                  <a:cubicBezTo>
                    <a:pt x="24102" y="55849"/>
                    <a:pt x="23988" y="55764"/>
                    <a:pt x="23875" y="55679"/>
                  </a:cubicBezTo>
                  <a:cubicBezTo>
                    <a:pt x="24665" y="55118"/>
                    <a:pt x="25516" y="54592"/>
                    <a:pt x="26155" y="53852"/>
                  </a:cubicBezTo>
                  <a:cubicBezTo>
                    <a:pt x="27004" y="52814"/>
                    <a:pt x="27563" y="51555"/>
                    <a:pt x="27738" y="50235"/>
                  </a:cubicBezTo>
                  <a:lnTo>
                    <a:pt x="27738" y="50235"/>
                  </a:lnTo>
                  <a:cubicBezTo>
                    <a:pt x="26793" y="51437"/>
                    <a:pt x="25794" y="53813"/>
                    <a:pt x="24492" y="54975"/>
                  </a:cubicBezTo>
                  <a:cubicBezTo>
                    <a:pt x="24234" y="55169"/>
                    <a:pt x="23954" y="55345"/>
                    <a:pt x="23664" y="55517"/>
                  </a:cubicBezTo>
                  <a:cubicBezTo>
                    <a:pt x="23544" y="55426"/>
                    <a:pt x="23424" y="55333"/>
                    <a:pt x="23305" y="55240"/>
                  </a:cubicBezTo>
                  <a:cubicBezTo>
                    <a:pt x="25426" y="53435"/>
                    <a:pt x="26778" y="49204"/>
                    <a:pt x="26835" y="49021"/>
                  </a:cubicBezTo>
                  <a:lnTo>
                    <a:pt x="26151" y="48806"/>
                  </a:lnTo>
                  <a:cubicBezTo>
                    <a:pt x="26139" y="48850"/>
                    <a:pt x="24755" y="53180"/>
                    <a:pt x="22732" y="54786"/>
                  </a:cubicBezTo>
                  <a:lnTo>
                    <a:pt x="22454" y="54558"/>
                  </a:lnTo>
                  <a:cubicBezTo>
                    <a:pt x="22946" y="54106"/>
                    <a:pt x="23329" y="53574"/>
                    <a:pt x="23635" y="53003"/>
                  </a:cubicBezTo>
                  <a:cubicBezTo>
                    <a:pt x="24153" y="52098"/>
                    <a:pt x="24222" y="51023"/>
                    <a:pt x="24585" y="50063"/>
                  </a:cubicBezTo>
                  <a:cubicBezTo>
                    <a:pt x="25123" y="49168"/>
                    <a:pt x="25542" y="48206"/>
                    <a:pt x="25373" y="47106"/>
                  </a:cubicBezTo>
                  <a:lnTo>
                    <a:pt x="25303" y="47091"/>
                  </a:lnTo>
                  <a:cubicBezTo>
                    <a:pt x="24687" y="47992"/>
                    <a:pt x="24506" y="48959"/>
                    <a:pt x="24367" y="49986"/>
                  </a:cubicBezTo>
                  <a:cubicBezTo>
                    <a:pt x="23716" y="51504"/>
                    <a:pt x="22661" y="52785"/>
                    <a:pt x="22326" y="54453"/>
                  </a:cubicBezTo>
                  <a:cubicBezTo>
                    <a:pt x="21846" y="54054"/>
                    <a:pt x="21376" y="53646"/>
                    <a:pt x="20918" y="53226"/>
                  </a:cubicBezTo>
                  <a:cubicBezTo>
                    <a:pt x="21457" y="52721"/>
                    <a:pt x="21893" y="52138"/>
                    <a:pt x="22265" y="51524"/>
                  </a:cubicBezTo>
                  <a:cubicBezTo>
                    <a:pt x="22896" y="50523"/>
                    <a:pt x="23116" y="49329"/>
                    <a:pt x="23628" y="48277"/>
                  </a:cubicBezTo>
                  <a:cubicBezTo>
                    <a:pt x="24316" y="47307"/>
                    <a:pt x="24894" y="46278"/>
                    <a:pt x="24948" y="45036"/>
                  </a:cubicBezTo>
                  <a:lnTo>
                    <a:pt x="24881" y="45011"/>
                  </a:lnTo>
                  <a:cubicBezTo>
                    <a:pt x="24078" y="45947"/>
                    <a:pt x="23724" y="47037"/>
                    <a:pt x="23418" y="48179"/>
                  </a:cubicBezTo>
                  <a:cubicBezTo>
                    <a:pt x="22530" y="49833"/>
                    <a:pt x="21300" y="51254"/>
                    <a:pt x="20772" y="53093"/>
                  </a:cubicBezTo>
                  <a:cubicBezTo>
                    <a:pt x="20275" y="52633"/>
                    <a:pt x="19793" y="52160"/>
                    <a:pt x="19326" y="51671"/>
                  </a:cubicBezTo>
                  <a:cubicBezTo>
                    <a:pt x="19974" y="51240"/>
                    <a:pt x="20513" y="50674"/>
                    <a:pt x="20988" y="50078"/>
                  </a:cubicBezTo>
                  <a:cubicBezTo>
                    <a:pt x="21796" y="49077"/>
                    <a:pt x="22172" y="47825"/>
                    <a:pt x="22820" y="46735"/>
                  </a:cubicBezTo>
                  <a:cubicBezTo>
                    <a:pt x="23634" y="45745"/>
                    <a:pt x="24333" y="44678"/>
                    <a:pt x="24522" y="43358"/>
                  </a:cubicBezTo>
                  <a:lnTo>
                    <a:pt x="24456" y="43327"/>
                  </a:lnTo>
                  <a:cubicBezTo>
                    <a:pt x="23546" y="44285"/>
                    <a:pt x="23065" y="45425"/>
                    <a:pt x="22618" y="46618"/>
                  </a:cubicBezTo>
                  <a:cubicBezTo>
                    <a:pt x="21519" y="48306"/>
                    <a:pt x="20127" y="49716"/>
                    <a:pt x="19174" y="51511"/>
                  </a:cubicBezTo>
                  <a:cubicBezTo>
                    <a:pt x="18889" y="51209"/>
                    <a:pt x="18611" y="50902"/>
                    <a:pt x="18339" y="50588"/>
                  </a:cubicBezTo>
                  <a:cubicBezTo>
                    <a:pt x="18254" y="50496"/>
                    <a:pt x="18169" y="50401"/>
                    <a:pt x="18085" y="50306"/>
                  </a:cubicBezTo>
                  <a:cubicBezTo>
                    <a:pt x="18839" y="49950"/>
                    <a:pt x="19509" y="49459"/>
                    <a:pt x="20116" y="48901"/>
                  </a:cubicBezTo>
                  <a:cubicBezTo>
                    <a:pt x="21164" y="47949"/>
                    <a:pt x="21782" y="46668"/>
                    <a:pt x="22392" y="45420"/>
                  </a:cubicBezTo>
                  <a:cubicBezTo>
                    <a:pt x="23163" y="44293"/>
                    <a:pt x="23832" y="43163"/>
                    <a:pt x="24434" y="41923"/>
                  </a:cubicBezTo>
                  <a:lnTo>
                    <a:pt x="24389" y="41869"/>
                  </a:lnTo>
                  <a:cubicBezTo>
                    <a:pt x="23136" y="42612"/>
                    <a:pt x="22577" y="44003"/>
                    <a:pt x="22183" y="45323"/>
                  </a:cubicBezTo>
                  <a:cubicBezTo>
                    <a:pt x="21136" y="47219"/>
                    <a:pt x="19283" y="48444"/>
                    <a:pt x="17938" y="50141"/>
                  </a:cubicBezTo>
                  <a:cubicBezTo>
                    <a:pt x="17645" y="49803"/>
                    <a:pt x="17363" y="49459"/>
                    <a:pt x="17093" y="49108"/>
                  </a:cubicBezTo>
                  <a:cubicBezTo>
                    <a:pt x="19184" y="47944"/>
                    <a:pt x="20564" y="45962"/>
                    <a:pt x="21672" y="43890"/>
                  </a:cubicBezTo>
                  <a:cubicBezTo>
                    <a:pt x="22561" y="42763"/>
                    <a:pt x="23401" y="41675"/>
                    <a:pt x="24320" y="40552"/>
                  </a:cubicBezTo>
                  <a:lnTo>
                    <a:pt x="24284" y="40489"/>
                  </a:lnTo>
                  <a:cubicBezTo>
                    <a:pt x="23796" y="40648"/>
                    <a:pt x="23380" y="40946"/>
                    <a:pt x="23017" y="41284"/>
                  </a:cubicBezTo>
                  <a:cubicBezTo>
                    <a:pt x="21824" y="42243"/>
                    <a:pt x="21728" y="43906"/>
                    <a:pt x="20622" y="44924"/>
                  </a:cubicBezTo>
                  <a:cubicBezTo>
                    <a:pt x="20026" y="45516"/>
                    <a:pt x="19223" y="46362"/>
                    <a:pt x="18627" y="46967"/>
                  </a:cubicBezTo>
                  <a:cubicBezTo>
                    <a:pt x="18055" y="47599"/>
                    <a:pt x="17495" y="48244"/>
                    <a:pt x="16969" y="48945"/>
                  </a:cubicBezTo>
                  <a:cubicBezTo>
                    <a:pt x="16516" y="48346"/>
                    <a:pt x="16097" y="47733"/>
                    <a:pt x="15710" y="47103"/>
                  </a:cubicBezTo>
                  <a:cubicBezTo>
                    <a:pt x="17067" y="46697"/>
                    <a:pt x="18304" y="45962"/>
                    <a:pt x="19328" y="44986"/>
                  </a:cubicBezTo>
                  <a:cubicBezTo>
                    <a:pt x="21072" y="43209"/>
                    <a:pt x="22093" y="40864"/>
                    <a:pt x="23933" y="39187"/>
                  </a:cubicBezTo>
                  <a:lnTo>
                    <a:pt x="23911" y="39120"/>
                  </a:lnTo>
                  <a:cubicBezTo>
                    <a:pt x="23376" y="39205"/>
                    <a:pt x="22929" y="39521"/>
                    <a:pt x="22545" y="39864"/>
                  </a:cubicBezTo>
                  <a:cubicBezTo>
                    <a:pt x="21728" y="40534"/>
                    <a:pt x="21386" y="41531"/>
                    <a:pt x="20982" y="42456"/>
                  </a:cubicBezTo>
                  <a:cubicBezTo>
                    <a:pt x="20770" y="42897"/>
                    <a:pt x="20410" y="43251"/>
                    <a:pt x="20047" y="43572"/>
                  </a:cubicBezTo>
                  <a:cubicBezTo>
                    <a:pt x="18589" y="44760"/>
                    <a:pt x="17064" y="45738"/>
                    <a:pt x="15603" y="46929"/>
                  </a:cubicBezTo>
                  <a:cubicBezTo>
                    <a:pt x="15343" y="46499"/>
                    <a:pt x="15100" y="46062"/>
                    <a:pt x="14871" y="45621"/>
                  </a:cubicBezTo>
                  <a:cubicBezTo>
                    <a:pt x="17911" y="44912"/>
                    <a:pt x="19950" y="42539"/>
                    <a:pt x="21759" y="40133"/>
                  </a:cubicBezTo>
                  <a:cubicBezTo>
                    <a:pt x="22361" y="39360"/>
                    <a:pt x="22759" y="38389"/>
                    <a:pt x="23509" y="37757"/>
                  </a:cubicBezTo>
                  <a:lnTo>
                    <a:pt x="23507" y="37686"/>
                  </a:lnTo>
                  <a:cubicBezTo>
                    <a:pt x="22919" y="37757"/>
                    <a:pt x="22521" y="38177"/>
                    <a:pt x="22156" y="38544"/>
                  </a:cubicBezTo>
                  <a:cubicBezTo>
                    <a:pt x="21388" y="39276"/>
                    <a:pt x="21093" y="40328"/>
                    <a:pt x="20596" y="41200"/>
                  </a:cubicBezTo>
                  <a:cubicBezTo>
                    <a:pt x="19009" y="43030"/>
                    <a:pt x="16678" y="43933"/>
                    <a:pt x="14764" y="45411"/>
                  </a:cubicBezTo>
                  <a:cubicBezTo>
                    <a:pt x="14567" y="45020"/>
                    <a:pt x="14382" y="44625"/>
                    <a:pt x="14209" y="44226"/>
                  </a:cubicBezTo>
                  <a:cubicBezTo>
                    <a:pt x="16102" y="43485"/>
                    <a:pt x="17561" y="41971"/>
                    <a:pt x="19099" y="40686"/>
                  </a:cubicBezTo>
                  <a:cubicBezTo>
                    <a:pt x="20404" y="39418"/>
                    <a:pt x="21132" y="37674"/>
                    <a:pt x="22744" y="36766"/>
                  </a:cubicBezTo>
                  <a:lnTo>
                    <a:pt x="22730" y="36696"/>
                  </a:lnTo>
                  <a:cubicBezTo>
                    <a:pt x="21791" y="36895"/>
                    <a:pt x="21045" y="37544"/>
                    <a:pt x="20402" y="38200"/>
                  </a:cubicBezTo>
                  <a:cubicBezTo>
                    <a:pt x="18592" y="40170"/>
                    <a:pt x="17192" y="42727"/>
                    <a:pt x="14572" y="43676"/>
                  </a:cubicBezTo>
                  <a:cubicBezTo>
                    <a:pt x="14393" y="43734"/>
                    <a:pt x="14210" y="43767"/>
                    <a:pt x="14024" y="43787"/>
                  </a:cubicBezTo>
                  <a:cubicBezTo>
                    <a:pt x="13817" y="43285"/>
                    <a:pt x="13627" y="42778"/>
                    <a:pt x="13455" y="42265"/>
                  </a:cubicBezTo>
                  <a:cubicBezTo>
                    <a:pt x="15608" y="41603"/>
                    <a:pt x="17623" y="40519"/>
                    <a:pt x="19324" y="39041"/>
                  </a:cubicBezTo>
                  <a:cubicBezTo>
                    <a:pt x="19921" y="38521"/>
                    <a:pt x="20466" y="37938"/>
                    <a:pt x="20949" y="37318"/>
                  </a:cubicBezTo>
                  <a:lnTo>
                    <a:pt x="20898" y="37267"/>
                  </a:lnTo>
                  <a:cubicBezTo>
                    <a:pt x="20259" y="37727"/>
                    <a:pt x="19653" y="38203"/>
                    <a:pt x="18996" y="38613"/>
                  </a:cubicBezTo>
                  <a:cubicBezTo>
                    <a:pt x="17184" y="39801"/>
                    <a:pt x="15270" y="40866"/>
                    <a:pt x="13287" y="41742"/>
                  </a:cubicBezTo>
                  <a:cubicBezTo>
                    <a:pt x="13164" y="41343"/>
                    <a:pt x="13050" y="40940"/>
                    <a:pt x="12946" y="40536"/>
                  </a:cubicBezTo>
                  <a:lnTo>
                    <a:pt x="12946" y="40536"/>
                  </a:lnTo>
                  <a:cubicBezTo>
                    <a:pt x="12967" y="40536"/>
                    <a:pt x="12987" y="40536"/>
                    <a:pt x="13008" y="40536"/>
                  </a:cubicBezTo>
                  <a:cubicBezTo>
                    <a:pt x="14098" y="40536"/>
                    <a:pt x="15099" y="40099"/>
                    <a:pt x="16008" y="39527"/>
                  </a:cubicBezTo>
                  <a:cubicBezTo>
                    <a:pt x="17903" y="38813"/>
                    <a:pt x="19834" y="38120"/>
                    <a:pt x="21291" y="36629"/>
                  </a:cubicBezTo>
                  <a:lnTo>
                    <a:pt x="21254" y="36566"/>
                  </a:lnTo>
                  <a:cubicBezTo>
                    <a:pt x="19095" y="36979"/>
                    <a:pt x="17751" y="38403"/>
                    <a:pt x="15918" y="39313"/>
                  </a:cubicBezTo>
                  <a:cubicBezTo>
                    <a:pt x="14864" y="39543"/>
                    <a:pt x="13851" y="39753"/>
                    <a:pt x="12871" y="40243"/>
                  </a:cubicBezTo>
                  <a:cubicBezTo>
                    <a:pt x="12792" y="39913"/>
                    <a:pt x="12717" y="39583"/>
                    <a:pt x="12651" y="39251"/>
                  </a:cubicBezTo>
                  <a:cubicBezTo>
                    <a:pt x="13956" y="38265"/>
                    <a:pt x="15831" y="38610"/>
                    <a:pt x="17314" y="37954"/>
                  </a:cubicBezTo>
                  <a:cubicBezTo>
                    <a:pt x="19005" y="37322"/>
                    <a:pt x="20620" y="36450"/>
                    <a:pt x="21978" y="35259"/>
                  </a:cubicBezTo>
                  <a:lnTo>
                    <a:pt x="21939" y="35201"/>
                  </a:lnTo>
                  <a:cubicBezTo>
                    <a:pt x="20341" y="35997"/>
                    <a:pt x="18719" y="36678"/>
                    <a:pt x="17064" y="37231"/>
                  </a:cubicBezTo>
                  <a:cubicBezTo>
                    <a:pt x="15603" y="37854"/>
                    <a:pt x="13764" y="37692"/>
                    <a:pt x="12558" y="38763"/>
                  </a:cubicBezTo>
                  <a:cubicBezTo>
                    <a:pt x="12490" y="38391"/>
                    <a:pt x="12430" y="38017"/>
                    <a:pt x="12378" y="37643"/>
                  </a:cubicBezTo>
                  <a:cubicBezTo>
                    <a:pt x="13335" y="37091"/>
                    <a:pt x="14466" y="36850"/>
                    <a:pt x="15574" y="36850"/>
                  </a:cubicBezTo>
                  <a:cubicBezTo>
                    <a:pt x="15605" y="36850"/>
                    <a:pt x="15636" y="36851"/>
                    <a:pt x="15668" y="36851"/>
                  </a:cubicBezTo>
                  <a:cubicBezTo>
                    <a:pt x="17045" y="36830"/>
                    <a:pt x="18336" y="36289"/>
                    <a:pt x="19547" y="35720"/>
                  </a:cubicBezTo>
                  <a:cubicBezTo>
                    <a:pt x="20341" y="35329"/>
                    <a:pt x="21107" y="34885"/>
                    <a:pt x="21824" y="34369"/>
                  </a:cubicBezTo>
                  <a:lnTo>
                    <a:pt x="21790" y="34306"/>
                  </a:lnTo>
                  <a:cubicBezTo>
                    <a:pt x="19782" y="35023"/>
                    <a:pt x="17773" y="35906"/>
                    <a:pt x="15650" y="36110"/>
                  </a:cubicBezTo>
                  <a:cubicBezTo>
                    <a:pt x="14476" y="36158"/>
                    <a:pt x="13276" y="36454"/>
                    <a:pt x="12314" y="37152"/>
                  </a:cubicBezTo>
                  <a:cubicBezTo>
                    <a:pt x="12270" y="36778"/>
                    <a:pt x="12232" y="36402"/>
                    <a:pt x="12203" y="36025"/>
                  </a:cubicBezTo>
                  <a:cubicBezTo>
                    <a:pt x="13131" y="35588"/>
                    <a:pt x="14136" y="35306"/>
                    <a:pt x="15152" y="35306"/>
                  </a:cubicBezTo>
                  <a:cubicBezTo>
                    <a:pt x="15303" y="35306"/>
                    <a:pt x="15455" y="35312"/>
                    <a:pt x="15607" y="35325"/>
                  </a:cubicBezTo>
                  <a:cubicBezTo>
                    <a:pt x="15804" y="35342"/>
                    <a:pt x="16001" y="35349"/>
                    <a:pt x="16198" y="35349"/>
                  </a:cubicBezTo>
                  <a:cubicBezTo>
                    <a:pt x="17386" y="35349"/>
                    <a:pt x="18558" y="35066"/>
                    <a:pt x="19669" y="34674"/>
                  </a:cubicBezTo>
                  <a:cubicBezTo>
                    <a:pt x="20519" y="34358"/>
                    <a:pt x="21369" y="33965"/>
                    <a:pt x="22045" y="33345"/>
                  </a:cubicBezTo>
                  <a:cubicBezTo>
                    <a:pt x="22045" y="33345"/>
                    <a:pt x="22003" y="33287"/>
                    <a:pt x="22004" y="33286"/>
                  </a:cubicBezTo>
                  <a:lnTo>
                    <a:pt x="22004" y="33286"/>
                  </a:lnTo>
                  <a:cubicBezTo>
                    <a:pt x="20025" y="34188"/>
                    <a:pt x="17808" y="34560"/>
                    <a:pt x="15653" y="34600"/>
                  </a:cubicBezTo>
                  <a:cubicBezTo>
                    <a:pt x="15569" y="34596"/>
                    <a:pt x="15485" y="34594"/>
                    <a:pt x="15401" y="34594"/>
                  </a:cubicBezTo>
                  <a:cubicBezTo>
                    <a:pt x="14254" y="34594"/>
                    <a:pt x="13135" y="35001"/>
                    <a:pt x="12175" y="35608"/>
                  </a:cubicBezTo>
                  <a:cubicBezTo>
                    <a:pt x="12159" y="35353"/>
                    <a:pt x="12146" y="35098"/>
                    <a:pt x="12137" y="34843"/>
                  </a:cubicBezTo>
                  <a:cubicBezTo>
                    <a:pt x="13060" y="33268"/>
                    <a:pt x="14024" y="32904"/>
                    <a:pt x="15160" y="32904"/>
                  </a:cubicBezTo>
                  <a:cubicBezTo>
                    <a:pt x="16137" y="32904"/>
                    <a:pt x="17241" y="33173"/>
                    <a:pt x="18556" y="33173"/>
                  </a:cubicBezTo>
                  <a:cubicBezTo>
                    <a:pt x="18736" y="33173"/>
                    <a:pt x="18921" y="33168"/>
                    <a:pt x="19110" y="33157"/>
                  </a:cubicBezTo>
                  <a:cubicBezTo>
                    <a:pt x="20069" y="33096"/>
                    <a:pt x="21069" y="32875"/>
                    <a:pt x="21855" y="32313"/>
                  </a:cubicBezTo>
                  <a:lnTo>
                    <a:pt x="21821" y="32251"/>
                  </a:lnTo>
                  <a:cubicBezTo>
                    <a:pt x="21118" y="32525"/>
                    <a:pt x="20388" y="32622"/>
                    <a:pt x="19657" y="32622"/>
                  </a:cubicBezTo>
                  <a:cubicBezTo>
                    <a:pt x="19473" y="32622"/>
                    <a:pt x="19289" y="32616"/>
                    <a:pt x="19106" y="32605"/>
                  </a:cubicBezTo>
                  <a:cubicBezTo>
                    <a:pt x="17725" y="32590"/>
                    <a:pt x="16362" y="32117"/>
                    <a:pt x="14973" y="32117"/>
                  </a:cubicBezTo>
                  <a:cubicBezTo>
                    <a:pt x="14939" y="32117"/>
                    <a:pt x="14904" y="32117"/>
                    <a:pt x="14870" y="32118"/>
                  </a:cubicBezTo>
                  <a:cubicBezTo>
                    <a:pt x="13717" y="32195"/>
                    <a:pt x="12742" y="32921"/>
                    <a:pt x="12117" y="33856"/>
                  </a:cubicBezTo>
                  <a:lnTo>
                    <a:pt x="12117" y="33640"/>
                  </a:lnTo>
                  <a:cubicBezTo>
                    <a:pt x="12568" y="33003"/>
                    <a:pt x="13115" y="32416"/>
                    <a:pt x="13755" y="32017"/>
                  </a:cubicBezTo>
                  <a:cubicBezTo>
                    <a:pt x="14317" y="31672"/>
                    <a:pt x="14891" y="31546"/>
                    <a:pt x="15473" y="31546"/>
                  </a:cubicBezTo>
                  <a:cubicBezTo>
                    <a:pt x="17057" y="31546"/>
                    <a:pt x="18703" y="32478"/>
                    <a:pt x="20341" y="32478"/>
                  </a:cubicBezTo>
                  <a:cubicBezTo>
                    <a:pt x="20709" y="32478"/>
                    <a:pt x="21076" y="32431"/>
                    <a:pt x="21442" y="32317"/>
                  </a:cubicBezTo>
                  <a:lnTo>
                    <a:pt x="21434" y="32244"/>
                  </a:lnTo>
                  <a:cubicBezTo>
                    <a:pt x="20522" y="32226"/>
                    <a:pt x="19653" y="32078"/>
                    <a:pt x="18842" y="31738"/>
                  </a:cubicBezTo>
                  <a:cubicBezTo>
                    <a:pt x="18029" y="31431"/>
                    <a:pt x="17184" y="30977"/>
                    <a:pt x="16218" y="30842"/>
                  </a:cubicBezTo>
                  <a:cubicBezTo>
                    <a:pt x="15977" y="30788"/>
                    <a:pt x="15737" y="30763"/>
                    <a:pt x="15500" y="30763"/>
                  </a:cubicBezTo>
                  <a:cubicBezTo>
                    <a:pt x="14165" y="30763"/>
                    <a:pt x="12934" y="31573"/>
                    <a:pt x="12139" y="32657"/>
                  </a:cubicBezTo>
                  <a:cubicBezTo>
                    <a:pt x="12147" y="32437"/>
                    <a:pt x="12159" y="32219"/>
                    <a:pt x="12173" y="32000"/>
                  </a:cubicBezTo>
                  <a:cubicBezTo>
                    <a:pt x="13246" y="30496"/>
                    <a:pt x="14780" y="30158"/>
                    <a:pt x="16437" y="30158"/>
                  </a:cubicBezTo>
                  <a:cubicBezTo>
                    <a:pt x="17789" y="30158"/>
                    <a:pt x="19224" y="30383"/>
                    <a:pt x="20557" y="30383"/>
                  </a:cubicBezTo>
                  <a:cubicBezTo>
                    <a:pt x="20826" y="30383"/>
                    <a:pt x="21091" y="30374"/>
                    <a:pt x="21350" y="30352"/>
                  </a:cubicBezTo>
                  <a:cubicBezTo>
                    <a:pt x="21856" y="30260"/>
                    <a:pt x="22339" y="30052"/>
                    <a:pt x="22739" y="29754"/>
                  </a:cubicBezTo>
                  <a:lnTo>
                    <a:pt x="22704" y="29693"/>
                  </a:lnTo>
                  <a:cubicBezTo>
                    <a:pt x="22207" y="29916"/>
                    <a:pt x="21696" y="30002"/>
                    <a:pt x="21182" y="30002"/>
                  </a:cubicBezTo>
                  <a:cubicBezTo>
                    <a:pt x="20755" y="30002"/>
                    <a:pt x="20326" y="29943"/>
                    <a:pt x="19900" y="29852"/>
                  </a:cubicBezTo>
                  <a:cubicBezTo>
                    <a:pt x="18883" y="29593"/>
                    <a:pt x="17707" y="29391"/>
                    <a:pt x="16551" y="29391"/>
                  </a:cubicBezTo>
                  <a:cubicBezTo>
                    <a:pt x="14899" y="29391"/>
                    <a:pt x="13289" y="29803"/>
                    <a:pt x="12247" y="31046"/>
                  </a:cubicBezTo>
                  <a:cubicBezTo>
                    <a:pt x="12297" y="30505"/>
                    <a:pt x="12361" y="29964"/>
                    <a:pt x="12441" y="29425"/>
                  </a:cubicBezTo>
                  <a:cubicBezTo>
                    <a:pt x="13647" y="28853"/>
                    <a:pt x="14688" y="28119"/>
                    <a:pt x="15985" y="27913"/>
                  </a:cubicBezTo>
                  <a:cubicBezTo>
                    <a:pt x="17373" y="28033"/>
                    <a:pt x="18665" y="28875"/>
                    <a:pt x="20109" y="28875"/>
                  </a:cubicBezTo>
                  <a:cubicBezTo>
                    <a:pt x="20127" y="28875"/>
                    <a:pt x="20146" y="28874"/>
                    <a:pt x="20165" y="28874"/>
                  </a:cubicBezTo>
                  <a:cubicBezTo>
                    <a:pt x="20223" y="28876"/>
                    <a:pt x="20281" y="28877"/>
                    <a:pt x="20339" y="28877"/>
                  </a:cubicBezTo>
                  <a:cubicBezTo>
                    <a:pt x="21273" y="28877"/>
                    <a:pt x="22227" y="28612"/>
                    <a:pt x="22978" y="28078"/>
                  </a:cubicBezTo>
                  <a:lnTo>
                    <a:pt x="22951" y="28012"/>
                  </a:lnTo>
                  <a:cubicBezTo>
                    <a:pt x="22363" y="28112"/>
                    <a:pt x="21790" y="28151"/>
                    <a:pt x="21224" y="28151"/>
                  </a:cubicBezTo>
                  <a:cubicBezTo>
                    <a:pt x="19958" y="28151"/>
                    <a:pt x="18725" y="27959"/>
                    <a:pt x="17428" y="27843"/>
                  </a:cubicBezTo>
                  <a:cubicBezTo>
                    <a:pt x="16785" y="27791"/>
                    <a:pt x="16112" y="27657"/>
                    <a:pt x="15427" y="27657"/>
                  </a:cubicBezTo>
                  <a:cubicBezTo>
                    <a:pt x="15119" y="27657"/>
                    <a:pt x="14810" y="27684"/>
                    <a:pt x="14499" y="27758"/>
                  </a:cubicBezTo>
                  <a:cubicBezTo>
                    <a:pt x="13720" y="27992"/>
                    <a:pt x="13029" y="28442"/>
                    <a:pt x="12500" y="29040"/>
                  </a:cubicBezTo>
                  <a:cubicBezTo>
                    <a:pt x="12527" y="28873"/>
                    <a:pt x="12556" y="28705"/>
                    <a:pt x="12584" y="28538"/>
                  </a:cubicBezTo>
                  <a:cubicBezTo>
                    <a:pt x="13229" y="27990"/>
                    <a:pt x="13978" y="27530"/>
                    <a:pt x="14759" y="27278"/>
                  </a:cubicBezTo>
                  <a:cubicBezTo>
                    <a:pt x="15266" y="27140"/>
                    <a:pt x="15794" y="27094"/>
                    <a:pt x="16332" y="27094"/>
                  </a:cubicBezTo>
                  <a:cubicBezTo>
                    <a:pt x="17391" y="27094"/>
                    <a:pt x="18492" y="27272"/>
                    <a:pt x="19558" y="27272"/>
                  </a:cubicBezTo>
                  <a:cubicBezTo>
                    <a:pt x="19742" y="27272"/>
                    <a:pt x="19925" y="27266"/>
                    <a:pt x="20107" y="27254"/>
                  </a:cubicBezTo>
                  <a:cubicBezTo>
                    <a:pt x="21027" y="27215"/>
                    <a:pt x="22029" y="27132"/>
                    <a:pt x="22826" y="26597"/>
                  </a:cubicBezTo>
                  <a:lnTo>
                    <a:pt x="22791" y="26534"/>
                  </a:lnTo>
                  <a:cubicBezTo>
                    <a:pt x="22304" y="26703"/>
                    <a:pt x="21802" y="26754"/>
                    <a:pt x="21295" y="26754"/>
                  </a:cubicBezTo>
                  <a:cubicBezTo>
                    <a:pt x="20905" y="26754"/>
                    <a:pt x="20513" y="26724"/>
                    <a:pt x="20123" y="26694"/>
                  </a:cubicBezTo>
                  <a:cubicBezTo>
                    <a:pt x="18937" y="26559"/>
                    <a:pt x="17743" y="26363"/>
                    <a:pt x="16606" y="26363"/>
                  </a:cubicBezTo>
                  <a:cubicBezTo>
                    <a:pt x="15185" y="26363"/>
                    <a:pt x="13852" y="26668"/>
                    <a:pt x="12727" y="27779"/>
                  </a:cubicBezTo>
                  <a:cubicBezTo>
                    <a:pt x="12769" y="27564"/>
                    <a:pt x="12814" y="27350"/>
                    <a:pt x="12862" y="27136"/>
                  </a:cubicBezTo>
                  <a:cubicBezTo>
                    <a:pt x="13714" y="26605"/>
                    <a:pt x="14659" y="26145"/>
                    <a:pt x="15646" y="26145"/>
                  </a:cubicBezTo>
                  <a:cubicBezTo>
                    <a:pt x="15704" y="26145"/>
                    <a:pt x="15762" y="26147"/>
                    <a:pt x="15821" y="26150"/>
                  </a:cubicBezTo>
                  <a:cubicBezTo>
                    <a:pt x="16502" y="26266"/>
                    <a:pt x="17198" y="26326"/>
                    <a:pt x="17895" y="26326"/>
                  </a:cubicBezTo>
                  <a:cubicBezTo>
                    <a:pt x="19287" y="26326"/>
                    <a:pt x="20682" y="26085"/>
                    <a:pt x="21965" y="25556"/>
                  </a:cubicBezTo>
                  <a:cubicBezTo>
                    <a:pt x="22386" y="25361"/>
                    <a:pt x="22816" y="25108"/>
                    <a:pt x="23078" y="24708"/>
                  </a:cubicBezTo>
                  <a:lnTo>
                    <a:pt x="23022" y="24663"/>
                  </a:lnTo>
                  <a:cubicBezTo>
                    <a:pt x="22690" y="24963"/>
                    <a:pt x="22265" y="25112"/>
                    <a:pt x="21842" y="25226"/>
                  </a:cubicBezTo>
                  <a:cubicBezTo>
                    <a:pt x="20766" y="25484"/>
                    <a:pt x="19650" y="25585"/>
                    <a:pt x="18535" y="25585"/>
                  </a:cubicBezTo>
                  <a:cubicBezTo>
                    <a:pt x="17765" y="25585"/>
                    <a:pt x="16997" y="25537"/>
                    <a:pt x="16242" y="25460"/>
                  </a:cubicBezTo>
                  <a:cubicBezTo>
                    <a:pt x="16083" y="25438"/>
                    <a:pt x="15925" y="25427"/>
                    <a:pt x="15767" y="25427"/>
                  </a:cubicBezTo>
                  <a:cubicBezTo>
                    <a:pt x="14779" y="25427"/>
                    <a:pt x="13823" y="25848"/>
                    <a:pt x="13029" y="26416"/>
                  </a:cubicBezTo>
                  <a:cubicBezTo>
                    <a:pt x="13122" y="26030"/>
                    <a:pt x="13225" y="25645"/>
                    <a:pt x="13334" y="25263"/>
                  </a:cubicBezTo>
                  <a:cubicBezTo>
                    <a:pt x="14672" y="24853"/>
                    <a:pt x="16058" y="24489"/>
                    <a:pt x="17455" y="24489"/>
                  </a:cubicBezTo>
                  <a:cubicBezTo>
                    <a:pt x="17732" y="24489"/>
                    <a:pt x="18010" y="24503"/>
                    <a:pt x="18288" y="24534"/>
                  </a:cubicBezTo>
                  <a:cubicBezTo>
                    <a:pt x="20129" y="24525"/>
                    <a:pt x="21805" y="23857"/>
                    <a:pt x="23385" y="23014"/>
                  </a:cubicBezTo>
                  <a:lnTo>
                    <a:pt x="23385" y="23014"/>
                  </a:lnTo>
                  <a:cubicBezTo>
                    <a:pt x="23087" y="23037"/>
                    <a:pt x="22765" y="23090"/>
                    <a:pt x="22430" y="23157"/>
                  </a:cubicBezTo>
                  <a:cubicBezTo>
                    <a:pt x="22785" y="22911"/>
                    <a:pt x="23094" y="22605"/>
                    <a:pt x="23320" y="22233"/>
                  </a:cubicBezTo>
                  <a:lnTo>
                    <a:pt x="23267" y="22185"/>
                  </a:lnTo>
                  <a:cubicBezTo>
                    <a:pt x="21709" y="22991"/>
                    <a:pt x="20031" y="23319"/>
                    <a:pt x="18313" y="23319"/>
                  </a:cubicBezTo>
                  <a:cubicBezTo>
                    <a:pt x="17946" y="23319"/>
                    <a:pt x="17578" y="23304"/>
                    <a:pt x="17208" y="23275"/>
                  </a:cubicBezTo>
                  <a:cubicBezTo>
                    <a:pt x="16821" y="23194"/>
                    <a:pt x="16408" y="23143"/>
                    <a:pt x="15995" y="23143"/>
                  </a:cubicBezTo>
                  <a:cubicBezTo>
                    <a:pt x="15174" y="23143"/>
                    <a:pt x="14356" y="23344"/>
                    <a:pt x="13753" y="23904"/>
                  </a:cubicBezTo>
                  <a:cubicBezTo>
                    <a:pt x="13858" y="23588"/>
                    <a:pt x="13966" y="23272"/>
                    <a:pt x="14081" y="22959"/>
                  </a:cubicBezTo>
                  <a:cubicBezTo>
                    <a:pt x="15321" y="22688"/>
                    <a:pt x="16422" y="22353"/>
                    <a:pt x="17653" y="22248"/>
                  </a:cubicBezTo>
                  <a:cubicBezTo>
                    <a:pt x="18480" y="22339"/>
                    <a:pt x="19334" y="22453"/>
                    <a:pt x="20177" y="22453"/>
                  </a:cubicBezTo>
                  <a:cubicBezTo>
                    <a:pt x="20626" y="22453"/>
                    <a:pt x="21072" y="22421"/>
                    <a:pt x="21511" y="22336"/>
                  </a:cubicBezTo>
                  <a:cubicBezTo>
                    <a:pt x="22355" y="22207"/>
                    <a:pt x="23145" y="21911"/>
                    <a:pt x="23970" y="21804"/>
                  </a:cubicBezTo>
                  <a:lnTo>
                    <a:pt x="23988" y="21735"/>
                  </a:lnTo>
                  <a:cubicBezTo>
                    <a:pt x="23489" y="21560"/>
                    <a:pt x="22980" y="21495"/>
                    <a:pt x="22466" y="21495"/>
                  </a:cubicBezTo>
                  <a:cubicBezTo>
                    <a:pt x="21286" y="21495"/>
                    <a:pt x="20082" y="21840"/>
                    <a:pt x="18927" y="22001"/>
                  </a:cubicBezTo>
                  <a:cubicBezTo>
                    <a:pt x="18730" y="22047"/>
                    <a:pt x="18535" y="22065"/>
                    <a:pt x="18340" y="22065"/>
                  </a:cubicBezTo>
                  <a:cubicBezTo>
                    <a:pt x="17682" y="22065"/>
                    <a:pt x="17033" y="21861"/>
                    <a:pt x="16362" y="21855"/>
                  </a:cubicBezTo>
                  <a:cubicBezTo>
                    <a:pt x="15561" y="21899"/>
                    <a:pt x="14760" y="22191"/>
                    <a:pt x="14163" y="22735"/>
                  </a:cubicBezTo>
                  <a:cubicBezTo>
                    <a:pt x="14340" y="22261"/>
                    <a:pt x="14528" y="21792"/>
                    <a:pt x="14726" y="21326"/>
                  </a:cubicBezTo>
                  <a:cubicBezTo>
                    <a:pt x="14812" y="21329"/>
                    <a:pt x="14898" y="21331"/>
                    <a:pt x="14984" y="21331"/>
                  </a:cubicBezTo>
                  <a:cubicBezTo>
                    <a:pt x="16128" y="21331"/>
                    <a:pt x="17149" y="21029"/>
                    <a:pt x="18251" y="20853"/>
                  </a:cubicBezTo>
                  <a:cubicBezTo>
                    <a:pt x="19398" y="20945"/>
                    <a:pt x="20537" y="21487"/>
                    <a:pt x="21710" y="21487"/>
                  </a:cubicBezTo>
                  <a:cubicBezTo>
                    <a:pt x="21754" y="21487"/>
                    <a:pt x="21798" y="21487"/>
                    <a:pt x="21842" y="21485"/>
                  </a:cubicBezTo>
                  <a:cubicBezTo>
                    <a:pt x="21890" y="21486"/>
                    <a:pt x="21939" y="21486"/>
                    <a:pt x="21987" y="21486"/>
                  </a:cubicBezTo>
                  <a:cubicBezTo>
                    <a:pt x="22752" y="21486"/>
                    <a:pt x="23518" y="21420"/>
                    <a:pt x="24279" y="21208"/>
                  </a:cubicBezTo>
                  <a:cubicBezTo>
                    <a:pt x="23238" y="20735"/>
                    <a:pt x="21912" y="20693"/>
                    <a:pt x="20654" y="20693"/>
                  </a:cubicBezTo>
                  <a:cubicBezTo>
                    <a:pt x="20376" y="20693"/>
                    <a:pt x="20102" y="20695"/>
                    <a:pt x="19834" y="20695"/>
                  </a:cubicBezTo>
                  <a:cubicBezTo>
                    <a:pt x="19716" y="20695"/>
                    <a:pt x="19599" y="20694"/>
                    <a:pt x="19483" y="20693"/>
                  </a:cubicBezTo>
                  <a:cubicBezTo>
                    <a:pt x="18719" y="20657"/>
                    <a:pt x="17931" y="20544"/>
                    <a:pt x="17161" y="20544"/>
                  </a:cubicBezTo>
                  <a:cubicBezTo>
                    <a:pt x="16333" y="20544"/>
                    <a:pt x="15527" y="20674"/>
                    <a:pt x="14794" y="21170"/>
                  </a:cubicBezTo>
                  <a:cubicBezTo>
                    <a:pt x="14916" y="20885"/>
                    <a:pt x="15043" y="20604"/>
                    <a:pt x="15173" y="20322"/>
                  </a:cubicBezTo>
                  <a:cubicBezTo>
                    <a:pt x="15998" y="20019"/>
                    <a:pt x="16766" y="19727"/>
                    <a:pt x="17545" y="19484"/>
                  </a:cubicBezTo>
                  <a:cubicBezTo>
                    <a:pt x="17940" y="19298"/>
                    <a:pt x="18350" y="19217"/>
                    <a:pt x="18763" y="19217"/>
                  </a:cubicBezTo>
                  <a:cubicBezTo>
                    <a:pt x="19233" y="19217"/>
                    <a:pt x="19708" y="19322"/>
                    <a:pt x="20169" y="19497"/>
                  </a:cubicBezTo>
                  <a:cubicBezTo>
                    <a:pt x="21238" y="19838"/>
                    <a:pt x="22349" y="20101"/>
                    <a:pt x="23473" y="20101"/>
                  </a:cubicBezTo>
                  <a:cubicBezTo>
                    <a:pt x="23751" y="20101"/>
                    <a:pt x="24030" y="20085"/>
                    <a:pt x="24309" y="20050"/>
                  </a:cubicBezTo>
                  <a:cubicBezTo>
                    <a:pt x="24775" y="19976"/>
                    <a:pt x="25284" y="19870"/>
                    <a:pt x="25661" y="19545"/>
                  </a:cubicBezTo>
                  <a:lnTo>
                    <a:pt x="25627" y="19482"/>
                  </a:lnTo>
                  <a:cubicBezTo>
                    <a:pt x="25402" y="19502"/>
                    <a:pt x="25177" y="19511"/>
                    <a:pt x="24953" y="19511"/>
                  </a:cubicBezTo>
                  <a:cubicBezTo>
                    <a:pt x="23428" y="19511"/>
                    <a:pt x="21930" y="19109"/>
                    <a:pt x="20379" y="19109"/>
                  </a:cubicBezTo>
                  <a:cubicBezTo>
                    <a:pt x="20332" y="19109"/>
                    <a:pt x="20284" y="19109"/>
                    <a:pt x="20237" y="19110"/>
                  </a:cubicBezTo>
                  <a:cubicBezTo>
                    <a:pt x="20223" y="19110"/>
                    <a:pt x="20209" y="19110"/>
                    <a:pt x="20195" y="19110"/>
                  </a:cubicBezTo>
                  <a:cubicBezTo>
                    <a:pt x="19431" y="19110"/>
                    <a:pt x="18668" y="18876"/>
                    <a:pt x="17860" y="18876"/>
                  </a:cubicBezTo>
                  <a:cubicBezTo>
                    <a:pt x="17711" y="18876"/>
                    <a:pt x="17562" y="18884"/>
                    <a:pt x="17410" y="18903"/>
                  </a:cubicBezTo>
                  <a:cubicBezTo>
                    <a:pt x="16643" y="19041"/>
                    <a:pt x="15934" y="19397"/>
                    <a:pt x="15369" y="19912"/>
                  </a:cubicBezTo>
                  <a:cubicBezTo>
                    <a:pt x="15584" y="19465"/>
                    <a:pt x="15809" y="19024"/>
                    <a:pt x="16044" y="18588"/>
                  </a:cubicBezTo>
                  <a:cubicBezTo>
                    <a:pt x="17285" y="18302"/>
                    <a:pt x="18339" y="17837"/>
                    <a:pt x="19568" y="17821"/>
                  </a:cubicBezTo>
                  <a:cubicBezTo>
                    <a:pt x="20785" y="18105"/>
                    <a:pt x="21877" y="18901"/>
                    <a:pt x="23164" y="19013"/>
                  </a:cubicBezTo>
                  <a:cubicBezTo>
                    <a:pt x="23357" y="19035"/>
                    <a:pt x="23558" y="19048"/>
                    <a:pt x="23761" y="19048"/>
                  </a:cubicBezTo>
                  <a:cubicBezTo>
                    <a:pt x="24448" y="19048"/>
                    <a:pt x="25163" y="18900"/>
                    <a:pt x="25687" y="18434"/>
                  </a:cubicBezTo>
                  <a:lnTo>
                    <a:pt x="25655" y="18370"/>
                  </a:lnTo>
                  <a:cubicBezTo>
                    <a:pt x="25373" y="18412"/>
                    <a:pt x="25096" y="18430"/>
                    <a:pt x="24823" y="18430"/>
                  </a:cubicBezTo>
                  <a:cubicBezTo>
                    <a:pt x="23481" y="18430"/>
                    <a:pt x="22228" y="17997"/>
                    <a:pt x="20849" y="17855"/>
                  </a:cubicBezTo>
                  <a:cubicBezTo>
                    <a:pt x="20029" y="17779"/>
                    <a:pt x="19237" y="17393"/>
                    <a:pt x="18334" y="17393"/>
                  </a:cubicBezTo>
                  <a:cubicBezTo>
                    <a:pt x="18325" y="17393"/>
                    <a:pt x="18315" y="17393"/>
                    <a:pt x="18305" y="17393"/>
                  </a:cubicBezTo>
                  <a:cubicBezTo>
                    <a:pt x="17505" y="17455"/>
                    <a:pt x="16744" y="17797"/>
                    <a:pt x="16177" y="18347"/>
                  </a:cubicBezTo>
                  <a:cubicBezTo>
                    <a:pt x="16335" y="18057"/>
                    <a:pt x="16498" y="17773"/>
                    <a:pt x="16665" y="17489"/>
                  </a:cubicBezTo>
                  <a:cubicBezTo>
                    <a:pt x="17704" y="17183"/>
                    <a:pt x="18611" y="16763"/>
                    <a:pt x="19639" y="16763"/>
                  </a:cubicBezTo>
                  <a:cubicBezTo>
                    <a:pt x="19768" y="16763"/>
                    <a:pt x="19898" y="16770"/>
                    <a:pt x="20031" y="16784"/>
                  </a:cubicBezTo>
                  <a:cubicBezTo>
                    <a:pt x="21328" y="17186"/>
                    <a:pt x="22760" y="17759"/>
                    <a:pt x="24145" y="17759"/>
                  </a:cubicBezTo>
                  <a:cubicBezTo>
                    <a:pt x="24900" y="17759"/>
                    <a:pt x="25640" y="17589"/>
                    <a:pt x="26337" y="17129"/>
                  </a:cubicBezTo>
                  <a:lnTo>
                    <a:pt x="26314" y="17061"/>
                  </a:lnTo>
                  <a:cubicBezTo>
                    <a:pt x="26061" y="17077"/>
                    <a:pt x="25809" y="17084"/>
                    <a:pt x="25557" y="17084"/>
                  </a:cubicBezTo>
                  <a:cubicBezTo>
                    <a:pt x="24139" y="17084"/>
                    <a:pt x="22751" y="16864"/>
                    <a:pt x="21339" y="16787"/>
                  </a:cubicBezTo>
                  <a:cubicBezTo>
                    <a:pt x="21338" y="16787"/>
                    <a:pt x="21336" y="16787"/>
                    <a:pt x="21334" y="16787"/>
                  </a:cubicBezTo>
                  <a:cubicBezTo>
                    <a:pt x="20428" y="16787"/>
                    <a:pt x="19677" y="16279"/>
                    <a:pt x="18766" y="16270"/>
                  </a:cubicBezTo>
                  <a:cubicBezTo>
                    <a:pt x="18106" y="16313"/>
                    <a:pt x="17491" y="16563"/>
                    <a:pt x="16987" y="16952"/>
                  </a:cubicBezTo>
                  <a:cubicBezTo>
                    <a:pt x="17171" y="16656"/>
                    <a:pt x="17358" y="16362"/>
                    <a:pt x="17549" y="16073"/>
                  </a:cubicBezTo>
                  <a:cubicBezTo>
                    <a:pt x="18137" y="16032"/>
                    <a:pt x="19675" y="15929"/>
                    <a:pt x="19675" y="15929"/>
                  </a:cubicBezTo>
                  <a:cubicBezTo>
                    <a:pt x="19870" y="15889"/>
                    <a:pt x="20063" y="15870"/>
                    <a:pt x="20253" y="15870"/>
                  </a:cubicBezTo>
                  <a:cubicBezTo>
                    <a:pt x="20851" y="15870"/>
                    <a:pt x="21424" y="16056"/>
                    <a:pt x="21986" y="16348"/>
                  </a:cubicBezTo>
                  <a:cubicBezTo>
                    <a:pt x="22710" y="16657"/>
                    <a:pt x="23515" y="16831"/>
                    <a:pt x="24315" y="16831"/>
                  </a:cubicBezTo>
                  <a:cubicBezTo>
                    <a:pt x="25200" y="16831"/>
                    <a:pt x="26078" y="16618"/>
                    <a:pt x="26834" y="16141"/>
                  </a:cubicBezTo>
                  <a:lnTo>
                    <a:pt x="26811" y="16073"/>
                  </a:lnTo>
                  <a:cubicBezTo>
                    <a:pt x="26360" y="16083"/>
                    <a:pt x="25921" y="16088"/>
                    <a:pt x="25488" y="16088"/>
                  </a:cubicBezTo>
                  <a:cubicBezTo>
                    <a:pt x="24351" y="16088"/>
                    <a:pt x="23253" y="16051"/>
                    <a:pt x="22083" y="15968"/>
                  </a:cubicBezTo>
                  <a:cubicBezTo>
                    <a:pt x="21285" y="15926"/>
                    <a:pt x="20545" y="15468"/>
                    <a:pt x="19686" y="15335"/>
                  </a:cubicBezTo>
                  <a:cubicBezTo>
                    <a:pt x="19583" y="15326"/>
                    <a:pt x="19480" y="15321"/>
                    <a:pt x="19377" y="15321"/>
                  </a:cubicBezTo>
                  <a:cubicBezTo>
                    <a:pt x="18830" y="15321"/>
                    <a:pt x="18285" y="15449"/>
                    <a:pt x="17800" y="15699"/>
                  </a:cubicBezTo>
                  <a:cubicBezTo>
                    <a:pt x="18023" y="15371"/>
                    <a:pt x="18254" y="15048"/>
                    <a:pt x="18490" y="14729"/>
                  </a:cubicBezTo>
                  <a:cubicBezTo>
                    <a:pt x="19608" y="14854"/>
                    <a:pt x="20638" y="14695"/>
                    <a:pt x="21711" y="14908"/>
                  </a:cubicBezTo>
                  <a:cubicBezTo>
                    <a:pt x="22842" y="15372"/>
                    <a:pt x="23987" y="15909"/>
                    <a:pt x="25232" y="15926"/>
                  </a:cubicBezTo>
                  <a:cubicBezTo>
                    <a:pt x="25298" y="15927"/>
                    <a:pt x="25365" y="15928"/>
                    <a:pt x="25432" y="15928"/>
                  </a:cubicBezTo>
                  <a:cubicBezTo>
                    <a:pt x="26184" y="15928"/>
                    <a:pt x="26935" y="15822"/>
                    <a:pt x="27653" y="15559"/>
                  </a:cubicBezTo>
                  <a:lnTo>
                    <a:pt x="27647" y="15488"/>
                  </a:lnTo>
                  <a:cubicBezTo>
                    <a:pt x="26048" y="15162"/>
                    <a:pt x="24545" y="15133"/>
                    <a:pt x="22940" y="14996"/>
                  </a:cubicBezTo>
                  <a:cubicBezTo>
                    <a:pt x="22089" y="14977"/>
                    <a:pt x="21435" y="14405"/>
                    <a:pt x="20628" y="14222"/>
                  </a:cubicBezTo>
                  <a:cubicBezTo>
                    <a:pt x="20421" y="14187"/>
                    <a:pt x="20212" y="14170"/>
                    <a:pt x="20004" y="14170"/>
                  </a:cubicBezTo>
                  <a:cubicBezTo>
                    <a:pt x="19577" y="14170"/>
                    <a:pt x="19153" y="14242"/>
                    <a:pt x="18750" y="14383"/>
                  </a:cubicBezTo>
                  <a:cubicBezTo>
                    <a:pt x="18834" y="14273"/>
                    <a:pt x="18917" y="14164"/>
                    <a:pt x="19002" y="14055"/>
                  </a:cubicBezTo>
                  <a:cubicBezTo>
                    <a:pt x="19414" y="13548"/>
                    <a:pt x="19831" y="13037"/>
                    <a:pt x="20250" y="12524"/>
                  </a:cubicBezTo>
                  <a:cubicBezTo>
                    <a:pt x="20639" y="13481"/>
                    <a:pt x="21709" y="13952"/>
                    <a:pt x="22684" y="14081"/>
                  </a:cubicBezTo>
                  <a:cubicBezTo>
                    <a:pt x="23912" y="14537"/>
                    <a:pt x="25192" y="15026"/>
                    <a:pt x="26491" y="15026"/>
                  </a:cubicBezTo>
                  <a:cubicBezTo>
                    <a:pt x="27008" y="15026"/>
                    <a:pt x="27528" y="14948"/>
                    <a:pt x="28049" y="14761"/>
                  </a:cubicBezTo>
                  <a:lnTo>
                    <a:pt x="28046" y="14689"/>
                  </a:lnTo>
                  <a:cubicBezTo>
                    <a:pt x="26187" y="14051"/>
                    <a:pt x="24412" y="14286"/>
                    <a:pt x="22759" y="13862"/>
                  </a:cubicBezTo>
                  <a:cubicBezTo>
                    <a:pt x="21939" y="13372"/>
                    <a:pt x="21202" y="12879"/>
                    <a:pt x="20444" y="12284"/>
                  </a:cubicBezTo>
                  <a:cubicBezTo>
                    <a:pt x="20867" y="11762"/>
                    <a:pt x="21293" y="11236"/>
                    <a:pt x="21711" y="10704"/>
                  </a:cubicBezTo>
                  <a:cubicBezTo>
                    <a:pt x="22093" y="12063"/>
                    <a:pt x="23098" y="13262"/>
                    <a:pt x="24431" y="13730"/>
                  </a:cubicBezTo>
                  <a:cubicBezTo>
                    <a:pt x="25832" y="14242"/>
                    <a:pt x="27290" y="14435"/>
                    <a:pt x="28764" y="14435"/>
                  </a:cubicBezTo>
                  <a:cubicBezTo>
                    <a:pt x="28811" y="14435"/>
                    <a:pt x="28859" y="14435"/>
                    <a:pt x="28907" y="14434"/>
                  </a:cubicBezTo>
                  <a:lnTo>
                    <a:pt x="28914" y="14363"/>
                  </a:lnTo>
                  <a:cubicBezTo>
                    <a:pt x="26342" y="13627"/>
                    <a:pt x="22950" y="13126"/>
                    <a:pt x="22127" y="10168"/>
                  </a:cubicBezTo>
                  <a:lnTo>
                    <a:pt x="22284" y="9965"/>
                  </a:lnTo>
                  <a:cubicBezTo>
                    <a:pt x="22776" y="12234"/>
                    <a:pt x="25740" y="13792"/>
                    <a:pt x="27861" y="13916"/>
                  </a:cubicBezTo>
                  <a:cubicBezTo>
                    <a:pt x="27965" y="13922"/>
                    <a:pt x="28070" y="13925"/>
                    <a:pt x="28174" y="13925"/>
                  </a:cubicBezTo>
                  <a:cubicBezTo>
                    <a:pt x="28931" y="13925"/>
                    <a:pt x="29691" y="13772"/>
                    <a:pt x="30342" y="13404"/>
                  </a:cubicBezTo>
                  <a:lnTo>
                    <a:pt x="30311" y="13339"/>
                  </a:lnTo>
                  <a:cubicBezTo>
                    <a:pt x="29910" y="13425"/>
                    <a:pt x="29507" y="13465"/>
                    <a:pt x="29107" y="13465"/>
                  </a:cubicBezTo>
                  <a:cubicBezTo>
                    <a:pt x="27143" y="13465"/>
                    <a:pt x="25239" y="12503"/>
                    <a:pt x="23742" y="11277"/>
                  </a:cubicBezTo>
                  <a:cubicBezTo>
                    <a:pt x="23248" y="10820"/>
                    <a:pt x="22719" y="10240"/>
                    <a:pt x="22578" y="9576"/>
                  </a:cubicBezTo>
                  <a:cubicBezTo>
                    <a:pt x="22646" y="9485"/>
                    <a:pt x="22714" y="9393"/>
                    <a:pt x="22781" y="9301"/>
                  </a:cubicBezTo>
                  <a:cubicBezTo>
                    <a:pt x="24134" y="12247"/>
                    <a:pt x="26853" y="13266"/>
                    <a:pt x="29847" y="13266"/>
                  </a:cubicBezTo>
                  <a:cubicBezTo>
                    <a:pt x="30371" y="13266"/>
                    <a:pt x="30904" y="13235"/>
                    <a:pt x="31440" y="13178"/>
                  </a:cubicBezTo>
                  <a:lnTo>
                    <a:pt x="31441" y="13106"/>
                  </a:lnTo>
                  <a:cubicBezTo>
                    <a:pt x="30592" y="12972"/>
                    <a:pt x="29749" y="12836"/>
                    <a:pt x="28923" y="12659"/>
                  </a:cubicBezTo>
                  <a:cubicBezTo>
                    <a:pt x="26426" y="12297"/>
                    <a:pt x="24383" y="11027"/>
                    <a:pt x="23093" y="8875"/>
                  </a:cubicBezTo>
                  <a:cubicBezTo>
                    <a:pt x="23130" y="8823"/>
                    <a:pt x="23167" y="8773"/>
                    <a:pt x="23204" y="8721"/>
                  </a:cubicBezTo>
                  <a:cubicBezTo>
                    <a:pt x="24282" y="10658"/>
                    <a:pt x="26207" y="12040"/>
                    <a:pt x="28365" y="12520"/>
                  </a:cubicBezTo>
                  <a:cubicBezTo>
                    <a:pt x="29031" y="12673"/>
                    <a:pt x="29707" y="12775"/>
                    <a:pt x="30387" y="12775"/>
                  </a:cubicBezTo>
                  <a:cubicBezTo>
                    <a:pt x="30472" y="12775"/>
                    <a:pt x="30557" y="12774"/>
                    <a:pt x="30642" y="12770"/>
                  </a:cubicBezTo>
                  <a:lnTo>
                    <a:pt x="30647" y="12698"/>
                  </a:lnTo>
                  <a:cubicBezTo>
                    <a:pt x="27887" y="11994"/>
                    <a:pt x="25179" y="10635"/>
                    <a:pt x="23533" y="8255"/>
                  </a:cubicBezTo>
                  <a:cubicBezTo>
                    <a:pt x="23694" y="8023"/>
                    <a:pt x="23853" y="7790"/>
                    <a:pt x="24009" y="7553"/>
                  </a:cubicBezTo>
                  <a:cubicBezTo>
                    <a:pt x="24230" y="8138"/>
                    <a:pt x="24541" y="8674"/>
                    <a:pt x="24916" y="9177"/>
                  </a:cubicBezTo>
                  <a:cubicBezTo>
                    <a:pt x="25829" y="10488"/>
                    <a:pt x="27352" y="11283"/>
                    <a:pt x="28892" y="11591"/>
                  </a:cubicBezTo>
                  <a:cubicBezTo>
                    <a:pt x="29352" y="11675"/>
                    <a:pt x="29819" y="11730"/>
                    <a:pt x="30284" y="11730"/>
                  </a:cubicBezTo>
                  <a:cubicBezTo>
                    <a:pt x="30594" y="11730"/>
                    <a:pt x="30904" y="11706"/>
                    <a:pt x="31210" y="11650"/>
                  </a:cubicBezTo>
                  <a:lnTo>
                    <a:pt x="31205" y="11577"/>
                  </a:lnTo>
                  <a:cubicBezTo>
                    <a:pt x="28356" y="11227"/>
                    <a:pt x="25595" y="9699"/>
                    <a:pt x="24327" y="7066"/>
                  </a:cubicBezTo>
                  <a:cubicBezTo>
                    <a:pt x="24585" y="6662"/>
                    <a:pt x="24833" y="6254"/>
                    <a:pt x="25070" y="5840"/>
                  </a:cubicBezTo>
                  <a:cubicBezTo>
                    <a:pt x="25244" y="6955"/>
                    <a:pt x="26016" y="7866"/>
                    <a:pt x="26958" y="8424"/>
                  </a:cubicBezTo>
                  <a:cubicBezTo>
                    <a:pt x="28097" y="9442"/>
                    <a:pt x="29592" y="10252"/>
                    <a:pt x="31121" y="10252"/>
                  </a:cubicBezTo>
                  <a:cubicBezTo>
                    <a:pt x="31640" y="10252"/>
                    <a:pt x="32162" y="10159"/>
                    <a:pt x="32675" y="9950"/>
                  </a:cubicBezTo>
                  <a:lnTo>
                    <a:pt x="32662" y="9880"/>
                  </a:lnTo>
                  <a:cubicBezTo>
                    <a:pt x="31075" y="9603"/>
                    <a:pt x="29646" y="9303"/>
                    <a:pt x="28117" y="8828"/>
                  </a:cubicBezTo>
                  <a:cubicBezTo>
                    <a:pt x="27743" y="8714"/>
                    <a:pt x="27394" y="8513"/>
                    <a:pt x="27106" y="8248"/>
                  </a:cubicBezTo>
                  <a:cubicBezTo>
                    <a:pt x="26404" y="7380"/>
                    <a:pt x="25914" y="6472"/>
                    <a:pt x="25241" y="5553"/>
                  </a:cubicBezTo>
                  <a:cubicBezTo>
                    <a:pt x="25672" y="4775"/>
                    <a:pt x="26060" y="3976"/>
                    <a:pt x="26394" y="3152"/>
                  </a:cubicBezTo>
                  <a:lnTo>
                    <a:pt x="26394" y="3152"/>
                  </a:lnTo>
                  <a:cubicBezTo>
                    <a:pt x="26386" y="4622"/>
                    <a:pt x="26937" y="6104"/>
                    <a:pt x="28074" y="7068"/>
                  </a:cubicBezTo>
                  <a:cubicBezTo>
                    <a:pt x="29133" y="7954"/>
                    <a:pt x="30551" y="8653"/>
                    <a:pt x="31949" y="8653"/>
                  </a:cubicBezTo>
                  <a:cubicBezTo>
                    <a:pt x="32473" y="8653"/>
                    <a:pt x="32994" y="8555"/>
                    <a:pt x="33491" y="8332"/>
                  </a:cubicBezTo>
                  <a:lnTo>
                    <a:pt x="33464" y="8266"/>
                  </a:lnTo>
                  <a:cubicBezTo>
                    <a:pt x="33207" y="8318"/>
                    <a:pt x="32948" y="8342"/>
                    <a:pt x="32691" y="8342"/>
                  </a:cubicBezTo>
                  <a:cubicBezTo>
                    <a:pt x="32042" y="8342"/>
                    <a:pt x="31401" y="8189"/>
                    <a:pt x="30814" y="7944"/>
                  </a:cubicBezTo>
                  <a:cubicBezTo>
                    <a:pt x="27510" y="6544"/>
                    <a:pt x="26473" y="4007"/>
                    <a:pt x="27235" y="588"/>
                  </a:cubicBezTo>
                  <a:lnTo>
                    <a:pt x="27235" y="588"/>
                  </a:lnTo>
                  <a:cubicBezTo>
                    <a:pt x="27226" y="602"/>
                    <a:pt x="27218" y="617"/>
                    <a:pt x="27208" y="631"/>
                  </a:cubicBezTo>
                  <a:lnTo>
                    <a:pt x="27249" y="464"/>
                  </a:lnTo>
                  <a:lnTo>
                    <a:pt x="27249" y="464"/>
                  </a:lnTo>
                  <a:cubicBezTo>
                    <a:pt x="27203" y="573"/>
                    <a:pt x="27158" y="683"/>
                    <a:pt x="27111" y="794"/>
                  </a:cubicBezTo>
                  <a:cubicBezTo>
                    <a:pt x="26455" y="1879"/>
                    <a:pt x="25706" y="3021"/>
                    <a:pt x="24569" y="3655"/>
                  </a:cubicBezTo>
                  <a:cubicBezTo>
                    <a:pt x="23982" y="3997"/>
                    <a:pt x="23371" y="4148"/>
                    <a:pt x="22766" y="4148"/>
                  </a:cubicBezTo>
                  <a:cubicBezTo>
                    <a:pt x="20545" y="4148"/>
                    <a:pt x="18398" y="2112"/>
                    <a:pt x="177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7" name="Google Shape;11697;p47"/>
            <p:cNvSpPr/>
            <p:nvPr/>
          </p:nvSpPr>
          <p:spPr>
            <a:xfrm>
              <a:off x="3301197" y="1031088"/>
              <a:ext cx="2903019" cy="3390846"/>
            </a:xfrm>
            <a:custGeom>
              <a:avLst/>
              <a:gdLst/>
              <a:ahLst/>
              <a:cxnLst/>
              <a:rect l="l" t="t" r="r" b="b"/>
              <a:pathLst>
                <a:path w="46197" h="53960" extrusionOk="0">
                  <a:moveTo>
                    <a:pt x="35574" y="9575"/>
                  </a:moveTo>
                  <a:cubicBezTo>
                    <a:pt x="35739" y="9743"/>
                    <a:pt x="35888" y="9946"/>
                    <a:pt x="36025" y="10164"/>
                  </a:cubicBezTo>
                  <a:cubicBezTo>
                    <a:pt x="35861" y="10062"/>
                    <a:pt x="35700" y="9954"/>
                    <a:pt x="35544" y="9840"/>
                  </a:cubicBezTo>
                  <a:cubicBezTo>
                    <a:pt x="35553" y="9752"/>
                    <a:pt x="35563" y="9664"/>
                    <a:pt x="35574" y="9575"/>
                  </a:cubicBezTo>
                  <a:close/>
                  <a:moveTo>
                    <a:pt x="19908" y="26904"/>
                  </a:moveTo>
                  <a:cubicBezTo>
                    <a:pt x="19908" y="26904"/>
                    <a:pt x="19908" y="26904"/>
                    <a:pt x="19908" y="26904"/>
                  </a:cubicBezTo>
                  <a:lnTo>
                    <a:pt x="19908" y="26904"/>
                  </a:lnTo>
                  <a:cubicBezTo>
                    <a:pt x="19908" y="26904"/>
                    <a:pt x="19908" y="26904"/>
                    <a:pt x="19908" y="26904"/>
                  </a:cubicBezTo>
                  <a:close/>
                  <a:moveTo>
                    <a:pt x="27720" y="22582"/>
                  </a:moveTo>
                  <a:lnTo>
                    <a:pt x="27720" y="22582"/>
                  </a:lnTo>
                  <a:cubicBezTo>
                    <a:pt x="28187" y="22894"/>
                    <a:pt x="28672" y="23183"/>
                    <a:pt x="29098" y="23539"/>
                  </a:cubicBezTo>
                  <a:cubicBezTo>
                    <a:pt x="29854" y="24500"/>
                    <a:pt x="30538" y="25441"/>
                    <a:pt x="31148" y="26520"/>
                  </a:cubicBezTo>
                  <a:cubicBezTo>
                    <a:pt x="31055" y="26706"/>
                    <a:pt x="30962" y="26891"/>
                    <a:pt x="30866" y="27075"/>
                  </a:cubicBezTo>
                  <a:cubicBezTo>
                    <a:pt x="30595" y="26351"/>
                    <a:pt x="30273" y="25652"/>
                    <a:pt x="29867" y="24987"/>
                  </a:cubicBezTo>
                  <a:cubicBezTo>
                    <a:pt x="29410" y="24228"/>
                    <a:pt x="28816" y="23495"/>
                    <a:pt x="28107" y="22944"/>
                  </a:cubicBezTo>
                  <a:cubicBezTo>
                    <a:pt x="27972" y="22831"/>
                    <a:pt x="27844" y="22710"/>
                    <a:pt x="27720" y="22582"/>
                  </a:cubicBezTo>
                  <a:close/>
                  <a:moveTo>
                    <a:pt x="2189" y="42096"/>
                  </a:moveTo>
                  <a:cubicBezTo>
                    <a:pt x="2223" y="42104"/>
                    <a:pt x="2259" y="42112"/>
                    <a:pt x="2294" y="42121"/>
                  </a:cubicBezTo>
                  <a:cubicBezTo>
                    <a:pt x="2384" y="42266"/>
                    <a:pt x="2456" y="42432"/>
                    <a:pt x="2519" y="42610"/>
                  </a:cubicBezTo>
                  <a:cubicBezTo>
                    <a:pt x="2448" y="42575"/>
                    <a:pt x="2375" y="42542"/>
                    <a:pt x="2301" y="42511"/>
                  </a:cubicBezTo>
                  <a:cubicBezTo>
                    <a:pt x="2264" y="42372"/>
                    <a:pt x="2226" y="42234"/>
                    <a:pt x="2189" y="42096"/>
                  </a:cubicBezTo>
                  <a:close/>
                  <a:moveTo>
                    <a:pt x="3931" y="42445"/>
                  </a:moveTo>
                  <a:cubicBezTo>
                    <a:pt x="4007" y="42456"/>
                    <a:pt x="4082" y="42468"/>
                    <a:pt x="4160" y="42480"/>
                  </a:cubicBezTo>
                  <a:cubicBezTo>
                    <a:pt x="4246" y="42559"/>
                    <a:pt x="4332" y="42638"/>
                    <a:pt x="4417" y="42717"/>
                  </a:cubicBezTo>
                  <a:cubicBezTo>
                    <a:pt x="4263" y="42618"/>
                    <a:pt x="4101" y="42526"/>
                    <a:pt x="3931" y="42445"/>
                  </a:cubicBezTo>
                  <a:close/>
                  <a:moveTo>
                    <a:pt x="20267" y="39614"/>
                  </a:moveTo>
                  <a:cubicBezTo>
                    <a:pt x="20936" y="39826"/>
                    <a:pt x="21491" y="40209"/>
                    <a:pt x="21970" y="40667"/>
                  </a:cubicBezTo>
                  <a:cubicBezTo>
                    <a:pt x="22831" y="41486"/>
                    <a:pt x="23659" y="42689"/>
                    <a:pt x="23672" y="43955"/>
                  </a:cubicBezTo>
                  <a:cubicBezTo>
                    <a:pt x="23632" y="44504"/>
                    <a:pt x="23475" y="45029"/>
                    <a:pt x="23203" y="45462"/>
                  </a:cubicBezTo>
                  <a:cubicBezTo>
                    <a:pt x="23123" y="44844"/>
                    <a:pt x="22964" y="44256"/>
                    <a:pt x="22745" y="43780"/>
                  </a:cubicBezTo>
                  <a:cubicBezTo>
                    <a:pt x="22005" y="42292"/>
                    <a:pt x="21140" y="40852"/>
                    <a:pt x="19748" y="39910"/>
                  </a:cubicBezTo>
                  <a:cubicBezTo>
                    <a:pt x="19922" y="39814"/>
                    <a:pt x="20094" y="39715"/>
                    <a:pt x="20267" y="39614"/>
                  </a:cubicBezTo>
                  <a:close/>
                  <a:moveTo>
                    <a:pt x="19295" y="40151"/>
                  </a:moveTo>
                  <a:cubicBezTo>
                    <a:pt x="21427" y="40993"/>
                    <a:pt x="22476" y="43600"/>
                    <a:pt x="22647" y="46076"/>
                  </a:cubicBezTo>
                  <a:cubicBezTo>
                    <a:pt x="22364" y="46296"/>
                    <a:pt x="22022" y="46449"/>
                    <a:pt x="21619" y="46514"/>
                  </a:cubicBezTo>
                  <a:cubicBezTo>
                    <a:pt x="21732" y="45416"/>
                    <a:pt x="21581" y="44276"/>
                    <a:pt x="21204" y="43226"/>
                  </a:cubicBezTo>
                  <a:cubicBezTo>
                    <a:pt x="21032" y="41978"/>
                    <a:pt x="20236" y="40665"/>
                    <a:pt x="19003" y="40302"/>
                  </a:cubicBezTo>
                  <a:cubicBezTo>
                    <a:pt x="19102" y="40252"/>
                    <a:pt x="19199" y="40202"/>
                    <a:pt x="19295" y="40151"/>
                  </a:cubicBezTo>
                  <a:close/>
                  <a:moveTo>
                    <a:pt x="2448" y="42157"/>
                  </a:moveTo>
                  <a:lnTo>
                    <a:pt x="2627" y="42197"/>
                  </a:lnTo>
                  <a:cubicBezTo>
                    <a:pt x="2629" y="42212"/>
                    <a:pt x="2631" y="42228"/>
                    <a:pt x="2632" y="42243"/>
                  </a:cubicBezTo>
                  <a:lnTo>
                    <a:pt x="2758" y="42224"/>
                  </a:lnTo>
                  <a:cubicBezTo>
                    <a:pt x="2970" y="42270"/>
                    <a:pt x="3183" y="42313"/>
                    <a:pt x="3395" y="42351"/>
                  </a:cubicBezTo>
                  <a:cubicBezTo>
                    <a:pt x="4729" y="43704"/>
                    <a:pt x="5735" y="45161"/>
                    <a:pt x="6610" y="46825"/>
                  </a:cubicBezTo>
                  <a:cubicBezTo>
                    <a:pt x="7038" y="47549"/>
                    <a:pt x="7090" y="48447"/>
                    <a:pt x="7472" y="49265"/>
                  </a:cubicBezTo>
                  <a:cubicBezTo>
                    <a:pt x="6469" y="48685"/>
                    <a:pt x="5692" y="47551"/>
                    <a:pt x="5321" y="46541"/>
                  </a:cubicBezTo>
                  <a:cubicBezTo>
                    <a:pt x="4853" y="45307"/>
                    <a:pt x="4209" y="43864"/>
                    <a:pt x="3142" y="43011"/>
                  </a:cubicBezTo>
                  <a:cubicBezTo>
                    <a:pt x="2965" y="42698"/>
                    <a:pt x="2740" y="42410"/>
                    <a:pt x="2448" y="42157"/>
                  </a:cubicBezTo>
                  <a:close/>
                  <a:moveTo>
                    <a:pt x="5645" y="43854"/>
                  </a:moveTo>
                  <a:lnTo>
                    <a:pt x="5645" y="43854"/>
                  </a:lnTo>
                  <a:cubicBezTo>
                    <a:pt x="6831" y="44966"/>
                    <a:pt x="7961" y="46109"/>
                    <a:pt x="8954" y="47422"/>
                  </a:cubicBezTo>
                  <a:cubicBezTo>
                    <a:pt x="9769" y="48380"/>
                    <a:pt x="9791" y="49622"/>
                    <a:pt x="9977" y="50803"/>
                  </a:cubicBezTo>
                  <a:cubicBezTo>
                    <a:pt x="10009" y="50935"/>
                    <a:pt x="10046" y="51065"/>
                    <a:pt x="10085" y="51196"/>
                  </a:cubicBezTo>
                  <a:cubicBezTo>
                    <a:pt x="9657" y="50780"/>
                    <a:pt x="9222" y="50393"/>
                    <a:pt x="8813" y="49995"/>
                  </a:cubicBezTo>
                  <a:cubicBezTo>
                    <a:pt x="9005" y="49927"/>
                    <a:pt x="9186" y="49821"/>
                    <a:pt x="9344" y="49672"/>
                  </a:cubicBezTo>
                  <a:lnTo>
                    <a:pt x="9306" y="49611"/>
                  </a:lnTo>
                  <a:cubicBezTo>
                    <a:pt x="9149" y="49642"/>
                    <a:pt x="8993" y="49657"/>
                    <a:pt x="8840" y="49657"/>
                  </a:cubicBezTo>
                  <a:cubicBezTo>
                    <a:pt x="8706" y="49657"/>
                    <a:pt x="8575" y="49645"/>
                    <a:pt x="8445" y="49624"/>
                  </a:cubicBezTo>
                  <a:cubicBezTo>
                    <a:pt x="8014" y="49171"/>
                    <a:pt x="7626" y="48687"/>
                    <a:pt x="7326" y="48113"/>
                  </a:cubicBezTo>
                  <a:cubicBezTo>
                    <a:pt x="7031" y="46619"/>
                    <a:pt x="6569" y="45042"/>
                    <a:pt x="5645" y="43854"/>
                  </a:cubicBezTo>
                  <a:close/>
                  <a:moveTo>
                    <a:pt x="37945" y="1"/>
                  </a:moveTo>
                  <a:cubicBezTo>
                    <a:pt x="37915" y="48"/>
                    <a:pt x="37885" y="94"/>
                    <a:pt x="37857" y="142"/>
                  </a:cubicBezTo>
                  <a:cubicBezTo>
                    <a:pt x="37860" y="127"/>
                    <a:pt x="37864" y="115"/>
                    <a:pt x="37868" y="100"/>
                  </a:cubicBezTo>
                  <a:lnTo>
                    <a:pt x="37868" y="100"/>
                  </a:lnTo>
                  <a:cubicBezTo>
                    <a:pt x="37181" y="1114"/>
                    <a:pt x="36355" y="2215"/>
                    <a:pt x="35263" y="2805"/>
                  </a:cubicBezTo>
                  <a:cubicBezTo>
                    <a:pt x="34482" y="3217"/>
                    <a:pt x="33585" y="3415"/>
                    <a:pt x="32678" y="3415"/>
                  </a:cubicBezTo>
                  <a:cubicBezTo>
                    <a:pt x="30909" y="3415"/>
                    <a:pt x="29104" y="2662"/>
                    <a:pt x="28051" y="1270"/>
                  </a:cubicBezTo>
                  <a:lnTo>
                    <a:pt x="27985" y="1298"/>
                  </a:lnTo>
                  <a:cubicBezTo>
                    <a:pt x="28781" y="3120"/>
                    <a:pt x="30868" y="4161"/>
                    <a:pt x="32888" y="4161"/>
                  </a:cubicBezTo>
                  <a:cubicBezTo>
                    <a:pt x="33865" y="4161"/>
                    <a:pt x="34827" y="3917"/>
                    <a:pt x="35620" y="3400"/>
                  </a:cubicBezTo>
                  <a:cubicBezTo>
                    <a:pt x="36015" y="3142"/>
                    <a:pt x="36379" y="2847"/>
                    <a:pt x="36699" y="2512"/>
                  </a:cubicBezTo>
                  <a:lnTo>
                    <a:pt x="36699" y="2512"/>
                  </a:lnTo>
                  <a:cubicBezTo>
                    <a:pt x="36551" y="2890"/>
                    <a:pt x="36413" y="3274"/>
                    <a:pt x="36283" y="3658"/>
                  </a:cubicBezTo>
                  <a:cubicBezTo>
                    <a:pt x="36120" y="4118"/>
                    <a:pt x="35976" y="4582"/>
                    <a:pt x="35844" y="5050"/>
                  </a:cubicBezTo>
                  <a:cubicBezTo>
                    <a:pt x="34718" y="5241"/>
                    <a:pt x="33734" y="5551"/>
                    <a:pt x="32624" y="5686"/>
                  </a:cubicBezTo>
                  <a:cubicBezTo>
                    <a:pt x="32232" y="5676"/>
                    <a:pt x="31842" y="5576"/>
                    <a:pt x="31495" y="5398"/>
                  </a:cubicBezTo>
                  <a:cubicBezTo>
                    <a:pt x="30069" y="4673"/>
                    <a:pt x="28833" y="3895"/>
                    <a:pt x="27502" y="2986"/>
                  </a:cubicBezTo>
                  <a:lnTo>
                    <a:pt x="27445" y="3029"/>
                  </a:lnTo>
                  <a:cubicBezTo>
                    <a:pt x="28325" y="5034"/>
                    <a:pt x="30566" y="5832"/>
                    <a:pt x="32610" y="5916"/>
                  </a:cubicBezTo>
                  <a:cubicBezTo>
                    <a:pt x="32951" y="5999"/>
                    <a:pt x="33304" y="6043"/>
                    <a:pt x="33657" y="6043"/>
                  </a:cubicBezTo>
                  <a:cubicBezTo>
                    <a:pt x="34406" y="6043"/>
                    <a:pt x="35149" y="5843"/>
                    <a:pt x="35754" y="5388"/>
                  </a:cubicBezTo>
                  <a:lnTo>
                    <a:pt x="35754" y="5388"/>
                  </a:lnTo>
                  <a:cubicBezTo>
                    <a:pt x="35631" y="5850"/>
                    <a:pt x="35523" y="6316"/>
                    <a:pt x="35425" y="6786"/>
                  </a:cubicBezTo>
                  <a:cubicBezTo>
                    <a:pt x="34599" y="7080"/>
                    <a:pt x="33737" y="7223"/>
                    <a:pt x="32876" y="7223"/>
                  </a:cubicBezTo>
                  <a:cubicBezTo>
                    <a:pt x="31638" y="7223"/>
                    <a:pt x="30401" y="6929"/>
                    <a:pt x="29271" y="6371"/>
                  </a:cubicBezTo>
                  <a:cubicBezTo>
                    <a:pt x="28605" y="6063"/>
                    <a:pt x="27956" y="5689"/>
                    <a:pt x="27355" y="5234"/>
                  </a:cubicBezTo>
                  <a:lnTo>
                    <a:pt x="27301" y="5282"/>
                  </a:lnTo>
                  <a:cubicBezTo>
                    <a:pt x="28518" y="6876"/>
                    <a:pt x="30544" y="7975"/>
                    <a:pt x="32575" y="7975"/>
                  </a:cubicBezTo>
                  <a:cubicBezTo>
                    <a:pt x="32898" y="7975"/>
                    <a:pt x="33220" y="7947"/>
                    <a:pt x="33540" y="7889"/>
                  </a:cubicBezTo>
                  <a:cubicBezTo>
                    <a:pt x="34155" y="7791"/>
                    <a:pt x="34750" y="7624"/>
                    <a:pt x="35312" y="7361"/>
                  </a:cubicBezTo>
                  <a:lnTo>
                    <a:pt x="35312" y="7361"/>
                  </a:lnTo>
                  <a:cubicBezTo>
                    <a:pt x="35260" y="7638"/>
                    <a:pt x="35211" y="7915"/>
                    <a:pt x="35167" y="8195"/>
                  </a:cubicBezTo>
                  <a:cubicBezTo>
                    <a:pt x="34590" y="8308"/>
                    <a:pt x="34012" y="8360"/>
                    <a:pt x="33436" y="8360"/>
                  </a:cubicBezTo>
                  <a:cubicBezTo>
                    <a:pt x="31174" y="8360"/>
                    <a:pt x="28941" y="7553"/>
                    <a:pt x="26975" y="6424"/>
                  </a:cubicBezTo>
                  <a:lnTo>
                    <a:pt x="26929" y="6480"/>
                  </a:lnTo>
                  <a:cubicBezTo>
                    <a:pt x="27457" y="7036"/>
                    <a:pt x="28079" y="7489"/>
                    <a:pt x="28737" y="7887"/>
                  </a:cubicBezTo>
                  <a:cubicBezTo>
                    <a:pt x="29992" y="8660"/>
                    <a:pt x="31451" y="9072"/>
                    <a:pt x="32914" y="9072"/>
                  </a:cubicBezTo>
                  <a:cubicBezTo>
                    <a:pt x="33643" y="9072"/>
                    <a:pt x="34373" y="8970"/>
                    <a:pt x="35078" y="8758"/>
                  </a:cubicBezTo>
                  <a:lnTo>
                    <a:pt x="35078" y="8758"/>
                  </a:lnTo>
                  <a:cubicBezTo>
                    <a:pt x="35069" y="8820"/>
                    <a:pt x="35060" y="8882"/>
                    <a:pt x="35051" y="8946"/>
                  </a:cubicBezTo>
                  <a:cubicBezTo>
                    <a:pt x="34369" y="9128"/>
                    <a:pt x="33688" y="9217"/>
                    <a:pt x="33017" y="9217"/>
                  </a:cubicBezTo>
                  <a:cubicBezTo>
                    <a:pt x="31322" y="9217"/>
                    <a:pt x="29687" y="8652"/>
                    <a:pt x="28240" y="7597"/>
                  </a:cubicBezTo>
                  <a:cubicBezTo>
                    <a:pt x="27524" y="7148"/>
                    <a:pt x="26824" y="6659"/>
                    <a:pt x="26121" y="6164"/>
                  </a:cubicBezTo>
                  <a:lnTo>
                    <a:pt x="26072" y="6215"/>
                  </a:lnTo>
                  <a:cubicBezTo>
                    <a:pt x="27856" y="8352"/>
                    <a:pt x="30044" y="9931"/>
                    <a:pt x="32578" y="9931"/>
                  </a:cubicBezTo>
                  <a:cubicBezTo>
                    <a:pt x="33347" y="9931"/>
                    <a:pt x="34147" y="9785"/>
                    <a:pt x="34979" y="9466"/>
                  </a:cubicBezTo>
                  <a:lnTo>
                    <a:pt x="34979" y="9466"/>
                  </a:lnTo>
                  <a:cubicBezTo>
                    <a:pt x="34965" y="9579"/>
                    <a:pt x="34950" y="9694"/>
                    <a:pt x="34935" y="9806"/>
                  </a:cubicBezTo>
                  <a:cubicBezTo>
                    <a:pt x="34435" y="10141"/>
                    <a:pt x="33762" y="10216"/>
                    <a:pt x="33149" y="10216"/>
                  </a:cubicBezTo>
                  <a:cubicBezTo>
                    <a:pt x="33072" y="10216"/>
                    <a:pt x="32995" y="10215"/>
                    <a:pt x="32920" y="10213"/>
                  </a:cubicBezTo>
                  <a:cubicBezTo>
                    <a:pt x="30598" y="10018"/>
                    <a:pt x="28121" y="9137"/>
                    <a:pt x="26770" y="7118"/>
                  </a:cubicBezTo>
                  <a:lnTo>
                    <a:pt x="26704" y="7143"/>
                  </a:lnTo>
                  <a:cubicBezTo>
                    <a:pt x="26943" y="7959"/>
                    <a:pt x="27478" y="8674"/>
                    <a:pt x="28126" y="9239"/>
                  </a:cubicBezTo>
                  <a:cubicBezTo>
                    <a:pt x="29205" y="10166"/>
                    <a:pt x="30991" y="10895"/>
                    <a:pt x="32636" y="10895"/>
                  </a:cubicBezTo>
                  <a:cubicBezTo>
                    <a:pt x="33452" y="10895"/>
                    <a:pt x="34234" y="10715"/>
                    <a:pt x="34876" y="10290"/>
                  </a:cubicBezTo>
                  <a:lnTo>
                    <a:pt x="34876" y="10290"/>
                  </a:lnTo>
                  <a:cubicBezTo>
                    <a:pt x="34867" y="10375"/>
                    <a:pt x="34856" y="10459"/>
                    <a:pt x="34848" y="10544"/>
                  </a:cubicBezTo>
                  <a:cubicBezTo>
                    <a:pt x="34164" y="10943"/>
                    <a:pt x="33471" y="11105"/>
                    <a:pt x="32780" y="11105"/>
                  </a:cubicBezTo>
                  <a:cubicBezTo>
                    <a:pt x="30790" y="11105"/>
                    <a:pt x="28807" y="9762"/>
                    <a:pt x="27058" y="8824"/>
                  </a:cubicBezTo>
                  <a:lnTo>
                    <a:pt x="27014" y="8880"/>
                  </a:lnTo>
                  <a:cubicBezTo>
                    <a:pt x="28097" y="9950"/>
                    <a:pt x="29311" y="10865"/>
                    <a:pt x="30715" y="11494"/>
                  </a:cubicBezTo>
                  <a:cubicBezTo>
                    <a:pt x="31251" y="11741"/>
                    <a:pt x="31834" y="11857"/>
                    <a:pt x="32420" y="11857"/>
                  </a:cubicBezTo>
                  <a:cubicBezTo>
                    <a:pt x="33238" y="11857"/>
                    <a:pt x="34063" y="11630"/>
                    <a:pt x="34774" y="11217"/>
                  </a:cubicBezTo>
                  <a:lnTo>
                    <a:pt x="34774" y="11217"/>
                  </a:lnTo>
                  <a:cubicBezTo>
                    <a:pt x="34705" y="11890"/>
                    <a:pt x="34644" y="12562"/>
                    <a:pt x="34585" y="13234"/>
                  </a:cubicBezTo>
                  <a:cubicBezTo>
                    <a:pt x="33626" y="13131"/>
                    <a:pt x="32754" y="12971"/>
                    <a:pt x="31823" y="12752"/>
                  </a:cubicBezTo>
                  <a:cubicBezTo>
                    <a:pt x="30862" y="12302"/>
                    <a:pt x="30154" y="11390"/>
                    <a:pt x="29282" y="10810"/>
                  </a:cubicBezTo>
                  <a:cubicBezTo>
                    <a:pt x="28703" y="10403"/>
                    <a:pt x="28115" y="10014"/>
                    <a:pt x="27453" y="9663"/>
                  </a:cubicBezTo>
                  <a:cubicBezTo>
                    <a:pt x="27453" y="9663"/>
                    <a:pt x="27400" y="9711"/>
                    <a:pt x="27401" y="9711"/>
                  </a:cubicBezTo>
                  <a:cubicBezTo>
                    <a:pt x="28256" y="11460"/>
                    <a:pt x="30050" y="12222"/>
                    <a:pt x="31724" y="12960"/>
                  </a:cubicBezTo>
                  <a:cubicBezTo>
                    <a:pt x="32291" y="13380"/>
                    <a:pt x="33013" y="13708"/>
                    <a:pt x="33725" y="13708"/>
                  </a:cubicBezTo>
                  <a:cubicBezTo>
                    <a:pt x="34008" y="13708"/>
                    <a:pt x="34289" y="13656"/>
                    <a:pt x="34559" y="13538"/>
                  </a:cubicBezTo>
                  <a:lnTo>
                    <a:pt x="34559" y="13538"/>
                  </a:lnTo>
                  <a:cubicBezTo>
                    <a:pt x="34502" y="14197"/>
                    <a:pt x="34446" y="14853"/>
                    <a:pt x="34385" y="15507"/>
                  </a:cubicBezTo>
                  <a:cubicBezTo>
                    <a:pt x="34370" y="15642"/>
                    <a:pt x="34356" y="15776"/>
                    <a:pt x="34340" y="15909"/>
                  </a:cubicBezTo>
                  <a:cubicBezTo>
                    <a:pt x="33865" y="14960"/>
                    <a:pt x="32979" y="14246"/>
                    <a:pt x="31932" y="14015"/>
                  </a:cubicBezTo>
                  <a:cubicBezTo>
                    <a:pt x="30123" y="13179"/>
                    <a:pt x="28933" y="11507"/>
                    <a:pt x="27186" y="10512"/>
                  </a:cubicBezTo>
                  <a:lnTo>
                    <a:pt x="27132" y="10560"/>
                  </a:lnTo>
                  <a:cubicBezTo>
                    <a:pt x="27494" y="11310"/>
                    <a:pt x="28013" y="11953"/>
                    <a:pt x="28613" y="12509"/>
                  </a:cubicBezTo>
                  <a:cubicBezTo>
                    <a:pt x="29518" y="13364"/>
                    <a:pt x="30714" y="13777"/>
                    <a:pt x="31848" y="14231"/>
                  </a:cubicBezTo>
                  <a:cubicBezTo>
                    <a:pt x="32766" y="14825"/>
                    <a:pt x="33393" y="15656"/>
                    <a:pt x="34282" y="16345"/>
                  </a:cubicBezTo>
                  <a:cubicBezTo>
                    <a:pt x="34229" y="16737"/>
                    <a:pt x="34169" y="17128"/>
                    <a:pt x="34101" y="17520"/>
                  </a:cubicBezTo>
                  <a:cubicBezTo>
                    <a:pt x="33896" y="16905"/>
                    <a:pt x="33508" y="16357"/>
                    <a:pt x="33001" y="15945"/>
                  </a:cubicBezTo>
                  <a:cubicBezTo>
                    <a:pt x="32293" y="15442"/>
                    <a:pt x="31442" y="15256"/>
                    <a:pt x="30841" y="14731"/>
                  </a:cubicBezTo>
                  <a:cubicBezTo>
                    <a:pt x="29601" y="13687"/>
                    <a:pt x="28523" y="12676"/>
                    <a:pt x="27376" y="11513"/>
                  </a:cubicBezTo>
                  <a:lnTo>
                    <a:pt x="27312" y="11546"/>
                  </a:lnTo>
                  <a:cubicBezTo>
                    <a:pt x="27711" y="13199"/>
                    <a:pt x="29098" y="14476"/>
                    <a:pt x="30646" y="15071"/>
                  </a:cubicBezTo>
                  <a:cubicBezTo>
                    <a:pt x="31446" y="15314"/>
                    <a:pt x="32128" y="15697"/>
                    <a:pt x="32596" y="16382"/>
                  </a:cubicBezTo>
                  <a:lnTo>
                    <a:pt x="34021" y="17965"/>
                  </a:lnTo>
                  <a:cubicBezTo>
                    <a:pt x="33957" y="18306"/>
                    <a:pt x="33887" y="18648"/>
                    <a:pt x="33811" y="18988"/>
                  </a:cubicBezTo>
                  <a:cubicBezTo>
                    <a:pt x="33721" y="18358"/>
                    <a:pt x="33453" y="17750"/>
                    <a:pt x="33010" y="17261"/>
                  </a:cubicBezTo>
                  <a:cubicBezTo>
                    <a:pt x="32347" y="16632"/>
                    <a:pt x="31452" y="16472"/>
                    <a:pt x="30802" y="15840"/>
                  </a:cubicBezTo>
                  <a:cubicBezTo>
                    <a:pt x="30240" y="15352"/>
                    <a:pt x="29442" y="14734"/>
                    <a:pt x="28870" y="14249"/>
                  </a:cubicBezTo>
                  <a:cubicBezTo>
                    <a:pt x="28226" y="13735"/>
                    <a:pt x="27625" y="13218"/>
                    <a:pt x="27042" y="12572"/>
                  </a:cubicBezTo>
                  <a:cubicBezTo>
                    <a:pt x="27042" y="12572"/>
                    <a:pt x="26977" y="12603"/>
                    <a:pt x="26978" y="12603"/>
                  </a:cubicBezTo>
                  <a:cubicBezTo>
                    <a:pt x="27487" y="14915"/>
                    <a:pt x="29874" y="15798"/>
                    <a:pt x="31745" y="16748"/>
                  </a:cubicBezTo>
                  <a:cubicBezTo>
                    <a:pt x="32692" y="17488"/>
                    <a:pt x="33070" y="18537"/>
                    <a:pt x="33670" y="19598"/>
                  </a:cubicBezTo>
                  <a:cubicBezTo>
                    <a:pt x="33593" y="19917"/>
                    <a:pt x="33510" y="20236"/>
                    <a:pt x="33423" y="20552"/>
                  </a:cubicBezTo>
                  <a:cubicBezTo>
                    <a:pt x="33398" y="19763"/>
                    <a:pt x="33090" y="18988"/>
                    <a:pt x="32559" y="18386"/>
                  </a:cubicBezTo>
                  <a:cubicBezTo>
                    <a:pt x="31909" y="17742"/>
                    <a:pt x="31063" y="17466"/>
                    <a:pt x="30411" y="16946"/>
                  </a:cubicBezTo>
                  <a:cubicBezTo>
                    <a:pt x="29103" y="15910"/>
                    <a:pt x="27631" y="15308"/>
                    <a:pt x="26605" y="13965"/>
                  </a:cubicBezTo>
                  <a:lnTo>
                    <a:pt x="26537" y="13989"/>
                  </a:lnTo>
                  <a:cubicBezTo>
                    <a:pt x="26605" y="14895"/>
                    <a:pt x="27274" y="15642"/>
                    <a:pt x="27944" y="16161"/>
                  </a:cubicBezTo>
                  <a:cubicBezTo>
                    <a:pt x="28945" y="16977"/>
                    <a:pt x="30283" y="17169"/>
                    <a:pt x="31353" y="17812"/>
                  </a:cubicBezTo>
                  <a:cubicBezTo>
                    <a:pt x="32224" y="18680"/>
                    <a:pt x="32656" y="19748"/>
                    <a:pt x="33347" y="20817"/>
                  </a:cubicBezTo>
                  <a:cubicBezTo>
                    <a:pt x="33212" y="21293"/>
                    <a:pt x="33067" y="21766"/>
                    <a:pt x="32910" y="22236"/>
                  </a:cubicBezTo>
                  <a:cubicBezTo>
                    <a:pt x="32862" y="21474"/>
                    <a:pt x="32600" y="20725"/>
                    <a:pt x="32147" y="20091"/>
                  </a:cubicBezTo>
                  <a:cubicBezTo>
                    <a:pt x="31520" y="19311"/>
                    <a:pt x="30624" y="18918"/>
                    <a:pt x="29974" y="18270"/>
                  </a:cubicBezTo>
                  <a:cubicBezTo>
                    <a:pt x="28682" y="16973"/>
                    <a:pt x="27034" y="16155"/>
                    <a:pt x="25848" y="14782"/>
                  </a:cubicBezTo>
                  <a:lnTo>
                    <a:pt x="25779" y="14802"/>
                  </a:lnTo>
                  <a:cubicBezTo>
                    <a:pt x="25824" y="15298"/>
                    <a:pt x="26115" y="15728"/>
                    <a:pt x="26398" y="16107"/>
                  </a:cubicBezTo>
                  <a:cubicBezTo>
                    <a:pt x="27539" y="17649"/>
                    <a:pt x="29416" y="18261"/>
                    <a:pt x="30920" y="19310"/>
                  </a:cubicBezTo>
                  <a:cubicBezTo>
                    <a:pt x="31772" y="20297"/>
                    <a:pt x="32148" y="21487"/>
                    <a:pt x="32760" y="22673"/>
                  </a:cubicBezTo>
                  <a:cubicBezTo>
                    <a:pt x="32659" y="22963"/>
                    <a:pt x="32553" y="23251"/>
                    <a:pt x="32445" y="23538"/>
                  </a:cubicBezTo>
                  <a:cubicBezTo>
                    <a:pt x="32097" y="21865"/>
                    <a:pt x="30601" y="20979"/>
                    <a:pt x="29412" y="19929"/>
                  </a:cubicBezTo>
                  <a:cubicBezTo>
                    <a:pt x="28272" y="18770"/>
                    <a:pt x="27119" y="17686"/>
                    <a:pt x="25662" y="16905"/>
                  </a:cubicBezTo>
                  <a:lnTo>
                    <a:pt x="25612" y="16957"/>
                  </a:lnTo>
                  <a:cubicBezTo>
                    <a:pt x="26036" y="17683"/>
                    <a:pt x="26578" y="18293"/>
                    <a:pt x="27167" y="18854"/>
                  </a:cubicBezTo>
                  <a:cubicBezTo>
                    <a:pt x="28013" y="19735"/>
                    <a:pt x="29264" y="20141"/>
                    <a:pt x="30184" y="20902"/>
                  </a:cubicBezTo>
                  <a:cubicBezTo>
                    <a:pt x="30901" y="21862"/>
                    <a:pt x="31452" y="22862"/>
                    <a:pt x="32383" y="23697"/>
                  </a:cubicBezTo>
                  <a:cubicBezTo>
                    <a:pt x="32202" y="24169"/>
                    <a:pt x="32009" y="24636"/>
                    <a:pt x="31805" y="25100"/>
                  </a:cubicBezTo>
                  <a:cubicBezTo>
                    <a:pt x="31756" y="24293"/>
                    <a:pt x="31385" y="23527"/>
                    <a:pt x="30842" y="22936"/>
                  </a:cubicBezTo>
                  <a:cubicBezTo>
                    <a:pt x="30212" y="22336"/>
                    <a:pt x="29378" y="22001"/>
                    <a:pt x="28899" y="21253"/>
                  </a:cubicBezTo>
                  <a:cubicBezTo>
                    <a:pt x="27871" y="19934"/>
                    <a:pt x="27035" y="18269"/>
                    <a:pt x="25453" y="17538"/>
                  </a:cubicBezTo>
                  <a:lnTo>
                    <a:pt x="25419" y="17600"/>
                  </a:lnTo>
                  <a:cubicBezTo>
                    <a:pt x="25935" y="18253"/>
                    <a:pt x="26297" y="19014"/>
                    <a:pt x="26812" y="19695"/>
                  </a:cubicBezTo>
                  <a:cubicBezTo>
                    <a:pt x="27545" y="20751"/>
                    <a:pt x="28635" y="21535"/>
                    <a:pt x="29641" y="22320"/>
                  </a:cubicBezTo>
                  <a:cubicBezTo>
                    <a:pt x="30452" y="23252"/>
                    <a:pt x="31010" y="24260"/>
                    <a:pt x="31709" y="25319"/>
                  </a:cubicBezTo>
                  <a:cubicBezTo>
                    <a:pt x="31574" y="25621"/>
                    <a:pt x="31435" y="25921"/>
                    <a:pt x="31291" y="26218"/>
                  </a:cubicBezTo>
                  <a:cubicBezTo>
                    <a:pt x="31268" y="25898"/>
                    <a:pt x="31169" y="25586"/>
                    <a:pt x="31048" y="25296"/>
                  </a:cubicBezTo>
                  <a:cubicBezTo>
                    <a:pt x="30723" y="24427"/>
                    <a:pt x="29968" y="23871"/>
                    <a:pt x="29247" y="23368"/>
                  </a:cubicBezTo>
                  <a:cubicBezTo>
                    <a:pt x="27626" y="22022"/>
                    <a:pt x="26335" y="20384"/>
                    <a:pt x="25660" y="18365"/>
                  </a:cubicBezTo>
                  <a:lnTo>
                    <a:pt x="25589" y="18362"/>
                  </a:lnTo>
                  <a:cubicBezTo>
                    <a:pt x="25492" y="18785"/>
                    <a:pt x="25499" y="19220"/>
                    <a:pt x="25582" y="19643"/>
                  </a:cubicBezTo>
                  <a:cubicBezTo>
                    <a:pt x="25387" y="19359"/>
                    <a:pt x="25192" y="19098"/>
                    <a:pt x="24998" y="18876"/>
                  </a:cubicBezTo>
                  <a:lnTo>
                    <a:pt x="24998" y="18876"/>
                  </a:lnTo>
                  <a:cubicBezTo>
                    <a:pt x="25543" y="20583"/>
                    <a:pt x="26281" y="22228"/>
                    <a:pt x="27595" y="23517"/>
                  </a:cubicBezTo>
                  <a:cubicBezTo>
                    <a:pt x="28929" y="24551"/>
                    <a:pt x="29833" y="26022"/>
                    <a:pt x="30643" y="27491"/>
                  </a:cubicBezTo>
                  <a:cubicBezTo>
                    <a:pt x="30454" y="27842"/>
                    <a:pt x="30260" y="28189"/>
                    <a:pt x="30058" y="28531"/>
                  </a:cubicBezTo>
                  <a:cubicBezTo>
                    <a:pt x="29856" y="27418"/>
                    <a:pt x="29360" y="26293"/>
                    <a:pt x="28418" y="25607"/>
                  </a:cubicBezTo>
                  <a:cubicBezTo>
                    <a:pt x="26960" y="24454"/>
                    <a:pt x="25563" y="23118"/>
                    <a:pt x="24563" y="21539"/>
                  </a:cubicBezTo>
                  <a:cubicBezTo>
                    <a:pt x="24338" y="21162"/>
                    <a:pt x="24137" y="20761"/>
                    <a:pt x="24108" y="20313"/>
                  </a:cubicBezTo>
                  <a:lnTo>
                    <a:pt x="24036" y="20306"/>
                  </a:lnTo>
                  <a:lnTo>
                    <a:pt x="24036" y="20306"/>
                  </a:lnTo>
                  <a:cubicBezTo>
                    <a:pt x="23946" y="20775"/>
                    <a:pt x="24078" y="21259"/>
                    <a:pt x="24245" y="21692"/>
                  </a:cubicBezTo>
                  <a:cubicBezTo>
                    <a:pt x="24978" y="23410"/>
                    <a:pt x="26248" y="24860"/>
                    <a:pt x="27700" y="26016"/>
                  </a:cubicBezTo>
                  <a:cubicBezTo>
                    <a:pt x="28843" y="26663"/>
                    <a:pt x="29374" y="27912"/>
                    <a:pt x="29677" y="29162"/>
                  </a:cubicBezTo>
                  <a:cubicBezTo>
                    <a:pt x="29561" y="29349"/>
                    <a:pt x="29443" y="29536"/>
                    <a:pt x="29323" y="29722"/>
                  </a:cubicBezTo>
                  <a:cubicBezTo>
                    <a:pt x="29263" y="26876"/>
                    <a:pt x="26902" y="25434"/>
                    <a:pt x="24772" y="23789"/>
                  </a:cubicBezTo>
                  <a:cubicBezTo>
                    <a:pt x="24083" y="23214"/>
                    <a:pt x="23382" y="22632"/>
                    <a:pt x="22970" y="21817"/>
                  </a:cubicBezTo>
                  <a:lnTo>
                    <a:pt x="22903" y="21838"/>
                  </a:lnTo>
                  <a:cubicBezTo>
                    <a:pt x="23102" y="22777"/>
                    <a:pt x="23762" y="23534"/>
                    <a:pt x="24395" y="24203"/>
                  </a:cubicBezTo>
                  <a:cubicBezTo>
                    <a:pt x="25580" y="25522"/>
                    <a:pt x="27332" y="26447"/>
                    <a:pt x="28216" y="27945"/>
                  </a:cubicBezTo>
                  <a:cubicBezTo>
                    <a:pt x="28600" y="28669"/>
                    <a:pt x="28818" y="29522"/>
                    <a:pt x="28897" y="30364"/>
                  </a:cubicBezTo>
                  <a:cubicBezTo>
                    <a:pt x="28802" y="30505"/>
                    <a:pt x="28705" y="30644"/>
                    <a:pt x="28608" y="30783"/>
                  </a:cubicBezTo>
                  <a:cubicBezTo>
                    <a:pt x="28645" y="29986"/>
                    <a:pt x="28465" y="29182"/>
                    <a:pt x="28067" y="28470"/>
                  </a:cubicBezTo>
                  <a:cubicBezTo>
                    <a:pt x="27515" y="27601"/>
                    <a:pt x="26626" y="27088"/>
                    <a:pt x="25907" y="26492"/>
                  </a:cubicBezTo>
                  <a:cubicBezTo>
                    <a:pt x="24443" y="25303"/>
                    <a:pt x="22964" y="24324"/>
                    <a:pt x="21825" y="22765"/>
                  </a:cubicBezTo>
                  <a:lnTo>
                    <a:pt x="21760" y="22794"/>
                  </a:lnTo>
                  <a:cubicBezTo>
                    <a:pt x="21936" y="23756"/>
                    <a:pt x="22491" y="24661"/>
                    <a:pt x="23223" y="25324"/>
                  </a:cubicBezTo>
                  <a:cubicBezTo>
                    <a:pt x="24259" y="26361"/>
                    <a:pt x="25798" y="26653"/>
                    <a:pt x="26891" y="27546"/>
                  </a:cubicBezTo>
                  <a:cubicBezTo>
                    <a:pt x="27678" y="28598"/>
                    <a:pt x="27914" y="29849"/>
                    <a:pt x="28382" y="31101"/>
                  </a:cubicBezTo>
                  <a:cubicBezTo>
                    <a:pt x="28063" y="31542"/>
                    <a:pt x="27732" y="31974"/>
                    <a:pt x="27392" y="32398"/>
                  </a:cubicBezTo>
                  <a:cubicBezTo>
                    <a:pt x="27593" y="29646"/>
                    <a:pt x="24941" y="27476"/>
                    <a:pt x="22731" y="26210"/>
                  </a:cubicBezTo>
                  <a:cubicBezTo>
                    <a:pt x="21918" y="25700"/>
                    <a:pt x="21199" y="25068"/>
                    <a:pt x="20831" y="24143"/>
                  </a:cubicBezTo>
                  <a:lnTo>
                    <a:pt x="20762" y="24163"/>
                  </a:lnTo>
                  <a:cubicBezTo>
                    <a:pt x="20842" y="24655"/>
                    <a:pt x="21040" y="25141"/>
                    <a:pt x="21341" y="25559"/>
                  </a:cubicBezTo>
                  <a:cubicBezTo>
                    <a:pt x="23393" y="27913"/>
                    <a:pt x="27331" y="29530"/>
                    <a:pt x="26780" y="33133"/>
                  </a:cubicBezTo>
                  <a:cubicBezTo>
                    <a:pt x="26636" y="33302"/>
                    <a:pt x="26489" y="33468"/>
                    <a:pt x="26341" y="33633"/>
                  </a:cubicBezTo>
                  <a:cubicBezTo>
                    <a:pt x="26799" y="30822"/>
                    <a:pt x="24997" y="29190"/>
                    <a:pt x="22176" y="28301"/>
                  </a:cubicBezTo>
                  <a:cubicBezTo>
                    <a:pt x="21357" y="27980"/>
                    <a:pt x="20630" y="27480"/>
                    <a:pt x="19962" y="26860"/>
                  </a:cubicBezTo>
                  <a:cubicBezTo>
                    <a:pt x="19962" y="26860"/>
                    <a:pt x="19911" y="26904"/>
                    <a:pt x="19908" y="26904"/>
                  </a:cubicBezTo>
                  <a:cubicBezTo>
                    <a:pt x="19908" y="26904"/>
                    <a:pt x="19908" y="26904"/>
                    <a:pt x="19908" y="26904"/>
                  </a:cubicBezTo>
                  <a:lnTo>
                    <a:pt x="19908" y="26904"/>
                  </a:lnTo>
                  <a:cubicBezTo>
                    <a:pt x="21204" y="29300"/>
                    <a:pt x="24924" y="29278"/>
                    <a:pt x="25631" y="32044"/>
                  </a:cubicBezTo>
                  <a:cubicBezTo>
                    <a:pt x="25813" y="32775"/>
                    <a:pt x="25796" y="33578"/>
                    <a:pt x="25676" y="34350"/>
                  </a:cubicBezTo>
                  <a:cubicBezTo>
                    <a:pt x="25626" y="34402"/>
                    <a:pt x="25576" y="34453"/>
                    <a:pt x="25526" y="34505"/>
                  </a:cubicBezTo>
                  <a:cubicBezTo>
                    <a:pt x="25730" y="33398"/>
                    <a:pt x="25536" y="32198"/>
                    <a:pt x="24762" y="31340"/>
                  </a:cubicBezTo>
                  <a:cubicBezTo>
                    <a:pt x="23757" y="30330"/>
                    <a:pt x="22411" y="29713"/>
                    <a:pt x="21384" y="28737"/>
                  </a:cubicBezTo>
                  <a:cubicBezTo>
                    <a:pt x="20690" y="28140"/>
                    <a:pt x="20073" y="27451"/>
                    <a:pt x="19683" y="26593"/>
                  </a:cubicBezTo>
                  <a:lnTo>
                    <a:pt x="19615" y="26614"/>
                  </a:lnTo>
                  <a:cubicBezTo>
                    <a:pt x="20004" y="28536"/>
                    <a:pt x="21683" y="29892"/>
                    <a:pt x="23165" y="31018"/>
                  </a:cubicBezTo>
                  <a:cubicBezTo>
                    <a:pt x="24837" y="31963"/>
                    <a:pt x="25241" y="33501"/>
                    <a:pt x="24836" y="35189"/>
                  </a:cubicBezTo>
                  <a:cubicBezTo>
                    <a:pt x="24649" y="35369"/>
                    <a:pt x="24459" y="35547"/>
                    <a:pt x="24267" y="35721"/>
                  </a:cubicBezTo>
                  <a:cubicBezTo>
                    <a:pt x="23981" y="34536"/>
                    <a:pt x="23405" y="33388"/>
                    <a:pt x="22474" y="32575"/>
                  </a:cubicBezTo>
                  <a:cubicBezTo>
                    <a:pt x="20956" y="31045"/>
                    <a:pt x="19624" y="29233"/>
                    <a:pt x="18832" y="27209"/>
                  </a:cubicBezTo>
                  <a:lnTo>
                    <a:pt x="18761" y="27221"/>
                  </a:lnTo>
                  <a:cubicBezTo>
                    <a:pt x="18816" y="28136"/>
                    <a:pt x="19151" y="29009"/>
                    <a:pt x="19540" y="29828"/>
                  </a:cubicBezTo>
                  <a:cubicBezTo>
                    <a:pt x="20151" y="31058"/>
                    <a:pt x="20924" y="32240"/>
                    <a:pt x="22002" y="33126"/>
                  </a:cubicBezTo>
                  <a:cubicBezTo>
                    <a:pt x="22911" y="33868"/>
                    <a:pt x="23541" y="34896"/>
                    <a:pt x="23956" y="35999"/>
                  </a:cubicBezTo>
                  <a:cubicBezTo>
                    <a:pt x="23672" y="36248"/>
                    <a:pt x="23384" y="36492"/>
                    <a:pt x="23090" y="36730"/>
                  </a:cubicBezTo>
                  <a:cubicBezTo>
                    <a:pt x="22885" y="35558"/>
                    <a:pt x="22233" y="34510"/>
                    <a:pt x="21422" y="33659"/>
                  </a:cubicBezTo>
                  <a:cubicBezTo>
                    <a:pt x="20041" y="32033"/>
                    <a:pt x="19215" y="30000"/>
                    <a:pt x="18274" y="28086"/>
                  </a:cubicBezTo>
                  <a:lnTo>
                    <a:pt x="18206" y="28108"/>
                  </a:lnTo>
                  <a:cubicBezTo>
                    <a:pt x="18360" y="28980"/>
                    <a:pt x="18601" y="29830"/>
                    <a:pt x="18898" y="30665"/>
                  </a:cubicBezTo>
                  <a:cubicBezTo>
                    <a:pt x="19371" y="31915"/>
                    <a:pt x="19921" y="33202"/>
                    <a:pt x="20895" y="34178"/>
                  </a:cubicBezTo>
                  <a:cubicBezTo>
                    <a:pt x="21720" y="34961"/>
                    <a:pt x="22393" y="35945"/>
                    <a:pt x="22702" y="37038"/>
                  </a:cubicBezTo>
                  <a:cubicBezTo>
                    <a:pt x="22403" y="37270"/>
                    <a:pt x="22100" y="37498"/>
                    <a:pt x="21793" y="37717"/>
                  </a:cubicBezTo>
                  <a:cubicBezTo>
                    <a:pt x="21673" y="36109"/>
                    <a:pt x="20241" y="34944"/>
                    <a:pt x="19626" y="33478"/>
                  </a:cubicBezTo>
                  <a:cubicBezTo>
                    <a:pt x="18826" y="31928"/>
                    <a:pt x="18135" y="30310"/>
                    <a:pt x="17543" y="28627"/>
                  </a:cubicBezTo>
                  <a:lnTo>
                    <a:pt x="17543" y="28627"/>
                  </a:lnTo>
                  <a:cubicBezTo>
                    <a:pt x="17419" y="30145"/>
                    <a:pt x="18278" y="32344"/>
                    <a:pt x="18944" y="33823"/>
                  </a:cubicBezTo>
                  <a:cubicBezTo>
                    <a:pt x="19552" y="35327"/>
                    <a:pt x="21136" y="36386"/>
                    <a:pt x="21386" y="38002"/>
                  </a:cubicBezTo>
                  <a:cubicBezTo>
                    <a:pt x="21107" y="38193"/>
                    <a:pt x="20825" y="38379"/>
                    <a:pt x="20538" y="38560"/>
                  </a:cubicBezTo>
                  <a:cubicBezTo>
                    <a:pt x="20176" y="37527"/>
                    <a:pt x="19595" y="36672"/>
                    <a:pt x="18998" y="35770"/>
                  </a:cubicBezTo>
                  <a:cubicBezTo>
                    <a:pt x="18324" y="33852"/>
                    <a:pt x="18329" y="31846"/>
                    <a:pt x="17083" y="30082"/>
                  </a:cubicBezTo>
                  <a:lnTo>
                    <a:pt x="17014" y="30102"/>
                  </a:lnTo>
                  <a:cubicBezTo>
                    <a:pt x="17020" y="32187"/>
                    <a:pt x="17923" y="34027"/>
                    <a:pt x="18784" y="35861"/>
                  </a:cubicBezTo>
                  <a:cubicBezTo>
                    <a:pt x="19045" y="36927"/>
                    <a:pt x="19469" y="37955"/>
                    <a:pt x="20279" y="38719"/>
                  </a:cubicBezTo>
                  <a:cubicBezTo>
                    <a:pt x="19923" y="38937"/>
                    <a:pt x="19562" y="39146"/>
                    <a:pt x="19195" y="39346"/>
                  </a:cubicBezTo>
                  <a:cubicBezTo>
                    <a:pt x="18382" y="37337"/>
                    <a:pt x="17750" y="35239"/>
                    <a:pt x="17277" y="33124"/>
                  </a:cubicBezTo>
                  <a:cubicBezTo>
                    <a:pt x="17091" y="32373"/>
                    <a:pt x="16989" y="31609"/>
                    <a:pt x="16849" y="30835"/>
                  </a:cubicBezTo>
                  <a:lnTo>
                    <a:pt x="16777" y="30836"/>
                  </a:lnTo>
                  <a:cubicBezTo>
                    <a:pt x="16691" y="31618"/>
                    <a:pt x="16675" y="32415"/>
                    <a:pt x="16742" y="33203"/>
                  </a:cubicBezTo>
                  <a:cubicBezTo>
                    <a:pt x="16933" y="35450"/>
                    <a:pt x="17622" y="37630"/>
                    <a:pt x="18706" y="39606"/>
                  </a:cubicBezTo>
                  <a:cubicBezTo>
                    <a:pt x="18222" y="39856"/>
                    <a:pt x="17729" y="40090"/>
                    <a:pt x="17228" y="40305"/>
                  </a:cubicBezTo>
                  <a:cubicBezTo>
                    <a:pt x="17112" y="40173"/>
                    <a:pt x="17011" y="40027"/>
                    <a:pt x="16923" y="39840"/>
                  </a:cubicBezTo>
                  <a:cubicBezTo>
                    <a:pt x="16116" y="38234"/>
                    <a:pt x="16179" y="36308"/>
                    <a:pt x="16352" y="34558"/>
                  </a:cubicBezTo>
                  <a:cubicBezTo>
                    <a:pt x="16434" y="32803"/>
                    <a:pt x="16950" y="30767"/>
                    <a:pt x="15931" y="29147"/>
                  </a:cubicBezTo>
                  <a:lnTo>
                    <a:pt x="15871" y="29188"/>
                  </a:lnTo>
                  <a:cubicBezTo>
                    <a:pt x="16142" y="30037"/>
                    <a:pt x="16070" y="30946"/>
                    <a:pt x="16000" y="31820"/>
                  </a:cubicBezTo>
                  <a:cubicBezTo>
                    <a:pt x="15676" y="33585"/>
                    <a:pt x="15723" y="35495"/>
                    <a:pt x="16035" y="37280"/>
                  </a:cubicBezTo>
                  <a:cubicBezTo>
                    <a:pt x="16205" y="38344"/>
                    <a:pt x="16266" y="39500"/>
                    <a:pt x="16788" y="40490"/>
                  </a:cubicBezTo>
                  <a:cubicBezTo>
                    <a:pt x="16389" y="40654"/>
                    <a:pt x="15985" y="40807"/>
                    <a:pt x="15576" y="40948"/>
                  </a:cubicBezTo>
                  <a:cubicBezTo>
                    <a:pt x="15233" y="38554"/>
                    <a:pt x="14188" y="36285"/>
                    <a:pt x="14324" y="33865"/>
                  </a:cubicBezTo>
                  <a:cubicBezTo>
                    <a:pt x="14702" y="32575"/>
                    <a:pt x="15594" y="30652"/>
                    <a:pt x="14686" y="29315"/>
                  </a:cubicBezTo>
                  <a:lnTo>
                    <a:pt x="14686" y="29315"/>
                  </a:lnTo>
                  <a:cubicBezTo>
                    <a:pt x="14637" y="30332"/>
                    <a:pt x="14405" y="31250"/>
                    <a:pt x="14234" y="32288"/>
                  </a:cubicBezTo>
                  <a:cubicBezTo>
                    <a:pt x="13856" y="35261"/>
                    <a:pt x="13670" y="38411"/>
                    <a:pt x="15353" y="41023"/>
                  </a:cubicBezTo>
                  <a:cubicBezTo>
                    <a:pt x="14882" y="41181"/>
                    <a:pt x="14403" y="41325"/>
                    <a:pt x="13919" y="41453"/>
                  </a:cubicBezTo>
                  <a:cubicBezTo>
                    <a:pt x="13699" y="39580"/>
                    <a:pt x="13287" y="37817"/>
                    <a:pt x="13069" y="35951"/>
                  </a:cubicBezTo>
                  <a:cubicBezTo>
                    <a:pt x="13030" y="35466"/>
                    <a:pt x="13021" y="34962"/>
                    <a:pt x="13175" y="34498"/>
                  </a:cubicBezTo>
                  <a:cubicBezTo>
                    <a:pt x="13751" y="33128"/>
                    <a:pt x="14309" y="31432"/>
                    <a:pt x="13396" y="30064"/>
                  </a:cubicBezTo>
                  <a:lnTo>
                    <a:pt x="13396" y="30064"/>
                  </a:lnTo>
                  <a:cubicBezTo>
                    <a:pt x="13277" y="31968"/>
                    <a:pt x="13071" y="33976"/>
                    <a:pt x="12677" y="35939"/>
                  </a:cubicBezTo>
                  <a:cubicBezTo>
                    <a:pt x="12429" y="37729"/>
                    <a:pt x="12745" y="40020"/>
                    <a:pt x="13751" y="41496"/>
                  </a:cubicBezTo>
                  <a:cubicBezTo>
                    <a:pt x="13026" y="41682"/>
                    <a:pt x="12285" y="41834"/>
                    <a:pt x="11533" y="41950"/>
                  </a:cubicBezTo>
                  <a:cubicBezTo>
                    <a:pt x="11644" y="41080"/>
                    <a:pt x="11690" y="40228"/>
                    <a:pt x="11720" y="39375"/>
                  </a:cubicBezTo>
                  <a:cubicBezTo>
                    <a:pt x="11714" y="38532"/>
                    <a:pt x="11726" y="37355"/>
                    <a:pt x="11711" y="36519"/>
                  </a:cubicBezTo>
                  <a:cubicBezTo>
                    <a:pt x="11651" y="35518"/>
                    <a:pt x="12098" y="34647"/>
                    <a:pt x="12396" y="33716"/>
                  </a:cubicBezTo>
                  <a:cubicBezTo>
                    <a:pt x="12613" y="32756"/>
                    <a:pt x="12622" y="31688"/>
                    <a:pt x="12173" y="30785"/>
                  </a:cubicBezTo>
                  <a:cubicBezTo>
                    <a:pt x="12173" y="30785"/>
                    <a:pt x="12104" y="30805"/>
                    <a:pt x="12105" y="30805"/>
                  </a:cubicBezTo>
                  <a:cubicBezTo>
                    <a:pt x="11981" y="32251"/>
                    <a:pt x="11826" y="33617"/>
                    <a:pt x="11678" y="35045"/>
                  </a:cubicBezTo>
                  <a:cubicBezTo>
                    <a:pt x="11030" y="37302"/>
                    <a:pt x="10641" y="39687"/>
                    <a:pt x="11329" y="41978"/>
                  </a:cubicBezTo>
                  <a:cubicBezTo>
                    <a:pt x="10892" y="42041"/>
                    <a:pt x="10449" y="42092"/>
                    <a:pt x="10003" y="42129"/>
                  </a:cubicBezTo>
                  <a:cubicBezTo>
                    <a:pt x="10221" y="39975"/>
                    <a:pt x="9743" y="37806"/>
                    <a:pt x="10313" y="35717"/>
                  </a:cubicBezTo>
                  <a:cubicBezTo>
                    <a:pt x="10950" y="34494"/>
                    <a:pt x="11517" y="33107"/>
                    <a:pt x="11136" y="31702"/>
                  </a:cubicBezTo>
                  <a:lnTo>
                    <a:pt x="11136" y="31702"/>
                  </a:lnTo>
                  <a:lnTo>
                    <a:pt x="11065" y="31708"/>
                  </a:lnTo>
                  <a:cubicBezTo>
                    <a:pt x="10634" y="33017"/>
                    <a:pt x="10327" y="34293"/>
                    <a:pt x="10094" y="35640"/>
                  </a:cubicBezTo>
                  <a:cubicBezTo>
                    <a:pt x="9663" y="36961"/>
                    <a:pt x="9213" y="38311"/>
                    <a:pt x="9302" y="39724"/>
                  </a:cubicBezTo>
                  <a:cubicBezTo>
                    <a:pt x="9349" y="40548"/>
                    <a:pt x="9487" y="41368"/>
                    <a:pt x="9781" y="42148"/>
                  </a:cubicBezTo>
                  <a:cubicBezTo>
                    <a:pt x="9654" y="42157"/>
                    <a:pt x="9529" y="42166"/>
                    <a:pt x="9402" y="42173"/>
                  </a:cubicBezTo>
                  <a:cubicBezTo>
                    <a:pt x="8988" y="42208"/>
                    <a:pt x="8575" y="42235"/>
                    <a:pt x="8160" y="42253"/>
                  </a:cubicBezTo>
                  <a:cubicBezTo>
                    <a:pt x="8727" y="40302"/>
                    <a:pt x="8712" y="38319"/>
                    <a:pt x="9098" y="36344"/>
                  </a:cubicBezTo>
                  <a:cubicBezTo>
                    <a:pt x="9609" y="35176"/>
                    <a:pt x="10058" y="34024"/>
                    <a:pt x="10072" y="32702"/>
                  </a:cubicBezTo>
                  <a:lnTo>
                    <a:pt x="10004" y="32679"/>
                  </a:lnTo>
                  <a:cubicBezTo>
                    <a:pt x="9220" y="33756"/>
                    <a:pt x="8978" y="35011"/>
                    <a:pt x="8872" y="36287"/>
                  </a:cubicBezTo>
                  <a:cubicBezTo>
                    <a:pt x="8578" y="37520"/>
                    <a:pt x="7977" y="38681"/>
                    <a:pt x="7859" y="39962"/>
                  </a:cubicBezTo>
                  <a:cubicBezTo>
                    <a:pt x="7784" y="40720"/>
                    <a:pt x="7776" y="41500"/>
                    <a:pt x="7942" y="42262"/>
                  </a:cubicBezTo>
                  <a:cubicBezTo>
                    <a:pt x="7531" y="42277"/>
                    <a:pt x="7119" y="42285"/>
                    <a:pt x="6707" y="42285"/>
                  </a:cubicBezTo>
                  <a:cubicBezTo>
                    <a:pt x="6442" y="42285"/>
                    <a:pt x="6178" y="42282"/>
                    <a:pt x="5913" y="42275"/>
                  </a:cubicBezTo>
                  <a:cubicBezTo>
                    <a:pt x="6815" y="40587"/>
                    <a:pt x="6923" y="38711"/>
                    <a:pt x="7438" y="36906"/>
                  </a:cubicBezTo>
                  <a:cubicBezTo>
                    <a:pt x="8016" y="35874"/>
                    <a:pt x="8520" y="34845"/>
                    <a:pt x="8596" y="33615"/>
                  </a:cubicBezTo>
                  <a:lnTo>
                    <a:pt x="8531" y="33586"/>
                  </a:lnTo>
                  <a:cubicBezTo>
                    <a:pt x="7704" y="34516"/>
                    <a:pt x="7401" y="35657"/>
                    <a:pt x="7219" y="36832"/>
                  </a:cubicBezTo>
                  <a:cubicBezTo>
                    <a:pt x="6854" y="37943"/>
                    <a:pt x="6181" y="38954"/>
                    <a:pt x="5934" y="40111"/>
                  </a:cubicBezTo>
                  <a:cubicBezTo>
                    <a:pt x="5773" y="40810"/>
                    <a:pt x="5681" y="41532"/>
                    <a:pt x="5715" y="42271"/>
                  </a:cubicBezTo>
                  <a:cubicBezTo>
                    <a:pt x="5093" y="42254"/>
                    <a:pt x="4472" y="42219"/>
                    <a:pt x="3850" y="42171"/>
                  </a:cubicBezTo>
                  <a:cubicBezTo>
                    <a:pt x="4772" y="40743"/>
                    <a:pt x="4907" y="39088"/>
                    <a:pt x="5497" y="37545"/>
                  </a:cubicBezTo>
                  <a:cubicBezTo>
                    <a:pt x="6113" y="36712"/>
                    <a:pt x="6656" y="35891"/>
                    <a:pt x="6842" y="34817"/>
                  </a:cubicBezTo>
                  <a:lnTo>
                    <a:pt x="6782" y="34779"/>
                  </a:lnTo>
                  <a:cubicBezTo>
                    <a:pt x="5895" y="35450"/>
                    <a:pt x="5525" y="36432"/>
                    <a:pt x="5288" y="37450"/>
                  </a:cubicBezTo>
                  <a:cubicBezTo>
                    <a:pt x="4879" y="38391"/>
                    <a:pt x="4180" y="39210"/>
                    <a:pt x="3921" y="40220"/>
                  </a:cubicBezTo>
                  <a:cubicBezTo>
                    <a:pt x="3744" y="40842"/>
                    <a:pt x="3647" y="41493"/>
                    <a:pt x="3685" y="42160"/>
                  </a:cubicBezTo>
                  <a:cubicBezTo>
                    <a:pt x="3566" y="42150"/>
                    <a:pt x="3448" y="42139"/>
                    <a:pt x="3328" y="42129"/>
                  </a:cubicBezTo>
                  <a:cubicBezTo>
                    <a:pt x="2993" y="39571"/>
                    <a:pt x="5018" y="35498"/>
                    <a:pt x="5039" y="35456"/>
                  </a:cubicBezTo>
                  <a:lnTo>
                    <a:pt x="4400" y="35136"/>
                  </a:lnTo>
                  <a:cubicBezTo>
                    <a:pt x="4313" y="35307"/>
                    <a:pt x="2337" y="39285"/>
                    <a:pt x="2600" y="42058"/>
                  </a:cubicBezTo>
                  <a:cubicBezTo>
                    <a:pt x="2450" y="42042"/>
                    <a:pt x="2300" y="42025"/>
                    <a:pt x="2149" y="42006"/>
                  </a:cubicBezTo>
                  <a:cubicBezTo>
                    <a:pt x="2062" y="41681"/>
                    <a:pt x="1983" y="41360"/>
                    <a:pt x="1933" y="41042"/>
                  </a:cubicBezTo>
                  <a:cubicBezTo>
                    <a:pt x="1918" y="39111"/>
                    <a:pt x="2517" y="37313"/>
                    <a:pt x="2971" y="35414"/>
                  </a:cubicBezTo>
                  <a:lnTo>
                    <a:pt x="2907" y="35381"/>
                  </a:lnTo>
                  <a:cubicBezTo>
                    <a:pt x="2113" y="36448"/>
                    <a:pt x="1637" y="37742"/>
                    <a:pt x="1523" y="39077"/>
                  </a:cubicBezTo>
                  <a:cubicBezTo>
                    <a:pt x="1467" y="40055"/>
                    <a:pt x="1710" y="41025"/>
                    <a:pt x="1887" y="41975"/>
                  </a:cubicBezTo>
                  <a:cubicBezTo>
                    <a:pt x="1746" y="41958"/>
                    <a:pt x="1605" y="41940"/>
                    <a:pt x="1464" y="41920"/>
                  </a:cubicBezTo>
                  <a:lnTo>
                    <a:pt x="1464" y="41920"/>
                  </a:lnTo>
                  <a:cubicBezTo>
                    <a:pt x="1608" y="41961"/>
                    <a:pt x="1753" y="41998"/>
                    <a:pt x="1897" y="42035"/>
                  </a:cubicBezTo>
                  <a:cubicBezTo>
                    <a:pt x="1920" y="42159"/>
                    <a:pt x="1941" y="42282"/>
                    <a:pt x="1961" y="42405"/>
                  </a:cubicBezTo>
                  <a:cubicBezTo>
                    <a:pt x="1817" y="42366"/>
                    <a:pt x="1670" y="42334"/>
                    <a:pt x="1514" y="42313"/>
                  </a:cubicBezTo>
                  <a:lnTo>
                    <a:pt x="1492" y="42381"/>
                  </a:lnTo>
                  <a:cubicBezTo>
                    <a:pt x="1678" y="42500"/>
                    <a:pt x="1849" y="42627"/>
                    <a:pt x="2010" y="42763"/>
                  </a:cubicBezTo>
                  <a:cubicBezTo>
                    <a:pt x="2019" y="42838"/>
                    <a:pt x="2027" y="42912"/>
                    <a:pt x="2033" y="42987"/>
                  </a:cubicBezTo>
                  <a:cubicBezTo>
                    <a:pt x="2241" y="45385"/>
                    <a:pt x="1" y="48883"/>
                    <a:pt x="2973" y="50307"/>
                  </a:cubicBezTo>
                  <a:lnTo>
                    <a:pt x="3009" y="50244"/>
                  </a:lnTo>
                  <a:cubicBezTo>
                    <a:pt x="1340" y="48772"/>
                    <a:pt x="2439" y="46778"/>
                    <a:pt x="2554" y="44943"/>
                  </a:cubicBezTo>
                  <a:cubicBezTo>
                    <a:pt x="2656" y="44350"/>
                    <a:pt x="2584" y="43764"/>
                    <a:pt x="2456" y="43186"/>
                  </a:cubicBezTo>
                  <a:lnTo>
                    <a:pt x="2456" y="43186"/>
                  </a:lnTo>
                  <a:cubicBezTo>
                    <a:pt x="2549" y="43282"/>
                    <a:pt x="2637" y="43382"/>
                    <a:pt x="2722" y="43486"/>
                  </a:cubicBezTo>
                  <a:cubicBezTo>
                    <a:pt x="2807" y="43956"/>
                    <a:pt x="2860" y="44434"/>
                    <a:pt x="2938" y="44817"/>
                  </a:cubicBezTo>
                  <a:cubicBezTo>
                    <a:pt x="3172" y="46241"/>
                    <a:pt x="3810" y="47641"/>
                    <a:pt x="4683" y="48805"/>
                  </a:cubicBezTo>
                  <a:cubicBezTo>
                    <a:pt x="5372" y="50105"/>
                    <a:pt x="6385" y="51223"/>
                    <a:pt x="7766" y="51817"/>
                  </a:cubicBezTo>
                  <a:lnTo>
                    <a:pt x="7809" y="51760"/>
                  </a:lnTo>
                  <a:cubicBezTo>
                    <a:pt x="6957" y="50552"/>
                    <a:pt x="5877" y="49692"/>
                    <a:pt x="4872" y="48671"/>
                  </a:cubicBezTo>
                  <a:cubicBezTo>
                    <a:pt x="4085" y="47639"/>
                    <a:pt x="3991" y="46257"/>
                    <a:pt x="3753" y="44955"/>
                  </a:cubicBezTo>
                  <a:lnTo>
                    <a:pt x="3753" y="44955"/>
                  </a:lnTo>
                  <a:cubicBezTo>
                    <a:pt x="4413" y="45935"/>
                    <a:pt x="5143" y="46939"/>
                    <a:pt x="5754" y="47953"/>
                  </a:cubicBezTo>
                  <a:cubicBezTo>
                    <a:pt x="5990" y="48372"/>
                    <a:pt x="6160" y="48850"/>
                    <a:pt x="6495" y="49255"/>
                  </a:cubicBezTo>
                  <a:cubicBezTo>
                    <a:pt x="6841" y="49707"/>
                    <a:pt x="7429" y="50022"/>
                    <a:pt x="8019" y="50083"/>
                  </a:cubicBezTo>
                  <a:cubicBezTo>
                    <a:pt x="8570" y="50682"/>
                    <a:pt x="9293" y="51109"/>
                    <a:pt x="10075" y="51297"/>
                  </a:cubicBezTo>
                  <a:cubicBezTo>
                    <a:pt x="10075" y="51297"/>
                    <a:pt x="10084" y="51280"/>
                    <a:pt x="10093" y="51263"/>
                  </a:cubicBezTo>
                  <a:cubicBezTo>
                    <a:pt x="10414" y="52287"/>
                    <a:pt x="10963" y="53270"/>
                    <a:pt x="11795" y="53960"/>
                  </a:cubicBezTo>
                  <a:lnTo>
                    <a:pt x="11848" y="53912"/>
                  </a:lnTo>
                  <a:cubicBezTo>
                    <a:pt x="10769" y="51727"/>
                    <a:pt x="10219" y="49483"/>
                    <a:pt x="9282" y="47232"/>
                  </a:cubicBezTo>
                  <a:cubicBezTo>
                    <a:pt x="8360" y="45196"/>
                    <a:pt x="6657" y="43510"/>
                    <a:pt x="4636" y="42554"/>
                  </a:cubicBezTo>
                  <a:lnTo>
                    <a:pt x="4636" y="42554"/>
                  </a:lnTo>
                  <a:cubicBezTo>
                    <a:pt x="5238" y="42634"/>
                    <a:pt x="5847" y="42692"/>
                    <a:pt x="6460" y="42729"/>
                  </a:cubicBezTo>
                  <a:cubicBezTo>
                    <a:pt x="8303" y="44169"/>
                    <a:pt x="10380" y="45674"/>
                    <a:pt x="10830" y="48067"/>
                  </a:cubicBezTo>
                  <a:cubicBezTo>
                    <a:pt x="10738" y="49603"/>
                    <a:pt x="11058" y="51216"/>
                    <a:pt x="12037" y="52466"/>
                  </a:cubicBezTo>
                  <a:lnTo>
                    <a:pt x="12102" y="52436"/>
                  </a:lnTo>
                  <a:cubicBezTo>
                    <a:pt x="11933" y="51412"/>
                    <a:pt x="11700" y="50453"/>
                    <a:pt x="11444" y="49496"/>
                  </a:cubicBezTo>
                  <a:cubicBezTo>
                    <a:pt x="11100" y="48568"/>
                    <a:pt x="11004" y="47519"/>
                    <a:pt x="10716" y="46513"/>
                  </a:cubicBezTo>
                  <a:cubicBezTo>
                    <a:pt x="10261" y="44795"/>
                    <a:pt x="8870" y="43414"/>
                    <a:pt x="7233" y="42765"/>
                  </a:cubicBezTo>
                  <a:lnTo>
                    <a:pt x="7233" y="42765"/>
                  </a:lnTo>
                  <a:cubicBezTo>
                    <a:pt x="7504" y="42773"/>
                    <a:pt x="7776" y="42778"/>
                    <a:pt x="8048" y="42778"/>
                  </a:cubicBezTo>
                  <a:cubicBezTo>
                    <a:pt x="8242" y="42778"/>
                    <a:pt x="8437" y="42775"/>
                    <a:pt x="8631" y="42771"/>
                  </a:cubicBezTo>
                  <a:cubicBezTo>
                    <a:pt x="9811" y="44000"/>
                    <a:pt x="11306" y="45071"/>
                    <a:pt x="11478" y="46841"/>
                  </a:cubicBezTo>
                  <a:cubicBezTo>
                    <a:pt x="11592" y="47788"/>
                    <a:pt x="11369" y="48654"/>
                    <a:pt x="11545" y="49603"/>
                  </a:cubicBezTo>
                  <a:cubicBezTo>
                    <a:pt x="11746" y="50556"/>
                    <a:pt x="12173" y="51436"/>
                    <a:pt x="12807" y="52149"/>
                  </a:cubicBezTo>
                  <a:lnTo>
                    <a:pt x="12870" y="52114"/>
                  </a:lnTo>
                  <a:cubicBezTo>
                    <a:pt x="12526" y="50735"/>
                    <a:pt x="12217" y="49554"/>
                    <a:pt x="12174" y="48162"/>
                  </a:cubicBezTo>
                  <a:cubicBezTo>
                    <a:pt x="12148" y="47184"/>
                    <a:pt x="11663" y="46325"/>
                    <a:pt x="11318" y="45445"/>
                  </a:cubicBezTo>
                  <a:cubicBezTo>
                    <a:pt x="11000" y="44321"/>
                    <a:pt x="10266" y="43272"/>
                    <a:pt x="9219" y="42753"/>
                  </a:cubicBezTo>
                  <a:cubicBezTo>
                    <a:pt x="9647" y="42734"/>
                    <a:pt x="10074" y="42705"/>
                    <a:pt x="10500" y="42666"/>
                  </a:cubicBezTo>
                  <a:cubicBezTo>
                    <a:pt x="12430" y="44551"/>
                    <a:pt x="12930" y="47503"/>
                    <a:pt x="13699" y="49999"/>
                  </a:cubicBezTo>
                  <a:cubicBezTo>
                    <a:pt x="13917" y="51792"/>
                    <a:pt x="15253" y="53457"/>
                    <a:pt x="17055" y="53812"/>
                  </a:cubicBezTo>
                  <a:lnTo>
                    <a:pt x="17080" y="53746"/>
                  </a:lnTo>
                  <a:cubicBezTo>
                    <a:pt x="15729" y="52686"/>
                    <a:pt x="14550" y="51514"/>
                    <a:pt x="13923" y="49941"/>
                  </a:cubicBezTo>
                  <a:cubicBezTo>
                    <a:pt x="13485" y="48245"/>
                    <a:pt x="13586" y="46470"/>
                    <a:pt x="12822" y="44821"/>
                  </a:cubicBezTo>
                  <a:cubicBezTo>
                    <a:pt x="12428" y="43934"/>
                    <a:pt x="11757" y="43094"/>
                    <a:pt x="10898" y="42628"/>
                  </a:cubicBezTo>
                  <a:cubicBezTo>
                    <a:pt x="11402" y="42574"/>
                    <a:pt x="11904" y="42506"/>
                    <a:pt x="12403" y="42423"/>
                  </a:cubicBezTo>
                  <a:cubicBezTo>
                    <a:pt x="13892" y="44248"/>
                    <a:pt x="15241" y="46137"/>
                    <a:pt x="16369" y="48205"/>
                  </a:cubicBezTo>
                  <a:cubicBezTo>
                    <a:pt x="16812" y="49670"/>
                    <a:pt x="17794" y="51035"/>
                    <a:pt x="19282" y="51579"/>
                  </a:cubicBezTo>
                  <a:cubicBezTo>
                    <a:pt x="18993" y="50916"/>
                    <a:pt x="17046" y="49021"/>
                    <a:pt x="16578" y="48106"/>
                  </a:cubicBezTo>
                  <a:cubicBezTo>
                    <a:pt x="15915" y="46754"/>
                    <a:pt x="15539" y="45253"/>
                    <a:pt x="14593" y="44045"/>
                  </a:cubicBezTo>
                  <a:cubicBezTo>
                    <a:pt x="14097" y="43386"/>
                    <a:pt x="13481" y="42776"/>
                    <a:pt x="12754" y="42363"/>
                  </a:cubicBezTo>
                  <a:cubicBezTo>
                    <a:pt x="13414" y="42244"/>
                    <a:pt x="14067" y="42099"/>
                    <a:pt x="14713" y="41927"/>
                  </a:cubicBezTo>
                  <a:cubicBezTo>
                    <a:pt x="15393" y="42336"/>
                    <a:pt x="15976" y="42795"/>
                    <a:pt x="16440" y="43362"/>
                  </a:cubicBezTo>
                  <a:cubicBezTo>
                    <a:pt x="17254" y="44333"/>
                    <a:pt x="17962" y="45695"/>
                    <a:pt x="17919" y="47030"/>
                  </a:cubicBezTo>
                  <a:cubicBezTo>
                    <a:pt x="17632" y="48447"/>
                    <a:pt x="18024" y="50248"/>
                    <a:pt x="19515" y="50840"/>
                  </a:cubicBezTo>
                  <a:lnTo>
                    <a:pt x="19553" y="50780"/>
                  </a:lnTo>
                  <a:cubicBezTo>
                    <a:pt x="18712" y="49640"/>
                    <a:pt x="18323" y="48395"/>
                    <a:pt x="18150" y="47032"/>
                  </a:cubicBezTo>
                  <a:cubicBezTo>
                    <a:pt x="18307" y="44730"/>
                    <a:pt x="17493" y="42367"/>
                    <a:pt x="15255" y="41776"/>
                  </a:cubicBezTo>
                  <a:cubicBezTo>
                    <a:pt x="15930" y="41579"/>
                    <a:pt x="16591" y="41355"/>
                    <a:pt x="17240" y="41097"/>
                  </a:cubicBezTo>
                  <a:cubicBezTo>
                    <a:pt x="17549" y="41470"/>
                    <a:pt x="17838" y="41818"/>
                    <a:pt x="18090" y="42261"/>
                  </a:cubicBezTo>
                  <a:cubicBezTo>
                    <a:pt x="19481" y="44562"/>
                    <a:pt x="19631" y="47321"/>
                    <a:pt x="19275" y="49943"/>
                  </a:cubicBezTo>
                  <a:lnTo>
                    <a:pt x="19344" y="49962"/>
                  </a:lnTo>
                  <a:cubicBezTo>
                    <a:pt x="19673" y="49107"/>
                    <a:pt x="19904" y="48205"/>
                    <a:pt x="20002" y="47277"/>
                  </a:cubicBezTo>
                  <a:cubicBezTo>
                    <a:pt x="20241" y="44961"/>
                    <a:pt x="19479" y="42514"/>
                    <a:pt x="17799" y="40866"/>
                  </a:cubicBezTo>
                  <a:cubicBezTo>
                    <a:pt x="18073" y="40747"/>
                    <a:pt x="18341" y="40623"/>
                    <a:pt x="18607" y="40496"/>
                  </a:cubicBezTo>
                  <a:cubicBezTo>
                    <a:pt x="19662" y="41211"/>
                    <a:pt x="20413" y="42170"/>
                    <a:pt x="20970" y="43298"/>
                  </a:cubicBezTo>
                  <a:cubicBezTo>
                    <a:pt x="21560" y="45608"/>
                    <a:pt x="20486" y="47893"/>
                    <a:pt x="19855" y="50115"/>
                  </a:cubicBezTo>
                  <a:lnTo>
                    <a:pt x="19915" y="50155"/>
                  </a:lnTo>
                  <a:cubicBezTo>
                    <a:pt x="20901" y="49188"/>
                    <a:pt x="21438" y="47941"/>
                    <a:pt x="21593" y="46629"/>
                  </a:cubicBezTo>
                  <a:cubicBezTo>
                    <a:pt x="21775" y="46696"/>
                    <a:pt x="21970" y="46729"/>
                    <a:pt x="22168" y="46729"/>
                  </a:cubicBezTo>
                  <a:cubicBezTo>
                    <a:pt x="22332" y="46729"/>
                    <a:pt x="22497" y="46707"/>
                    <a:pt x="22660" y="46660"/>
                  </a:cubicBezTo>
                  <a:lnTo>
                    <a:pt x="22660" y="46660"/>
                  </a:lnTo>
                  <a:cubicBezTo>
                    <a:pt x="22672" y="47553"/>
                    <a:pt x="22570" y="48407"/>
                    <a:pt x="22364" y="49133"/>
                  </a:cubicBezTo>
                  <a:cubicBezTo>
                    <a:pt x="22985" y="48505"/>
                    <a:pt x="23245" y="47454"/>
                    <a:pt x="23248" y="46380"/>
                  </a:cubicBezTo>
                  <a:cubicBezTo>
                    <a:pt x="23991" y="45845"/>
                    <a:pt x="24026" y="44778"/>
                    <a:pt x="23890" y="43954"/>
                  </a:cubicBezTo>
                  <a:cubicBezTo>
                    <a:pt x="23831" y="42558"/>
                    <a:pt x="23627" y="41073"/>
                    <a:pt x="22464" y="40103"/>
                  </a:cubicBezTo>
                  <a:cubicBezTo>
                    <a:pt x="21988" y="39693"/>
                    <a:pt x="21365" y="39393"/>
                    <a:pt x="20735" y="39329"/>
                  </a:cubicBezTo>
                  <a:cubicBezTo>
                    <a:pt x="21166" y="39062"/>
                    <a:pt x="21586" y="38782"/>
                    <a:pt x="21995" y="38490"/>
                  </a:cubicBezTo>
                  <a:cubicBezTo>
                    <a:pt x="22046" y="38487"/>
                    <a:pt x="22097" y="38486"/>
                    <a:pt x="22148" y="38486"/>
                  </a:cubicBezTo>
                  <a:cubicBezTo>
                    <a:pt x="22789" y="38486"/>
                    <a:pt x="23429" y="38667"/>
                    <a:pt x="23941" y="39060"/>
                  </a:cubicBezTo>
                  <a:cubicBezTo>
                    <a:pt x="25223" y="40148"/>
                    <a:pt x="25571" y="41874"/>
                    <a:pt x="25738" y="43490"/>
                  </a:cubicBezTo>
                  <a:cubicBezTo>
                    <a:pt x="25847" y="44403"/>
                    <a:pt x="26347" y="45257"/>
                    <a:pt x="27089" y="45732"/>
                  </a:cubicBezTo>
                  <a:lnTo>
                    <a:pt x="27132" y="45674"/>
                  </a:lnTo>
                  <a:cubicBezTo>
                    <a:pt x="26588" y="45029"/>
                    <a:pt x="26306" y="44226"/>
                    <a:pt x="26285" y="43445"/>
                  </a:cubicBezTo>
                  <a:cubicBezTo>
                    <a:pt x="26477" y="41038"/>
                    <a:pt x="24782" y="38561"/>
                    <a:pt x="22379" y="38209"/>
                  </a:cubicBezTo>
                  <a:cubicBezTo>
                    <a:pt x="22695" y="37974"/>
                    <a:pt x="23005" y="37729"/>
                    <a:pt x="23308" y="37480"/>
                  </a:cubicBezTo>
                  <a:cubicBezTo>
                    <a:pt x="23378" y="37475"/>
                    <a:pt x="23448" y="37473"/>
                    <a:pt x="23516" y="37473"/>
                  </a:cubicBezTo>
                  <a:cubicBezTo>
                    <a:pt x="25039" y="37473"/>
                    <a:pt x="26244" y="38518"/>
                    <a:pt x="26833" y="39974"/>
                  </a:cubicBezTo>
                  <a:cubicBezTo>
                    <a:pt x="27568" y="41372"/>
                    <a:pt x="28358" y="43583"/>
                    <a:pt x="30279" y="43616"/>
                  </a:cubicBezTo>
                  <a:lnTo>
                    <a:pt x="30278" y="43545"/>
                  </a:lnTo>
                  <a:cubicBezTo>
                    <a:pt x="29464" y="43319"/>
                    <a:pt x="28930" y="42628"/>
                    <a:pt x="28525" y="41943"/>
                  </a:cubicBezTo>
                  <a:cubicBezTo>
                    <a:pt x="27537" y="39692"/>
                    <a:pt x="26222" y="37507"/>
                    <a:pt x="23655" y="37187"/>
                  </a:cubicBezTo>
                  <a:cubicBezTo>
                    <a:pt x="23960" y="36925"/>
                    <a:pt x="24258" y="36657"/>
                    <a:pt x="24550" y="36380"/>
                  </a:cubicBezTo>
                  <a:cubicBezTo>
                    <a:pt x="24630" y="36373"/>
                    <a:pt x="24711" y="36370"/>
                    <a:pt x="24792" y="36370"/>
                  </a:cubicBezTo>
                  <a:cubicBezTo>
                    <a:pt x="25372" y="36370"/>
                    <a:pt x="25951" y="36550"/>
                    <a:pt x="26376" y="36953"/>
                  </a:cubicBezTo>
                  <a:cubicBezTo>
                    <a:pt x="28215" y="38763"/>
                    <a:pt x="27472" y="41776"/>
                    <a:pt x="30662" y="42365"/>
                  </a:cubicBezTo>
                  <a:lnTo>
                    <a:pt x="30684" y="42297"/>
                  </a:lnTo>
                  <a:cubicBezTo>
                    <a:pt x="29997" y="41909"/>
                    <a:pt x="29363" y="41416"/>
                    <a:pt x="28965" y="40813"/>
                  </a:cubicBezTo>
                  <a:cubicBezTo>
                    <a:pt x="28569" y="40187"/>
                    <a:pt x="28484" y="39329"/>
                    <a:pt x="28115" y="38650"/>
                  </a:cubicBezTo>
                  <a:cubicBezTo>
                    <a:pt x="27515" y="37337"/>
                    <a:pt x="26286" y="36241"/>
                    <a:pt x="24836" y="36109"/>
                  </a:cubicBezTo>
                  <a:cubicBezTo>
                    <a:pt x="24949" y="36000"/>
                    <a:pt x="25059" y="35890"/>
                    <a:pt x="25170" y="35778"/>
                  </a:cubicBezTo>
                  <a:cubicBezTo>
                    <a:pt x="25473" y="35746"/>
                    <a:pt x="25752" y="35731"/>
                    <a:pt x="26012" y="35731"/>
                  </a:cubicBezTo>
                  <a:cubicBezTo>
                    <a:pt x="31093" y="35731"/>
                    <a:pt x="28233" y="41674"/>
                    <a:pt x="33961" y="42030"/>
                  </a:cubicBezTo>
                  <a:lnTo>
                    <a:pt x="33972" y="41959"/>
                  </a:lnTo>
                  <a:cubicBezTo>
                    <a:pt x="33032" y="41640"/>
                    <a:pt x="32132" y="41195"/>
                    <a:pt x="31455" y="40557"/>
                  </a:cubicBezTo>
                  <a:cubicBezTo>
                    <a:pt x="30768" y="39968"/>
                    <a:pt x="30617" y="38955"/>
                    <a:pt x="30103" y="38050"/>
                  </a:cubicBezTo>
                  <a:cubicBezTo>
                    <a:pt x="29264" y="36297"/>
                    <a:pt x="27426" y="35455"/>
                    <a:pt x="25567" y="35369"/>
                  </a:cubicBezTo>
                  <a:cubicBezTo>
                    <a:pt x="25730" y="35197"/>
                    <a:pt x="25892" y="35024"/>
                    <a:pt x="26051" y="34848"/>
                  </a:cubicBezTo>
                  <a:cubicBezTo>
                    <a:pt x="26427" y="34780"/>
                    <a:pt x="26810" y="34736"/>
                    <a:pt x="27191" y="34736"/>
                  </a:cubicBezTo>
                  <a:cubicBezTo>
                    <a:pt x="27710" y="34736"/>
                    <a:pt x="28224" y="34816"/>
                    <a:pt x="28711" y="35021"/>
                  </a:cubicBezTo>
                  <a:cubicBezTo>
                    <a:pt x="31582" y="36145"/>
                    <a:pt x="31766" y="40299"/>
                    <a:pt x="34838" y="41121"/>
                  </a:cubicBezTo>
                  <a:lnTo>
                    <a:pt x="34856" y="41052"/>
                  </a:lnTo>
                  <a:cubicBezTo>
                    <a:pt x="34005" y="40582"/>
                    <a:pt x="33408" y="39798"/>
                    <a:pt x="32901" y="39005"/>
                  </a:cubicBezTo>
                  <a:cubicBezTo>
                    <a:pt x="32427" y="38213"/>
                    <a:pt x="32003" y="37237"/>
                    <a:pt x="31290" y="36507"/>
                  </a:cubicBezTo>
                  <a:cubicBezTo>
                    <a:pt x="30056" y="35128"/>
                    <a:pt x="28268" y="34405"/>
                    <a:pt x="26442" y="34404"/>
                  </a:cubicBezTo>
                  <a:cubicBezTo>
                    <a:pt x="26671" y="34139"/>
                    <a:pt x="26896" y="33870"/>
                    <a:pt x="27115" y="33597"/>
                  </a:cubicBezTo>
                  <a:cubicBezTo>
                    <a:pt x="27389" y="33557"/>
                    <a:pt x="27646" y="33539"/>
                    <a:pt x="27888" y="33539"/>
                  </a:cubicBezTo>
                  <a:cubicBezTo>
                    <a:pt x="32433" y="33539"/>
                    <a:pt x="31538" y="40167"/>
                    <a:pt x="36566" y="40167"/>
                  </a:cubicBezTo>
                  <a:cubicBezTo>
                    <a:pt x="36684" y="40167"/>
                    <a:pt x="36806" y="40163"/>
                    <a:pt x="36930" y="40156"/>
                  </a:cubicBezTo>
                  <a:lnTo>
                    <a:pt x="36934" y="40084"/>
                  </a:lnTo>
                  <a:cubicBezTo>
                    <a:pt x="35391" y="39762"/>
                    <a:pt x="33988" y="39018"/>
                    <a:pt x="33243" y="37625"/>
                  </a:cubicBezTo>
                  <a:cubicBezTo>
                    <a:pt x="32042" y="35463"/>
                    <a:pt x="30092" y="33218"/>
                    <a:pt x="27468" y="33149"/>
                  </a:cubicBezTo>
                  <a:cubicBezTo>
                    <a:pt x="27686" y="32868"/>
                    <a:pt x="27899" y="32582"/>
                    <a:pt x="28106" y="32292"/>
                  </a:cubicBezTo>
                  <a:cubicBezTo>
                    <a:pt x="28182" y="32288"/>
                    <a:pt x="28258" y="32286"/>
                    <a:pt x="28333" y="32286"/>
                  </a:cubicBezTo>
                  <a:cubicBezTo>
                    <a:pt x="30249" y="32286"/>
                    <a:pt x="31809" y="33575"/>
                    <a:pt x="33292" y="34654"/>
                  </a:cubicBezTo>
                  <a:cubicBezTo>
                    <a:pt x="34914" y="36035"/>
                    <a:pt x="36475" y="37775"/>
                    <a:pt x="38788" y="37805"/>
                  </a:cubicBezTo>
                  <a:lnTo>
                    <a:pt x="38806" y="37736"/>
                  </a:lnTo>
                  <a:cubicBezTo>
                    <a:pt x="37427" y="36887"/>
                    <a:pt x="36004" y="36342"/>
                    <a:pt x="34654" y="35516"/>
                  </a:cubicBezTo>
                  <a:cubicBezTo>
                    <a:pt x="33452" y="34460"/>
                    <a:pt x="32614" y="32945"/>
                    <a:pt x="31072" y="32260"/>
                  </a:cubicBezTo>
                  <a:cubicBezTo>
                    <a:pt x="30549" y="32000"/>
                    <a:pt x="29941" y="31849"/>
                    <a:pt x="29341" y="31849"/>
                  </a:cubicBezTo>
                  <a:cubicBezTo>
                    <a:pt x="28984" y="31849"/>
                    <a:pt x="28631" y="31902"/>
                    <a:pt x="28300" y="32018"/>
                  </a:cubicBezTo>
                  <a:cubicBezTo>
                    <a:pt x="28619" y="31564"/>
                    <a:pt x="28928" y="31101"/>
                    <a:pt x="29225" y="30627"/>
                  </a:cubicBezTo>
                  <a:cubicBezTo>
                    <a:pt x="29548" y="30543"/>
                    <a:pt x="29846" y="30504"/>
                    <a:pt x="30124" y="30504"/>
                  </a:cubicBezTo>
                  <a:cubicBezTo>
                    <a:pt x="32131" y="30504"/>
                    <a:pt x="33081" y="32514"/>
                    <a:pt x="34567" y="33809"/>
                  </a:cubicBezTo>
                  <a:cubicBezTo>
                    <a:pt x="35729" y="34638"/>
                    <a:pt x="37189" y="34918"/>
                    <a:pt x="38576" y="34926"/>
                  </a:cubicBezTo>
                  <a:lnTo>
                    <a:pt x="38585" y="34855"/>
                  </a:lnTo>
                  <a:cubicBezTo>
                    <a:pt x="37306" y="34477"/>
                    <a:pt x="36010" y="34095"/>
                    <a:pt x="34952" y="33309"/>
                  </a:cubicBezTo>
                  <a:cubicBezTo>
                    <a:pt x="33519" y="31912"/>
                    <a:pt x="31843" y="30222"/>
                    <a:pt x="29719" y="30222"/>
                  </a:cubicBezTo>
                  <a:cubicBezTo>
                    <a:pt x="29637" y="30222"/>
                    <a:pt x="29554" y="30225"/>
                    <a:pt x="29470" y="30230"/>
                  </a:cubicBezTo>
                  <a:cubicBezTo>
                    <a:pt x="29647" y="29940"/>
                    <a:pt x="29821" y="29646"/>
                    <a:pt x="29990" y="29349"/>
                  </a:cubicBezTo>
                  <a:cubicBezTo>
                    <a:pt x="30372" y="29203"/>
                    <a:pt x="30777" y="29126"/>
                    <a:pt x="31180" y="29126"/>
                  </a:cubicBezTo>
                  <a:cubicBezTo>
                    <a:pt x="31716" y="29126"/>
                    <a:pt x="32249" y="29263"/>
                    <a:pt x="32724" y="29557"/>
                  </a:cubicBezTo>
                  <a:cubicBezTo>
                    <a:pt x="34020" y="30294"/>
                    <a:pt x="34870" y="31613"/>
                    <a:pt x="36056" y="32522"/>
                  </a:cubicBezTo>
                  <a:cubicBezTo>
                    <a:pt x="36999" y="33270"/>
                    <a:pt x="38218" y="33750"/>
                    <a:pt x="39426" y="33750"/>
                  </a:cubicBezTo>
                  <a:cubicBezTo>
                    <a:pt x="39763" y="33750"/>
                    <a:pt x="40100" y="33713"/>
                    <a:pt x="40429" y="33633"/>
                  </a:cubicBezTo>
                  <a:lnTo>
                    <a:pt x="40419" y="33563"/>
                  </a:lnTo>
                  <a:cubicBezTo>
                    <a:pt x="38939" y="33503"/>
                    <a:pt x="37578" y="32940"/>
                    <a:pt x="36458" y="32023"/>
                  </a:cubicBezTo>
                  <a:cubicBezTo>
                    <a:pt x="34779" y="30744"/>
                    <a:pt x="32981" y="28810"/>
                    <a:pt x="30762" y="28810"/>
                  </a:cubicBezTo>
                  <a:cubicBezTo>
                    <a:pt x="30602" y="28810"/>
                    <a:pt x="30440" y="28820"/>
                    <a:pt x="30276" y="28841"/>
                  </a:cubicBezTo>
                  <a:cubicBezTo>
                    <a:pt x="30492" y="28448"/>
                    <a:pt x="30701" y="28051"/>
                    <a:pt x="30904" y="27651"/>
                  </a:cubicBezTo>
                  <a:cubicBezTo>
                    <a:pt x="32458" y="27796"/>
                    <a:pt x="33949" y="28402"/>
                    <a:pt x="35260" y="29225"/>
                  </a:cubicBezTo>
                  <a:cubicBezTo>
                    <a:pt x="36703" y="30001"/>
                    <a:pt x="38255" y="30522"/>
                    <a:pt x="39858" y="30833"/>
                  </a:cubicBezTo>
                  <a:lnTo>
                    <a:pt x="39882" y="30766"/>
                  </a:lnTo>
                  <a:cubicBezTo>
                    <a:pt x="39161" y="30385"/>
                    <a:pt x="38436" y="30034"/>
                    <a:pt x="37708" y="29695"/>
                  </a:cubicBezTo>
                  <a:lnTo>
                    <a:pt x="35540" y="28680"/>
                  </a:lnTo>
                  <a:cubicBezTo>
                    <a:pt x="34302" y="28099"/>
                    <a:pt x="32424" y="27732"/>
                    <a:pt x="31048" y="27364"/>
                  </a:cubicBezTo>
                  <a:cubicBezTo>
                    <a:pt x="31457" y="26537"/>
                    <a:pt x="31837" y="25696"/>
                    <a:pt x="32191" y="24844"/>
                  </a:cubicBezTo>
                  <a:cubicBezTo>
                    <a:pt x="32627" y="26999"/>
                    <a:pt x="35003" y="27817"/>
                    <a:pt x="36986" y="28009"/>
                  </a:cubicBezTo>
                  <a:cubicBezTo>
                    <a:pt x="38149" y="28374"/>
                    <a:pt x="39372" y="28296"/>
                    <a:pt x="40468" y="28831"/>
                  </a:cubicBezTo>
                  <a:lnTo>
                    <a:pt x="40527" y="28791"/>
                  </a:lnTo>
                  <a:cubicBezTo>
                    <a:pt x="40345" y="28355"/>
                    <a:pt x="39921" y="28110"/>
                    <a:pt x="39526" y="27938"/>
                  </a:cubicBezTo>
                  <a:cubicBezTo>
                    <a:pt x="39162" y="27758"/>
                    <a:pt x="38784" y="27709"/>
                    <a:pt x="38403" y="27709"/>
                  </a:cubicBezTo>
                  <a:cubicBezTo>
                    <a:pt x="37944" y="27709"/>
                    <a:pt x="37482" y="27780"/>
                    <a:pt x="37035" y="27780"/>
                  </a:cubicBezTo>
                  <a:cubicBezTo>
                    <a:pt x="37030" y="27780"/>
                    <a:pt x="37024" y="27780"/>
                    <a:pt x="37019" y="27780"/>
                  </a:cubicBezTo>
                  <a:cubicBezTo>
                    <a:pt x="35110" y="27356"/>
                    <a:pt x="33522" y="26102"/>
                    <a:pt x="32289" y="24601"/>
                  </a:cubicBezTo>
                  <a:cubicBezTo>
                    <a:pt x="32563" y="23931"/>
                    <a:pt x="32819" y="23254"/>
                    <a:pt x="33058" y="22572"/>
                  </a:cubicBezTo>
                  <a:cubicBezTo>
                    <a:pt x="33176" y="24059"/>
                    <a:pt x="34462" y="25312"/>
                    <a:pt x="35787" y="25856"/>
                  </a:cubicBezTo>
                  <a:lnTo>
                    <a:pt x="36908" y="26324"/>
                  </a:lnTo>
                  <a:cubicBezTo>
                    <a:pt x="37393" y="26620"/>
                    <a:pt x="37977" y="26788"/>
                    <a:pt x="38550" y="26788"/>
                  </a:cubicBezTo>
                  <a:cubicBezTo>
                    <a:pt x="39239" y="26788"/>
                    <a:pt x="39914" y="26544"/>
                    <a:pt x="40385" y="25988"/>
                  </a:cubicBezTo>
                  <a:lnTo>
                    <a:pt x="40343" y="25929"/>
                  </a:lnTo>
                  <a:cubicBezTo>
                    <a:pt x="39567" y="26089"/>
                    <a:pt x="38843" y="26198"/>
                    <a:pt x="38113" y="26198"/>
                  </a:cubicBezTo>
                  <a:cubicBezTo>
                    <a:pt x="37742" y="26198"/>
                    <a:pt x="37369" y="26170"/>
                    <a:pt x="36988" y="26106"/>
                  </a:cubicBezTo>
                  <a:cubicBezTo>
                    <a:pt x="36614" y="26005"/>
                    <a:pt x="36287" y="25776"/>
                    <a:pt x="35995" y="25525"/>
                  </a:cubicBezTo>
                  <a:cubicBezTo>
                    <a:pt x="35514" y="25078"/>
                    <a:pt x="34806" y="24413"/>
                    <a:pt x="34405" y="23906"/>
                  </a:cubicBezTo>
                  <a:cubicBezTo>
                    <a:pt x="33947" y="23384"/>
                    <a:pt x="33527" y="22832"/>
                    <a:pt x="33199" y="22167"/>
                  </a:cubicBezTo>
                  <a:cubicBezTo>
                    <a:pt x="33322" y="21811"/>
                    <a:pt x="33438" y="21454"/>
                    <a:pt x="33552" y="21096"/>
                  </a:cubicBezTo>
                  <a:cubicBezTo>
                    <a:pt x="33658" y="22161"/>
                    <a:pt x="34414" y="23160"/>
                    <a:pt x="35349" y="23669"/>
                  </a:cubicBezTo>
                  <a:cubicBezTo>
                    <a:pt x="36063" y="24137"/>
                    <a:pt x="36938" y="24204"/>
                    <a:pt x="37731" y="24436"/>
                  </a:cubicBezTo>
                  <a:cubicBezTo>
                    <a:pt x="38890" y="24852"/>
                    <a:pt x="40034" y="25057"/>
                    <a:pt x="41266" y="25153"/>
                  </a:cubicBezTo>
                  <a:lnTo>
                    <a:pt x="41303" y="25092"/>
                  </a:lnTo>
                  <a:cubicBezTo>
                    <a:pt x="40984" y="24782"/>
                    <a:pt x="40588" y="24622"/>
                    <a:pt x="40200" y="24478"/>
                  </a:cubicBezTo>
                  <a:cubicBezTo>
                    <a:pt x="39427" y="24153"/>
                    <a:pt x="38575" y="24243"/>
                    <a:pt x="37778" y="24208"/>
                  </a:cubicBezTo>
                  <a:cubicBezTo>
                    <a:pt x="35957" y="23703"/>
                    <a:pt x="34537" y="22269"/>
                    <a:pt x="33708" y="20588"/>
                  </a:cubicBezTo>
                  <a:cubicBezTo>
                    <a:pt x="33862" y="20082"/>
                    <a:pt x="34009" y="19574"/>
                    <a:pt x="34145" y="19065"/>
                  </a:cubicBezTo>
                  <a:cubicBezTo>
                    <a:pt x="34595" y="21306"/>
                    <a:pt x="36851" y="22268"/>
                    <a:pt x="38944" y="22720"/>
                  </a:cubicBezTo>
                  <a:cubicBezTo>
                    <a:pt x="40117" y="23276"/>
                    <a:pt x="41419" y="23565"/>
                    <a:pt x="42426" y="24378"/>
                  </a:cubicBezTo>
                  <a:lnTo>
                    <a:pt x="42494" y="24356"/>
                  </a:lnTo>
                  <a:cubicBezTo>
                    <a:pt x="42399" y="23856"/>
                    <a:pt x="42004" y="23506"/>
                    <a:pt x="41626" y="23239"/>
                  </a:cubicBezTo>
                  <a:cubicBezTo>
                    <a:pt x="40863" y="22656"/>
                    <a:pt x="39891" y="22624"/>
                    <a:pt x="39008" y="22496"/>
                  </a:cubicBezTo>
                  <a:cubicBezTo>
                    <a:pt x="37761" y="22162"/>
                    <a:pt x="36693" y="21306"/>
                    <a:pt x="35747" y="20471"/>
                  </a:cubicBezTo>
                  <a:cubicBezTo>
                    <a:pt x="35181" y="19953"/>
                    <a:pt x="34708" y="19348"/>
                    <a:pt x="34255" y="18652"/>
                  </a:cubicBezTo>
                  <a:cubicBezTo>
                    <a:pt x="34377" y="18181"/>
                    <a:pt x="34493" y="17712"/>
                    <a:pt x="34601" y="17243"/>
                  </a:cubicBezTo>
                  <a:cubicBezTo>
                    <a:pt x="35476" y="18842"/>
                    <a:pt x="37390" y="19404"/>
                    <a:pt x="39077" y="19760"/>
                  </a:cubicBezTo>
                  <a:cubicBezTo>
                    <a:pt x="39599" y="19993"/>
                    <a:pt x="40182" y="20143"/>
                    <a:pt x="40757" y="20143"/>
                  </a:cubicBezTo>
                  <a:cubicBezTo>
                    <a:pt x="41333" y="20143"/>
                    <a:pt x="41899" y="19993"/>
                    <a:pt x="42386" y="19626"/>
                  </a:cubicBezTo>
                  <a:lnTo>
                    <a:pt x="42360" y="19560"/>
                  </a:lnTo>
                  <a:cubicBezTo>
                    <a:pt x="41990" y="19536"/>
                    <a:pt x="41636" y="19529"/>
                    <a:pt x="41287" y="19529"/>
                  </a:cubicBezTo>
                  <a:cubicBezTo>
                    <a:pt x="40775" y="19529"/>
                    <a:pt x="40277" y="19544"/>
                    <a:pt x="39767" y="19544"/>
                  </a:cubicBezTo>
                  <a:cubicBezTo>
                    <a:pt x="39557" y="19544"/>
                    <a:pt x="39346" y="19542"/>
                    <a:pt x="39130" y="19534"/>
                  </a:cubicBezTo>
                  <a:cubicBezTo>
                    <a:pt x="38773" y="19473"/>
                    <a:pt x="38434" y="19327"/>
                    <a:pt x="38129" y="19129"/>
                  </a:cubicBezTo>
                  <a:cubicBezTo>
                    <a:pt x="36958" y="18354"/>
                    <a:pt x="35838" y="17717"/>
                    <a:pt x="34669" y="16950"/>
                  </a:cubicBezTo>
                  <a:cubicBezTo>
                    <a:pt x="34771" y="16496"/>
                    <a:pt x="34867" y="16044"/>
                    <a:pt x="34956" y="15592"/>
                  </a:cubicBezTo>
                  <a:cubicBezTo>
                    <a:pt x="34962" y="15546"/>
                    <a:pt x="34967" y="15499"/>
                    <a:pt x="34972" y="15452"/>
                  </a:cubicBezTo>
                  <a:cubicBezTo>
                    <a:pt x="35666" y="16655"/>
                    <a:pt x="37283" y="17574"/>
                    <a:pt x="38636" y="17816"/>
                  </a:cubicBezTo>
                  <a:cubicBezTo>
                    <a:pt x="40223" y="18099"/>
                    <a:pt x="41613" y="18643"/>
                    <a:pt x="43122" y="19239"/>
                  </a:cubicBezTo>
                  <a:lnTo>
                    <a:pt x="43173" y="19189"/>
                  </a:lnTo>
                  <a:cubicBezTo>
                    <a:pt x="42526" y="18090"/>
                    <a:pt x="41313" y="17838"/>
                    <a:pt x="40163" y="17838"/>
                  </a:cubicBezTo>
                  <a:cubicBezTo>
                    <a:pt x="40067" y="17838"/>
                    <a:pt x="39970" y="17840"/>
                    <a:pt x="39874" y="17843"/>
                  </a:cubicBezTo>
                  <a:cubicBezTo>
                    <a:pt x="38037" y="17360"/>
                    <a:pt x="36667" y="16028"/>
                    <a:pt x="35005" y="15132"/>
                  </a:cubicBezTo>
                  <a:cubicBezTo>
                    <a:pt x="35115" y="14096"/>
                    <a:pt x="35207" y="13054"/>
                    <a:pt x="35306" y="12014"/>
                  </a:cubicBezTo>
                  <a:cubicBezTo>
                    <a:pt x="35475" y="12418"/>
                    <a:pt x="35658" y="12814"/>
                    <a:pt x="35848" y="13207"/>
                  </a:cubicBezTo>
                  <a:cubicBezTo>
                    <a:pt x="36253" y="13985"/>
                    <a:pt x="36650" y="14815"/>
                    <a:pt x="37417" y="15410"/>
                  </a:cubicBezTo>
                  <a:cubicBezTo>
                    <a:pt x="38958" y="16344"/>
                    <a:pt x="40585" y="16916"/>
                    <a:pt x="42293" y="17451"/>
                  </a:cubicBezTo>
                  <a:lnTo>
                    <a:pt x="42324" y="17386"/>
                  </a:lnTo>
                  <a:cubicBezTo>
                    <a:pt x="41590" y="16892"/>
                    <a:pt x="40828" y="16456"/>
                    <a:pt x="40049" y="16054"/>
                  </a:cubicBezTo>
                  <a:cubicBezTo>
                    <a:pt x="39387" y="15696"/>
                    <a:pt x="38405" y="15256"/>
                    <a:pt x="37708" y="14958"/>
                  </a:cubicBezTo>
                  <a:cubicBezTo>
                    <a:pt x="36309" y="14207"/>
                    <a:pt x="35675" y="12557"/>
                    <a:pt x="35403" y="11009"/>
                  </a:cubicBezTo>
                  <a:cubicBezTo>
                    <a:pt x="35433" y="10720"/>
                    <a:pt x="35461" y="10430"/>
                    <a:pt x="35493" y="10142"/>
                  </a:cubicBezTo>
                  <a:cubicBezTo>
                    <a:pt x="35743" y="10273"/>
                    <a:pt x="35987" y="10409"/>
                    <a:pt x="36229" y="10551"/>
                  </a:cubicBezTo>
                  <a:cubicBezTo>
                    <a:pt x="36387" y="10842"/>
                    <a:pt x="36529" y="11137"/>
                    <a:pt x="36662" y="11393"/>
                  </a:cubicBezTo>
                  <a:cubicBezTo>
                    <a:pt x="37060" y="12208"/>
                    <a:pt x="37370" y="13072"/>
                    <a:pt x="37874" y="13872"/>
                  </a:cubicBezTo>
                  <a:cubicBezTo>
                    <a:pt x="38611" y="15128"/>
                    <a:pt x="40118" y="15883"/>
                    <a:pt x="41578" y="15883"/>
                  </a:cubicBezTo>
                  <a:cubicBezTo>
                    <a:pt x="42025" y="15883"/>
                    <a:pt x="42467" y="15812"/>
                    <a:pt x="42882" y="15663"/>
                  </a:cubicBezTo>
                  <a:lnTo>
                    <a:pt x="42864" y="15594"/>
                  </a:lnTo>
                  <a:cubicBezTo>
                    <a:pt x="42765" y="15600"/>
                    <a:pt x="42666" y="15603"/>
                    <a:pt x="42568" y="15603"/>
                  </a:cubicBezTo>
                  <a:cubicBezTo>
                    <a:pt x="41772" y="15603"/>
                    <a:pt x="41002" y="15412"/>
                    <a:pt x="40308" y="15103"/>
                  </a:cubicBezTo>
                  <a:cubicBezTo>
                    <a:pt x="38675" y="14384"/>
                    <a:pt x="37709" y="12810"/>
                    <a:pt x="36860" y="11294"/>
                  </a:cubicBezTo>
                  <a:cubicBezTo>
                    <a:pt x="36754" y="11119"/>
                    <a:pt x="36664" y="10940"/>
                    <a:pt x="36581" y="10760"/>
                  </a:cubicBezTo>
                  <a:lnTo>
                    <a:pt x="36581" y="10760"/>
                  </a:lnTo>
                  <a:cubicBezTo>
                    <a:pt x="37416" y="11267"/>
                    <a:pt x="38229" y="11810"/>
                    <a:pt x="39103" y="12264"/>
                  </a:cubicBezTo>
                  <a:cubicBezTo>
                    <a:pt x="40503" y="12915"/>
                    <a:pt x="41965" y="13391"/>
                    <a:pt x="43479" y="13702"/>
                  </a:cubicBezTo>
                  <a:cubicBezTo>
                    <a:pt x="41452" y="12245"/>
                    <a:pt x="38691" y="11699"/>
                    <a:pt x="36423" y="10415"/>
                  </a:cubicBezTo>
                  <a:cubicBezTo>
                    <a:pt x="36212" y="9946"/>
                    <a:pt x="35998" y="9487"/>
                    <a:pt x="35611" y="9104"/>
                  </a:cubicBezTo>
                  <a:cubicBezTo>
                    <a:pt x="35623" y="9005"/>
                    <a:pt x="35636" y="8908"/>
                    <a:pt x="35648" y="8809"/>
                  </a:cubicBezTo>
                  <a:cubicBezTo>
                    <a:pt x="37391" y="9833"/>
                    <a:pt x="38880" y="11279"/>
                    <a:pt x="40835" y="11882"/>
                  </a:cubicBezTo>
                  <a:cubicBezTo>
                    <a:pt x="42112" y="12046"/>
                    <a:pt x="43303" y="12296"/>
                    <a:pt x="44532" y="12721"/>
                  </a:cubicBezTo>
                  <a:lnTo>
                    <a:pt x="44567" y="12658"/>
                  </a:lnTo>
                  <a:cubicBezTo>
                    <a:pt x="43549" y="11874"/>
                    <a:pt x="42208" y="11438"/>
                    <a:pt x="40965" y="11252"/>
                  </a:cubicBezTo>
                  <a:cubicBezTo>
                    <a:pt x="39012" y="10771"/>
                    <a:pt x="37194" y="9717"/>
                    <a:pt x="35708" y="8352"/>
                  </a:cubicBezTo>
                  <a:cubicBezTo>
                    <a:pt x="35715" y="8306"/>
                    <a:pt x="35721" y="8259"/>
                    <a:pt x="35727" y="8214"/>
                  </a:cubicBezTo>
                  <a:cubicBezTo>
                    <a:pt x="36620" y="9259"/>
                    <a:pt x="37858" y="9900"/>
                    <a:pt x="39166" y="10238"/>
                  </a:cubicBezTo>
                  <a:cubicBezTo>
                    <a:pt x="40090" y="10574"/>
                    <a:pt x="41032" y="10985"/>
                    <a:pt x="42038" y="11021"/>
                  </a:cubicBezTo>
                  <a:lnTo>
                    <a:pt x="43473" y="11168"/>
                  </a:lnTo>
                  <a:cubicBezTo>
                    <a:pt x="44395" y="11270"/>
                    <a:pt x="45376" y="11187"/>
                    <a:pt x="46139" y="11800"/>
                  </a:cubicBezTo>
                  <a:lnTo>
                    <a:pt x="46197" y="11759"/>
                  </a:lnTo>
                  <a:cubicBezTo>
                    <a:pt x="46007" y="11264"/>
                    <a:pt x="45495" y="10949"/>
                    <a:pt x="45024" y="10762"/>
                  </a:cubicBezTo>
                  <a:cubicBezTo>
                    <a:pt x="44256" y="10423"/>
                    <a:pt x="43448" y="10369"/>
                    <a:pt x="42637" y="10369"/>
                  </a:cubicBezTo>
                  <a:cubicBezTo>
                    <a:pt x="42261" y="10369"/>
                    <a:pt x="41885" y="10381"/>
                    <a:pt x="41511" y="10381"/>
                  </a:cubicBezTo>
                  <a:cubicBezTo>
                    <a:pt x="40735" y="10381"/>
                    <a:pt x="39972" y="10331"/>
                    <a:pt x="39252" y="10025"/>
                  </a:cubicBezTo>
                  <a:cubicBezTo>
                    <a:pt x="38081" y="9324"/>
                    <a:pt x="37036" y="8531"/>
                    <a:pt x="35784" y="7931"/>
                  </a:cubicBezTo>
                  <a:cubicBezTo>
                    <a:pt x="35816" y="7706"/>
                    <a:pt x="35850" y="7479"/>
                    <a:pt x="35886" y="7255"/>
                  </a:cubicBezTo>
                  <a:cubicBezTo>
                    <a:pt x="37655" y="8051"/>
                    <a:pt x="39205" y="9380"/>
                    <a:pt x="41179" y="9587"/>
                  </a:cubicBezTo>
                  <a:cubicBezTo>
                    <a:pt x="41549" y="9551"/>
                    <a:pt x="41910" y="9531"/>
                    <a:pt x="42265" y="9531"/>
                  </a:cubicBezTo>
                  <a:cubicBezTo>
                    <a:pt x="43079" y="9531"/>
                    <a:pt x="43869" y="9633"/>
                    <a:pt x="44704" y="9865"/>
                  </a:cubicBezTo>
                  <a:lnTo>
                    <a:pt x="44736" y="9801"/>
                  </a:lnTo>
                  <a:cubicBezTo>
                    <a:pt x="43863" y="9198"/>
                    <a:pt x="42750" y="8930"/>
                    <a:pt x="41682" y="8930"/>
                  </a:cubicBezTo>
                  <a:cubicBezTo>
                    <a:pt x="41515" y="8930"/>
                    <a:pt x="41350" y="8937"/>
                    <a:pt x="41186" y="8949"/>
                  </a:cubicBezTo>
                  <a:cubicBezTo>
                    <a:pt x="39313" y="8779"/>
                    <a:pt x="37471" y="7994"/>
                    <a:pt x="35951" y="6867"/>
                  </a:cubicBezTo>
                  <a:cubicBezTo>
                    <a:pt x="35986" y="6660"/>
                    <a:pt x="36023" y="6454"/>
                    <a:pt x="36061" y="6250"/>
                  </a:cubicBezTo>
                  <a:cubicBezTo>
                    <a:pt x="36662" y="7034"/>
                    <a:pt x="37576" y="7431"/>
                    <a:pt x="38519" y="7633"/>
                  </a:cubicBezTo>
                  <a:cubicBezTo>
                    <a:pt x="39507" y="8048"/>
                    <a:pt x="40453" y="8659"/>
                    <a:pt x="41568" y="8668"/>
                  </a:cubicBezTo>
                  <a:cubicBezTo>
                    <a:pt x="41617" y="8670"/>
                    <a:pt x="41666" y="8670"/>
                    <a:pt x="41715" y="8670"/>
                  </a:cubicBezTo>
                  <a:cubicBezTo>
                    <a:pt x="42400" y="8670"/>
                    <a:pt x="43087" y="8491"/>
                    <a:pt x="43677" y="8152"/>
                  </a:cubicBezTo>
                  <a:lnTo>
                    <a:pt x="43659" y="8083"/>
                  </a:lnTo>
                  <a:cubicBezTo>
                    <a:pt x="41936" y="7841"/>
                    <a:pt x="40244" y="8021"/>
                    <a:pt x="38611" y="7421"/>
                  </a:cubicBezTo>
                  <a:cubicBezTo>
                    <a:pt x="37804" y="6858"/>
                    <a:pt x="37068" y="6304"/>
                    <a:pt x="36114" y="5965"/>
                  </a:cubicBezTo>
                  <a:cubicBezTo>
                    <a:pt x="36370" y="4640"/>
                    <a:pt x="36705" y="3334"/>
                    <a:pt x="37161" y="2058"/>
                  </a:cubicBezTo>
                  <a:cubicBezTo>
                    <a:pt x="37184" y="3869"/>
                    <a:pt x="37573" y="5751"/>
                    <a:pt x="39133" y="6862"/>
                  </a:cubicBezTo>
                  <a:cubicBezTo>
                    <a:pt x="39923" y="7353"/>
                    <a:pt x="40860" y="7600"/>
                    <a:pt x="41794" y="7600"/>
                  </a:cubicBezTo>
                  <a:cubicBezTo>
                    <a:pt x="43017" y="7600"/>
                    <a:pt x="44235" y="7175"/>
                    <a:pt x="45109" y="6320"/>
                  </a:cubicBezTo>
                  <a:lnTo>
                    <a:pt x="45063" y="6266"/>
                  </a:lnTo>
                  <a:cubicBezTo>
                    <a:pt x="44175" y="6775"/>
                    <a:pt x="43192" y="7011"/>
                    <a:pt x="42207" y="7011"/>
                  </a:cubicBezTo>
                  <a:cubicBezTo>
                    <a:pt x="41250" y="7011"/>
                    <a:pt x="40291" y="6788"/>
                    <a:pt x="39417" y="6377"/>
                  </a:cubicBezTo>
                  <a:cubicBezTo>
                    <a:pt x="37474" y="5420"/>
                    <a:pt x="37272" y="3210"/>
                    <a:pt x="37607" y="1254"/>
                  </a:cubicBezTo>
                  <a:cubicBezTo>
                    <a:pt x="37607" y="1253"/>
                    <a:pt x="37608" y="1252"/>
                    <a:pt x="37608" y="1250"/>
                  </a:cubicBezTo>
                  <a:lnTo>
                    <a:pt x="37607" y="1250"/>
                  </a:lnTo>
                  <a:cubicBezTo>
                    <a:pt x="37642" y="1040"/>
                    <a:pt x="37684" y="829"/>
                    <a:pt x="37732" y="626"/>
                  </a:cubicBezTo>
                  <a:cubicBezTo>
                    <a:pt x="37820" y="429"/>
                    <a:pt x="37911" y="235"/>
                    <a:pt x="38005" y="40"/>
                  </a:cubicBezTo>
                  <a:lnTo>
                    <a:pt x="379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8" name="Google Shape;11698;p47"/>
            <p:cNvSpPr/>
            <p:nvPr/>
          </p:nvSpPr>
          <p:spPr>
            <a:xfrm>
              <a:off x="1231475" y="1132010"/>
              <a:ext cx="2006795" cy="3328760"/>
            </a:xfrm>
            <a:custGeom>
              <a:avLst/>
              <a:gdLst/>
              <a:ahLst/>
              <a:cxnLst/>
              <a:rect l="l" t="t" r="r" b="b"/>
              <a:pathLst>
                <a:path w="31935" h="52972" extrusionOk="0">
                  <a:moveTo>
                    <a:pt x="10604" y="8824"/>
                  </a:moveTo>
                  <a:lnTo>
                    <a:pt x="10568" y="9016"/>
                  </a:lnTo>
                  <a:cubicBezTo>
                    <a:pt x="10421" y="9058"/>
                    <a:pt x="10273" y="9098"/>
                    <a:pt x="10125" y="9135"/>
                  </a:cubicBezTo>
                  <a:cubicBezTo>
                    <a:pt x="10278" y="9019"/>
                    <a:pt x="10438" y="8915"/>
                    <a:pt x="10604" y="8824"/>
                  </a:cubicBezTo>
                  <a:close/>
                  <a:moveTo>
                    <a:pt x="13749" y="22000"/>
                  </a:moveTo>
                  <a:lnTo>
                    <a:pt x="13749" y="22000"/>
                  </a:lnTo>
                  <a:cubicBezTo>
                    <a:pt x="13453" y="22158"/>
                    <a:pt x="13150" y="22299"/>
                    <a:pt x="12836" y="22417"/>
                  </a:cubicBezTo>
                  <a:cubicBezTo>
                    <a:pt x="11670" y="23013"/>
                    <a:pt x="10720" y="23944"/>
                    <a:pt x="9918" y="24964"/>
                  </a:cubicBezTo>
                  <a:cubicBezTo>
                    <a:pt x="9886" y="24783"/>
                    <a:pt x="9855" y="24600"/>
                    <a:pt x="9827" y="24416"/>
                  </a:cubicBezTo>
                  <a:cubicBezTo>
                    <a:pt x="10636" y="23660"/>
                    <a:pt x="11470" y="23043"/>
                    <a:pt x="12374" y="22428"/>
                  </a:cubicBezTo>
                  <a:cubicBezTo>
                    <a:pt x="12816" y="22247"/>
                    <a:pt x="13286" y="22132"/>
                    <a:pt x="13749" y="22000"/>
                  </a:cubicBezTo>
                  <a:close/>
                  <a:moveTo>
                    <a:pt x="15573" y="38490"/>
                  </a:moveTo>
                  <a:cubicBezTo>
                    <a:pt x="15575" y="38490"/>
                    <a:pt x="15576" y="38490"/>
                    <a:pt x="15578" y="38490"/>
                  </a:cubicBezTo>
                  <a:cubicBezTo>
                    <a:pt x="15694" y="38618"/>
                    <a:pt x="15811" y="38744"/>
                    <a:pt x="15929" y="38868"/>
                  </a:cubicBezTo>
                  <a:cubicBezTo>
                    <a:pt x="15285" y="39056"/>
                    <a:pt x="14732" y="39387"/>
                    <a:pt x="14203" y="39751"/>
                  </a:cubicBezTo>
                  <a:cubicBezTo>
                    <a:pt x="13097" y="40456"/>
                    <a:pt x="12083" y="41494"/>
                    <a:pt x="11500" y="42698"/>
                  </a:cubicBezTo>
                  <a:cubicBezTo>
                    <a:pt x="11479" y="42603"/>
                    <a:pt x="11463" y="42502"/>
                    <a:pt x="11455" y="42397"/>
                  </a:cubicBezTo>
                  <a:cubicBezTo>
                    <a:pt x="11142" y="40835"/>
                    <a:pt x="12566" y="39520"/>
                    <a:pt x="13841" y="38927"/>
                  </a:cubicBezTo>
                  <a:cubicBezTo>
                    <a:pt x="14371" y="38666"/>
                    <a:pt x="14946" y="38490"/>
                    <a:pt x="15573" y="38490"/>
                  </a:cubicBezTo>
                  <a:close/>
                  <a:moveTo>
                    <a:pt x="16256" y="39207"/>
                  </a:moveTo>
                  <a:cubicBezTo>
                    <a:pt x="16326" y="39277"/>
                    <a:pt x="16395" y="39346"/>
                    <a:pt x="16467" y="39416"/>
                  </a:cubicBezTo>
                  <a:cubicBezTo>
                    <a:pt x="16451" y="39416"/>
                    <a:pt x="16435" y="39415"/>
                    <a:pt x="16420" y="39415"/>
                  </a:cubicBezTo>
                  <a:cubicBezTo>
                    <a:pt x="15291" y="39415"/>
                    <a:pt x="14280" y="40310"/>
                    <a:pt x="13805" y="41313"/>
                  </a:cubicBezTo>
                  <a:cubicBezTo>
                    <a:pt x="13204" y="42106"/>
                    <a:pt x="12768" y="43034"/>
                    <a:pt x="12570" y="43999"/>
                  </a:cubicBezTo>
                  <a:cubicBezTo>
                    <a:pt x="12246" y="43822"/>
                    <a:pt x="11992" y="43609"/>
                    <a:pt x="11809" y="43366"/>
                  </a:cubicBezTo>
                  <a:cubicBezTo>
                    <a:pt x="12637" y="41472"/>
                    <a:pt x="14072" y="39330"/>
                    <a:pt x="16256" y="39207"/>
                  </a:cubicBezTo>
                  <a:close/>
                  <a:moveTo>
                    <a:pt x="28518" y="45257"/>
                  </a:moveTo>
                  <a:cubicBezTo>
                    <a:pt x="28586" y="45268"/>
                    <a:pt x="28654" y="45278"/>
                    <a:pt x="28720" y="45288"/>
                  </a:cubicBezTo>
                  <a:cubicBezTo>
                    <a:pt x="28549" y="45312"/>
                    <a:pt x="28383" y="45347"/>
                    <a:pt x="28220" y="45392"/>
                  </a:cubicBezTo>
                  <a:cubicBezTo>
                    <a:pt x="28319" y="45347"/>
                    <a:pt x="28418" y="45302"/>
                    <a:pt x="28518" y="45257"/>
                  </a:cubicBezTo>
                  <a:close/>
                  <a:moveTo>
                    <a:pt x="30208" y="45455"/>
                  </a:moveTo>
                  <a:cubicBezTo>
                    <a:pt x="30240" y="45458"/>
                    <a:pt x="30272" y="45460"/>
                    <a:pt x="30304" y="45461"/>
                  </a:cubicBezTo>
                  <a:cubicBezTo>
                    <a:pt x="30229" y="45564"/>
                    <a:pt x="30153" y="45667"/>
                    <a:pt x="30078" y="45775"/>
                  </a:cubicBezTo>
                  <a:cubicBezTo>
                    <a:pt x="30030" y="45778"/>
                    <a:pt x="29982" y="45782"/>
                    <a:pt x="29935" y="45788"/>
                  </a:cubicBezTo>
                  <a:cubicBezTo>
                    <a:pt x="30021" y="45673"/>
                    <a:pt x="30112" y="45561"/>
                    <a:pt x="30208" y="45455"/>
                  </a:cubicBezTo>
                  <a:close/>
                  <a:moveTo>
                    <a:pt x="29129" y="45344"/>
                  </a:moveTo>
                  <a:cubicBezTo>
                    <a:pt x="29347" y="45373"/>
                    <a:pt x="29564" y="45396"/>
                    <a:pt x="29781" y="45418"/>
                  </a:cubicBezTo>
                  <a:lnTo>
                    <a:pt x="29884" y="45466"/>
                  </a:lnTo>
                  <a:cubicBezTo>
                    <a:pt x="29889" y="45455"/>
                    <a:pt x="29896" y="45442"/>
                    <a:pt x="29901" y="45429"/>
                  </a:cubicBezTo>
                  <a:cubicBezTo>
                    <a:pt x="29945" y="45434"/>
                    <a:pt x="29988" y="45438"/>
                    <a:pt x="30032" y="45440"/>
                  </a:cubicBezTo>
                  <a:cubicBezTo>
                    <a:pt x="29741" y="45544"/>
                    <a:pt x="29484" y="45741"/>
                    <a:pt x="29268" y="45960"/>
                  </a:cubicBezTo>
                  <a:cubicBezTo>
                    <a:pt x="28141" y="46404"/>
                    <a:pt x="27097" y="47559"/>
                    <a:pt x="26441" y="48404"/>
                  </a:cubicBezTo>
                  <a:cubicBezTo>
                    <a:pt x="25939" y="49080"/>
                    <a:pt x="25236" y="49645"/>
                    <a:pt x="24455" y="49921"/>
                  </a:cubicBezTo>
                  <a:cubicBezTo>
                    <a:pt x="24269" y="50008"/>
                    <a:pt x="24078" y="50080"/>
                    <a:pt x="23888" y="50133"/>
                  </a:cubicBezTo>
                  <a:cubicBezTo>
                    <a:pt x="24425" y="49542"/>
                    <a:pt x="24711" y="48797"/>
                    <a:pt x="25266" y="48300"/>
                  </a:cubicBezTo>
                  <a:cubicBezTo>
                    <a:pt x="26392" y="47088"/>
                    <a:pt x="27810" y="46214"/>
                    <a:pt x="29129" y="45344"/>
                  </a:cubicBezTo>
                  <a:close/>
                  <a:moveTo>
                    <a:pt x="26890" y="46027"/>
                  </a:moveTo>
                  <a:lnTo>
                    <a:pt x="26890" y="46027"/>
                  </a:lnTo>
                  <a:cubicBezTo>
                    <a:pt x="25781" y="46793"/>
                    <a:pt x="24953" y="48018"/>
                    <a:pt x="24310" y="49202"/>
                  </a:cubicBezTo>
                  <a:cubicBezTo>
                    <a:pt x="23895" y="49617"/>
                    <a:pt x="23427" y="49929"/>
                    <a:pt x="22930" y="50201"/>
                  </a:cubicBezTo>
                  <a:cubicBezTo>
                    <a:pt x="22696" y="50164"/>
                    <a:pt x="22461" y="50083"/>
                    <a:pt x="22223" y="49947"/>
                  </a:cubicBezTo>
                  <a:lnTo>
                    <a:pt x="22175" y="49988"/>
                  </a:lnTo>
                  <a:cubicBezTo>
                    <a:pt x="22268" y="50157"/>
                    <a:pt x="22393" y="50296"/>
                    <a:pt x="22539" y="50405"/>
                  </a:cubicBezTo>
                  <a:cubicBezTo>
                    <a:pt x="22081" y="50636"/>
                    <a:pt x="21603" y="50849"/>
                    <a:pt x="21125" y="51091"/>
                  </a:cubicBezTo>
                  <a:cubicBezTo>
                    <a:pt x="21485" y="50529"/>
                    <a:pt x="21755" y="49903"/>
                    <a:pt x="22034" y="49319"/>
                  </a:cubicBezTo>
                  <a:cubicBezTo>
                    <a:pt x="22898" y="47985"/>
                    <a:pt x="24461" y="47315"/>
                    <a:pt x="25806" y="46576"/>
                  </a:cubicBezTo>
                  <a:cubicBezTo>
                    <a:pt x="26164" y="46389"/>
                    <a:pt x="26525" y="46205"/>
                    <a:pt x="26890" y="46027"/>
                  </a:cubicBezTo>
                  <a:close/>
                  <a:moveTo>
                    <a:pt x="11163" y="0"/>
                  </a:moveTo>
                  <a:lnTo>
                    <a:pt x="11163" y="0"/>
                  </a:lnTo>
                  <a:cubicBezTo>
                    <a:pt x="11171" y="77"/>
                    <a:pt x="11179" y="153"/>
                    <a:pt x="11187" y="229"/>
                  </a:cubicBezTo>
                  <a:cubicBezTo>
                    <a:pt x="11111" y="1387"/>
                    <a:pt x="10964" y="2630"/>
                    <a:pt x="10302" y="3620"/>
                  </a:cubicBezTo>
                  <a:cubicBezTo>
                    <a:pt x="9612" y="4677"/>
                    <a:pt x="8507" y="5117"/>
                    <a:pt x="7343" y="5117"/>
                  </a:cubicBezTo>
                  <a:cubicBezTo>
                    <a:pt x="5897" y="5117"/>
                    <a:pt x="4360" y="4438"/>
                    <a:pt x="3418" y="3423"/>
                  </a:cubicBezTo>
                  <a:lnTo>
                    <a:pt x="3418" y="3423"/>
                  </a:lnTo>
                  <a:cubicBezTo>
                    <a:pt x="3926" y="4798"/>
                    <a:pt x="5687" y="5653"/>
                    <a:pt x="7284" y="5653"/>
                  </a:cubicBezTo>
                  <a:cubicBezTo>
                    <a:pt x="7639" y="5653"/>
                    <a:pt x="7985" y="5611"/>
                    <a:pt x="8307" y="5523"/>
                  </a:cubicBezTo>
                  <a:cubicBezTo>
                    <a:pt x="9936" y="4997"/>
                    <a:pt x="10783" y="3485"/>
                    <a:pt x="11285" y="1949"/>
                  </a:cubicBezTo>
                  <a:lnTo>
                    <a:pt x="11285" y="1949"/>
                  </a:lnTo>
                  <a:cubicBezTo>
                    <a:pt x="11306" y="3157"/>
                    <a:pt x="11235" y="4364"/>
                    <a:pt x="11098" y="5571"/>
                  </a:cubicBezTo>
                  <a:cubicBezTo>
                    <a:pt x="10204" y="5607"/>
                    <a:pt x="9434" y="5878"/>
                    <a:pt x="8604" y="6139"/>
                  </a:cubicBezTo>
                  <a:cubicBezTo>
                    <a:pt x="8517" y="6143"/>
                    <a:pt x="8430" y="6145"/>
                    <a:pt x="8344" y="6145"/>
                  </a:cubicBezTo>
                  <a:cubicBezTo>
                    <a:pt x="6895" y="6145"/>
                    <a:pt x="5571" y="5589"/>
                    <a:pt x="4126" y="5346"/>
                  </a:cubicBezTo>
                  <a:lnTo>
                    <a:pt x="4093" y="5400"/>
                  </a:lnTo>
                  <a:cubicBezTo>
                    <a:pt x="4534" y="5882"/>
                    <a:pt x="5120" y="6234"/>
                    <a:pt x="5750" y="6406"/>
                  </a:cubicBezTo>
                  <a:cubicBezTo>
                    <a:pt x="6072" y="6504"/>
                    <a:pt x="6396" y="6539"/>
                    <a:pt x="6720" y="6539"/>
                  </a:cubicBezTo>
                  <a:cubicBezTo>
                    <a:pt x="7355" y="6539"/>
                    <a:pt x="7994" y="6404"/>
                    <a:pt x="8625" y="6345"/>
                  </a:cubicBezTo>
                  <a:cubicBezTo>
                    <a:pt x="8801" y="6362"/>
                    <a:pt x="8978" y="6371"/>
                    <a:pt x="9154" y="6371"/>
                  </a:cubicBezTo>
                  <a:cubicBezTo>
                    <a:pt x="9830" y="6371"/>
                    <a:pt x="10498" y="6234"/>
                    <a:pt x="11067" y="5844"/>
                  </a:cubicBezTo>
                  <a:lnTo>
                    <a:pt x="11067" y="5844"/>
                  </a:lnTo>
                  <a:cubicBezTo>
                    <a:pt x="11046" y="6026"/>
                    <a:pt x="11023" y="6207"/>
                    <a:pt x="10998" y="6389"/>
                  </a:cubicBezTo>
                  <a:cubicBezTo>
                    <a:pt x="9974" y="6740"/>
                    <a:pt x="8875" y="6937"/>
                    <a:pt x="7786" y="6937"/>
                  </a:cubicBezTo>
                  <a:cubicBezTo>
                    <a:pt x="7183" y="6937"/>
                    <a:pt x="6583" y="6876"/>
                    <a:pt x="6001" y="6749"/>
                  </a:cubicBezTo>
                  <a:cubicBezTo>
                    <a:pt x="5375" y="6495"/>
                    <a:pt x="4672" y="6343"/>
                    <a:pt x="3978" y="6343"/>
                  </a:cubicBezTo>
                  <a:cubicBezTo>
                    <a:pt x="3559" y="6343"/>
                    <a:pt x="3143" y="6399"/>
                    <a:pt x="2749" y="6521"/>
                  </a:cubicBezTo>
                  <a:lnTo>
                    <a:pt x="2759" y="6583"/>
                  </a:lnTo>
                  <a:cubicBezTo>
                    <a:pt x="3869" y="6623"/>
                    <a:pt x="4831" y="6865"/>
                    <a:pt x="5835" y="7293"/>
                  </a:cubicBezTo>
                  <a:cubicBezTo>
                    <a:pt x="6171" y="7362"/>
                    <a:pt x="6504" y="7390"/>
                    <a:pt x="6836" y="7390"/>
                  </a:cubicBezTo>
                  <a:cubicBezTo>
                    <a:pt x="8215" y="7390"/>
                    <a:pt x="9570" y="6898"/>
                    <a:pt x="10950" y="6732"/>
                  </a:cubicBezTo>
                  <a:lnTo>
                    <a:pt x="10950" y="6732"/>
                  </a:lnTo>
                  <a:cubicBezTo>
                    <a:pt x="10922" y="6936"/>
                    <a:pt x="10891" y="7139"/>
                    <a:pt x="10859" y="7345"/>
                  </a:cubicBezTo>
                  <a:cubicBezTo>
                    <a:pt x="9939" y="7387"/>
                    <a:pt x="8094" y="8061"/>
                    <a:pt x="7357" y="8185"/>
                  </a:cubicBezTo>
                  <a:cubicBezTo>
                    <a:pt x="7249" y="8196"/>
                    <a:pt x="7141" y="8201"/>
                    <a:pt x="7035" y="8201"/>
                  </a:cubicBezTo>
                  <a:cubicBezTo>
                    <a:pt x="5537" y="8201"/>
                    <a:pt x="4168" y="7241"/>
                    <a:pt x="2629" y="7241"/>
                  </a:cubicBezTo>
                  <a:cubicBezTo>
                    <a:pt x="2502" y="7241"/>
                    <a:pt x="2374" y="7247"/>
                    <a:pt x="2244" y="7262"/>
                  </a:cubicBezTo>
                  <a:cubicBezTo>
                    <a:pt x="1792" y="7288"/>
                    <a:pt x="1273" y="7429"/>
                    <a:pt x="978" y="7797"/>
                  </a:cubicBezTo>
                  <a:lnTo>
                    <a:pt x="1018" y="7848"/>
                  </a:lnTo>
                  <a:cubicBezTo>
                    <a:pt x="1263" y="7754"/>
                    <a:pt x="1507" y="7717"/>
                    <a:pt x="1751" y="7717"/>
                  </a:cubicBezTo>
                  <a:cubicBezTo>
                    <a:pt x="2320" y="7717"/>
                    <a:pt x="2887" y="7914"/>
                    <a:pt x="3456" y="8026"/>
                  </a:cubicBezTo>
                  <a:lnTo>
                    <a:pt x="4718" y="8286"/>
                  </a:lnTo>
                  <a:cubicBezTo>
                    <a:pt x="5143" y="8408"/>
                    <a:pt x="5602" y="8442"/>
                    <a:pt x="6064" y="8442"/>
                  </a:cubicBezTo>
                  <a:cubicBezTo>
                    <a:pt x="6506" y="8442"/>
                    <a:pt x="6951" y="8410"/>
                    <a:pt x="7373" y="8392"/>
                  </a:cubicBezTo>
                  <a:cubicBezTo>
                    <a:pt x="7507" y="8399"/>
                    <a:pt x="7642" y="8403"/>
                    <a:pt x="7777" y="8403"/>
                  </a:cubicBezTo>
                  <a:cubicBezTo>
                    <a:pt x="8844" y="8403"/>
                    <a:pt x="9907" y="8171"/>
                    <a:pt x="10817" y="7593"/>
                  </a:cubicBezTo>
                  <a:lnTo>
                    <a:pt x="10817" y="7593"/>
                  </a:lnTo>
                  <a:cubicBezTo>
                    <a:pt x="10811" y="7632"/>
                    <a:pt x="10805" y="7671"/>
                    <a:pt x="10799" y="7710"/>
                  </a:cubicBezTo>
                  <a:cubicBezTo>
                    <a:pt x="9490" y="8311"/>
                    <a:pt x="8070" y="8726"/>
                    <a:pt x="6632" y="8763"/>
                  </a:cubicBezTo>
                  <a:cubicBezTo>
                    <a:pt x="6522" y="8767"/>
                    <a:pt x="6413" y="8769"/>
                    <a:pt x="6303" y="8769"/>
                  </a:cubicBezTo>
                  <a:cubicBezTo>
                    <a:pt x="5537" y="8769"/>
                    <a:pt x="4766" y="8671"/>
                    <a:pt x="4002" y="8671"/>
                  </a:cubicBezTo>
                  <a:cubicBezTo>
                    <a:pt x="3363" y="8671"/>
                    <a:pt x="2729" y="8740"/>
                    <a:pt x="2109" y="8994"/>
                  </a:cubicBezTo>
                  <a:lnTo>
                    <a:pt x="2122" y="9056"/>
                  </a:lnTo>
                  <a:cubicBezTo>
                    <a:pt x="2252" y="9053"/>
                    <a:pt x="2381" y="9052"/>
                    <a:pt x="2509" y="9052"/>
                  </a:cubicBezTo>
                  <a:cubicBezTo>
                    <a:pt x="3531" y="9052"/>
                    <a:pt x="4470" y="9150"/>
                    <a:pt x="5495" y="9335"/>
                  </a:cubicBezTo>
                  <a:cubicBezTo>
                    <a:pt x="5507" y="9335"/>
                    <a:pt x="5519" y="9335"/>
                    <a:pt x="5530" y="9335"/>
                  </a:cubicBezTo>
                  <a:cubicBezTo>
                    <a:pt x="7341" y="9335"/>
                    <a:pt x="8985" y="8516"/>
                    <a:pt x="10730" y="8114"/>
                  </a:cubicBezTo>
                  <a:lnTo>
                    <a:pt x="10730" y="8114"/>
                  </a:lnTo>
                  <a:lnTo>
                    <a:pt x="10686" y="8361"/>
                  </a:lnTo>
                  <a:cubicBezTo>
                    <a:pt x="10350" y="8531"/>
                    <a:pt x="10122" y="8797"/>
                    <a:pt x="9886" y="9024"/>
                  </a:cubicBezTo>
                  <a:cubicBezTo>
                    <a:pt x="9827" y="9090"/>
                    <a:pt x="9765" y="9158"/>
                    <a:pt x="9704" y="9225"/>
                  </a:cubicBezTo>
                  <a:cubicBezTo>
                    <a:pt x="7419" y="9704"/>
                    <a:pt x="5040" y="9577"/>
                    <a:pt x="2751" y="10110"/>
                  </a:cubicBezTo>
                  <a:cubicBezTo>
                    <a:pt x="3200" y="10241"/>
                    <a:pt x="3773" y="10286"/>
                    <a:pt x="4376" y="10286"/>
                  </a:cubicBezTo>
                  <a:cubicBezTo>
                    <a:pt x="5232" y="10286"/>
                    <a:pt x="6150" y="10195"/>
                    <a:pt x="6866" y="10126"/>
                  </a:cubicBezTo>
                  <a:cubicBezTo>
                    <a:pt x="7750" y="9972"/>
                    <a:pt x="8600" y="9690"/>
                    <a:pt x="9466" y="9478"/>
                  </a:cubicBezTo>
                  <a:lnTo>
                    <a:pt x="9466" y="9478"/>
                  </a:lnTo>
                  <a:cubicBezTo>
                    <a:pt x="8091" y="10922"/>
                    <a:pt x="6351" y="12277"/>
                    <a:pt x="4403" y="12277"/>
                  </a:cubicBezTo>
                  <a:cubicBezTo>
                    <a:pt x="3873" y="12277"/>
                    <a:pt x="3327" y="12176"/>
                    <a:pt x="2769" y="11950"/>
                  </a:cubicBezTo>
                  <a:lnTo>
                    <a:pt x="2735" y="12003"/>
                  </a:lnTo>
                  <a:cubicBezTo>
                    <a:pt x="3369" y="12483"/>
                    <a:pt x="4184" y="12724"/>
                    <a:pt x="4999" y="12724"/>
                  </a:cubicBezTo>
                  <a:cubicBezTo>
                    <a:pt x="5908" y="12724"/>
                    <a:pt x="6817" y="12425"/>
                    <a:pt x="7482" y="11825"/>
                  </a:cubicBezTo>
                  <a:cubicBezTo>
                    <a:pt x="8322" y="11145"/>
                    <a:pt x="8978" y="10136"/>
                    <a:pt x="9795" y="9402"/>
                  </a:cubicBezTo>
                  <a:cubicBezTo>
                    <a:pt x="10034" y="9350"/>
                    <a:pt x="10274" y="9305"/>
                    <a:pt x="10518" y="9270"/>
                  </a:cubicBezTo>
                  <a:lnTo>
                    <a:pt x="10518" y="9270"/>
                  </a:lnTo>
                  <a:cubicBezTo>
                    <a:pt x="10470" y="9521"/>
                    <a:pt x="10419" y="9773"/>
                    <a:pt x="10369" y="10024"/>
                  </a:cubicBezTo>
                  <a:cubicBezTo>
                    <a:pt x="9721" y="11277"/>
                    <a:pt x="8735" y="12526"/>
                    <a:pt x="7331" y="12794"/>
                  </a:cubicBezTo>
                  <a:cubicBezTo>
                    <a:pt x="5800" y="12941"/>
                    <a:pt x="4226" y="13188"/>
                    <a:pt x="2748" y="13621"/>
                  </a:cubicBezTo>
                  <a:lnTo>
                    <a:pt x="2758" y="13685"/>
                  </a:lnTo>
                  <a:cubicBezTo>
                    <a:pt x="2919" y="13690"/>
                    <a:pt x="3079" y="13692"/>
                    <a:pt x="3240" y="13692"/>
                  </a:cubicBezTo>
                  <a:cubicBezTo>
                    <a:pt x="3867" y="13692"/>
                    <a:pt x="4489" y="13659"/>
                    <a:pt x="5108" y="13606"/>
                  </a:cubicBezTo>
                  <a:cubicBezTo>
                    <a:pt x="5899" y="13522"/>
                    <a:pt x="6632" y="13492"/>
                    <a:pt x="7458" y="13257"/>
                  </a:cubicBezTo>
                  <a:cubicBezTo>
                    <a:pt x="8271" y="12957"/>
                    <a:pt x="8833" y="12356"/>
                    <a:pt x="9386" y="11801"/>
                  </a:cubicBezTo>
                  <a:cubicBezTo>
                    <a:pt x="9660" y="11511"/>
                    <a:pt x="9929" y="11217"/>
                    <a:pt x="10186" y="10910"/>
                  </a:cubicBezTo>
                  <a:lnTo>
                    <a:pt x="10186" y="10910"/>
                  </a:lnTo>
                  <a:cubicBezTo>
                    <a:pt x="9993" y="11830"/>
                    <a:pt x="9790" y="12750"/>
                    <a:pt x="9593" y="13666"/>
                  </a:cubicBezTo>
                  <a:cubicBezTo>
                    <a:pt x="8018" y="13968"/>
                    <a:pt x="6565" y="14675"/>
                    <a:pt x="4968" y="14675"/>
                  </a:cubicBezTo>
                  <a:cubicBezTo>
                    <a:pt x="4883" y="14675"/>
                    <a:pt x="4797" y="14673"/>
                    <a:pt x="4711" y="14669"/>
                  </a:cubicBezTo>
                  <a:cubicBezTo>
                    <a:pt x="4211" y="14491"/>
                    <a:pt x="3662" y="14352"/>
                    <a:pt x="3124" y="14352"/>
                  </a:cubicBezTo>
                  <a:cubicBezTo>
                    <a:pt x="2558" y="14352"/>
                    <a:pt x="2005" y="14506"/>
                    <a:pt x="1540" y="14929"/>
                  </a:cubicBezTo>
                  <a:cubicBezTo>
                    <a:pt x="1540" y="14929"/>
                    <a:pt x="1568" y="14984"/>
                    <a:pt x="1569" y="14984"/>
                  </a:cubicBezTo>
                  <a:cubicBezTo>
                    <a:pt x="1569" y="14984"/>
                    <a:pt x="1569" y="14984"/>
                    <a:pt x="1569" y="14984"/>
                  </a:cubicBezTo>
                  <a:cubicBezTo>
                    <a:pt x="2669" y="14876"/>
                    <a:pt x="3609" y="14893"/>
                    <a:pt x="4689" y="14874"/>
                  </a:cubicBezTo>
                  <a:cubicBezTo>
                    <a:pt x="5284" y="14928"/>
                    <a:pt x="5889" y="15006"/>
                    <a:pt x="6488" y="15006"/>
                  </a:cubicBezTo>
                  <a:cubicBezTo>
                    <a:pt x="6986" y="15006"/>
                    <a:pt x="7480" y="14952"/>
                    <a:pt x="7963" y="14786"/>
                  </a:cubicBezTo>
                  <a:cubicBezTo>
                    <a:pt x="8524" y="14594"/>
                    <a:pt x="9059" y="14326"/>
                    <a:pt x="9527" y="13964"/>
                  </a:cubicBezTo>
                  <a:lnTo>
                    <a:pt x="9527" y="13964"/>
                  </a:lnTo>
                  <a:cubicBezTo>
                    <a:pt x="9519" y="14001"/>
                    <a:pt x="9511" y="14038"/>
                    <a:pt x="9503" y="14074"/>
                  </a:cubicBezTo>
                  <a:cubicBezTo>
                    <a:pt x="9460" y="14478"/>
                    <a:pt x="9419" y="14887"/>
                    <a:pt x="9385" y="15296"/>
                  </a:cubicBezTo>
                  <a:cubicBezTo>
                    <a:pt x="7952" y="15632"/>
                    <a:pt x="6255" y="16311"/>
                    <a:pt x="4889" y="16311"/>
                  </a:cubicBezTo>
                  <a:cubicBezTo>
                    <a:pt x="3945" y="16048"/>
                    <a:pt x="3120" y="15706"/>
                    <a:pt x="2132" y="15464"/>
                  </a:cubicBezTo>
                  <a:lnTo>
                    <a:pt x="2093" y="15515"/>
                  </a:lnTo>
                  <a:cubicBezTo>
                    <a:pt x="2636" y="16265"/>
                    <a:pt x="3521" y="16546"/>
                    <a:pt x="4395" y="16546"/>
                  </a:cubicBezTo>
                  <a:cubicBezTo>
                    <a:pt x="4556" y="16546"/>
                    <a:pt x="4717" y="16536"/>
                    <a:pt x="4874" y="16519"/>
                  </a:cubicBezTo>
                  <a:cubicBezTo>
                    <a:pt x="5309" y="16561"/>
                    <a:pt x="5764" y="16594"/>
                    <a:pt x="6219" y="16594"/>
                  </a:cubicBezTo>
                  <a:cubicBezTo>
                    <a:pt x="7369" y="16594"/>
                    <a:pt x="8520" y="16383"/>
                    <a:pt x="9362" y="15576"/>
                  </a:cubicBezTo>
                  <a:lnTo>
                    <a:pt x="9362" y="15576"/>
                  </a:lnTo>
                  <a:cubicBezTo>
                    <a:pt x="9329" y="16005"/>
                    <a:pt x="9301" y="16436"/>
                    <a:pt x="9280" y="16867"/>
                  </a:cubicBezTo>
                  <a:cubicBezTo>
                    <a:pt x="7818" y="18053"/>
                    <a:pt x="6080" y="18854"/>
                    <a:pt x="4198" y="18868"/>
                  </a:cubicBezTo>
                  <a:cubicBezTo>
                    <a:pt x="3723" y="18770"/>
                    <a:pt x="3170" y="18670"/>
                    <a:pt x="2633" y="18670"/>
                  </a:cubicBezTo>
                  <a:cubicBezTo>
                    <a:pt x="1892" y="18670"/>
                    <a:pt x="1179" y="18861"/>
                    <a:pt x="731" y="19515"/>
                  </a:cubicBezTo>
                  <a:lnTo>
                    <a:pt x="782" y="19552"/>
                  </a:lnTo>
                  <a:cubicBezTo>
                    <a:pt x="1859" y="19131"/>
                    <a:pt x="3046" y="19233"/>
                    <a:pt x="4193" y="19076"/>
                  </a:cubicBezTo>
                  <a:cubicBezTo>
                    <a:pt x="4637" y="19084"/>
                    <a:pt x="5084" y="19109"/>
                    <a:pt x="5530" y="19109"/>
                  </a:cubicBezTo>
                  <a:cubicBezTo>
                    <a:pt x="6317" y="19109"/>
                    <a:pt x="7096" y="19029"/>
                    <a:pt x="7829" y="18626"/>
                  </a:cubicBezTo>
                  <a:cubicBezTo>
                    <a:pt x="8424" y="18299"/>
                    <a:pt x="8935" y="17814"/>
                    <a:pt x="9264" y="17237"/>
                  </a:cubicBezTo>
                  <a:lnTo>
                    <a:pt x="9264" y="17237"/>
                  </a:lnTo>
                  <a:cubicBezTo>
                    <a:pt x="9244" y="17711"/>
                    <a:pt x="9231" y="18188"/>
                    <a:pt x="9227" y="18664"/>
                  </a:cubicBezTo>
                  <a:cubicBezTo>
                    <a:pt x="8105" y="19835"/>
                    <a:pt x="6580" y="20658"/>
                    <a:pt x="4953" y="20658"/>
                  </a:cubicBezTo>
                  <a:cubicBezTo>
                    <a:pt x="4898" y="20658"/>
                    <a:pt x="4843" y="20657"/>
                    <a:pt x="4787" y="20655"/>
                  </a:cubicBezTo>
                  <a:cubicBezTo>
                    <a:pt x="4123" y="20443"/>
                    <a:pt x="3409" y="20224"/>
                    <a:pt x="2700" y="20224"/>
                  </a:cubicBezTo>
                  <a:cubicBezTo>
                    <a:pt x="2311" y="20224"/>
                    <a:pt x="1924" y="20290"/>
                    <a:pt x="1548" y="20460"/>
                  </a:cubicBezTo>
                  <a:lnTo>
                    <a:pt x="1564" y="20522"/>
                  </a:lnTo>
                  <a:cubicBezTo>
                    <a:pt x="2504" y="20741"/>
                    <a:pt x="3407" y="20870"/>
                    <a:pt x="4354" y="20870"/>
                  </a:cubicBezTo>
                  <a:cubicBezTo>
                    <a:pt x="4491" y="20870"/>
                    <a:pt x="4628" y="20867"/>
                    <a:pt x="4767" y="20862"/>
                  </a:cubicBezTo>
                  <a:cubicBezTo>
                    <a:pt x="5107" y="20915"/>
                    <a:pt x="5463" y="20945"/>
                    <a:pt x="5821" y="20945"/>
                  </a:cubicBezTo>
                  <a:cubicBezTo>
                    <a:pt x="7240" y="20945"/>
                    <a:pt x="8687" y="20474"/>
                    <a:pt x="9226" y="19127"/>
                  </a:cubicBezTo>
                  <a:cubicBezTo>
                    <a:pt x="9226" y="19466"/>
                    <a:pt x="9229" y="19805"/>
                    <a:pt x="9238" y="20145"/>
                  </a:cubicBezTo>
                  <a:cubicBezTo>
                    <a:pt x="8779" y="20625"/>
                    <a:pt x="8272" y="20981"/>
                    <a:pt x="7741" y="21303"/>
                  </a:cubicBezTo>
                  <a:cubicBezTo>
                    <a:pt x="7261" y="21628"/>
                    <a:pt x="6485" y="22001"/>
                    <a:pt x="5952" y="22254"/>
                  </a:cubicBezTo>
                  <a:cubicBezTo>
                    <a:pt x="5647" y="22402"/>
                    <a:pt x="5333" y="22463"/>
                    <a:pt x="5015" y="22463"/>
                  </a:cubicBezTo>
                  <a:cubicBezTo>
                    <a:pt x="4031" y="22463"/>
                    <a:pt x="3013" y="21876"/>
                    <a:pt x="2141" y="21430"/>
                  </a:cubicBezTo>
                  <a:lnTo>
                    <a:pt x="2090" y="21469"/>
                  </a:lnTo>
                  <a:cubicBezTo>
                    <a:pt x="2457" y="22347"/>
                    <a:pt x="3376" y="22771"/>
                    <a:pt x="4283" y="22771"/>
                  </a:cubicBezTo>
                  <a:cubicBezTo>
                    <a:pt x="4513" y="22771"/>
                    <a:pt x="4741" y="22744"/>
                    <a:pt x="4960" y="22690"/>
                  </a:cubicBezTo>
                  <a:cubicBezTo>
                    <a:pt x="6590" y="22655"/>
                    <a:pt x="8605" y="22160"/>
                    <a:pt x="9248" y="20525"/>
                  </a:cubicBezTo>
                  <a:cubicBezTo>
                    <a:pt x="9269" y="21172"/>
                    <a:pt x="9306" y="21820"/>
                    <a:pt x="9359" y="22465"/>
                  </a:cubicBezTo>
                  <a:cubicBezTo>
                    <a:pt x="8049" y="23317"/>
                    <a:pt x="6551" y="23923"/>
                    <a:pt x="4994" y="23923"/>
                  </a:cubicBezTo>
                  <a:cubicBezTo>
                    <a:pt x="4822" y="23923"/>
                    <a:pt x="4650" y="23915"/>
                    <a:pt x="4477" y="23900"/>
                  </a:cubicBezTo>
                  <a:cubicBezTo>
                    <a:pt x="4115" y="23823"/>
                    <a:pt x="3817" y="23629"/>
                    <a:pt x="3449" y="23494"/>
                  </a:cubicBezTo>
                  <a:cubicBezTo>
                    <a:pt x="3157" y="23406"/>
                    <a:pt x="2827" y="23347"/>
                    <a:pt x="2500" y="23347"/>
                  </a:cubicBezTo>
                  <a:cubicBezTo>
                    <a:pt x="2024" y="23347"/>
                    <a:pt x="1554" y="23472"/>
                    <a:pt x="1217" y="23819"/>
                  </a:cubicBezTo>
                  <a:lnTo>
                    <a:pt x="1259" y="23868"/>
                  </a:lnTo>
                  <a:cubicBezTo>
                    <a:pt x="1441" y="23841"/>
                    <a:pt x="1621" y="23830"/>
                    <a:pt x="1801" y="23830"/>
                  </a:cubicBezTo>
                  <a:cubicBezTo>
                    <a:pt x="2683" y="23830"/>
                    <a:pt x="3539" y="24103"/>
                    <a:pt x="4444" y="24105"/>
                  </a:cubicBezTo>
                  <a:cubicBezTo>
                    <a:pt x="4960" y="24217"/>
                    <a:pt x="5524" y="24289"/>
                    <a:pt x="6088" y="24289"/>
                  </a:cubicBezTo>
                  <a:cubicBezTo>
                    <a:pt x="7407" y="24289"/>
                    <a:pt x="8718" y="23895"/>
                    <a:pt x="9378" y="22699"/>
                  </a:cubicBezTo>
                  <a:cubicBezTo>
                    <a:pt x="9450" y="23517"/>
                    <a:pt x="9547" y="24334"/>
                    <a:pt x="9672" y="25144"/>
                  </a:cubicBezTo>
                  <a:cubicBezTo>
                    <a:pt x="9008" y="25102"/>
                    <a:pt x="8354" y="25072"/>
                    <a:pt x="7691" y="25040"/>
                  </a:cubicBezTo>
                  <a:cubicBezTo>
                    <a:pt x="7406" y="25017"/>
                    <a:pt x="7116" y="25006"/>
                    <a:pt x="6824" y="25006"/>
                  </a:cubicBezTo>
                  <a:cubicBezTo>
                    <a:pt x="4979" y="25006"/>
                    <a:pt x="3014" y="25421"/>
                    <a:pt x="1237" y="25674"/>
                  </a:cubicBezTo>
                  <a:lnTo>
                    <a:pt x="1238" y="25737"/>
                  </a:lnTo>
                  <a:cubicBezTo>
                    <a:pt x="1827" y="25815"/>
                    <a:pt x="2417" y="25835"/>
                    <a:pt x="3007" y="25835"/>
                  </a:cubicBezTo>
                  <a:cubicBezTo>
                    <a:pt x="3143" y="25835"/>
                    <a:pt x="3280" y="25834"/>
                    <a:pt x="3416" y="25832"/>
                  </a:cubicBezTo>
                  <a:cubicBezTo>
                    <a:pt x="5052" y="25809"/>
                    <a:pt x="6674" y="25264"/>
                    <a:pt x="8306" y="25264"/>
                  </a:cubicBezTo>
                  <a:cubicBezTo>
                    <a:pt x="8775" y="25264"/>
                    <a:pt x="9245" y="25309"/>
                    <a:pt x="9717" y="25425"/>
                  </a:cubicBezTo>
                  <a:cubicBezTo>
                    <a:pt x="9784" y="25828"/>
                    <a:pt x="9855" y="26231"/>
                    <a:pt x="9936" y="26629"/>
                  </a:cubicBezTo>
                  <a:cubicBezTo>
                    <a:pt x="9409" y="26398"/>
                    <a:pt x="8885" y="26304"/>
                    <a:pt x="8362" y="26304"/>
                  </a:cubicBezTo>
                  <a:cubicBezTo>
                    <a:pt x="6055" y="26304"/>
                    <a:pt x="3781" y="28143"/>
                    <a:pt x="1412" y="28143"/>
                  </a:cubicBezTo>
                  <a:cubicBezTo>
                    <a:pt x="955" y="28143"/>
                    <a:pt x="495" y="28075"/>
                    <a:pt x="30" y="27911"/>
                  </a:cubicBezTo>
                  <a:lnTo>
                    <a:pt x="1" y="27969"/>
                  </a:lnTo>
                  <a:cubicBezTo>
                    <a:pt x="654" y="28364"/>
                    <a:pt x="1427" y="28538"/>
                    <a:pt x="2204" y="28538"/>
                  </a:cubicBezTo>
                  <a:cubicBezTo>
                    <a:pt x="2358" y="28538"/>
                    <a:pt x="2512" y="28531"/>
                    <a:pt x="2666" y="28517"/>
                  </a:cubicBezTo>
                  <a:cubicBezTo>
                    <a:pt x="4508" y="28390"/>
                    <a:pt x="5922" y="26966"/>
                    <a:pt x="7659" y="26568"/>
                  </a:cubicBezTo>
                  <a:cubicBezTo>
                    <a:pt x="7866" y="26517"/>
                    <a:pt x="8074" y="26493"/>
                    <a:pt x="8281" y="26493"/>
                  </a:cubicBezTo>
                  <a:cubicBezTo>
                    <a:pt x="8918" y="26493"/>
                    <a:pt x="9537" y="26724"/>
                    <a:pt x="10040" y="27124"/>
                  </a:cubicBezTo>
                  <a:cubicBezTo>
                    <a:pt x="10105" y="27421"/>
                    <a:pt x="10173" y="27717"/>
                    <a:pt x="10247" y="28012"/>
                  </a:cubicBezTo>
                  <a:cubicBezTo>
                    <a:pt x="9806" y="27843"/>
                    <a:pt x="9360" y="27771"/>
                    <a:pt x="8913" y="27771"/>
                  </a:cubicBezTo>
                  <a:cubicBezTo>
                    <a:pt x="7467" y="27771"/>
                    <a:pt x="6016" y="28525"/>
                    <a:pt x="4753" y="29163"/>
                  </a:cubicBezTo>
                  <a:cubicBezTo>
                    <a:pt x="3911" y="29457"/>
                    <a:pt x="3015" y="29515"/>
                    <a:pt x="2112" y="29515"/>
                  </a:cubicBezTo>
                  <a:cubicBezTo>
                    <a:pt x="1823" y="29515"/>
                    <a:pt x="1534" y="29509"/>
                    <a:pt x="1245" y="29503"/>
                  </a:cubicBezTo>
                  <a:lnTo>
                    <a:pt x="1233" y="29566"/>
                  </a:lnTo>
                  <a:cubicBezTo>
                    <a:pt x="1931" y="29781"/>
                    <a:pt x="2675" y="29923"/>
                    <a:pt x="3418" y="29923"/>
                  </a:cubicBezTo>
                  <a:cubicBezTo>
                    <a:pt x="3934" y="29923"/>
                    <a:pt x="4450" y="29854"/>
                    <a:pt x="4948" y="29693"/>
                  </a:cubicBezTo>
                  <a:cubicBezTo>
                    <a:pt x="6306" y="29097"/>
                    <a:pt x="7505" y="27956"/>
                    <a:pt x="8878" y="27956"/>
                  </a:cubicBezTo>
                  <a:cubicBezTo>
                    <a:pt x="9344" y="27956"/>
                    <a:pt x="9831" y="28087"/>
                    <a:pt x="10350" y="28416"/>
                  </a:cubicBezTo>
                  <a:cubicBezTo>
                    <a:pt x="10476" y="28897"/>
                    <a:pt x="10614" y="29375"/>
                    <a:pt x="10763" y="29848"/>
                  </a:cubicBezTo>
                  <a:cubicBezTo>
                    <a:pt x="10237" y="29444"/>
                    <a:pt x="9613" y="29279"/>
                    <a:pt x="8963" y="29279"/>
                  </a:cubicBezTo>
                  <a:cubicBezTo>
                    <a:pt x="7794" y="29279"/>
                    <a:pt x="6546" y="29812"/>
                    <a:pt x="5652" y="30442"/>
                  </a:cubicBezTo>
                  <a:cubicBezTo>
                    <a:pt x="5245" y="30702"/>
                    <a:pt x="4859" y="30979"/>
                    <a:pt x="4415" y="31123"/>
                  </a:cubicBezTo>
                  <a:cubicBezTo>
                    <a:pt x="3044" y="31464"/>
                    <a:pt x="1685" y="31546"/>
                    <a:pt x="283" y="31898"/>
                  </a:cubicBezTo>
                  <a:lnTo>
                    <a:pt x="280" y="31962"/>
                  </a:lnTo>
                  <a:cubicBezTo>
                    <a:pt x="682" y="32085"/>
                    <a:pt x="1077" y="32137"/>
                    <a:pt x="1467" y="32137"/>
                  </a:cubicBezTo>
                  <a:cubicBezTo>
                    <a:pt x="2991" y="32137"/>
                    <a:pt x="4431" y="31334"/>
                    <a:pt x="5808" y="30755"/>
                  </a:cubicBezTo>
                  <a:cubicBezTo>
                    <a:pt x="7059" y="30295"/>
                    <a:pt x="8232" y="29907"/>
                    <a:pt x="9441" y="29907"/>
                  </a:cubicBezTo>
                  <a:cubicBezTo>
                    <a:pt x="9900" y="29907"/>
                    <a:pt x="10366" y="29963"/>
                    <a:pt x="10842" y="30093"/>
                  </a:cubicBezTo>
                  <a:cubicBezTo>
                    <a:pt x="10945" y="30410"/>
                    <a:pt x="11055" y="30725"/>
                    <a:pt x="11168" y="31036"/>
                  </a:cubicBezTo>
                  <a:cubicBezTo>
                    <a:pt x="10785" y="30927"/>
                    <a:pt x="10399" y="30877"/>
                    <a:pt x="10015" y="30877"/>
                  </a:cubicBezTo>
                  <a:cubicBezTo>
                    <a:pt x="8627" y="30877"/>
                    <a:pt x="7260" y="31527"/>
                    <a:pt x="6153" y="32373"/>
                  </a:cubicBezTo>
                  <a:cubicBezTo>
                    <a:pt x="5389" y="32902"/>
                    <a:pt x="4814" y="33679"/>
                    <a:pt x="3956" y="34045"/>
                  </a:cubicBezTo>
                  <a:cubicBezTo>
                    <a:pt x="3344" y="34318"/>
                    <a:pt x="2653" y="34436"/>
                    <a:pt x="1948" y="34436"/>
                  </a:cubicBezTo>
                  <a:cubicBezTo>
                    <a:pt x="1716" y="34436"/>
                    <a:pt x="1481" y="34423"/>
                    <a:pt x="1248" y="34399"/>
                  </a:cubicBezTo>
                  <a:lnTo>
                    <a:pt x="1231" y="34461"/>
                  </a:lnTo>
                  <a:cubicBezTo>
                    <a:pt x="1716" y="34641"/>
                    <a:pt x="2239" y="34738"/>
                    <a:pt x="2769" y="34738"/>
                  </a:cubicBezTo>
                  <a:cubicBezTo>
                    <a:pt x="3228" y="34738"/>
                    <a:pt x="3693" y="34665"/>
                    <a:pt x="4141" y="34511"/>
                  </a:cubicBezTo>
                  <a:cubicBezTo>
                    <a:pt x="6157" y="33700"/>
                    <a:pt x="7360" y="31084"/>
                    <a:pt x="9673" y="31084"/>
                  </a:cubicBezTo>
                  <a:cubicBezTo>
                    <a:pt x="9831" y="31084"/>
                    <a:pt x="9995" y="31096"/>
                    <a:pt x="10164" y="31122"/>
                  </a:cubicBezTo>
                  <a:cubicBezTo>
                    <a:pt x="10582" y="31171"/>
                    <a:pt x="10972" y="31332"/>
                    <a:pt x="11349" y="31512"/>
                  </a:cubicBezTo>
                  <a:cubicBezTo>
                    <a:pt x="11462" y="31804"/>
                    <a:pt x="11581" y="32092"/>
                    <a:pt x="11704" y="32378"/>
                  </a:cubicBezTo>
                  <a:cubicBezTo>
                    <a:pt x="11113" y="32191"/>
                    <a:pt x="10496" y="32096"/>
                    <a:pt x="9881" y="32096"/>
                  </a:cubicBezTo>
                  <a:cubicBezTo>
                    <a:pt x="8884" y="32096"/>
                    <a:pt x="7890" y="32347"/>
                    <a:pt x="7012" y="32867"/>
                  </a:cubicBezTo>
                  <a:cubicBezTo>
                    <a:pt x="5465" y="33761"/>
                    <a:pt x="4582" y="35424"/>
                    <a:pt x="2757" y="35780"/>
                  </a:cubicBezTo>
                  <a:lnTo>
                    <a:pt x="2753" y="35844"/>
                  </a:lnTo>
                  <a:cubicBezTo>
                    <a:pt x="2819" y="35849"/>
                    <a:pt x="2884" y="35851"/>
                    <a:pt x="2948" y="35851"/>
                  </a:cubicBezTo>
                  <a:cubicBezTo>
                    <a:pt x="3799" y="35851"/>
                    <a:pt x="4601" y="35436"/>
                    <a:pt x="5283" y="34957"/>
                  </a:cubicBezTo>
                  <a:cubicBezTo>
                    <a:pt x="6779" y="33666"/>
                    <a:pt x="8213" y="32282"/>
                    <a:pt x="9955" y="32282"/>
                  </a:cubicBezTo>
                  <a:cubicBezTo>
                    <a:pt x="10566" y="32282"/>
                    <a:pt x="11214" y="32452"/>
                    <a:pt x="11916" y="32855"/>
                  </a:cubicBezTo>
                  <a:cubicBezTo>
                    <a:pt x="12004" y="33051"/>
                    <a:pt x="12096" y="33243"/>
                    <a:pt x="12190" y="33436"/>
                  </a:cubicBezTo>
                  <a:cubicBezTo>
                    <a:pt x="11707" y="33308"/>
                    <a:pt x="11209" y="33238"/>
                    <a:pt x="10715" y="33238"/>
                  </a:cubicBezTo>
                  <a:cubicBezTo>
                    <a:pt x="9564" y="33238"/>
                    <a:pt x="8439" y="33615"/>
                    <a:pt x="7608" y="34502"/>
                  </a:cubicBezTo>
                  <a:cubicBezTo>
                    <a:pt x="6927" y="35135"/>
                    <a:pt x="6527" y="35956"/>
                    <a:pt x="5783" y="36273"/>
                  </a:cubicBezTo>
                  <a:cubicBezTo>
                    <a:pt x="5038" y="36644"/>
                    <a:pt x="4149" y="36769"/>
                    <a:pt x="3265" y="36791"/>
                  </a:cubicBezTo>
                  <a:lnTo>
                    <a:pt x="3256" y="36855"/>
                  </a:lnTo>
                  <a:cubicBezTo>
                    <a:pt x="3645" y="36951"/>
                    <a:pt x="4050" y="37004"/>
                    <a:pt x="4458" y="37004"/>
                  </a:cubicBezTo>
                  <a:cubicBezTo>
                    <a:pt x="4969" y="37004"/>
                    <a:pt x="5486" y="36921"/>
                    <a:pt x="5985" y="36733"/>
                  </a:cubicBezTo>
                  <a:cubicBezTo>
                    <a:pt x="6888" y="36411"/>
                    <a:pt x="7413" y="35533"/>
                    <a:pt x="7988" y="34853"/>
                  </a:cubicBezTo>
                  <a:cubicBezTo>
                    <a:pt x="8668" y="33884"/>
                    <a:pt x="9615" y="33440"/>
                    <a:pt x="10625" y="33440"/>
                  </a:cubicBezTo>
                  <a:cubicBezTo>
                    <a:pt x="11214" y="33440"/>
                    <a:pt x="11823" y="33592"/>
                    <a:pt x="12413" y="33878"/>
                  </a:cubicBezTo>
                  <a:cubicBezTo>
                    <a:pt x="12480" y="34008"/>
                    <a:pt x="12548" y="34135"/>
                    <a:pt x="12615" y="34263"/>
                  </a:cubicBezTo>
                  <a:cubicBezTo>
                    <a:pt x="12405" y="34217"/>
                    <a:pt x="12194" y="34195"/>
                    <a:pt x="11982" y="34195"/>
                  </a:cubicBezTo>
                  <a:cubicBezTo>
                    <a:pt x="10916" y="34195"/>
                    <a:pt x="9862" y="34751"/>
                    <a:pt x="9143" y="35547"/>
                  </a:cubicBezTo>
                  <a:cubicBezTo>
                    <a:pt x="8646" y="36028"/>
                    <a:pt x="8343" y="36735"/>
                    <a:pt x="7838" y="37161"/>
                  </a:cubicBezTo>
                  <a:cubicBezTo>
                    <a:pt x="7343" y="37580"/>
                    <a:pt x="6664" y="37812"/>
                    <a:pt x="5975" y="37963"/>
                  </a:cubicBezTo>
                  <a:lnTo>
                    <a:pt x="5976" y="38026"/>
                  </a:lnTo>
                  <a:cubicBezTo>
                    <a:pt x="6099" y="38039"/>
                    <a:pt x="6222" y="38045"/>
                    <a:pt x="6347" y="38045"/>
                  </a:cubicBezTo>
                  <a:cubicBezTo>
                    <a:pt x="6954" y="38045"/>
                    <a:pt x="7572" y="37895"/>
                    <a:pt x="8126" y="37551"/>
                  </a:cubicBezTo>
                  <a:cubicBezTo>
                    <a:pt x="9258" y="36679"/>
                    <a:pt x="9742" y="35182"/>
                    <a:pt x="11079" y="34571"/>
                  </a:cubicBezTo>
                  <a:cubicBezTo>
                    <a:pt x="11334" y="34447"/>
                    <a:pt x="11608" y="34392"/>
                    <a:pt x="11884" y="34392"/>
                  </a:cubicBezTo>
                  <a:cubicBezTo>
                    <a:pt x="12192" y="34392"/>
                    <a:pt x="12502" y="34460"/>
                    <a:pt x="12790" y="34578"/>
                  </a:cubicBezTo>
                  <a:cubicBezTo>
                    <a:pt x="12965" y="34891"/>
                    <a:pt x="13149" y="35202"/>
                    <a:pt x="13338" y="35508"/>
                  </a:cubicBezTo>
                  <a:cubicBezTo>
                    <a:pt x="13096" y="35466"/>
                    <a:pt x="12851" y="35446"/>
                    <a:pt x="12607" y="35446"/>
                  </a:cubicBezTo>
                  <a:cubicBezTo>
                    <a:pt x="11483" y="35446"/>
                    <a:pt x="10369" y="35874"/>
                    <a:pt x="9516" y="36628"/>
                  </a:cubicBezTo>
                  <a:cubicBezTo>
                    <a:pt x="8372" y="37562"/>
                    <a:pt x="7608" y="39119"/>
                    <a:pt x="5986" y="39135"/>
                  </a:cubicBezTo>
                  <a:lnTo>
                    <a:pt x="5967" y="39197"/>
                  </a:lnTo>
                  <a:cubicBezTo>
                    <a:pt x="6169" y="39256"/>
                    <a:pt x="6364" y="39283"/>
                    <a:pt x="6554" y="39283"/>
                  </a:cubicBezTo>
                  <a:cubicBezTo>
                    <a:pt x="7918" y="39283"/>
                    <a:pt x="9003" y="37892"/>
                    <a:pt x="9882" y="37022"/>
                  </a:cubicBezTo>
                  <a:cubicBezTo>
                    <a:pt x="10576" y="36178"/>
                    <a:pt x="11522" y="35651"/>
                    <a:pt x="12520" y="35651"/>
                  </a:cubicBezTo>
                  <a:cubicBezTo>
                    <a:pt x="12862" y="35651"/>
                    <a:pt x="13209" y="35713"/>
                    <a:pt x="13555" y="35845"/>
                  </a:cubicBezTo>
                  <a:cubicBezTo>
                    <a:pt x="13748" y="36143"/>
                    <a:pt x="13948" y="36437"/>
                    <a:pt x="14157" y="36725"/>
                  </a:cubicBezTo>
                  <a:cubicBezTo>
                    <a:pt x="13961" y="36695"/>
                    <a:pt x="13763" y="36680"/>
                    <a:pt x="13566" y="36680"/>
                  </a:cubicBezTo>
                  <a:cubicBezTo>
                    <a:pt x="12424" y="36680"/>
                    <a:pt x="11296" y="37180"/>
                    <a:pt x="10521" y="38054"/>
                  </a:cubicBezTo>
                  <a:cubicBezTo>
                    <a:pt x="9408" y="39181"/>
                    <a:pt x="9558" y="40962"/>
                    <a:pt x="8095" y="41796"/>
                  </a:cubicBezTo>
                  <a:lnTo>
                    <a:pt x="8117" y="41856"/>
                  </a:lnTo>
                  <a:cubicBezTo>
                    <a:pt x="8880" y="41653"/>
                    <a:pt x="9524" y="41052"/>
                    <a:pt x="9871" y="40310"/>
                  </a:cubicBezTo>
                  <a:cubicBezTo>
                    <a:pt x="10449" y="38979"/>
                    <a:pt x="11207" y="37602"/>
                    <a:pt x="12592" y="37022"/>
                  </a:cubicBezTo>
                  <a:cubicBezTo>
                    <a:pt x="12858" y="36926"/>
                    <a:pt x="13137" y="36882"/>
                    <a:pt x="13416" y="36882"/>
                  </a:cubicBezTo>
                  <a:cubicBezTo>
                    <a:pt x="13751" y="36882"/>
                    <a:pt x="14088" y="36946"/>
                    <a:pt x="14405" y="37061"/>
                  </a:cubicBezTo>
                  <a:cubicBezTo>
                    <a:pt x="14672" y="37418"/>
                    <a:pt x="14954" y="37768"/>
                    <a:pt x="15249" y="38109"/>
                  </a:cubicBezTo>
                  <a:cubicBezTo>
                    <a:pt x="15083" y="38073"/>
                    <a:pt x="14914" y="38055"/>
                    <a:pt x="14745" y="38055"/>
                  </a:cubicBezTo>
                  <a:cubicBezTo>
                    <a:pt x="13519" y="38055"/>
                    <a:pt x="12249" y="38963"/>
                    <a:pt x="11794" y="40074"/>
                  </a:cubicBezTo>
                  <a:cubicBezTo>
                    <a:pt x="11483" y="40867"/>
                    <a:pt x="11077" y="41551"/>
                    <a:pt x="10930" y="42408"/>
                  </a:cubicBezTo>
                  <a:cubicBezTo>
                    <a:pt x="10890" y="42769"/>
                    <a:pt x="11005" y="43126"/>
                    <a:pt x="11217" y="43419"/>
                  </a:cubicBezTo>
                  <a:cubicBezTo>
                    <a:pt x="10951" y="44251"/>
                    <a:pt x="10901" y="45140"/>
                    <a:pt x="11166" y="46037"/>
                  </a:cubicBezTo>
                  <a:lnTo>
                    <a:pt x="11229" y="46024"/>
                  </a:lnTo>
                  <a:cubicBezTo>
                    <a:pt x="11226" y="45258"/>
                    <a:pt x="11383" y="44519"/>
                    <a:pt x="11630" y="43823"/>
                  </a:cubicBezTo>
                  <a:cubicBezTo>
                    <a:pt x="11879" y="43997"/>
                    <a:pt x="12174" y="44102"/>
                    <a:pt x="12475" y="44102"/>
                  </a:cubicBezTo>
                  <a:cubicBezTo>
                    <a:pt x="12503" y="44102"/>
                    <a:pt x="12530" y="44101"/>
                    <a:pt x="12558" y="44099"/>
                  </a:cubicBezTo>
                  <a:lnTo>
                    <a:pt x="12558" y="44099"/>
                  </a:lnTo>
                  <a:cubicBezTo>
                    <a:pt x="12338" y="45258"/>
                    <a:pt x="12459" y="46465"/>
                    <a:pt x="13039" y="47552"/>
                  </a:cubicBezTo>
                  <a:lnTo>
                    <a:pt x="13101" y="47533"/>
                  </a:lnTo>
                  <a:cubicBezTo>
                    <a:pt x="13162" y="45471"/>
                    <a:pt x="12858" y="43243"/>
                    <a:pt x="13984" y="41430"/>
                  </a:cubicBezTo>
                  <a:cubicBezTo>
                    <a:pt x="14762" y="40621"/>
                    <a:pt x="15659" y="40004"/>
                    <a:pt x="16750" y="39676"/>
                  </a:cubicBezTo>
                  <a:cubicBezTo>
                    <a:pt x="16941" y="39856"/>
                    <a:pt x="17137" y="40034"/>
                    <a:pt x="17338" y="40207"/>
                  </a:cubicBezTo>
                  <a:cubicBezTo>
                    <a:pt x="16240" y="40796"/>
                    <a:pt x="15291" y="41665"/>
                    <a:pt x="14650" y="42737"/>
                  </a:cubicBezTo>
                  <a:cubicBezTo>
                    <a:pt x="13836" y="44152"/>
                    <a:pt x="13332" y="46076"/>
                    <a:pt x="13643" y="47543"/>
                  </a:cubicBezTo>
                  <a:cubicBezTo>
                    <a:pt x="14044" y="45215"/>
                    <a:pt x="14914" y="42904"/>
                    <a:pt x="16716" y="41318"/>
                  </a:cubicBezTo>
                  <a:cubicBezTo>
                    <a:pt x="17050" y="41010"/>
                    <a:pt x="17388" y="40791"/>
                    <a:pt x="17754" y="40557"/>
                  </a:cubicBezTo>
                  <a:cubicBezTo>
                    <a:pt x="18233" y="40945"/>
                    <a:pt x="18733" y="41313"/>
                    <a:pt x="19251" y="41659"/>
                  </a:cubicBezTo>
                  <a:cubicBezTo>
                    <a:pt x="19229" y="41659"/>
                    <a:pt x="19206" y="41658"/>
                    <a:pt x="19183" y="41658"/>
                  </a:cubicBezTo>
                  <a:cubicBezTo>
                    <a:pt x="17709" y="41658"/>
                    <a:pt x="16272" y="42732"/>
                    <a:pt x="15809" y="44151"/>
                  </a:cubicBezTo>
                  <a:cubicBezTo>
                    <a:pt x="15341" y="45713"/>
                    <a:pt x="14548" y="47209"/>
                    <a:pt x="13182" y="48180"/>
                  </a:cubicBezTo>
                  <a:lnTo>
                    <a:pt x="13198" y="48240"/>
                  </a:lnTo>
                  <a:cubicBezTo>
                    <a:pt x="14627" y="48138"/>
                    <a:pt x="15448" y="46707"/>
                    <a:pt x="15583" y="45424"/>
                  </a:cubicBezTo>
                  <a:cubicBezTo>
                    <a:pt x="15904" y="44275"/>
                    <a:pt x="16875" y="43306"/>
                    <a:pt x="17827" y="42699"/>
                  </a:cubicBezTo>
                  <a:cubicBezTo>
                    <a:pt x="18374" y="42339"/>
                    <a:pt x="18996" y="42109"/>
                    <a:pt x="19686" y="41941"/>
                  </a:cubicBezTo>
                  <a:cubicBezTo>
                    <a:pt x="20187" y="42259"/>
                    <a:pt x="20703" y="42557"/>
                    <a:pt x="21230" y="42834"/>
                  </a:cubicBezTo>
                  <a:cubicBezTo>
                    <a:pt x="19128" y="43258"/>
                    <a:pt x="17775" y="45161"/>
                    <a:pt x="16435" y="46700"/>
                  </a:cubicBezTo>
                  <a:cubicBezTo>
                    <a:pt x="15409" y="47538"/>
                    <a:pt x="14315" y="48133"/>
                    <a:pt x="13182" y="48871"/>
                  </a:cubicBezTo>
                  <a:lnTo>
                    <a:pt x="13198" y="48931"/>
                  </a:lnTo>
                  <a:cubicBezTo>
                    <a:pt x="14122" y="48877"/>
                    <a:pt x="14999" y="48478"/>
                    <a:pt x="15695" y="47882"/>
                  </a:cubicBezTo>
                  <a:cubicBezTo>
                    <a:pt x="16338" y="47235"/>
                    <a:pt x="16795" y="46457"/>
                    <a:pt x="17555" y="45933"/>
                  </a:cubicBezTo>
                  <a:lnTo>
                    <a:pt x="19623" y="44318"/>
                  </a:lnTo>
                  <a:cubicBezTo>
                    <a:pt x="20223" y="43837"/>
                    <a:pt x="20830" y="43391"/>
                    <a:pt x="21504" y="42977"/>
                  </a:cubicBezTo>
                  <a:cubicBezTo>
                    <a:pt x="21910" y="43184"/>
                    <a:pt x="22324" y="43379"/>
                    <a:pt x="22743" y="43562"/>
                  </a:cubicBezTo>
                  <a:cubicBezTo>
                    <a:pt x="21887" y="43728"/>
                    <a:pt x="21090" y="44264"/>
                    <a:pt x="20516" y="44913"/>
                  </a:cubicBezTo>
                  <a:cubicBezTo>
                    <a:pt x="19423" y="46113"/>
                    <a:pt x="19032" y="47653"/>
                    <a:pt x="18201" y="48978"/>
                  </a:cubicBezTo>
                  <a:cubicBezTo>
                    <a:pt x="17244" y="50150"/>
                    <a:pt x="15925" y="50832"/>
                    <a:pt x="14490" y="51370"/>
                  </a:cubicBezTo>
                  <a:lnTo>
                    <a:pt x="14494" y="51434"/>
                  </a:lnTo>
                  <a:cubicBezTo>
                    <a:pt x="14616" y="51448"/>
                    <a:pt x="14738" y="51454"/>
                    <a:pt x="14860" y="51454"/>
                  </a:cubicBezTo>
                  <a:cubicBezTo>
                    <a:pt x="16356" y="51454"/>
                    <a:pt x="17759" y="50447"/>
                    <a:pt x="18375" y="49090"/>
                  </a:cubicBezTo>
                  <a:cubicBezTo>
                    <a:pt x="19737" y="47127"/>
                    <a:pt x="20886" y="44820"/>
                    <a:pt x="23074" y="43706"/>
                  </a:cubicBezTo>
                  <a:cubicBezTo>
                    <a:pt x="23425" y="43854"/>
                    <a:pt x="23781" y="43993"/>
                    <a:pt x="24139" y="44124"/>
                  </a:cubicBezTo>
                  <a:cubicBezTo>
                    <a:pt x="23107" y="44284"/>
                    <a:pt x="22199" y="44981"/>
                    <a:pt x="21628" y="45852"/>
                  </a:cubicBezTo>
                  <a:cubicBezTo>
                    <a:pt x="21097" y="46507"/>
                    <a:pt x="20453" y="47109"/>
                    <a:pt x="20168" y="47936"/>
                  </a:cubicBezTo>
                  <a:cubicBezTo>
                    <a:pt x="19759" y="49111"/>
                    <a:pt x="19176" y="50031"/>
                    <a:pt x="18514" y="51114"/>
                  </a:cubicBezTo>
                  <a:lnTo>
                    <a:pt x="18557" y="51160"/>
                  </a:lnTo>
                  <a:cubicBezTo>
                    <a:pt x="19294" y="50726"/>
                    <a:pt x="19888" y="50088"/>
                    <a:pt x="20317" y="49331"/>
                  </a:cubicBezTo>
                  <a:cubicBezTo>
                    <a:pt x="20723" y="48571"/>
                    <a:pt x="20767" y="47772"/>
                    <a:pt x="21116" y="46996"/>
                  </a:cubicBezTo>
                  <a:cubicBezTo>
                    <a:pt x="21738" y="45536"/>
                    <a:pt x="23301" y="45025"/>
                    <a:pt x="24635" y="44296"/>
                  </a:cubicBezTo>
                  <a:cubicBezTo>
                    <a:pt x="25030" y="44430"/>
                    <a:pt x="25428" y="44552"/>
                    <a:pt x="25827" y="44666"/>
                  </a:cubicBezTo>
                  <a:cubicBezTo>
                    <a:pt x="24258" y="44779"/>
                    <a:pt x="22706" y="45583"/>
                    <a:pt x="21853" y="46922"/>
                  </a:cubicBezTo>
                  <a:cubicBezTo>
                    <a:pt x="20942" y="48557"/>
                    <a:pt x="19939" y="49929"/>
                    <a:pt x="19081" y="51593"/>
                  </a:cubicBezTo>
                  <a:lnTo>
                    <a:pt x="19129" y="51636"/>
                  </a:lnTo>
                  <a:cubicBezTo>
                    <a:pt x="20298" y="50834"/>
                    <a:pt x="21005" y="49547"/>
                    <a:pt x="21337" y="48214"/>
                  </a:cubicBezTo>
                  <a:cubicBezTo>
                    <a:pt x="22362" y="46298"/>
                    <a:pt x="24538" y="45573"/>
                    <a:pt x="26493" y="44842"/>
                  </a:cubicBezTo>
                  <a:cubicBezTo>
                    <a:pt x="27025" y="44975"/>
                    <a:pt x="27560" y="45089"/>
                    <a:pt x="28093" y="45184"/>
                  </a:cubicBezTo>
                  <a:cubicBezTo>
                    <a:pt x="26115" y="45454"/>
                    <a:pt x="24215" y="46434"/>
                    <a:pt x="22881" y="47919"/>
                  </a:cubicBezTo>
                  <a:cubicBezTo>
                    <a:pt x="21479" y="49583"/>
                    <a:pt x="20407" y="51346"/>
                    <a:pt x="18902" y="52917"/>
                  </a:cubicBezTo>
                  <a:lnTo>
                    <a:pt x="18934" y="52971"/>
                  </a:lnTo>
                  <a:cubicBezTo>
                    <a:pt x="19455" y="52773"/>
                    <a:pt x="19910" y="52439"/>
                    <a:pt x="20308" y="52060"/>
                  </a:cubicBezTo>
                  <a:cubicBezTo>
                    <a:pt x="20625" y="51790"/>
                    <a:pt x="20883" y="51471"/>
                    <a:pt x="21108" y="51128"/>
                  </a:cubicBezTo>
                  <a:lnTo>
                    <a:pt x="21113" y="51165"/>
                  </a:lnTo>
                  <a:cubicBezTo>
                    <a:pt x="21196" y="51171"/>
                    <a:pt x="21278" y="51174"/>
                    <a:pt x="21361" y="51174"/>
                  </a:cubicBezTo>
                  <a:cubicBezTo>
                    <a:pt x="21997" y="51174"/>
                    <a:pt x="22633" y="51004"/>
                    <a:pt x="23192" y="50683"/>
                  </a:cubicBezTo>
                  <a:cubicBezTo>
                    <a:pt x="23322" y="50710"/>
                    <a:pt x="23456" y="50723"/>
                    <a:pt x="23590" y="50723"/>
                  </a:cubicBezTo>
                  <a:cubicBezTo>
                    <a:pt x="23994" y="50723"/>
                    <a:pt x="24401" y="50606"/>
                    <a:pt x="24712" y="50387"/>
                  </a:cubicBezTo>
                  <a:cubicBezTo>
                    <a:pt x="25438" y="49840"/>
                    <a:pt x="25930" y="49143"/>
                    <a:pt x="26693" y="48651"/>
                  </a:cubicBezTo>
                  <a:cubicBezTo>
                    <a:pt x="27241" y="48268"/>
                    <a:pt x="27734" y="47835"/>
                    <a:pt x="28231" y="47421"/>
                  </a:cubicBezTo>
                  <a:lnTo>
                    <a:pt x="28231" y="47421"/>
                  </a:lnTo>
                  <a:cubicBezTo>
                    <a:pt x="27662" y="48470"/>
                    <a:pt x="27229" y="49605"/>
                    <a:pt x="26252" y="50325"/>
                  </a:cubicBezTo>
                  <a:cubicBezTo>
                    <a:pt x="25121" y="50924"/>
                    <a:pt x="23972" y="51367"/>
                    <a:pt x="22919" y="52167"/>
                  </a:cubicBezTo>
                  <a:lnTo>
                    <a:pt x="22941" y="52226"/>
                  </a:lnTo>
                  <a:cubicBezTo>
                    <a:pt x="24781" y="52088"/>
                    <a:pt x="26055" y="50774"/>
                    <a:pt x="27387" y="49655"/>
                  </a:cubicBezTo>
                  <a:cubicBezTo>
                    <a:pt x="28397" y="48807"/>
                    <a:pt x="28848" y="47575"/>
                    <a:pt x="29481" y="46485"/>
                  </a:cubicBezTo>
                  <a:cubicBezTo>
                    <a:pt x="29569" y="46431"/>
                    <a:pt x="29660" y="46378"/>
                    <a:pt x="29751" y="46326"/>
                  </a:cubicBezTo>
                  <a:lnTo>
                    <a:pt x="29751" y="46326"/>
                  </a:lnTo>
                  <a:cubicBezTo>
                    <a:pt x="29228" y="47321"/>
                    <a:pt x="29054" y="48452"/>
                    <a:pt x="28965" y="49530"/>
                  </a:cubicBezTo>
                  <a:cubicBezTo>
                    <a:pt x="28958" y="50654"/>
                    <a:pt x="28461" y="51662"/>
                    <a:pt x="27413" y="52164"/>
                  </a:cubicBezTo>
                  <a:lnTo>
                    <a:pt x="27427" y="52227"/>
                  </a:lnTo>
                  <a:cubicBezTo>
                    <a:pt x="28032" y="52174"/>
                    <a:pt x="28604" y="51835"/>
                    <a:pt x="29012" y="51343"/>
                  </a:cubicBezTo>
                  <a:cubicBezTo>
                    <a:pt x="30073" y="49852"/>
                    <a:pt x="29499" y="47867"/>
                    <a:pt x="30194" y="46247"/>
                  </a:cubicBezTo>
                  <a:cubicBezTo>
                    <a:pt x="30218" y="46188"/>
                    <a:pt x="30245" y="46130"/>
                    <a:pt x="30270" y="46071"/>
                  </a:cubicBezTo>
                  <a:cubicBezTo>
                    <a:pt x="30446" y="45997"/>
                    <a:pt x="30627" y="45932"/>
                    <a:pt x="30818" y="45876"/>
                  </a:cubicBezTo>
                  <a:cubicBezTo>
                    <a:pt x="30682" y="45828"/>
                    <a:pt x="30543" y="45798"/>
                    <a:pt x="30406" y="45781"/>
                  </a:cubicBezTo>
                  <a:cubicBezTo>
                    <a:pt x="30457" y="45678"/>
                    <a:pt x="30510" y="45576"/>
                    <a:pt x="30565" y="45473"/>
                  </a:cubicBezTo>
                  <a:cubicBezTo>
                    <a:pt x="30697" y="45481"/>
                    <a:pt x="30831" y="45488"/>
                    <a:pt x="30964" y="45493"/>
                  </a:cubicBezTo>
                  <a:cubicBezTo>
                    <a:pt x="30840" y="45472"/>
                    <a:pt x="30715" y="45449"/>
                    <a:pt x="30590" y="45425"/>
                  </a:cubicBezTo>
                  <a:cubicBezTo>
                    <a:pt x="30995" y="44664"/>
                    <a:pt x="31463" y="43903"/>
                    <a:pt x="31679" y="43056"/>
                  </a:cubicBezTo>
                  <a:cubicBezTo>
                    <a:pt x="31935" y="41891"/>
                    <a:pt x="31878" y="40661"/>
                    <a:pt x="31487" y="39539"/>
                  </a:cubicBezTo>
                  <a:cubicBezTo>
                    <a:pt x="31191" y="41148"/>
                    <a:pt x="31389" y="43011"/>
                    <a:pt x="30794" y="44623"/>
                  </a:cubicBezTo>
                  <a:cubicBezTo>
                    <a:pt x="30692" y="44901"/>
                    <a:pt x="30531" y="45144"/>
                    <a:pt x="30356" y="45387"/>
                  </a:cubicBezTo>
                  <a:cubicBezTo>
                    <a:pt x="30221" y="45362"/>
                    <a:pt x="30087" y="45336"/>
                    <a:pt x="29953" y="45309"/>
                  </a:cubicBezTo>
                  <a:cubicBezTo>
                    <a:pt x="30922" y="43019"/>
                    <a:pt x="30308" y="39101"/>
                    <a:pt x="30282" y="38932"/>
                  </a:cubicBezTo>
                  <a:lnTo>
                    <a:pt x="30282" y="38932"/>
                  </a:lnTo>
                  <a:lnTo>
                    <a:pt x="29650" y="39033"/>
                  </a:lnTo>
                  <a:cubicBezTo>
                    <a:pt x="29657" y="39074"/>
                    <a:pt x="30287" y="43084"/>
                    <a:pt x="29314" y="45174"/>
                  </a:cubicBezTo>
                  <a:cubicBezTo>
                    <a:pt x="29209" y="45152"/>
                    <a:pt x="29106" y="45128"/>
                    <a:pt x="29002" y="45105"/>
                  </a:cubicBezTo>
                  <a:cubicBezTo>
                    <a:pt x="29214" y="44547"/>
                    <a:pt x="29306" y="43967"/>
                    <a:pt x="29322" y="43391"/>
                  </a:cubicBezTo>
                  <a:cubicBezTo>
                    <a:pt x="29370" y="42462"/>
                    <a:pt x="29000" y="41575"/>
                    <a:pt x="28904" y="40664"/>
                  </a:cubicBezTo>
                  <a:cubicBezTo>
                    <a:pt x="28974" y="39734"/>
                    <a:pt x="28923" y="38798"/>
                    <a:pt x="28348" y="37987"/>
                  </a:cubicBezTo>
                  <a:lnTo>
                    <a:pt x="28287" y="38003"/>
                  </a:lnTo>
                  <a:cubicBezTo>
                    <a:pt x="28157" y="38968"/>
                    <a:pt x="28399" y="39814"/>
                    <a:pt x="28699" y="40688"/>
                  </a:cubicBezTo>
                  <a:cubicBezTo>
                    <a:pt x="28788" y="42160"/>
                    <a:pt x="28458" y="43606"/>
                    <a:pt x="28857" y="45070"/>
                  </a:cubicBezTo>
                  <a:cubicBezTo>
                    <a:pt x="28315" y="44943"/>
                    <a:pt x="27777" y="44805"/>
                    <a:pt x="27242" y="44653"/>
                  </a:cubicBezTo>
                  <a:cubicBezTo>
                    <a:pt x="27471" y="44034"/>
                    <a:pt x="27586" y="43395"/>
                    <a:pt x="27636" y="42754"/>
                  </a:cubicBezTo>
                  <a:cubicBezTo>
                    <a:pt x="27736" y="41703"/>
                    <a:pt x="27438" y="40663"/>
                    <a:pt x="27423" y="39617"/>
                  </a:cubicBezTo>
                  <a:cubicBezTo>
                    <a:pt x="27583" y="38567"/>
                    <a:pt x="27631" y="37516"/>
                    <a:pt x="27178" y="36501"/>
                  </a:cubicBezTo>
                  <a:lnTo>
                    <a:pt x="27115" y="36507"/>
                  </a:lnTo>
                  <a:cubicBezTo>
                    <a:pt x="26849" y="37576"/>
                    <a:pt x="27003" y="38588"/>
                    <a:pt x="27216" y="39622"/>
                  </a:cubicBezTo>
                  <a:cubicBezTo>
                    <a:pt x="27171" y="41298"/>
                    <a:pt x="26757" y="42924"/>
                    <a:pt x="27072" y="44604"/>
                  </a:cubicBezTo>
                  <a:cubicBezTo>
                    <a:pt x="26492" y="44435"/>
                    <a:pt x="25916" y="44251"/>
                    <a:pt x="25349" y="44047"/>
                  </a:cubicBezTo>
                  <a:cubicBezTo>
                    <a:pt x="25694" y="43444"/>
                    <a:pt x="25896" y="42777"/>
                    <a:pt x="26037" y="42111"/>
                  </a:cubicBezTo>
                  <a:cubicBezTo>
                    <a:pt x="26278" y="40988"/>
                    <a:pt x="26082" y="39840"/>
                    <a:pt x="26162" y="38710"/>
                  </a:cubicBezTo>
                  <a:cubicBezTo>
                    <a:pt x="26414" y="37594"/>
                    <a:pt x="26546" y="36461"/>
                    <a:pt x="26167" y="35333"/>
                  </a:cubicBezTo>
                  <a:lnTo>
                    <a:pt x="26167" y="35333"/>
                  </a:lnTo>
                  <a:lnTo>
                    <a:pt x="26104" y="35335"/>
                  </a:lnTo>
                  <a:cubicBezTo>
                    <a:pt x="25760" y="36465"/>
                    <a:pt x="25834" y="37566"/>
                    <a:pt x="25955" y="38698"/>
                  </a:cubicBezTo>
                  <a:cubicBezTo>
                    <a:pt x="25753" y="40484"/>
                    <a:pt x="25207" y="42169"/>
                    <a:pt x="25164" y="43982"/>
                  </a:cubicBezTo>
                  <a:cubicBezTo>
                    <a:pt x="24816" y="43855"/>
                    <a:pt x="24472" y="43722"/>
                    <a:pt x="24128" y="43581"/>
                  </a:cubicBezTo>
                  <a:cubicBezTo>
                    <a:pt x="24024" y="43541"/>
                    <a:pt x="23919" y="43500"/>
                    <a:pt x="23814" y="43459"/>
                  </a:cubicBezTo>
                  <a:cubicBezTo>
                    <a:pt x="24275" y="42874"/>
                    <a:pt x="24609" y="42211"/>
                    <a:pt x="24871" y="41522"/>
                  </a:cubicBezTo>
                  <a:cubicBezTo>
                    <a:pt x="25324" y="40349"/>
                    <a:pt x="25308" y="39072"/>
                    <a:pt x="25295" y="37832"/>
                  </a:cubicBezTo>
                  <a:cubicBezTo>
                    <a:pt x="25459" y="36624"/>
                    <a:pt x="25539" y="35455"/>
                    <a:pt x="25524" y="34222"/>
                  </a:cubicBezTo>
                  <a:lnTo>
                    <a:pt x="25466" y="34199"/>
                  </a:lnTo>
                  <a:cubicBezTo>
                    <a:pt x="24764" y="35292"/>
                    <a:pt x="24872" y="36628"/>
                    <a:pt x="25088" y="37838"/>
                  </a:cubicBezTo>
                  <a:cubicBezTo>
                    <a:pt x="25014" y="39771"/>
                    <a:pt x="24022" y="41489"/>
                    <a:pt x="23631" y="43383"/>
                  </a:cubicBezTo>
                  <a:cubicBezTo>
                    <a:pt x="23261" y="43232"/>
                    <a:pt x="22898" y="43069"/>
                    <a:pt x="22542" y="42898"/>
                  </a:cubicBezTo>
                  <a:cubicBezTo>
                    <a:pt x="23745" y="41133"/>
                    <a:pt x="24053" y="38996"/>
                    <a:pt x="24109" y="36899"/>
                  </a:cubicBezTo>
                  <a:cubicBezTo>
                    <a:pt x="24367" y="35645"/>
                    <a:pt x="24600" y="34439"/>
                    <a:pt x="24885" y="33174"/>
                  </a:cubicBezTo>
                  <a:lnTo>
                    <a:pt x="24832" y="33138"/>
                  </a:lnTo>
                  <a:cubicBezTo>
                    <a:pt x="23861" y="34152"/>
                    <a:pt x="23782" y="35590"/>
                    <a:pt x="23902" y="36890"/>
                  </a:cubicBezTo>
                  <a:cubicBezTo>
                    <a:pt x="23841" y="38166"/>
                    <a:pt x="23230" y="39353"/>
                    <a:pt x="22910" y="40574"/>
                  </a:cubicBezTo>
                  <a:cubicBezTo>
                    <a:pt x="22708" y="41307"/>
                    <a:pt x="22514" y="42046"/>
                    <a:pt x="22377" y="42817"/>
                  </a:cubicBezTo>
                  <a:cubicBezTo>
                    <a:pt x="21771" y="42519"/>
                    <a:pt x="21184" y="42194"/>
                    <a:pt x="20620" y="41843"/>
                  </a:cubicBezTo>
                  <a:cubicBezTo>
                    <a:pt x="21512" y="41171"/>
                    <a:pt x="22293" y="39739"/>
                    <a:pt x="22676" y="38712"/>
                  </a:cubicBezTo>
                  <a:cubicBezTo>
                    <a:pt x="23356" y="36594"/>
                    <a:pt x="23233" y="34314"/>
                    <a:pt x="24028" y="32239"/>
                  </a:cubicBezTo>
                  <a:lnTo>
                    <a:pt x="23984" y="32193"/>
                  </a:lnTo>
                  <a:cubicBezTo>
                    <a:pt x="23591" y="32475"/>
                    <a:pt x="23361" y="32905"/>
                    <a:pt x="23192" y="33334"/>
                  </a:cubicBezTo>
                  <a:cubicBezTo>
                    <a:pt x="22808" y="34191"/>
                    <a:pt x="22932" y="35143"/>
                    <a:pt x="22981" y="36029"/>
                  </a:cubicBezTo>
                  <a:cubicBezTo>
                    <a:pt x="22728" y="38019"/>
                    <a:pt x="21249" y="39844"/>
                    <a:pt x="20467" y="41746"/>
                  </a:cubicBezTo>
                  <a:cubicBezTo>
                    <a:pt x="20091" y="41509"/>
                    <a:pt x="19726" y="41260"/>
                    <a:pt x="19368" y="41000"/>
                  </a:cubicBezTo>
                  <a:cubicBezTo>
                    <a:pt x="21320" y="39364"/>
                    <a:pt x="22086" y="36972"/>
                    <a:pt x="22535" y="34530"/>
                  </a:cubicBezTo>
                  <a:cubicBezTo>
                    <a:pt x="22832" y="33474"/>
                    <a:pt x="22718" y="32268"/>
                    <a:pt x="23117" y="31264"/>
                  </a:cubicBezTo>
                  <a:lnTo>
                    <a:pt x="23086" y="31208"/>
                  </a:lnTo>
                  <a:cubicBezTo>
                    <a:pt x="22646" y="31501"/>
                    <a:pt x="22496" y="31996"/>
                    <a:pt x="22352" y="32435"/>
                  </a:cubicBezTo>
                  <a:cubicBezTo>
                    <a:pt x="22033" y="33326"/>
                    <a:pt x="22218" y="34285"/>
                    <a:pt x="22171" y="35179"/>
                  </a:cubicBezTo>
                  <a:cubicBezTo>
                    <a:pt x="21638" y="37278"/>
                    <a:pt x="20135" y="38929"/>
                    <a:pt x="19200" y="40877"/>
                  </a:cubicBezTo>
                  <a:cubicBezTo>
                    <a:pt x="18891" y="40645"/>
                    <a:pt x="18588" y="40407"/>
                    <a:pt x="18291" y="40160"/>
                  </a:cubicBezTo>
                  <a:cubicBezTo>
                    <a:pt x="19003" y="39457"/>
                    <a:pt x="19372" y="38492"/>
                    <a:pt x="19797" y="37629"/>
                  </a:cubicBezTo>
                  <a:cubicBezTo>
                    <a:pt x="20141" y="36890"/>
                    <a:pt x="20501" y="36148"/>
                    <a:pt x="20770" y="35370"/>
                  </a:cubicBezTo>
                  <a:cubicBezTo>
                    <a:pt x="21304" y="33833"/>
                    <a:pt x="21182" y="32149"/>
                    <a:pt x="22111" y="30780"/>
                  </a:cubicBezTo>
                  <a:lnTo>
                    <a:pt x="22071" y="30731"/>
                  </a:lnTo>
                  <a:cubicBezTo>
                    <a:pt x="21399" y="31266"/>
                    <a:pt x="21076" y="32087"/>
                    <a:pt x="20815" y="32864"/>
                  </a:cubicBezTo>
                  <a:cubicBezTo>
                    <a:pt x="20163" y="35162"/>
                    <a:pt x="20063" y="37760"/>
                    <a:pt x="18355" y="39569"/>
                  </a:cubicBezTo>
                  <a:cubicBezTo>
                    <a:pt x="18234" y="39691"/>
                    <a:pt x="18105" y="39800"/>
                    <a:pt x="17973" y="39888"/>
                  </a:cubicBezTo>
                  <a:cubicBezTo>
                    <a:pt x="17604" y="39567"/>
                    <a:pt x="17245" y="39234"/>
                    <a:pt x="16900" y="38890"/>
                  </a:cubicBezTo>
                  <a:cubicBezTo>
                    <a:pt x="18354" y="37499"/>
                    <a:pt x="19526" y="35828"/>
                    <a:pt x="20293" y="33967"/>
                  </a:cubicBezTo>
                  <a:cubicBezTo>
                    <a:pt x="20562" y="33313"/>
                    <a:pt x="20762" y="32630"/>
                    <a:pt x="20899" y="31941"/>
                  </a:cubicBezTo>
                  <a:lnTo>
                    <a:pt x="20838" y="31921"/>
                  </a:lnTo>
                  <a:cubicBezTo>
                    <a:pt x="20511" y="32544"/>
                    <a:pt x="20219" y="33167"/>
                    <a:pt x="19859" y="33756"/>
                  </a:cubicBezTo>
                  <a:cubicBezTo>
                    <a:pt x="18888" y="35430"/>
                    <a:pt x="17788" y="37045"/>
                    <a:pt x="16554" y="38539"/>
                  </a:cubicBezTo>
                  <a:cubicBezTo>
                    <a:pt x="16297" y="38270"/>
                    <a:pt x="16044" y="37993"/>
                    <a:pt x="15799" y="37714"/>
                  </a:cubicBezTo>
                  <a:cubicBezTo>
                    <a:pt x="16695" y="37280"/>
                    <a:pt x="17332" y="36519"/>
                    <a:pt x="17839" y="35683"/>
                  </a:cubicBezTo>
                  <a:cubicBezTo>
                    <a:pt x="19063" y="34352"/>
                    <a:pt x="20328" y="33027"/>
                    <a:pt x="20894" y="31253"/>
                  </a:cubicBezTo>
                  <a:lnTo>
                    <a:pt x="20841" y="31218"/>
                  </a:lnTo>
                  <a:cubicBezTo>
                    <a:pt x="19340" y="32345"/>
                    <a:pt x="18758" y="34110"/>
                    <a:pt x="17681" y="35546"/>
                  </a:cubicBezTo>
                  <a:cubicBezTo>
                    <a:pt x="16932" y="36152"/>
                    <a:pt x="16208" y="36725"/>
                    <a:pt x="15623" y="37507"/>
                  </a:cubicBezTo>
                  <a:cubicBezTo>
                    <a:pt x="15427" y="37275"/>
                    <a:pt x="15236" y="37041"/>
                    <a:pt x="15050" y="36802"/>
                  </a:cubicBezTo>
                  <a:cubicBezTo>
                    <a:pt x="15697" y="35494"/>
                    <a:pt x="17330" y="35017"/>
                    <a:pt x="18252" y="33902"/>
                  </a:cubicBezTo>
                  <a:cubicBezTo>
                    <a:pt x="19275" y="32734"/>
                    <a:pt x="20474" y="31288"/>
                    <a:pt x="20841" y="29853"/>
                  </a:cubicBezTo>
                  <a:lnTo>
                    <a:pt x="20841" y="29853"/>
                  </a:lnTo>
                  <a:cubicBezTo>
                    <a:pt x="19885" y="31128"/>
                    <a:pt x="18861" y="32320"/>
                    <a:pt x="17763" y="33424"/>
                  </a:cubicBezTo>
                  <a:cubicBezTo>
                    <a:pt x="16847" y="34505"/>
                    <a:pt x="15316" y="35112"/>
                    <a:pt x="14781" y="36449"/>
                  </a:cubicBezTo>
                  <a:cubicBezTo>
                    <a:pt x="14577" y="36179"/>
                    <a:pt x="14380" y="35904"/>
                    <a:pt x="14189" y="35626"/>
                  </a:cubicBezTo>
                  <a:cubicBezTo>
                    <a:pt x="14747" y="34781"/>
                    <a:pt x="15584" y="34124"/>
                    <a:pt x="16495" y="33679"/>
                  </a:cubicBezTo>
                  <a:cubicBezTo>
                    <a:pt x="17586" y="33110"/>
                    <a:pt x="18399" y="32161"/>
                    <a:pt x="19138" y="31223"/>
                  </a:cubicBezTo>
                  <a:cubicBezTo>
                    <a:pt x="19616" y="30592"/>
                    <a:pt x="20050" y="29933"/>
                    <a:pt x="20416" y="29232"/>
                  </a:cubicBezTo>
                  <a:lnTo>
                    <a:pt x="20363" y="29196"/>
                  </a:lnTo>
                  <a:cubicBezTo>
                    <a:pt x="19046" y="30574"/>
                    <a:pt x="17796" y="32081"/>
                    <a:pt x="16184" y="33095"/>
                  </a:cubicBezTo>
                  <a:cubicBezTo>
                    <a:pt x="15267" y="33604"/>
                    <a:pt x="14430" y="34319"/>
                    <a:pt x="13941" y="35259"/>
                  </a:cubicBezTo>
                  <a:cubicBezTo>
                    <a:pt x="13755" y="34978"/>
                    <a:pt x="13575" y="34692"/>
                    <a:pt x="13401" y="34404"/>
                  </a:cubicBezTo>
                  <a:cubicBezTo>
                    <a:pt x="14049" y="33578"/>
                    <a:pt x="14862" y="32873"/>
                    <a:pt x="15834" y="32485"/>
                  </a:cubicBezTo>
                  <a:cubicBezTo>
                    <a:pt x="16989" y="32022"/>
                    <a:pt x="17966" y="31221"/>
                    <a:pt x="18817" y="30339"/>
                  </a:cubicBezTo>
                  <a:cubicBezTo>
                    <a:pt x="19368" y="29747"/>
                    <a:pt x="19889" y="29093"/>
                    <a:pt x="20182" y="28327"/>
                  </a:cubicBezTo>
                  <a:lnTo>
                    <a:pt x="20124" y="28297"/>
                  </a:lnTo>
                  <a:cubicBezTo>
                    <a:pt x="19651" y="28937"/>
                    <a:pt x="19061" y="29459"/>
                    <a:pt x="18466" y="29966"/>
                  </a:cubicBezTo>
                  <a:cubicBezTo>
                    <a:pt x="16778" y="31535"/>
                    <a:pt x="14369" y="32039"/>
                    <a:pt x="13200" y="34063"/>
                  </a:cubicBezTo>
                  <a:cubicBezTo>
                    <a:pt x="13088" y="33871"/>
                    <a:pt x="12979" y="33676"/>
                    <a:pt x="12870" y="33479"/>
                  </a:cubicBezTo>
                  <a:cubicBezTo>
                    <a:pt x="13080" y="30289"/>
                    <a:pt x="15329" y="30762"/>
                    <a:pt x="17763" y="29352"/>
                  </a:cubicBezTo>
                  <a:cubicBezTo>
                    <a:pt x="18504" y="28919"/>
                    <a:pt x="19214" y="28343"/>
                    <a:pt x="19616" y="27580"/>
                  </a:cubicBezTo>
                  <a:lnTo>
                    <a:pt x="19565" y="27545"/>
                  </a:lnTo>
                  <a:cubicBezTo>
                    <a:pt x="19002" y="28170"/>
                    <a:pt x="18290" y="28590"/>
                    <a:pt x="17540" y="28914"/>
                  </a:cubicBezTo>
                  <a:cubicBezTo>
                    <a:pt x="16403" y="29470"/>
                    <a:pt x="15091" y="29632"/>
                    <a:pt x="13964" y="30222"/>
                  </a:cubicBezTo>
                  <a:cubicBezTo>
                    <a:pt x="13077" y="30745"/>
                    <a:pt x="12589" y="31710"/>
                    <a:pt x="12464" y="32704"/>
                  </a:cubicBezTo>
                  <a:cubicBezTo>
                    <a:pt x="12435" y="32648"/>
                    <a:pt x="12406" y="32589"/>
                    <a:pt x="12378" y="32531"/>
                  </a:cubicBezTo>
                  <a:cubicBezTo>
                    <a:pt x="13028" y="27930"/>
                    <a:pt x="16615" y="29922"/>
                    <a:pt x="19290" y="27749"/>
                  </a:cubicBezTo>
                  <a:lnTo>
                    <a:pt x="19255" y="27696"/>
                  </a:lnTo>
                  <a:cubicBezTo>
                    <a:pt x="18520" y="28045"/>
                    <a:pt x="17768" y="28276"/>
                    <a:pt x="16984" y="28329"/>
                  </a:cubicBezTo>
                  <a:cubicBezTo>
                    <a:pt x="16212" y="28411"/>
                    <a:pt x="15356" y="28386"/>
                    <a:pt x="14529" y="28666"/>
                  </a:cubicBezTo>
                  <a:cubicBezTo>
                    <a:pt x="13109" y="29019"/>
                    <a:pt x="12240" y="30348"/>
                    <a:pt x="12002" y="31740"/>
                  </a:cubicBezTo>
                  <a:cubicBezTo>
                    <a:pt x="11921" y="31561"/>
                    <a:pt x="11841" y="31381"/>
                    <a:pt x="11764" y="31200"/>
                  </a:cubicBezTo>
                  <a:cubicBezTo>
                    <a:pt x="12267" y="27992"/>
                    <a:pt x="16052" y="27672"/>
                    <a:pt x="18429" y="26219"/>
                  </a:cubicBezTo>
                  <a:cubicBezTo>
                    <a:pt x="18796" y="25945"/>
                    <a:pt x="19097" y="25584"/>
                    <a:pt x="19297" y="25187"/>
                  </a:cubicBezTo>
                  <a:lnTo>
                    <a:pt x="19244" y="25153"/>
                  </a:lnTo>
                  <a:cubicBezTo>
                    <a:pt x="18683" y="25841"/>
                    <a:pt x="17901" y="26185"/>
                    <a:pt x="17070" y="26402"/>
                  </a:cubicBezTo>
                  <a:cubicBezTo>
                    <a:pt x="14848" y="26887"/>
                    <a:pt x="12012" y="28020"/>
                    <a:pt x="11440" y="30412"/>
                  </a:cubicBezTo>
                  <a:cubicBezTo>
                    <a:pt x="11264" y="29961"/>
                    <a:pt x="11099" y="29506"/>
                    <a:pt x="10946" y="29045"/>
                  </a:cubicBezTo>
                  <a:cubicBezTo>
                    <a:pt x="11680" y="28105"/>
                    <a:pt x="12219" y="27106"/>
                    <a:pt x="13168" y="26423"/>
                  </a:cubicBezTo>
                  <a:cubicBezTo>
                    <a:pt x="14345" y="25955"/>
                    <a:pt x="15704" y="26123"/>
                    <a:pt x="16889" y="25516"/>
                  </a:cubicBezTo>
                  <a:cubicBezTo>
                    <a:pt x="17691" y="25147"/>
                    <a:pt x="18409" y="24531"/>
                    <a:pt x="18817" y="23754"/>
                  </a:cubicBezTo>
                  <a:lnTo>
                    <a:pt x="18769" y="23712"/>
                  </a:lnTo>
                  <a:cubicBezTo>
                    <a:pt x="17364" y="24738"/>
                    <a:pt x="15889" y="25160"/>
                    <a:pt x="14293" y="25788"/>
                  </a:cubicBezTo>
                  <a:cubicBezTo>
                    <a:pt x="13519" y="26104"/>
                    <a:pt x="12624" y="26302"/>
                    <a:pt x="11921" y="26894"/>
                  </a:cubicBezTo>
                  <a:cubicBezTo>
                    <a:pt x="11393" y="27393"/>
                    <a:pt x="11023" y="28028"/>
                    <a:pt x="10840" y="28714"/>
                  </a:cubicBezTo>
                  <a:cubicBezTo>
                    <a:pt x="10795" y="28571"/>
                    <a:pt x="10749" y="28425"/>
                    <a:pt x="10706" y="28280"/>
                  </a:cubicBezTo>
                  <a:cubicBezTo>
                    <a:pt x="11001" y="27585"/>
                    <a:pt x="11414" y="26920"/>
                    <a:pt x="11935" y="26408"/>
                  </a:cubicBezTo>
                  <a:cubicBezTo>
                    <a:pt x="13090" y="25371"/>
                    <a:pt x="14832" y="25052"/>
                    <a:pt x="16195" y="24247"/>
                  </a:cubicBezTo>
                  <a:cubicBezTo>
                    <a:pt x="16913" y="23847"/>
                    <a:pt x="17679" y="23380"/>
                    <a:pt x="18100" y="22634"/>
                  </a:cubicBezTo>
                  <a:lnTo>
                    <a:pt x="18047" y="22598"/>
                  </a:lnTo>
                  <a:cubicBezTo>
                    <a:pt x="17478" y="23181"/>
                    <a:pt x="16724" y="23490"/>
                    <a:pt x="15982" y="23794"/>
                  </a:cubicBezTo>
                  <a:cubicBezTo>
                    <a:pt x="13750" y="24607"/>
                    <a:pt x="11322" y="25229"/>
                    <a:pt x="10513" y="27616"/>
                  </a:cubicBezTo>
                  <a:cubicBezTo>
                    <a:pt x="10461" y="27429"/>
                    <a:pt x="10412" y="27242"/>
                    <a:pt x="10365" y="27054"/>
                  </a:cubicBezTo>
                  <a:cubicBezTo>
                    <a:pt x="10859" y="26244"/>
                    <a:pt x="11469" y="25457"/>
                    <a:pt x="12330" y="25085"/>
                  </a:cubicBezTo>
                  <a:cubicBezTo>
                    <a:pt x="14098" y="24542"/>
                    <a:pt x="15777" y="23554"/>
                    <a:pt x="16995" y="22150"/>
                  </a:cubicBezTo>
                  <a:cubicBezTo>
                    <a:pt x="17255" y="21827"/>
                    <a:pt x="17497" y="21451"/>
                    <a:pt x="17546" y="21027"/>
                  </a:cubicBezTo>
                  <a:lnTo>
                    <a:pt x="17483" y="21014"/>
                  </a:lnTo>
                  <a:cubicBezTo>
                    <a:pt x="17339" y="21387"/>
                    <a:pt x="17059" y="21676"/>
                    <a:pt x="16767" y="21936"/>
                  </a:cubicBezTo>
                  <a:cubicBezTo>
                    <a:pt x="15491" y="23012"/>
                    <a:pt x="13943" y="23774"/>
                    <a:pt x="12391" y="24366"/>
                  </a:cubicBezTo>
                  <a:cubicBezTo>
                    <a:pt x="11405" y="24696"/>
                    <a:pt x="10680" y="25520"/>
                    <a:pt x="10210" y="26413"/>
                  </a:cubicBezTo>
                  <a:cubicBezTo>
                    <a:pt x="10131" y="26068"/>
                    <a:pt x="10058" y="25721"/>
                    <a:pt x="9991" y="25373"/>
                  </a:cubicBezTo>
                  <a:cubicBezTo>
                    <a:pt x="10938" y="24472"/>
                    <a:pt x="11939" y="23590"/>
                    <a:pt x="13119" y="23029"/>
                  </a:cubicBezTo>
                  <a:cubicBezTo>
                    <a:pt x="14077" y="22695"/>
                    <a:pt x="14916" y="22048"/>
                    <a:pt x="15600" y="21369"/>
                  </a:cubicBezTo>
                  <a:cubicBezTo>
                    <a:pt x="16163" y="20812"/>
                    <a:pt x="16673" y="20209"/>
                    <a:pt x="17112" y="19555"/>
                  </a:cubicBezTo>
                  <a:lnTo>
                    <a:pt x="17065" y="19512"/>
                  </a:lnTo>
                  <a:cubicBezTo>
                    <a:pt x="16840" y="19702"/>
                    <a:pt x="16617" y="19891"/>
                    <a:pt x="16393" y="20078"/>
                  </a:cubicBezTo>
                  <a:cubicBezTo>
                    <a:pt x="16585" y="19731"/>
                    <a:pt x="16716" y="19354"/>
                    <a:pt x="16748" y="18956"/>
                  </a:cubicBezTo>
                  <a:lnTo>
                    <a:pt x="16686" y="18939"/>
                  </a:lnTo>
                  <a:cubicBezTo>
                    <a:pt x="15569" y="20477"/>
                    <a:pt x="14031" y="21525"/>
                    <a:pt x="12288" y="22236"/>
                  </a:cubicBezTo>
                  <a:cubicBezTo>
                    <a:pt x="11260" y="22508"/>
                    <a:pt x="10173" y="23083"/>
                    <a:pt x="9781" y="24129"/>
                  </a:cubicBezTo>
                  <a:cubicBezTo>
                    <a:pt x="9737" y="23832"/>
                    <a:pt x="9699" y="23534"/>
                    <a:pt x="9663" y="23237"/>
                  </a:cubicBezTo>
                  <a:cubicBezTo>
                    <a:pt x="10545" y="22523"/>
                    <a:pt x="11291" y="21815"/>
                    <a:pt x="12231" y="21237"/>
                  </a:cubicBezTo>
                  <a:cubicBezTo>
                    <a:pt x="13300" y="20842"/>
                    <a:pt x="14436" y="20461"/>
                    <a:pt x="15345" y="19763"/>
                  </a:cubicBezTo>
                  <a:cubicBezTo>
                    <a:pt x="15967" y="19322"/>
                    <a:pt x="16479" y="18770"/>
                    <a:pt x="17094" y="18355"/>
                  </a:cubicBezTo>
                  <a:lnTo>
                    <a:pt x="17083" y="18292"/>
                  </a:lnTo>
                  <a:cubicBezTo>
                    <a:pt x="15538" y="18489"/>
                    <a:pt x="14380" y="19684"/>
                    <a:pt x="13150" y="20530"/>
                  </a:cubicBezTo>
                  <a:cubicBezTo>
                    <a:pt x="12541" y="21038"/>
                    <a:pt x="11741" y="21099"/>
                    <a:pt x="11042" y="21440"/>
                  </a:cubicBezTo>
                  <a:cubicBezTo>
                    <a:pt x="10420" y="21796"/>
                    <a:pt x="9897" y="22352"/>
                    <a:pt x="9638" y="23028"/>
                  </a:cubicBezTo>
                  <a:cubicBezTo>
                    <a:pt x="9589" y="22578"/>
                    <a:pt x="9551" y="22126"/>
                    <a:pt x="9521" y="21676"/>
                  </a:cubicBezTo>
                  <a:cubicBezTo>
                    <a:pt x="10541" y="21216"/>
                    <a:pt x="11280" y="20510"/>
                    <a:pt x="12150" y="19886"/>
                  </a:cubicBezTo>
                  <a:cubicBezTo>
                    <a:pt x="13138" y="19487"/>
                    <a:pt x="14310" y="19473"/>
                    <a:pt x="15268" y="18952"/>
                  </a:cubicBezTo>
                  <a:cubicBezTo>
                    <a:pt x="15921" y="18633"/>
                    <a:pt x="16547" y="18259"/>
                    <a:pt x="17102" y="17755"/>
                  </a:cubicBezTo>
                  <a:lnTo>
                    <a:pt x="17073" y="17698"/>
                  </a:lnTo>
                  <a:cubicBezTo>
                    <a:pt x="15623" y="17971"/>
                    <a:pt x="14351" y="18585"/>
                    <a:pt x="13067" y="19265"/>
                  </a:cubicBezTo>
                  <a:cubicBezTo>
                    <a:pt x="11770" y="19840"/>
                    <a:pt x="10257" y="20193"/>
                    <a:pt x="9511" y="21529"/>
                  </a:cubicBezTo>
                  <a:cubicBezTo>
                    <a:pt x="9495" y="21256"/>
                    <a:pt x="9483" y="20981"/>
                    <a:pt x="9476" y="20705"/>
                  </a:cubicBezTo>
                  <a:cubicBezTo>
                    <a:pt x="10317" y="19860"/>
                    <a:pt x="10959" y="18946"/>
                    <a:pt x="11950" y="18332"/>
                  </a:cubicBezTo>
                  <a:cubicBezTo>
                    <a:pt x="13514" y="17843"/>
                    <a:pt x="15276" y="17827"/>
                    <a:pt x="16663" y="16819"/>
                  </a:cubicBezTo>
                  <a:cubicBezTo>
                    <a:pt x="17009" y="16580"/>
                    <a:pt x="17368" y="16283"/>
                    <a:pt x="17541" y="15874"/>
                  </a:cubicBezTo>
                  <a:lnTo>
                    <a:pt x="17488" y="15839"/>
                  </a:lnTo>
                  <a:cubicBezTo>
                    <a:pt x="16111" y="16680"/>
                    <a:pt x="14486" y="16947"/>
                    <a:pt x="13035" y="17701"/>
                  </a:cubicBezTo>
                  <a:cubicBezTo>
                    <a:pt x="12309" y="18077"/>
                    <a:pt x="11439" y="18171"/>
                    <a:pt x="10696" y="18667"/>
                  </a:cubicBezTo>
                  <a:cubicBezTo>
                    <a:pt x="10137" y="19087"/>
                    <a:pt x="9713" y="19657"/>
                    <a:pt x="9467" y="20299"/>
                  </a:cubicBezTo>
                  <a:cubicBezTo>
                    <a:pt x="9460" y="19854"/>
                    <a:pt x="9463" y="19408"/>
                    <a:pt x="9476" y="18965"/>
                  </a:cubicBezTo>
                  <a:cubicBezTo>
                    <a:pt x="9477" y="18965"/>
                    <a:pt x="9477" y="18966"/>
                    <a:pt x="9477" y="18966"/>
                  </a:cubicBezTo>
                  <a:cubicBezTo>
                    <a:pt x="10355" y="18240"/>
                    <a:pt x="11009" y="17446"/>
                    <a:pt x="11985" y="16941"/>
                  </a:cubicBezTo>
                  <a:cubicBezTo>
                    <a:pt x="13070" y="16681"/>
                    <a:pt x="14260" y="16874"/>
                    <a:pt x="15332" y="16452"/>
                  </a:cubicBezTo>
                  <a:cubicBezTo>
                    <a:pt x="16043" y="16188"/>
                    <a:pt x="16813" y="15733"/>
                    <a:pt x="17115" y="14979"/>
                  </a:cubicBezTo>
                  <a:lnTo>
                    <a:pt x="17062" y="14942"/>
                  </a:lnTo>
                  <a:cubicBezTo>
                    <a:pt x="15828" y="15808"/>
                    <a:pt x="14414" y="15927"/>
                    <a:pt x="13021" y="16457"/>
                  </a:cubicBezTo>
                  <a:cubicBezTo>
                    <a:pt x="12327" y="16727"/>
                    <a:pt x="11533" y="16732"/>
                    <a:pt x="10806" y="17107"/>
                  </a:cubicBezTo>
                  <a:cubicBezTo>
                    <a:pt x="10186" y="17479"/>
                    <a:pt x="9716" y="18061"/>
                    <a:pt x="9483" y="18733"/>
                  </a:cubicBezTo>
                  <a:cubicBezTo>
                    <a:pt x="9494" y="18437"/>
                    <a:pt x="9510" y="18141"/>
                    <a:pt x="9530" y="17844"/>
                  </a:cubicBezTo>
                  <a:cubicBezTo>
                    <a:pt x="10327" y="17100"/>
                    <a:pt x="10932" y="16307"/>
                    <a:pt x="11939" y="15930"/>
                  </a:cubicBezTo>
                  <a:cubicBezTo>
                    <a:pt x="13788" y="15622"/>
                    <a:pt x="16057" y="15512"/>
                    <a:pt x="17112" y="13679"/>
                  </a:cubicBezTo>
                  <a:lnTo>
                    <a:pt x="17067" y="13635"/>
                  </a:lnTo>
                  <a:cubicBezTo>
                    <a:pt x="16398" y="14030"/>
                    <a:pt x="15745" y="14308"/>
                    <a:pt x="15059" y="14572"/>
                  </a:cubicBezTo>
                  <a:cubicBezTo>
                    <a:pt x="14447" y="14831"/>
                    <a:pt x="13593" y="15145"/>
                    <a:pt x="12986" y="15409"/>
                  </a:cubicBezTo>
                  <a:cubicBezTo>
                    <a:pt x="12262" y="15772"/>
                    <a:pt x="11456" y="15667"/>
                    <a:pt x="10725" y="16026"/>
                  </a:cubicBezTo>
                  <a:cubicBezTo>
                    <a:pt x="10211" y="16325"/>
                    <a:pt x="9819" y="16776"/>
                    <a:pt x="9574" y="17292"/>
                  </a:cubicBezTo>
                  <a:cubicBezTo>
                    <a:pt x="9601" y="16979"/>
                    <a:pt x="9633" y="16666"/>
                    <a:pt x="9670" y="16356"/>
                  </a:cubicBezTo>
                  <a:cubicBezTo>
                    <a:pt x="10121" y="16090"/>
                    <a:pt x="11312" y="15388"/>
                    <a:pt x="11312" y="15388"/>
                  </a:cubicBezTo>
                  <a:cubicBezTo>
                    <a:pt x="11877" y="14945"/>
                    <a:pt x="12538" y="14797"/>
                    <a:pt x="13256" y="14797"/>
                  </a:cubicBezTo>
                  <a:cubicBezTo>
                    <a:pt x="13279" y="14797"/>
                    <a:pt x="13301" y="14797"/>
                    <a:pt x="13324" y="14797"/>
                  </a:cubicBezTo>
                  <a:cubicBezTo>
                    <a:pt x="14802" y="14704"/>
                    <a:pt x="16328" y="13991"/>
                    <a:pt x="17110" y="12690"/>
                  </a:cubicBezTo>
                  <a:lnTo>
                    <a:pt x="17110" y="12690"/>
                  </a:lnTo>
                  <a:cubicBezTo>
                    <a:pt x="15837" y="13167"/>
                    <a:pt x="14595" y="13966"/>
                    <a:pt x="13250" y="14455"/>
                  </a:cubicBezTo>
                  <a:cubicBezTo>
                    <a:pt x="12596" y="14741"/>
                    <a:pt x="11822" y="14671"/>
                    <a:pt x="11083" y="14909"/>
                  </a:cubicBezTo>
                  <a:cubicBezTo>
                    <a:pt x="10540" y="15124"/>
                    <a:pt x="10062" y="15489"/>
                    <a:pt x="9720" y="15958"/>
                  </a:cubicBezTo>
                  <a:cubicBezTo>
                    <a:pt x="9768" y="15605"/>
                    <a:pt x="9822" y="15254"/>
                    <a:pt x="9883" y="14905"/>
                  </a:cubicBezTo>
                  <a:cubicBezTo>
                    <a:pt x="10826" y="14556"/>
                    <a:pt x="11584" y="14017"/>
                    <a:pt x="12527" y="13758"/>
                  </a:cubicBezTo>
                  <a:cubicBezTo>
                    <a:pt x="13615" y="13677"/>
                    <a:pt x="14744" y="13642"/>
                    <a:pt x="15744" y="13160"/>
                  </a:cubicBezTo>
                  <a:cubicBezTo>
                    <a:pt x="16404" y="12847"/>
                    <a:pt x="17020" y="12439"/>
                    <a:pt x="17529" y="11899"/>
                  </a:cubicBezTo>
                  <a:lnTo>
                    <a:pt x="17495" y="11844"/>
                  </a:lnTo>
                  <a:cubicBezTo>
                    <a:pt x="15739" y="12223"/>
                    <a:pt x="14278" y="13326"/>
                    <a:pt x="12513" y="13552"/>
                  </a:cubicBezTo>
                  <a:cubicBezTo>
                    <a:pt x="12423" y="13544"/>
                    <a:pt x="12332" y="13540"/>
                    <a:pt x="12242" y="13540"/>
                  </a:cubicBezTo>
                  <a:cubicBezTo>
                    <a:pt x="11382" y="13540"/>
                    <a:pt x="10549" y="13902"/>
                    <a:pt x="9952" y="14518"/>
                  </a:cubicBezTo>
                  <a:cubicBezTo>
                    <a:pt x="9975" y="14400"/>
                    <a:pt x="9998" y="14281"/>
                    <a:pt x="10023" y="14162"/>
                  </a:cubicBezTo>
                  <a:cubicBezTo>
                    <a:pt x="10157" y="13598"/>
                    <a:pt x="10291" y="13029"/>
                    <a:pt x="10423" y="12455"/>
                  </a:cubicBezTo>
                  <a:cubicBezTo>
                    <a:pt x="10810" y="12786"/>
                    <a:pt x="11303" y="12915"/>
                    <a:pt x="11807" y="12915"/>
                  </a:cubicBezTo>
                  <a:cubicBezTo>
                    <a:pt x="12205" y="12915"/>
                    <a:pt x="12610" y="12834"/>
                    <a:pt x="12974" y="12708"/>
                  </a:cubicBezTo>
                  <a:cubicBezTo>
                    <a:pt x="14596" y="12529"/>
                    <a:pt x="16329" y="12362"/>
                    <a:pt x="17527" y="11102"/>
                  </a:cubicBezTo>
                  <a:cubicBezTo>
                    <a:pt x="17527" y="11102"/>
                    <a:pt x="17496" y="11046"/>
                    <a:pt x="17495" y="11046"/>
                  </a:cubicBezTo>
                  <a:cubicBezTo>
                    <a:pt x="17495" y="11046"/>
                    <a:pt x="17495" y="11046"/>
                    <a:pt x="17495" y="11046"/>
                  </a:cubicBezTo>
                  <a:cubicBezTo>
                    <a:pt x="15863" y="11254"/>
                    <a:pt x="14508" y="12145"/>
                    <a:pt x="12945" y="12503"/>
                  </a:cubicBezTo>
                  <a:cubicBezTo>
                    <a:pt x="12102" y="12441"/>
                    <a:pt x="11322" y="12344"/>
                    <a:pt x="10487" y="12177"/>
                  </a:cubicBezTo>
                  <a:cubicBezTo>
                    <a:pt x="10619" y="11597"/>
                    <a:pt x="10744" y="11012"/>
                    <a:pt x="10864" y="10425"/>
                  </a:cubicBezTo>
                  <a:cubicBezTo>
                    <a:pt x="11614" y="11235"/>
                    <a:pt x="12693" y="11760"/>
                    <a:pt x="13790" y="11760"/>
                  </a:cubicBezTo>
                  <a:cubicBezTo>
                    <a:pt x="13936" y="11760"/>
                    <a:pt x="14082" y="11750"/>
                    <a:pt x="14228" y="11731"/>
                  </a:cubicBezTo>
                  <a:cubicBezTo>
                    <a:pt x="15594" y="11578"/>
                    <a:pt x="16872" y="11119"/>
                    <a:pt x="18082" y="10499"/>
                  </a:cubicBezTo>
                  <a:lnTo>
                    <a:pt x="18059" y="10439"/>
                  </a:lnTo>
                  <a:cubicBezTo>
                    <a:pt x="16789" y="10674"/>
                    <a:pt x="15387" y="11056"/>
                    <a:pt x="14074" y="11056"/>
                  </a:cubicBezTo>
                  <a:cubicBezTo>
                    <a:pt x="12926" y="11056"/>
                    <a:pt x="11846" y="10765"/>
                    <a:pt x="10981" y="9828"/>
                  </a:cubicBezTo>
                  <a:cubicBezTo>
                    <a:pt x="10996" y="9753"/>
                    <a:pt x="11009" y="9678"/>
                    <a:pt x="11024" y="9603"/>
                  </a:cubicBezTo>
                  <a:cubicBezTo>
                    <a:pt x="11824" y="10572"/>
                    <a:pt x="13214" y="10972"/>
                    <a:pt x="14577" y="10972"/>
                  </a:cubicBezTo>
                  <a:cubicBezTo>
                    <a:pt x="15467" y="10972"/>
                    <a:pt x="16345" y="10801"/>
                    <a:pt x="17040" y="10507"/>
                  </a:cubicBezTo>
                  <a:cubicBezTo>
                    <a:pt x="17742" y="10196"/>
                    <a:pt x="18391" y="9733"/>
                    <a:pt x="18813" y="9103"/>
                  </a:cubicBezTo>
                  <a:lnTo>
                    <a:pt x="18764" y="9063"/>
                  </a:lnTo>
                  <a:cubicBezTo>
                    <a:pt x="17650" y="9953"/>
                    <a:pt x="16253" y="10296"/>
                    <a:pt x="14850" y="10296"/>
                  </a:cubicBezTo>
                  <a:cubicBezTo>
                    <a:pt x="14120" y="10296"/>
                    <a:pt x="13388" y="10203"/>
                    <a:pt x="12694" y="10046"/>
                  </a:cubicBezTo>
                  <a:cubicBezTo>
                    <a:pt x="12126" y="9882"/>
                    <a:pt x="11481" y="9636"/>
                    <a:pt x="11100" y="9174"/>
                  </a:cubicBezTo>
                  <a:cubicBezTo>
                    <a:pt x="11118" y="9072"/>
                    <a:pt x="11136" y="8971"/>
                    <a:pt x="11153" y="8869"/>
                  </a:cubicBezTo>
                  <a:cubicBezTo>
                    <a:pt x="12280" y="9770"/>
                    <a:pt x="13500" y="10147"/>
                    <a:pt x="14738" y="10147"/>
                  </a:cubicBezTo>
                  <a:cubicBezTo>
                    <a:pt x="16388" y="10147"/>
                    <a:pt x="18069" y="9476"/>
                    <a:pt x="19602" y="8482"/>
                  </a:cubicBezTo>
                  <a:lnTo>
                    <a:pt x="19574" y="8425"/>
                  </a:lnTo>
                  <a:cubicBezTo>
                    <a:pt x="18842" y="8658"/>
                    <a:pt x="18116" y="8887"/>
                    <a:pt x="17386" y="9076"/>
                  </a:cubicBezTo>
                  <a:cubicBezTo>
                    <a:pt x="16584" y="9349"/>
                    <a:pt x="15765" y="9487"/>
                    <a:pt x="14955" y="9487"/>
                  </a:cubicBezTo>
                  <a:cubicBezTo>
                    <a:pt x="13653" y="9487"/>
                    <a:pt x="12375" y="9130"/>
                    <a:pt x="11231" y="8401"/>
                  </a:cubicBezTo>
                  <a:cubicBezTo>
                    <a:pt x="11241" y="8344"/>
                    <a:pt x="11248" y="8288"/>
                    <a:pt x="11258" y="8231"/>
                  </a:cubicBezTo>
                  <a:cubicBezTo>
                    <a:pt x="12404" y="9008"/>
                    <a:pt x="13775" y="9405"/>
                    <a:pt x="15150" y="9405"/>
                  </a:cubicBezTo>
                  <a:cubicBezTo>
                    <a:pt x="15733" y="9405"/>
                    <a:pt x="16318" y="9334"/>
                    <a:pt x="16886" y="9189"/>
                  </a:cubicBezTo>
                  <a:cubicBezTo>
                    <a:pt x="17553" y="9024"/>
                    <a:pt x="18204" y="8807"/>
                    <a:pt x="18803" y="8476"/>
                  </a:cubicBezTo>
                  <a:lnTo>
                    <a:pt x="18779" y="8415"/>
                  </a:lnTo>
                  <a:cubicBezTo>
                    <a:pt x="17773" y="8630"/>
                    <a:pt x="16745" y="8760"/>
                    <a:pt x="15729" y="8760"/>
                  </a:cubicBezTo>
                  <a:cubicBezTo>
                    <a:pt x="14201" y="8760"/>
                    <a:pt x="12698" y="8466"/>
                    <a:pt x="11331" y="7723"/>
                  </a:cubicBezTo>
                  <a:cubicBezTo>
                    <a:pt x="11365" y="7473"/>
                    <a:pt x="11397" y="7222"/>
                    <a:pt x="11425" y="6972"/>
                  </a:cubicBezTo>
                  <a:cubicBezTo>
                    <a:pt x="11834" y="7349"/>
                    <a:pt x="12295" y="7650"/>
                    <a:pt x="12794" y="7902"/>
                  </a:cubicBezTo>
                  <a:cubicBezTo>
                    <a:pt x="13546" y="8297"/>
                    <a:pt x="14390" y="8480"/>
                    <a:pt x="15241" y="8480"/>
                  </a:cubicBezTo>
                  <a:cubicBezTo>
                    <a:pt x="16509" y="8480"/>
                    <a:pt x="17792" y="8073"/>
                    <a:pt x="18807" y="7355"/>
                  </a:cubicBezTo>
                  <a:lnTo>
                    <a:pt x="18807" y="7355"/>
                  </a:lnTo>
                  <a:cubicBezTo>
                    <a:pt x="17694" y="7569"/>
                    <a:pt x="16786" y="7840"/>
                    <a:pt x="15662" y="7840"/>
                  </a:cubicBezTo>
                  <a:cubicBezTo>
                    <a:pt x="15417" y="7840"/>
                    <a:pt x="15163" y="7828"/>
                    <a:pt x="14894" y="7799"/>
                  </a:cubicBezTo>
                  <a:cubicBezTo>
                    <a:pt x="13662" y="7703"/>
                    <a:pt x="12475" y="7178"/>
                    <a:pt x="11481" y="6446"/>
                  </a:cubicBezTo>
                  <a:cubicBezTo>
                    <a:pt x="11522" y="6020"/>
                    <a:pt x="11552" y="5592"/>
                    <a:pt x="11573" y="5166"/>
                  </a:cubicBezTo>
                  <a:cubicBezTo>
                    <a:pt x="12150" y="5980"/>
                    <a:pt x="13135" y="6404"/>
                    <a:pt x="14116" y="6472"/>
                  </a:cubicBezTo>
                  <a:cubicBezTo>
                    <a:pt x="14719" y="6634"/>
                    <a:pt x="15363" y="6733"/>
                    <a:pt x="16002" y="6733"/>
                  </a:cubicBezTo>
                  <a:cubicBezTo>
                    <a:pt x="17231" y="6733"/>
                    <a:pt x="18441" y="6368"/>
                    <a:pt x="19290" y="5400"/>
                  </a:cubicBezTo>
                  <a:lnTo>
                    <a:pt x="19253" y="5348"/>
                  </a:lnTo>
                  <a:cubicBezTo>
                    <a:pt x="17797" y="5692"/>
                    <a:pt x="16362" y="6323"/>
                    <a:pt x="14880" y="6323"/>
                  </a:cubicBezTo>
                  <a:cubicBezTo>
                    <a:pt x="14643" y="6323"/>
                    <a:pt x="14405" y="6307"/>
                    <a:pt x="14165" y="6271"/>
                  </a:cubicBezTo>
                  <a:cubicBezTo>
                    <a:pt x="13255" y="5857"/>
                    <a:pt x="12497" y="5327"/>
                    <a:pt x="11588" y="4861"/>
                  </a:cubicBezTo>
                  <a:cubicBezTo>
                    <a:pt x="11616" y="4071"/>
                    <a:pt x="11603" y="3282"/>
                    <a:pt x="11541" y="2495"/>
                  </a:cubicBezTo>
                  <a:lnTo>
                    <a:pt x="11541" y="2495"/>
                  </a:lnTo>
                  <a:cubicBezTo>
                    <a:pt x="12358" y="4149"/>
                    <a:pt x="14083" y="5146"/>
                    <a:pt x="15952" y="5146"/>
                  </a:cubicBezTo>
                  <a:cubicBezTo>
                    <a:pt x="16322" y="5146"/>
                    <a:pt x="16697" y="5107"/>
                    <a:pt x="17072" y="5027"/>
                  </a:cubicBezTo>
                  <a:cubicBezTo>
                    <a:pt x="17924" y="4859"/>
                    <a:pt x="18766" y="4464"/>
                    <a:pt x="19296" y="3780"/>
                  </a:cubicBezTo>
                  <a:lnTo>
                    <a:pt x="19247" y="3739"/>
                  </a:lnTo>
                  <a:cubicBezTo>
                    <a:pt x="18439" y="4312"/>
                    <a:pt x="17442" y="4584"/>
                    <a:pt x="16436" y="4584"/>
                  </a:cubicBezTo>
                  <a:cubicBezTo>
                    <a:pt x="15048" y="4584"/>
                    <a:pt x="13642" y="4066"/>
                    <a:pt x="12693" y="3108"/>
                  </a:cubicBezTo>
                  <a:cubicBezTo>
                    <a:pt x="11917" y="2306"/>
                    <a:pt x="11512" y="1140"/>
                    <a:pt x="11196" y="85"/>
                  </a:cubicBezTo>
                  <a:cubicBezTo>
                    <a:pt x="11195" y="101"/>
                    <a:pt x="11195" y="117"/>
                    <a:pt x="11194" y="133"/>
                  </a:cubicBezTo>
                  <a:cubicBezTo>
                    <a:pt x="11184" y="89"/>
                    <a:pt x="11174" y="45"/>
                    <a:pt x="1116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9" name="Google Shape;11699;p47"/>
            <p:cNvSpPr/>
            <p:nvPr/>
          </p:nvSpPr>
          <p:spPr>
            <a:xfrm>
              <a:off x="3593029" y="2386565"/>
              <a:ext cx="3040262" cy="2224222"/>
            </a:xfrm>
            <a:custGeom>
              <a:avLst/>
              <a:gdLst/>
              <a:ahLst/>
              <a:cxnLst/>
              <a:rect l="l" t="t" r="r" b="b"/>
              <a:pathLst>
                <a:path w="48381" h="35395" extrusionOk="0">
                  <a:moveTo>
                    <a:pt x="40123" y="8826"/>
                  </a:moveTo>
                  <a:cubicBezTo>
                    <a:pt x="40185" y="9002"/>
                    <a:pt x="40230" y="9183"/>
                    <a:pt x="40263" y="9368"/>
                  </a:cubicBezTo>
                  <a:cubicBezTo>
                    <a:pt x="40182" y="9243"/>
                    <a:pt x="40100" y="9117"/>
                    <a:pt x="40024" y="8988"/>
                  </a:cubicBezTo>
                  <a:cubicBezTo>
                    <a:pt x="40057" y="8933"/>
                    <a:pt x="40089" y="8880"/>
                    <a:pt x="40123" y="8826"/>
                  </a:cubicBezTo>
                  <a:close/>
                  <a:moveTo>
                    <a:pt x="29769" y="15787"/>
                  </a:moveTo>
                  <a:lnTo>
                    <a:pt x="29769" y="15787"/>
                  </a:lnTo>
                  <a:cubicBezTo>
                    <a:pt x="30010" y="16182"/>
                    <a:pt x="30273" y="16569"/>
                    <a:pt x="30470" y="16983"/>
                  </a:cubicBezTo>
                  <a:cubicBezTo>
                    <a:pt x="30701" y="17963"/>
                    <a:pt x="30885" y="18900"/>
                    <a:pt x="30966" y="19918"/>
                  </a:cubicBezTo>
                  <a:cubicBezTo>
                    <a:pt x="30833" y="20024"/>
                    <a:pt x="30699" y="20128"/>
                    <a:pt x="30565" y="20232"/>
                  </a:cubicBezTo>
                  <a:cubicBezTo>
                    <a:pt x="30641" y="19230"/>
                    <a:pt x="30597" y="18214"/>
                    <a:pt x="30337" y="17233"/>
                  </a:cubicBezTo>
                  <a:cubicBezTo>
                    <a:pt x="30264" y="16910"/>
                    <a:pt x="30078" y="16501"/>
                    <a:pt x="29935" y="16197"/>
                  </a:cubicBezTo>
                  <a:cubicBezTo>
                    <a:pt x="29872" y="16065"/>
                    <a:pt x="29818" y="15928"/>
                    <a:pt x="29769" y="15787"/>
                  </a:cubicBezTo>
                  <a:close/>
                  <a:moveTo>
                    <a:pt x="3950" y="21502"/>
                  </a:moveTo>
                  <a:cubicBezTo>
                    <a:pt x="3978" y="21524"/>
                    <a:pt x="4005" y="21545"/>
                    <a:pt x="4034" y="21567"/>
                  </a:cubicBezTo>
                  <a:cubicBezTo>
                    <a:pt x="4047" y="21715"/>
                    <a:pt x="4044" y="21861"/>
                    <a:pt x="4032" y="22007"/>
                  </a:cubicBezTo>
                  <a:cubicBezTo>
                    <a:pt x="3988" y="21950"/>
                    <a:pt x="3944" y="21897"/>
                    <a:pt x="3896" y="21847"/>
                  </a:cubicBezTo>
                  <a:cubicBezTo>
                    <a:pt x="3910" y="21728"/>
                    <a:pt x="3929" y="21613"/>
                    <a:pt x="3950" y="21502"/>
                  </a:cubicBezTo>
                  <a:close/>
                  <a:moveTo>
                    <a:pt x="5164" y="22387"/>
                  </a:moveTo>
                  <a:cubicBezTo>
                    <a:pt x="5207" y="22417"/>
                    <a:pt x="5251" y="22446"/>
                    <a:pt x="5295" y="22475"/>
                  </a:cubicBezTo>
                  <a:cubicBezTo>
                    <a:pt x="5323" y="22552"/>
                    <a:pt x="5352" y="22629"/>
                    <a:pt x="5382" y="22705"/>
                  </a:cubicBezTo>
                  <a:cubicBezTo>
                    <a:pt x="5313" y="22589"/>
                    <a:pt x="5240" y="22482"/>
                    <a:pt x="5164" y="22387"/>
                  </a:cubicBezTo>
                  <a:close/>
                  <a:moveTo>
                    <a:pt x="4164" y="21668"/>
                  </a:moveTo>
                  <a:lnTo>
                    <a:pt x="4164" y="21668"/>
                  </a:lnTo>
                  <a:cubicBezTo>
                    <a:pt x="4196" y="21691"/>
                    <a:pt x="4226" y="21715"/>
                    <a:pt x="4258" y="21741"/>
                  </a:cubicBezTo>
                  <a:lnTo>
                    <a:pt x="4247" y="21776"/>
                  </a:lnTo>
                  <a:lnTo>
                    <a:pt x="4346" y="21807"/>
                  </a:lnTo>
                  <a:cubicBezTo>
                    <a:pt x="4488" y="21913"/>
                    <a:pt x="4632" y="22018"/>
                    <a:pt x="4778" y="22122"/>
                  </a:cubicBezTo>
                  <a:cubicBezTo>
                    <a:pt x="5302" y="23571"/>
                    <a:pt x="5550" y="25053"/>
                    <a:pt x="5627" y="26573"/>
                  </a:cubicBezTo>
                  <a:cubicBezTo>
                    <a:pt x="5695" y="27260"/>
                    <a:pt x="5425" y="27947"/>
                    <a:pt x="5425" y="28686"/>
                  </a:cubicBezTo>
                  <a:cubicBezTo>
                    <a:pt x="5116" y="28219"/>
                    <a:pt x="4939" y="27643"/>
                    <a:pt x="4797" y="27092"/>
                  </a:cubicBezTo>
                  <a:cubicBezTo>
                    <a:pt x="4645" y="25899"/>
                    <a:pt x="4955" y="24719"/>
                    <a:pt x="4686" y="23508"/>
                  </a:cubicBezTo>
                  <a:cubicBezTo>
                    <a:pt x="4622" y="23182"/>
                    <a:pt x="4514" y="22843"/>
                    <a:pt x="4359" y="22531"/>
                  </a:cubicBezTo>
                  <a:cubicBezTo>
                    <a:pt x="4350" y="22236"/>
                    <a:pt x="4302" y="21929"/>
                    <a:pt x="4164" y="21668"/>
                  </a:cubicBezTo>
                  <a:close/>
                  <a:moveTo>
                    <a:pt x="18293" y="25921"/>
                  </a:moveTo>
                  <a:cubicBezTo>
                    <a:pt x="19455" y="27017"/>
                    <a:pt x="19909" y="28845"/>
                    <a:pt x="19351" y="30338"/>
                  </a:cubicBezTo>
                  <a:cubicBezTo>
                    <a:pt x="19116" y="30742"/>
                    <a:pt x="18820" y="31087"/>
                    <a:pt x="18466" y="31316"/>
                  </a:cubicBezTo>
                  <a:cubicBezTo>
                    <a:pt x="18991" y="29594"/>
                    <a:pt x="18702" y="27514"/>
                    <a:pt x="17805" y="25962"/>
                  </a:cubicBezTo>
                  <a:cubicBezTo>
                    <a:pt x="17969" y="25951"/>
                    <a:pt x="18130" y="25936"/>
                    <a:pt x="18293" y="25921"/>
                  </a:cubicBezTo>
                  <a:close/>
                  <a:moveTo>
                    <a:pt x="17400" y="25984"/>
                  </a:moveTo>
                  <a:cubicBezTo>
                    <a:pt x="18708" y="27365"/>
                    <a:pt x="18586" y="29664"/>
                    <a:pt x="17852" y="31570"/>
                  </a:cubicBezTo>
                  <a:cubicBezTo>
                    <a:pt x="17732" y="31595"/>
                    <a:pt x="17607" y="31608"/>
                    <a:pt x="17477" y="31608"/>
                  </a:cubicBezTo>
                  <a:cubicBezTo>
                    <a:pt x="17305" y="31608"/>
                    <a:pt x="17123" y="31585"/>
                    <a:pt x="16933" y="31535"/>
                  </a:cubicBezTo>
                  <a:cubicBezTo>
                    <a:pt x="17399" y="30753"/>
                    <a:pt x="17680" y="29853"/>
                    <a:pt x="17763" y="28939"/>
                  </a:cubicBezTo>
                  <a:cubicBezTo>
                    <a:pt x="18066" y="27947"/>
                    <a:pt x="17926" y="26691"/>
                    <a:pt x="17132" y="25995"/>
                  </a:cubicBezTo>
                  <a:cubicBezTo>
                    <a:pt x="17220" y="25992"/>
                    <a:pt x="17311" y="25988"/>
                    <a:pt x="17400" y="25984"/>
                  </a:cubicBezTo>
                  <a:close/>
                  <a:moveTo>
                    <a:pt x="37401" y="0"/>
                  </a:moveTo>
                  <a:cubicBezTo>
                    <a:pt x="37085" y="1488"/>
                    <a:pt x="38605" y="3075"/>
                    <a:pt x="39907" y="3787"/>
                  </a:cubicBezTo>
                  <a:cubicBezTo>
                    <a:pt x="40478" y="4101"/>
                    <a:pt x="41112" y="4244"/>
                    <a:pt x="41751" y="4244"/>
                  </a:cubicBezTo>
                  <a:cubicBezTo>
                    <a:pt x="42322" y="4244"/>
                    <a:pt x="42896" y="4129"/>
                    <a:pt x="43429" y="3918"/>
                  </a:cubicBezTo>
                  <a:lnTo>
                    <a:pt x="43429" y="3918"/>
                  </a:lnTo>
                  <a:cubicBezTo>
                    <a:pt x="42883" y="4414"/>
                    <a:pt x="42370" y="4956"/>
                    <a:pt x="41884" y="5530"/>
                  </a:cubicBezTo>
                  <a:cubicBezTo>
                    <a:pt x="41160" y="5241"/>
                    <a:pt x="39983" y="5166"/>
                    <a:pt x="39284" y="4877"/>
                  </a:cubicBezTo>
                  <a:cubicBezTo>
                    <a:pt x="37939" y="3977"/>
                    <a:pt x="37295" y="2409"/>
                    <a:pt x="36397" y="1090"/>
                  </a:cubicBezTo>
                  <a:lnTo>
                    <a:pt x="36339" y="1102"/>
                  </a:lnTo>
                  <a:cubicBezTo>
                    <a:pt x="36302" y="2903"/>
                    <a:pt x="37697" y="4274"/>
                    <a:pt x="39193" y="5045"/>
                  </a:cubicBezTo>
                  <a:cubicBezTo>
                    <a:pt x="39761" y="5496"/>
                    <a:pt x="40472" y="5795"/>
                    <a:pt x="41195" y="5795"/>
                  </a:cubicBezTo>
                  <a:cubicBezTo>
                    <a:pt x="41365" y="5795"/>
                    <a:pt x="41537" y="5778"/>
                    <a:pt x="41707" y="5742"/>
                  </a:cubicBezTo>
                  <a:lnTo>
                    <a:pt x="41707" y="5742"/>
                  </a:lnTo>
                  <a:cubicBezTo>
                    <a:pt x="41458" y="6044"/>
                    <a:pt x="41218" y="6354"/>
                    <a:pt x="40984" y="6668"/>
                  </a:cubicBezTo>
                  <a:cubicBezTo>
                    <a:pt x="38587" y="6459"/>
                    <a:pt x="36639" y="4819"/>
                    <a:pt x="35509" y="2716"/>
                  </a:cubicBezTo>
                  <a:lnTo>
                    <a:pt x="35453" y="2733"/>
                  </a:lnTo>
                  <a:cubicBezTo>
                    <a:pt x="35570" y="3361"/>
                    <a:pt x="35845" y="3947"/>
                    <a:pt x="36180" y="4494"/>
                  </a:cubicBezTo>
                  <a:cubicBezTo>
                    <a:pt x="37110" y="6060"/>
                    <a:pt x="38843" y="7060"/>
                    <a:pt x="40656" y="7060"/>
                  </a:cubicBezTo>
                  <a:cubicBezTo>
                    <a:pt x="40671" y="7060"/>
                    <a:pt x="40685" y="7060"/>
                    <a:pt x="40699" y="7060"/>
                  </a:cubicBezTo>
                  <a:lnTo>
                    <a:pt x="40699" y="7060"/>
                  </a:lnTo>
                  <a:cubicBezTo>
                    <a:pt x="40565" y="7247"/>
                    <a:pt x="40434" y="7436"/>
                    <a:pt x="40304" y="7627"/>
                  </a:cubicBezTo>
                  <a:cubicBezTo>
                    <a:pt x="37998" y="7059"/>
                    <a:pt x="36163" y="5381"/>
                    <a:pt x="34813" y="3472"/>
                  </a:cubicBezTo>
                  <a:lnTo>
                    <a:pt x="34759" y="3497"/>
                  </a:lnTo>
                  <a:cubicBezTo>
                    <a:pt x="34961" y="4094"/>
                    <a:pt x="35268" y="4647"/>
                    <a:pt x="35621" y="5173"/>
                  </a:cubicBezTo>
                  <a:cubicBezTo>
                    <a:pt x="36621" y="6684"/>
                    <a:pt x="38242" y="7755"/>
                    <a:pt x="40041" y="8017"/>
                  </a:cubicBezTo>
                  <a:cubicBezTo>
                    <a:pt x="40015" y="8056"/>
                    <a:pt x="39988" y="8097"/>
                    <a:pt x="39961" y="8138"/>
                  </a:cubicBezTo>
                  <a:cubicBezTo>
                    <a:pt x="38709" y="7874"/>
                    <a:pt x="37440" y="7384"/>
                    <a:pt x="36577" y="6424"/>
                  </a:cubicBezTo>
                  <a:cubicBezTo>
                    <a:pt x="35674" y="5432"/>
                    <a:pt x="34978" y="4195"/>
                    <a:pt x="34267" y="2979"/>
                  </a:cubicBezTo>
                  <a:lnTo>
                    <a:pt x="34267" y="2979"/>
                  </a:lnTo>
                  <a:cubicBezTo>
                    <a:pt x="34440" y="4281"/>
                    <a:pt x="35250" y="5736"/>
                    <a:pt x="36115" y="6839"/>
                  </a:cubicBezTo>
                  <a:cubicBezTo>
                    <a:pt x="37024" y="7878"/>
                    <a:pt x="38383" y="8374"/>
                    <a:pt x="39726" y="8500"/>
                  </a:cubicBezTo>
                  <a:lnTo>
                    <a:pt x="39583" y="8728"/>
                  </a:lnTo>
                  <a:cubicBezTo>
                    <a:pt x="39506" y="8736"/>
                    <a:pt x="39428" y="8740"/>
                    <a:pt x="39350" y="8740"/>
                  </a:cubicBezTo>
                  <a:cubicBezTo>
                    <a:pt x="37249" y="8740"/>
                    <a:pt x="34593" y="5824"/>
                    <a:pt x="34420" y="3917"/>
                  </a:cubicBezTo>
                  <a:lnTo>
                    <a:pt x="34362" y="3913"/>
                  </a:lnTo>
                  <a:lnTo>
                    <a:pt x="34362" y="3913"/>
                  </a:lnTo>
                  <a:cubicBezTo>
                    <a:pt x="34258" y="4605"/>
                    <a:pt x="34410" y="5324"/>
                    <a:pt x="34698" y="5970"/>
                  </a:cubicBezTo>
                  <a:cubicBezTo>
                    <a:pt x="35387" y="7464"/>
                    <a:pt x="37186" y="9119"/>
                    <a:pt x="38965" y="9119"/>
                  </a:cubicBezTo>
                  <a:cubicBezTo>
                    <a:pt x="39096" y="9119"/>
                    <a:pt x="39227" y="9110"/>
                    <a:pt x="39358" y="9091"/>
                  </a:cubicBezTo>
                  <a:lnTo>
                    <a:pt x="39358" y="9091"/>
                  </a:lnTo>
                  <a:cubicBezTo>
                    <a:pt x="39320" y="9151"/>
                    <a:pt x="39283" y="9213"/>
                    <a:pt x="39247" y="9272"/>
                  </a:cubicBezTo>
                  <a:cubicBezTo>
                    <a:pt x="39140" y="9281"/>
                    <a:pt x="39036" y="9286"/>
                    <a:pt x="38933" y="9286"/>
                  </a:cubicBezTo>
                  <a:cubicBezTo>
                    <a:pt x="36619" y="9286"/>
                    <a:pt x="35333" y="6995"/>
                    <a:pt x="34045" y="5291"/>
                  </a:cubicBezTo>
                  <a:lnTo>
                    <a:pt x="34045" y="5291"/>
                  </a:lnTo>
                  <a:cubicBezTo>
                    <a:pt x="34251" y="6371"/>
                    <a:pt x="35101" y="7633"/>
                    <a:pt x="35850" y="8549"/>
                  </a:cubicBezTo>
                  <a:cubicBezTo>
                    <a:pt x="36523" y="9347"/>
                    <a:pt x="37576" y="9764"/>
                    <a:pt x="38620" y="9764"/>
                  </a:cubicBezTo>
                  <a:cubicBezTo>
                    <a:pt x="38733" y="9764"/>
                    <a:pt x="38845" y="9759"/>
                    <a:pt x="38957" y="9750"/>
                  </a:cubicBezTo>
                  <a:lnTo>
                    <a:pt x="38957" y="9750"/>
                  </a:lnTo>
                  <a:cubicBezTo>
                    <a:pt x="38672" y="10227"/>
                    <a:pt x="38395" y="10705"/>
                    <a:pt x="38124" y="11181"/>
                  </a:cubicBezTo>
                  <a:cubicBezTo>
                    <a:pt x="37449" y="10774"/>
                    <a:pt x="36856" y="10356"/>
                    <a:pt x="36240" y="9872"/>
                  </a:cubicBezTo>
                  <a:cubicBezTo>
                    <a:pt x="35681" y="9202"/>
                    <a:pt x="35464" y="8279"/>
                    <a:pt x="35018" y="7542"/>
                  </a:cubicBezTo>
                  <a:cubicBezTo>
                    <a:pt x="34789" y="7210"/>
                    <a:pt x="34283" y="6183"/>
                    <a:pt x="33995" y="6071"/>
                  </a:cubicBezTo>
                  <a:lnTo>
                    <a:pt x="33995" y="6071"/>
                  </a:lnTo>
                  <a:cubicBezTo>
                    <a:pt x="34029" y="7671"/>
                    <a:pt x="35102" y="8863"/>
                    <a:pt x="36095" y="9993"/>
                  </a:cubicBezTo>
                  <a:cubicBezTo>
                    <a:pt x="36482" y="10701"/>
                    <a:pt x="37152" y="11382"/>
                    <a:pt x="37995" y="11405"/>
                  </a:cubicBezTo>
                  <a:cubicBezTo>
                    <a:pt x="37724" y="11882"/>
                    <a:pt x="37460" y="12353"/>
                    <a:pt x="37197" y="12814"/>
                  </a:cubicBezTo>
                  <a:cubicBezTo>
                    <a:pt x="37141" y="12909"/>
                    <a:pt x="37083" y="13004"/>
                    <a:pt x="37025" y="13099"/>
                  </a:cubicBezTo>
                  <a:cubicBezTo>
                    <a:pt x="36999" y="12227"/>
                    <a:pt x="36585" y="11387"/>
                    <a:pt x="35883" y="10851"/>
                  </a:cubicBezTo>
                  <a:cubicBezTo>
                    <a:pt x="34824" y="9601"/>
                    <a:pt x="34513" y="7943"/>
                    <a:pt x="33555" y="6594"/>
                  </a:cubicBezTo>
                  <a:lnTo>
                    <a:pt x="33555" y="6594"/>
                  </a:lnTo>
                  <a:cubicBezTo>
                    <a:pt x="33367" y="6974"/>
                    <a:pt x="33753" y="8127"/>
                    <a:pt x="33928" y="8579"/>
                  </a:cubicBezTo>
                  <a:cubicBezTo>
                    <a:pt x="34310" y="9528"/>
                    <a:pt x="35055" y="10253"/>
                    <a:pt x="35746" y="10984"/>
                  </a:cubicBezTo>
                  <a:cubicBezTo>
                    <a:pt x="36228" y="11745"/>
                    <a:pt x="36407" y="12584"/>
                    <a:pt x="36833" y="13406"/>
                  </a:cubicBezTo>
                  <a:cubicBezTo>
                    <a:pt x="36657" y="13680"/>
                    <a:pt x="36476" y="13954"/>
                    <a:pt x="36288" y="14224"/>
                  </a:cubicBezTo>
                  <a:cubicBezTo>
                    <a:pt x="36349" y="13693"/>
                    <a:pt x="36249" y="13146"/>
                    <a:pt x="36014" y="12663"/>
                  </a:cubicBezTo>
                  <a:cubicBezTo>
                    <a:pt x="35659" y="12043"/>
                    <a:pt x="35089" y="11609"/>
                    <a:pt x="34821" y="11009"/>
                  </a:cubicBezTo>
                  <a:cubicBezTo>
                    <a:pt x="34545" y="10411"/>
                    <a:pt x="34276" y="9835"/>
                    <a:pt x="34055" y="9234"/>
                  </a:cubicBezTo>
                  <a:cubicBezTo>
                    <a:pt x="33806" y="8643"/>
                    <a:pt x="33574" y="8053"/>
                    <a:pt x="33352" y="7407"/>
                  </a:cubicBezTo>
                  <a:lnTo>
                    <a:pt x="33293" y="7411"/>
                  </a:lnTo>
                  <a:cubicBezTo>
                    <a:pt x="33144" y="8095"/>
                    <a:pt x="33248" y="8805"/>
                    <a:pt x="33469" y="9456"/>
                  </a:cubicBezTo>
                  <a:cubicBezTo>
                    <a:pt x="33781" y="10458"/>
                    <a:pt x="34584" y="11175"/>
                    <a:pt x="35230" y="11941"/>
                  </a:cubicBezTo>
                  <a:cubicBezTo>
                    <a:pt x="35504" y="12430"/>
                    <a:pt x="35844" y="13828"/>
                    <a:pt x="36072" y="14531"/>
                  </a:cubicBezTo>
                  <a:cubicBezTo>
                    <a:pt x="35910" y="14758"/>
                    <a:pt x="35743" y="14985"/>
                    <a:pt x="35573" y="15208"/>
                  </a:cubicBezTo>
                  <a:cubicBezTo>
                    <a:pt x="35825" y="14343"/>
                    <a:pt x="35626" y="13343"/>
                    <a:pt x="34954" y="12715"/>
                  </a:cubicBezTo>
                  <a:cubicBezTo>
                    <a:pt x="34034" y="11250"/>
                    <a:pt x="33338" y="9706"/>
                    <a:pt x="32737" y="8080"/>
                  </a:cubicBezTo>
                  <a:lnTo>
                    <a:pt x="32679" y="8081"/>
                  </a:lnTo>
                  <a:cubicBezTo>
                    <a:pt x="32259" y="9983"/>
                    <a:pt x="33733" y="11469"/>
                    <a:pt x="34800" y="12824"/>
                  </a:cubicBezTo>
                  <a:cubicBezTo>
                    <a:pt x="35252" y="13707"/>
                    <a:pt x="35169" y="14623"/>
                    <a:pt x="35250" y="15624"/>
                  </a:cubicBezTo>
                  <a:cubicBezTo>
                    <a:pt x="35091" y="15822"/>
                    <a:pt x="34930" y="16021"/>
                    <a:pt x="34765" y="16216"/>
                  </a:cubicBezTo>
                  <a:cubicBezTo>
                    <a:pt x="34964" y="15763"/>
                    <a:pt x="35016" y="14695"/>
                    <a:pt x="34840" y="14331"/>
                  </a:cubicBezTo>
                  <a:cubicBezTo>
                    <a:pt x="34579" y="13625"/>
                    <a:pt x="34042" y="13126"/>
                    <a:pt x="33737" y="12513"/>
                  </a:cubicBezTo>
                  <a:cubicBezTo>
                    <a:pt x="33119" y="11288"/>
                    <a:pt x="32229" y="10328"/>
                    <a:pt x="31928" y="8972"/>
                  </a:cubicBezTo>
                  <a:lnTo>
                    <a:pt x="31870" y="8965"/>
                  </a:lnTo>
                  <a:lnTo>
                    <a:pt x="31870" y="8965"/>
                  </a:lnTo>
                  <a:cubicBezTo>
                    <a:pt x="31610" y="9664"/>
                    <a:pt x="31844" y="10453"/>
                    <a:pt x="32167" y="11073"/>
                  </a:cubicBezTo>
                  <a:cubicBezTo>
                    <a:pt x="32646" y="12036"/>
                    <a:pt x="33560" y="12633"/>
                    <a:pt x="34141" y="13486"/>
                  </a:cubicBezTo>
                  <a:cubicBezTo>
                    <a:pt x="34491" y="14435"/>
                    <a:pt x="34442" y="15383"/>
                    <a:pt x="34589" y="16421"/>
                  </a:cubicBezTo>
                  <a:lnTo>
                    <a:pt x="34590" y="16421"/>
                  </a:lnTo>
                  <a:cubicBezTo>
                    <a:pt x="34331" y="16721"/>
                    <a:pt x="34065" y="17016"/>
                    <a:pt x="33793" y="17305"/>
                  </a:cubicBezTo>
                  <a:cubicBezTo>
                    <a:pt x="33984" y="16746"/>
                    <a:pt x="34060" y="15810"/>
                    <a:pt x="33943" y="15461"/>
                  </a:cubicBezTo>
                  <a:cubicBezTo>
                    <a:pt x="33745" y="14662"/>
                    <a:pt x="33214" y="14057"/>
                    <a:pt x="32952" y="13350"/>
                  </a:cubicBezTo>
                  <a:cubicBezTo>
                    <a:pt x="32436" y="11935"/>
                    <a:pt x="31490" y="10754"/>
                    <a:pt x="31081" y="9319"/>
                  </a:cubicBezTo>
                  <a:lnTo>
                    <a:pt x="31022" y="9309"/>
                  </a:lnTo>
                  <a:lnTo>
                    <a:pt x="31022" y="9309"/>
                  </a:lnTo>
                  <a:cubicBezTo>
                    <a:pt x="30884" y="9695"/>
                    <a:pt x="30951" y="10117"/>
                    <a:pt x="31033" y="10498"/>
                  </a:cubicBezTo>
                  <a:cubicBezTo>
                    <a:pt x="31350" y="12043"/>
                    <a:pt x="32540" y="13152"/>
                    <a:pt x="33299" y="14454"/>
                  </a:cubicBezTo>
                  <a:cubicBezTo>
                    <a:pt x="33592" y="15486"/>
                    <a:pt x="33459" y="16507"/>
                    <a:pt x="33507" y="17605"/>
                  </a:cubicBezTo>
                  <a:cubicBezTo>
                    <a:pt x="33331" y="17787"/>
                    <a:pt x="33152" y="17965"/>
                    <a:pt x="32971" y="18142"/>
                  </a:cubicBezTo>
                  <a:cubicBezTo>
                    <a:pt x="33294" y="16772"/>
                    <a:pt x="32484" y="15591"/>
                    <a:pt x="31960" y="14392"/>
                  </a:cubicBezTo>
                  <a:cubicBezTo>
                    <a:pt x="31509" y="13133"/>
                    <a:pt x="31025" y="11925"/>
                    <a:pt x="30209" y="10838"/>
                  </a:cubicBezTo>
                  <a:lnTo>
                    <a:pt x="30209" y="10838"/>
                  </a:lnTo>
                  <a:cubicBezTo>
                    <a:pt x="30057" y="11226"/>
                    <a:pt x="30498" y="12356"/>
                    <a:pt x="30658" y="12813"/>
                  </a:cubicBezTo>
                  <a:cubicBezTo>
                    <a:pt x="30986" y="13762"/>
                    <a:pt x="31775" y="14499"/>
                    <a:pt x="32199" y="15385"/>
                  </a:cubicBezTo>
                  <a:cubicBezTo>
                    <a:pt x="32405" y="16352"/>
                    <a:pt x="32466" y="17288"/>
                    <a:pt x="32874" y="18235"/>
                  </a:cubicBezTo>
                  <a:cubicBezTo>
                    <a:pt x="32575" y="18525"/>
                    <a:pt x="32267" y="18808"/>
                    <a:pt x="31955" y="19083"/>
                  </a:cubicBezTo>
                  <a:cubicBezTo>
                    <a:pt x="32199" y="18462"/>
                    <a:pt x="32189" y="17760"/>
                    <a:pt x="31987" y="17132"/>
                  </a:cubicBezTo>
                  <a:cubicBezTo>
                    <a:pt x="31721" y="16466"/>
                    <a:pt x="31220" y="15927"/>
                    <a:pt x="31119" y="15204"/>
                  </a:cubicBezTo>
                  <a:cubicBezTo>
                    <a:pt x="30810" y="13863"/>
                    <a:pt x="30760" y="12332"/>
                    <a:pt x="29834" y="11238"/>
                  </a:cubicBezTo>
                  <a:lnTo>
                    <a:pt x="29786" y="11272"/>
                  </a:lnTo>
                  <a:cubicBezTo>
                    <a:pt x="29950" y="11936"/>
                    <a:pt x="29950" y="12632"/>
                    <a:pt x="30101" y="13318"/>
                  </a:cubicBezTo>
                  <a:cubicBezTo>
                    <a:pt x="30286" y="14358"/>
                    <a:pt x="30821" y="15323"/>
                    <a:pt x="31304" y="16256"/>
                  </a:cubicBezTo>
                  <a:cubicBezTo>
                    <a:pt x="31586" y="17233"/>
                    <a:pt x="31652" y="18179"/>
                    <a:pt x="31809" y="19212"/>
                  </a:cubicBezTo>
                  <a:cubicBezTo>
                    <a:pt x="31600" y="19392"/>
                    <a:pt x="31389" y="19570"/>
                    <a:pt x="31174" y="19744"/>
                  </a:cubicBezTo>
                  <a:cubicBezTo>
                    <a:pt x="31557" y="18789"/>
                    <a:pt x="31173" y="17724"/>
                    <a:pt x="30646" y="16900"/>
                  </a:cubicBezTo>
                  <a:cubicBezTo>
                    <a:pt x="29903" y="15335"/>
                    <a:pt x="29504" y="13664"/>
                    <a:pt x="29701" y="11926"/>
                  </a:cubicBezTo>
                  <a:lnTo>
                    <a:pt x="29648" y="11899"/>
                  </a:lnTo>
                  <a:cubicBezTo>
                    <a:pt x="29429" y="12184"/>
                    <a:pt x="29284" y="12514"/>
                    <a:pt x="29199" y="12860"/>
                  </a:cubicBezTo>
                  <a:cubicBezTo>
                    <a:pt x="29151" y="12588"/>
                    <a:pt x="29096" y="12325"/>
                    <a:pt x="29029" y="12079"/>
                  </a:cubicBezTo>
                  <a:lnTo>
                    <a:pt x="29029" y="12079"/>
                  </a:lnTo>
                  <a:cubicBezTo>
                    <a:pt x="28845" y="13541"/>
                    <a:pt x="28825" y="15024"/>
                    <a:pt x="29360" y="16441"/>
                  </a:cubicBezTo>
                  <a:cubicBezTo>
                    <a:pt x="30008" y="17694"/>
                    <a:pt x="30157" y="19075"/>
                    <a:pt x="30257" y="20461"/>
                  </a:cubicBezTo>
                  <a:cubicBezTo>
                    <a:pt x="29996" y="20654"/>
                    <a:pt x="29733" y="20845"/>
                    <a:pt x="29466" y="21030"/>
                  </a:cubicBezTo>
                  <a:cubicBezTo>
                    <a:pt x="29722" y="20046"/>
                    <a:pt x="29686" y="18920"/>
                    <a:pt x="29127" y="18052"/>
                  </a:cubicBezTo>
                  <a:cubicBezTo>
                    <a:pt x="28510" y="16747"/>
                    <a:pt x="27964" y="15353"/>
                    <a:pt x="27782" y="13914"/>
                  </a:cubicBezTo>
                  <a:cubicBezTo>
                    <a:pt x="27745" y="13556"/>
                    <a:pt x="27734" y="13186"/>
                    <a:pt x="27867" y="12842"/>
                  </a:cubicBezTo>
                  <a:lnTo>
                    <a:pt x="27817" y="12813"/>
                  </a:lnTo>
                  <a:cubicBezTo>
                    <a:pt x="27586" y="13131"/>
                    <a:pt x="27517" y="13539"/>
                    <a:pt x="27493" y="13918"/>
                  </a:cubicBezTo>
                  <a:cubicBezTo>
                    <a:pt x="27445" y="15454"/>
                    <a:pt x="27889" y="16976"/>
                    <a:pt x="28573" y="18342"/>
                  </a:cubicBezTo>
                  <a:cubicBezTo>
                    <a:pt x="29199" y="19221"/>
                    <a:pt x="29170" y="20335"/>
                    <a:pt x="28957" y="21374"/>
                  </a:cubicBezTo>
                  <a:cubicBezTo>
                    <a:pt x="28807" y="21472"/>
                    <a:pt x="28657" y="21569"/>
                    <a:pt x="28505" y="21664"/>
                  </a:cubicBezTo>
                  <a:cubicBezTo>
                    <a:pt x="29440" y="19531"/>
                    <a:pt x="28166" y="17598"/>
                    <a:pt x="27160" y="15667"/>
                  </a:cubicBezTo>
                  <a:cubicBezTo>
                    <a:pt x="26844" y="14998"/>
                    <a:pt x="26522" y="14322"/>
                    <a:pt x="26499" y="13572"/>
                  </a:cubicBezTo>
                  <a:lnTo>
                    <a:pt x="26440" y="13563"/>
                  </a:lnTo>
                  <a:lnTo>
                    <a:pt x="26440" y="13563"/>
                  </a:lnTo>
                  <a:cubicBezTo>
                    <a:pt x="26263" y="14333"/>
                    <a:pt x="26494" y="15126"/>
                    <a:pt x="26735" y="15846"/>
                  </a:cubicBezTo>
                  <a:cubicBezTo>
                    <a:pt x="27163" y="17240"/>
                    <a:pt x="28149" y="18537"/>
                    <a:pt x="28290" y="19961"/>
                  </a:cubicBezTo>
                  <a:cubicBezTo>
                    <a:pt x="28325" y="20633"/>
                    <a:pt x="28194" y="21343"/>
                    <a:pt x="27963" y="21999"/>
                  </a:cubicBezTo>
                  <a:cubicBezTo>
                    <a:pt x="27851" y="22066"/>
                    <a:pt x="27739" y="22131"/>
                    <a:pt x="27628" y="22196"/>
                  </a:cubicBezTo>
                  <a:cubicBezTo>
                    <a:pt x="27907" y="21659"/>
                    <a:pt x="28054" y="20759"/>
                    <a:pt x="27998" y="20303"/>
                  </a:cubicBezTo>
                  <a:cubicBezTo>
                    <a:pt x="27887" y="19463"/>
                    <a:pt x="27402" y="18772"/>
                    <a:pt x="27071" y="18078"/>
                  </a:cubicBezTo>
                  <a:cubicBezTo>
                    <a:pt x="26376" y="16659"/>
                    <a:pt x="25632" y="15456"/>
                    <a:pt x="25316" y="13885"/>
                  </a:cubicBezTo>
                  <a:lnTo>
                    <a:pt x="25316" y="13885"/>
                  </a:lnTo>
                  <a:cubicBezTo>
                    <a:pt x="24697" y="15325"/>
                    <a:pt x="25799" y="17169"/>
                    <a:pt x="26803" y="18256"/>
                  </a:cubicBezTo>
                  <a:cubicBezTo>
                    <a:pt x="27982" y="19361"/>
                    <a:pt x="27418" y="20924"/>
                    <a:pt x="27319" y="22374"/>
                  </a:cubicBezTo>
                  <a:cubicBezTo>
                    <a:pt x="26930" y="22592"/>
                    <a:pt x="26537" y="22799"/>
                    <a:pt x="26138" y="22996"/>
                  </a:cubicBezTo>
                  <a:cubicBezTo>
                    <a:pt x="27235" y="21014"/>
                    <a:pt x="26011" y="18479"/>
                    <a:pt x="24801" y="16769"/>
                  </a:cubicBezTo>
                  <a:cubicBezTo>
                    <a:pt x="24370" y="16106"/>
                    <a:pt x="24053" y="15386"/>
                    <a:pt x="24098" y="14570"/>
                  </a:cubicBezTo>
                  <a:lnTo>
                    <a:pt x="24040" y="14560"/>
                  </a:lnTo>
                  <a:cubicBezTo>
                    <a:pt x="23929" y="14955"/>
                    <a:pt x="23910" y="15386"/>
                    <a:pt x="23990" y="15803"/>
                  </a:cubicBezTo>
                  <a:cubicBezTo>
                    <a:pt x="24704" y="18246"/>
                    <a:pt x="27074" y="20865"/>
                    <a:pt x="25432" y="23330"/>
                  </a:cubicBezTo>
                  <a:cubicBezTo>
                    <a:pt x="25265" y="23406"/>
                    <a:pt x="25097" y="23480"/>
                    <a:pt x="24928" y="23552"/>
                  </a:cubicBezTo>
                  <a:cubicBezTo>
                    <a:pt x="26238" y="21614"/>
                    <a:pt x="25458" y="19775"/>
                    <a:pt x="23662" y="18137"/>
                  </a:cubicBezTo>
                  <a:cubicBezTo>
                    <a:pt x="23162" y="17613"/>
                    <a:pt x="22794" y="16990"/>
                    <a:pt x="22512" y="16294"/>
                  </a:cubicBezTo>
                  <a:lnTo>
                    <a:pt x="22454" y="16309"/>
                  </a:lnTo>
                  <a:cubicBezTo>
                    <a:pt x="22927" y="19439"/>
                    <a:pt x="26600" y="20345"/>
                    <a:pt x="24186" y="23855"/>
                  </a:cubicBezTo>
                  <a:cubicBezTo>
                    <a:pt x="24130" y="23876"/>
                    <a:pt x="24075" y="23899"/>
                    <a:pt x="24018" y="23920"/>
                  </a:cubicBezTo>
                  <a:cubicBezTo>
                    <a:pt x="24551" y="23167"/>
                    <a:pt x="24820" y="22206"/>
                    <a:pt x="24540" y="21300"/>
                  </a:cubicBezTo>
                  <a:cubicBezTo>
                    <a:pt x="24141" y="20197"/>
                    <a:pt x="23348" y="19271"/>
                    <a:pt x="22921" y="18188"/>
                  </a:cubicBezTo>
                  <a:cubicBezTo>
                    <a:pt x="22611" y="17501"/>
                    <a:pt x="22390" y="16776"/>
                    <a:pt x="22395" y="15998"/>
                  </a:cubicBezTo>
                  <a:lnTo>
                    <a:pt x="22336" y="15990"/>
                  </a:lnTo>
                  <a:lnTo>
                    <a:pt x="22336" y="15990"/>
                  </a:lnTo>
                  <a:cubicBezTo>
                    <a:pt x="22135" y="16760"/>
                    <a:pt x="22260" y="17593"/>
                    <a:pt x="22497" y="18347"/>
                  </a:cubicBezTo>
                  <a:cubicBezTo>
                    <a:pt x="23274" y="20798"/>
                    <a:pt x="25095" y="21911"/>
                    <a:pt x="23262" y="24194"/>
                  </a:cubicBezTo>
                  <a:cubicBezTo>
                    <a:pt x="23060" y="24263"/>
                    <a:pt x="22857" y="24330"/>
                    <a:pt x="22652" y="24394"/>
                  </a:cubicBezTo>
                  <a:cubicBezTo>
                    <a:pt x="22772" y="23793"/>
                    <a:pt x="22812" y="23176"/>
                    <a:pt x="22724" y="22552"/>
                  </a:cubicBezTo>
                  <a:cubicBezTo>
                    <a:pt x="22142" y="20473"/>
                    <a:pt x="21335" y="18381"/>
                    <a:pt x="21545" y="16165"/>
                  </a:cubicBezTo>
                  <a:lnTo>
                    <a:pt x="21545" y="16165"/>
                  </a:lnTo>
                  <a:cubicBezTo>
                    <a:pt x="21202" y="16438"/>
                    <a:pt x="21169" y="17839"/>
                    <a:pt x="21167" y="18365"/>
                  </a:cubicBezTo>
                  <a:cubicBezTo>
                    <a:pt x="21101" y="19880"/>
                    <a:pt x="21721" y="21250"/>
                    <a:pt x="22199" y="22648"/>
                  </a:cubicBezTo>
                  <a:cubicBezTo>
                    <a:pt x="22327" y="23238"/>
                    <a:pt x="22375" y="23873"/>
                    <a:pt x="22328" y="24492"/>
                  </a:cubicBezTo>
                  <a:cubicBezTo>
                    <a:pt x="22029" y="24582"/>
                    <a:pt x="21728" y="24665"/>
                    <a:pt x="21427" y="24740"/>
                  </a:cubicBezTo>
                  <a:cubicBezTo>
                    <a:pt x="21678" y="23796"/>
                    <a:pt x="21555" y="22790"/>
                    <a:pt x="21244" y="21875"/>
                  </a:cubicBezTo>
                  <a:cubicBezTo>
                    <a:pt x="20780" y="20185"/>
                    <a:pt x="20867" y="18413"/>
                    <a:pt x="20825" y="16627"/>
                  </a:cubicBezTo>
                  <a:lnTo>
                    <a:pt x="20766" y="16619"/>
                  </a:lnTo>
                  <a:cubicBezTo>
                    <a:pt x="20580" y="17321"/>
                    <a:pt x="20465" y="18041"/>
                    <a:pt x="20398" y="18766"/>
                  </a:cubicBezTo>
                  <a:cubicBezTo>
                    <a:pt x="20317" y="19862"/>
                    <a:pt x="20281" y="21014"/>
                    <a:pt x="20670" y="22079"/>
                  </a:cubicBezTo>
                  <a:cubicBezTo>
                    <a:pt x="21015" y="22949"/>
                    <a:pt x="21175" y="23913"/>
                    <a:pt x="21030" y="24836"/>
                  </a:cubicBezTo>
                  <a:cubicBezTo>
                    <a:pt x="20727" y="24906"/>
                    <a:pt x="20423" y="24970"/>
                    <a:pt x="20116" y="25028"/>
                  </a:cubicBezTo>
                  <a:cubicBezTo>
                    <a:pt x="20582" y="23788"/>
                    <a:pt x="19919" y="22424"/>
                    <a:pt x="19968" y="21119"/>
                  </a:cubicBezTo>
                  <a:cubicBezTo>
                    <a:pt x="19907" y="19685"/>
                    <a:pt x="19951" y="18239"/>
                    <a:pt x="20093" y="16777"/>
                  </a:cubicBezTo>
                  <a:lnTo>
                    <a:pt x="20093" y="16777"/>
                  </a:lnTo>
                  <a:cubicBezTo>
                    <a:pt x="19451" y="17978"/>
                    <a:pt x="19367" y="19708"/>
                    <a:pt x="19338" y="21138"/>
                  </a:cubicBezTo>
                  <a:cubicBezTo>
                    <a:pt x="19271" y="22470"/>
                    <a:pt x="20086" y="23807"/>
                    <a:pt x="19714" y="25098"/>
                  </a:cubicBezTo>
                  <a:cubicBezTo>
                    <a:pt x="19439" y="25145"/>
                    <a:pt x="19163" y="25187"/>
                    <a:pt x="18886" y="25221"/>
                  </a:cubicBezTo>
                  <a:cubicBezTo>
                    <a:pt x="18974" y="24327"/>
                    <a:pt x="18835" y="23487"/>
                    <a:pt x="18702" y="22610"/>
                  </a:cubicBezTo>
                  <a:cubicBezTo>
                    <a:pt x="18865" y="20963"/>
                    <a:pt x="19563" y="19403"/>
                    <a:pt x="19244" y="17703"/>
                  </a:cubicBezTo>
                  <a:lnTo>
                    <a:pt x="19244" y="17703"/>
                  </a:lnTo>
                  <a:cubicBezTo>
                    <a:pt x="18401" y="19080"/>
                    <a:pt x="18544" y="20988"/>
                    <a:pt x="18512" y="22604"/>
                  </a:cubicBezTo>
                  <a:cubicBezTo>
                    <a:pt x="18340" y="23488"/>
                    <a:pt x="18298" y="24401"/>
                    <a:pt x="18638" y="25252"/>
                  </a:cubicBezTo>
                  <a:cubicBezTo>
                    <a:pt x="18296" y="25292"/>
                    <a:pt x="17954" y="25322"/>
                    <a:pt x="17612" y="25345"/>
                  </a:cubicBezTo>
                  <a:cubicBezTo>
                    <a:pt x="17701" y="23564"/>
                    <a:pt x="17954" y="21781"/>
                    <a:pt x="18336" y="20040"/>
                  </a:cubicBezTo>
                  <a:cubicBezTo>
                    <a:pt x="18457" y="19415"/>
                    <a:pt x="18645" y="18809"/>
                    <a:pt x="18810" y="18183"/>
                  </a:cubicBezTo>
                  <a:lnTo>
                    <a:pt x="18757" y="18159"/>
                  </a:lnTo>
                  <a:cubicBezTo>
                    <a:pt x="18422" y="18713"/>
                    <a:pt x="18134" y="19302"/>
                    <a:pt x="17910" y="19914"/>
                  </a:cubicBezTo>
                  <a:cubicBezTo>
                    <a:pt x="17276" y="21656"/>
                    <a:pt x="17034" y="23522"/>
                    <a:pt x="17160" y="25370"/>
                  </a:cubicBezTo>
                  <a:cubicBezTo>
                    <a:pt x="16870" y="25382"/>
                    <a:pt x="16581" y="25389"/>
                    <a:pt x="16291" y="25389"/>
                  </a:cubicBezTo>
                  <a:cubicBezTo>
                    <a:pt x="16131" y="25389"/>
                    <a:pt x="15971" y="25386"/>
                    <a:pt x="15811" y="25382"/>
                  </a:cubicBezTo>
                  <a:cubicBezTo>
                    <a:pt x="15775" y="25240"/>
                    <a:pt x="15753" y="25086"/>
                    <a:pt x="15748" y="24927"/>
                  </a:cubicBezTo>
                  <a:cubicBezTo>
                    <a:pt x="15708" y="23451"/>
                    <a:pt x="16415" y="22035"/>
                    <a:pt x="17151" y="20789"/>
                  </a:cubicBezTo>
                  <a:cubicBezTo>
                    <a:pt x="17820" y="19508"/>
                    <a:pt x="18908" y="18166"/>
                    <a:pt x="18711" y="16607"/>
                  </a:cubicBezTo>
                  <a:lnTo>
                    <a:pt x="18711" y="16607"/>
                  </a:lnTo>
                  <a:cubicBezTo>
                    <a:pt x="18335" y="18099"/>
                    <a:pt x="17387" y="19156"/>
                    <a:pt x="16713" y="20569"/>
                  </a:cubicBezTo>
                  <a:cubicBezTo>
                    <a:pt x="16177" y="22130"/>
                    <a:pt x="15443" y="23694"/>
                    <a:pt x="15432" y="25369"/>
                  </a:cubicBezTo>
                  <a:cubicBezTo>
                    <a:pt x="15075" y="25353"/>
                    <a:pt x="14717" y="25326"/>
                    <a:pt x="14358" y="25290"/>
                  </a:cubicBezTo>
                  <a:cubicBezTo>
                    <a:pt x="14931" y="23386"/>
                    <a:pt x="14938" y="21328"/>
                    <a:pt x="15878" y="19570"/>
                  </a:cubicBezTo>
                  <a:cubicBezTo>
                    <a:pt x="16672" y="18650"/>
                    <a:pt x="17899" y="17682"/>
                    <a:pt x="17722" y="16301"/>
                  </a:cubicBezTo>
                  <a:lnTo>
                    <a:pt x="17722" y="16301"/>
                  </a:lnTo>
                  <a:cubicBezTo>
                    <a:pt x="17241" y="17201"/>
                    <a:pt x="16559" y="17980"/>
                    <a:pt x="16034" y="18903"/>
                  </a:cubicBezTo>
                  <a:cubicBezTo>
                    <a:pt x="15296" y="20200"/>
                    <a:pt x="14469" y="21507"/>
                    <a:pt x="14241" y="23006"/>
                  </a:cubicBezTo>
                  <a:cubicBezTo>
                    <a:pt x="14125" y="23754"/>
                    <a:pt x="14083" y="24514"/>
                    <a:pt x="14173" y="25272"/>
                  </a:cubicBezTo>
                  <a:cubicBezTo>
                    <a:pt x="13768" y="25226"/>
                    <a:pt x="13363" y="25168"/>
                    <a:pt x="12957" y="25096"/>
                  </a:cubicBezTo>
                  <a:cubicBezTo>
                    <a:pt x="13622" y="23280"/>
                    <a:pt x="13701" y="21246"/>
                    <a:pt x="14800" y="19644"/>
                  </a:cubicBezTo>
                  <a:cubicBezTo>
                    <a:pt x="15697" y="18831"/>
                    <a:pt x="16709" y="17746"/>
                    <a:pt x="16501" y="16412"/>
                  </a:cubicBezTo>
                  <a:lnTo>
                    <a:pt x="16501" y="16412"/>
                  </a:lnTo>
                  <a:cubicBezTo>
                    <a:pt x="15752" y="17792"/>
                    <a:pt x="14903" y="19218"/>
                    <a:pt x="13929" y="20547"/>
                  </a:cubicBezTo>
                  <a:cubicBezTo>
                    <a:pt x="13113" y="21829"/>
                    <a:pt x="12571" y="23598"/>
                    <a:pt x="12808" y="25069"/>
                  </a:cubicBezTo>
                  <a:cubicBezTo>
                    <a:pt x="12201" y="24955"/>
                    <a:pt x="11595" y="24811"/>
                    <a:pt x="10992" y="24636"/>
                  </a:cubicBezTo>
                  <a:cubicBezTo>
                    <a:pt x="11350" y="24179"/>
                    <a:pt x="11772" y="23204"/>
                    <a:pt x="12025" y="22780"/>
                  </a:cubicBezTo>
                  <a:cubicBezTo>
                    <a:pt x="12564" y="21751"/>
                    <a:pt x="12887" y="20562"/>
                    <a:pt x="13640" y="19656"/>
                  </a:cubicBezTo>
                  <a:cubicBezTo>
                    <a:pt x="14529" y="18845"/>
                    <a:pt x="15368" y="17820"/>
                    <a:pt x="15338" y="16527"/>
                  </a:cubicBezTo>
                  <a:lnTo>
                    <a:pt x="15338" y="16527"/>
                  </a:lnTo>
                  <a:cubicBezTo>
                    <a:pt x="14655" y="17410"/>
                    <a:pt x="14135" y="18563"/>
                    <a:pt x="13493" y="19534"/>
                  </a:cubicBezTo>
                  <a:cubicBezTo>
                    <a:pt x="12742" y="20474"/>
                    <a:pt x="11929" y="21394"/>
                    <a:pt x="11457" y="22513"/>
                  </a:cubicBezTo>
                  <a:cubicBezTo>
                    <a:pt x="11171" y="23175"/>
                    <a:pt x="10947" y="23865"/>
                    <a:pt x="10834" y="24588"/>
                  </a:cubicBezTo>
                  <a:cubicBezTo>
                    <a:pt x="10484" y="24484"/>
                    <a:pt x="10137" y="24368"/>
                    <a:pt x="9789" y="24240"/>
                  </a:cubicBezTo>
                  <a:cubicBezTo>
                    <a:pt x="10698" y="22707"/>
                    <a:pt x="11093" y="20924"/>
                    <a:pt x="12243" y="19564"/>
                  </a:cubicBezTo>
                  <a:cubicBezTo>
                    <a:pt x="13142" y="18866"/>
                    <a:pt x="14030" y="18052"/>
                    <a:pt x="14247" y="16853"/>
                  </a:cubicBezTo>
                  <a:lnTo>
                    <a:pt x="14247" y="16853"/>
                  </a:lnTo>
                  <a:cubicBezTo>
                    <a:pt x="13414" y="17507"/>
                    <a:pt x="12770" y="18557"/>
                    <a:pt x="12106" y="19431"/>
                  </a:cubicBezTo>
                  <a:cubicBezTo>
                    <a:pt x="10863" y="20677"/>
                    <a:pt x="9611" y="22415"/>
                    <a:pt x="9649" y="24188"/>
                  </a:cubicBezTo>
                  <a:cubicBezTo>
                    <a:pt x="9542" y="24148"/>
                    <a:pt x="9435" y="24108"/>
                    <a:pt x="9329" y="24065"/>
                  </a:cubicBezTo>
                  <a:cubicBezTo>
                    <a:pt x="9008" y="23948"/>
                    <a:pt x="8689" y="23824"/>
                    <a:pt x="8374" y="23695"/>
                  </a:cubicBezTo>
                  <a:cubicBezTo>
                    <a:pt x="9470" y="22434"/>
                    <a:pt x="10148" y="20952"/>
                    <a:pt x="11120" y="19611"/>
                  </a:cubicBezTo>
                  <a:cubicBezTo>
                    <a:pt x="11905" y="18916"/>
                    <a:pt x="12640" y="18213"/>
                    <a:pt x="13108" y="17231"/>
                  </a:cubicBezTo>
                  <a:lnTo>
                    <a:pt x="13066" y="17191"/>
                  </a:lnTo>
                  <a:cubicBezTo>
                    <a:pt x="12107" y="17723"/>
                    <a:pt x="11493" y="18575"/>
                    <a:pt x="10971" y="19490"/>
                  </a:cubicBezTo>
                  <a:cubicBezTo>
                    <a:pt x="10324" y="20309"/>
                    <a:pt x="9477" y="20968"/>
                    <a:pt x="8943" y="21881"/>
                  </a:cubicBezTo>
                  <a:cubicBezTo>
                    <a:pt x="8739" y="22246"/>
                    <a:pt x="8268" y="23110"/>
                    <a:pt x="8207" y="23625"/>
                  </a:cubicBezTo>
                  <a:cubicBezTo>
                    <a:pt x="7695" y="23410"/>
                    <a:pt x="7188" y="23178"/>
                    <a:pt x="6689" y="22933"/>
                  </a:cubicBezTo>
                  <a:cubicBezTo>
                    <a:pt x="7946" y="21986"/>
                    <a:pt x="8677" y="20623"/>
                    <a:pt x="9687" y="19455"/>
                  </a:cubicBezTo>
                  <a:cubicBezTo>
                    <a:pt x="10475" y="18882"/>
                    <a:pt x="11207" y="18291"/>
                    <a:pt x="11691" y="17399"/>
                  </a:cubicBezTo>
                  <a:lnTo>
                    <a:pt x="11652" y="17355"/>
                  </a:lnTo>
                  <a:cubicBezTo>
                    <a:pt x="10713" y="17763"/>
                    <a:pt x="10092" y="18510"/>
                    <a:pt x="9549" y="19323"/>
                  </a:cubicBezTo>
                  <a:cubicBezTo>
                    <a:pt x="8889" y="20025"/>
                    <a:pt x="8040" y="20548"/>
                    <a:pt x="7454" y="21324"/>
                  </a:cubicBezTo>
                  <a:cubicBezTo>
                    <a:pt x="7230" y="21633"/>
                    <a:pt x="6658" y="22413"/>
                    <a:pt x="6546" y="22863"/>
                  </a:cubicBezTo>
                  <a:cubicBezTo>
                    <a:pt x="6088" y="22634"/>
                    <a:pt x="5635" y="22392"/>
                    <a:pt x="5185" y="22140"/>
                  </a:cubicBezTo>
                  <a:cubicBezTo>
                    <a:pt x="6366" y="21391"/>
                    <a:pt x="7039" y="20207"/>
                    <a:pt x="8017" y="19258"/>
                  </a:cubicBezTo>
                  <a:cubicBezTo>
                    <a:pt x="8765" y="18847"/>
                    <a:pt x="9454" y="18425"/>
                    <a:pt x="9964" y="17687"/>
                  </a:cubicBezTo>
                  <a:lnTo>
                    <a:pt x="9932" y="17638"/>
                  </a:lnTo>
                  <a:cubicBezTo>
                    <a:pt x="9038" y="17831"/>
                    <a:pt x="8425" y="18437"/>
                    <a:pt x="7893" y="19113"/>
                  </a:cubicBezTo>
                  <a:cubicBezTo>
                    <a:pt x="7262" y="19673"/>
                    <a:pt x="6459" y="20045"/>
                    <a:pt x="5914" y="20708"/>
                  </a:cubicBezTo>
                  <a:cubicBezTo>
                    <a:pt x="5703" y="20961"/>
                    <a:pt x="5142" y="21691"/>
                    <a:pt x="5076" y="22077"/>
                  </a:cubicBezTo>
                  <a:cubicBezTo>
                    <a:pt x="4988" y="22026"/>
                    <a:pt x="4901" y="21976"/>
                    <a:pt x="4811" y="21925"/>
                  </a:cubicBezTo>
                  <a:cubicBezTo>
                    <a:pt x="5446" y="19902"/>
                    <a:pt x="8369" y="17563"/>
                    <a:pt x="8398" y="17538"/>
                  </a:cubicBezTo>
                  <a:lnTo>
                    <a:pt x="8033" y="17077"/>
                  </a:lnTo>
                  <a:cubicBezTo>
                    <a:pt x="7909" y="17176"/>
                    <a:pt x="5057" y="19458"/>
                    <a:pt x="4295" y="21619"/>
                  </a:cubicBezTo>
                  <a:cubicBezTo>
                    <a:pt x="4184" y="21552"/>
                    <a:pt x="4073" y="21484"/>
                    <a:pt x="3963" y="21417"/>
                  </a:cubicBezTo>
                  <a:cubicBezTo>
                    <a:pt x="4335" y="19579"/>
                    <a:pt x="5509" y="18553"/>
                    <a:pt x="6871" y="16789"/>
                  </a:cubicBezTo>
                  <a:lnTo>
                    <a:pt x="6871" y="16789"/>
                  </a:lnTo>
                  <a:cubicBezTo>
                    <a:pt x="5960" y="17058"/>
                    <a:pt x="5044" y="18155"/>
                    <a:pt x="4523" y="19021"/>
                  </a:cubicBezTo>
                  <a:cubicBezTo>
                    <a:pt x="4142" y="19729"/>
                    <a:pt x="3988" y="20540"/>
                    <a:pt x="3791" y="21310"/>
                  </a:cubicBezTo>
                  <a:cubicBezTo>
                    <a:pt x="3691" y="21248"/>
                    <a:pt x="3593" y="21186"/>
                    <a:pt x="3494" y="21122"/>
                  </a:cubicBezTo>
                  <a:lnTo>
                    <a:pt x="3494" y="21122"/>
                  </a:lnTo>
                  <a:cubicBezTo>
                    <a:pt x="3588" y="21201"/>
                    <a:pt x="3683" y="21280"/>
                    <a:pt x="3779" y="21358"/>
                  </a:cubicBezTo>
                  <a:cubicBezTo>
                    <a:pt x="3753" y="21456"/>
                    <a:pt x="3727" y="21555"/>
                    <a:pt x="3699" y="21651"/>
                  </a:cubicBezTo>
                  <a:cubicBezTo>
                    <a:pt x="3605" y="21569"/>
                    <a:pt x="3505" y="21496"/>
                    <a:pt x="3396" y="21433"/>
                  </a:cubicBezTo>
                  <a:lnTo>
                    <a:pt x="3356" y="21475"/>
                  </a:lnTo>
                  <a:cubicBezTo>
                    <a:pt x="3445" y="21638"/>
                    <a:pt x="3526" y="21805"/>
                    <a:pt x="3599" y="21973"/>
                  </a:cubicBezTo>
                  <a:cubicBezTo>
                    <a:pt x="3583" y="22021"/>
                    <a:pt x="3567" y="22067"/>
                    <a:pt x="3550" y="22115"/>
                  </a:cubicBezTo>
                  <a:cubicBezTo>
                    <a:pt x="2875" y="23966"/>
                    <a:pt x="0" y="25824"/>
                    <a:pt x="1717" y="27903"/>
                  </a:cubicBezTo>
                  <a:lnTo>
                    <a:pt x="1765" y="27868"/>
                  </a:lnTo>
                  <a:cubicBezTo>
                    <a:pt x="1568" y="27376"/>
                    <a:pt x="1538" y="26847"/>
                    <a:pt x="1645" y="26380"/>
                  </a:cubicBezTo>
                  <a:cubicBezTo>
                    <a:pt x="2113" y="24995"/>
                    <a:pt x="3430" y="24046"/>
                    <a:pt x="3800" y="22501"/>
                  </a:cubicBezTo>
                  <a:cubicBezTo>
                    <a:pt x="3828" y="22586"/>
                    <a:pt x="3855" y="22671"/>
                    <a:pt x="3881" y="22756"/>
                  </a:cubicBezTo>
                  <a:cubicBezTo>
                    <a:pt x="3787" y="23097"/>
                    <a:pt x="3673" y="23438"/>
                    <a:pt x="3590" y="23794"/>
                  </a:cubicBezTo>
                  <a:cubicBezTo>
                    <a:pt x="3272" y="24937"/>
                    <a:pt x="3261" y="26202"/>
                    <a:pt x="3511" y="27374"/>
                  </a:cubicBezTo>
                  <a:cubicBezTo>
                    <a:pt x="3575" y="28582"/>
                    <a:pt x="3945" y="29768"/>
                    <a:pt x="4770" y="30689"/>
                  </a:cubicBezTo>
                  <a:cubicBezTo>
                    <a:pt x="4797" y="29745"/>
                    <a:pt x="3982" y="28276"/>
                    <a:pt x="3699" y="27340"/>
                  </a:cubicBezTo>
                  <a:cubicBezTo>
                    <a:pt x="3478" y="26220"/>
                    <a:pt x="3909" y="25159"/>
                    <a:pt x="4173" y="24069"/>
                  </a:cubicBezTo>
                  <a:cubicBezTo>
                    <a:pt x="4339" y="25072"/>
                    <a:pt x="4413" y="26103"/>
                    <a:pt x="4606" y="27108"/>
                  </a:cubicBezTo>
                  <a:cubicBezTo>
                    <a:pt x="4638" y="27501"/>
                    <a:pt x="4600" y="27919"/>
                    <a:pt x="4709" y="28338"/>
                  </a:cubicBezTo>
                  <a:cubicBezTo>
                    <a:pt x="4810" y="28795"/>
                    <a:pt x="5140" y="29233"/>
                    <a:pt x="5560" y="29483"/>
                  </a:cubicBezTo>
                  <a:cubicBezTo>
                    <a:pt x="5764" y="30121"/>
                    <a:pt x="6155" y="30690"/>
                    <a:pt x="6674" y="31102"/>
                  </a:cubicBezTo>
                  <a:cubicBezTo>
                    <a:pt x="6588" y="30674"/>
                    <a:pt x="6387" y="30193"/>
                    <a:pt x="6192" y="29693"/>
                  </a:cubicBezTo>
                  <a:lnTo>
                    <a:pt x="6192" y="29693"/>
                  </a:lnTo>
                  <a:cubicBezTo>
                    <a:pt x="6226" y="29696"/>
                    <a:pt x="6259" y="29697"/>
                    <a:pt x="6293" y="29697"/>
                  </a:cubicBezTo>
                  <a:cubicBezTo>
                    <a:pt x="6422" y="29697"/>
                    <a:pt x="6552" y="29678"/>
                    <a:pt x="6681" y="29633"/>
                  </a:cubicBezTo>
                  <a:lnTo>
                    <a:pt x="6674" y="29574"/>
                  </a:lnTo>
                  <a:cubicBezTo>
                    <a:pt x="6435" y="29518"/>
                    <a:pt x="6226" y="29428"/>
                    <a:pt x="6046" y="29309"/>
                  </a:cubicBezTo>
                  <a:cubicBezTo>
                    <a:pt x="5855" y="28792"/>
                    <a:pt x="5703" y="28266"/>
                    <a:pt x="5716" y="27771"/>
                  </a:cubicBezTo>
                  <a:cubicBezTo>
                    <a:pt x="5923" y="26585"/>
                    <a:pt x="6289" y="25367"/>
                    <a:pt x="5974" y="24142"/>
                  </a:cubicBezTo>
                  <a:cubicBezTo>
                    <a:pt x="5972" y="24134"/>
                    <a:pt x="5970" y="24126"/>
                    <a:pt x="5969" y="24119"/>
                  </a:cubicBezTo>
                  <a:lnTo>
                    <a:pt x="5969" y="24119"/>
                  </a:lnTo>
                  <a:cubicBezTo>
                    <a:pt x="6671" y="25784"/>
                    <a:pt x="7363" y="27499"/>
                    <a:pt x="7193" y="29266"/>
                  </a:cubicBezTo>
                  <a:cubicBezTo>
                    <a:pt x="6705" y="30659"/>
                    <a:pt x="6343" y="32266"/>
                    <a:pt x="7035" y="33684"/>
                  </a:cubicBezTo>
                  <a:cubicBezTo>
                    <a:pt x="7144" y="31777"/>
                    <a:pt x="7353" y="29779"/>
                    <a:pt x="7490" y="27794"/>
                  </a:cubicBezTo>
                  <a:cubicBezTo>
                    <a:pt x="7503" y="25950"/>
                    <a:pt x="6820" y="24109"/>
                    <a:pt x="5643" y="22695"/>
                  </a:cubicBezTo>
                  <a:lnTo>
                    <a:pt x="5643" y="22695"/>
                  </a:lnTo>
                  <a:cubicBezTo>
                    <a:pt x="6065" y="22964"/>
                    <a:pt x="6498" y="23217"/>
                    <a:pt x="6945" y="23457"/>
                  </a:cubicBezTo>
                  <a:cubicBezTo>
                    <a:pt x="7821" y="25169"/>
                    <a:pt x="8850" y="27011"/>
                    <a:pt x="8357" y="28952"/>
                  </a:cubicBezTo>
                  <a:cubicBezTo>
                    <a:pt x="7756" y="30068"/>
                    <a:pt x="7437" y="31382"/>
                    <a:pt x="7734" y="32652"/>
                  </a:cubicBezTo>
                  <a:cubicBezTo>
                    <a:pt x="8266" y="31390"/>
                    <a:pt x="8394" y="29280"/>
                    <a:pt x="8809" y="27754"/>
                  </a:cubicBezTo>
                  <a:cubicBezTo>
                    <a:pt x="9064" y="26315"/>
                    <a:pt x="8505" y="24802"/>
                    <a:pt x="7507" y="23751"/>
                  </a:cubicBezTo>
                  <a:lnTo>
                    <a:pt x="7507" y="23751"/>
                  </a:lnTo>
                  <a:cubicBezTo>
                    <a:pt x="7859" y="23928"/>
                    <a:pt x="8218" y="24097"/>
                    <a:pt x="8580" y="24254"/>
                  </a:cubicBezTo>
                  <a:cubicBezTo>
                    <a:pt x="8911" y="25541"/>
                    <a:pt x="9800" y="26894"/>
                    <a:pt x="9263" y="28262"/>
                  </a:cubicBezTo>
                  <a:cubicBezTo>
                    <a:pt x="9020" y="29009"/>
                    <a:pt x="8554" y="29579"/>
                    <a:pt x="8357" y="30346"/>
                  </a:cubicBezTo>
                  <a:cubicBezTo>
                    <a:pt x="8218" y="30945"/>
                    <a:pt x="8127" y="32259"/>
                    <a:pt x="8476" y="32679"/>
                  </a:cubicBezTo>
                  <a:cubicBezTo>
                    <a:pt x="8697" y="31532"/>
                    <a:pt x="8877" y="30543"/>
                    <a:pt x="9325" y="29489"/>
                  </a:cubicBezTo>
                  <a:cubicBezTo>
                    <a:pt x="9645" y="28750"/>
                    <a:pt x="9581" y="27941"/>
                    <a:pt x="9627" y="27165"/>
                  </a:cubicBezTo>
                  <a:cubicBezTo>
                    <a:pt x="9780" y="26216"/>
                    <a:pt x="9595" y="25179"/>
                    <a:pt x="8994" y="24429"/>
                  </a:cubicBezTo>
                  <a:lnTo>
                    <a:pt x="8994" y="24429"/>
                  </a:lnTo>
                  <a:cubicBezTo>
                    <a:pt x="9318" y="24563"/>
                    <a:pt x="9645" y="24689"/>
                    <a:pt x="9977" y="24807"/>
                  </a:cubicBezTo>
                  <a:cubicBezTo>
                    <a:pt x="10772" y="26923"/>
                    <a:pt x="10117" y="29205"/>
                    <a:pt x="9826" y="31387"/>
                  </a:cubicBezTo>
                  <a:cubicBezTo>
                    <a:pt x="9369" y="32800"/>
                    <a:pt x="9789" y="34505"/>
                    <a:pt x="11011" y="35394"/>
                  </a:cubicBezTo>
                  <a:lnTo>
                    <a:pt x="11053" y="35353"/>
                  </a:lnTo>
                  <a:cubicBezTo>
                    <a:pt x="10411" y="34094"/>
                    <a:pt x="9938" y="32812"/>
                    <a:pt x="10014" y="31420"/>
                  </a:cubicBezTo>
                  <a:cubicBezTo>
                    <a:pt x="10272" y="30004"/>
                    <a:pt x="10964" y="28713"/>
                    <a:pt x="10966" y="27218"/>
                  </a:cubicBezTo>
                  <a:cubicBezTo>
                    <a:pt x="10990" y="26590"/>
                    <a:pt x="10760" y="25522"/>
                    <a:pt x="10314" y="24926"/>
                  </a:cubicBezTo>
                  <a:lnTo>
                    <a:pt x="10314" y="24926"/>
                  </a:lnTo>
                  <a:cubicBezTo>
                    <a:pt x="10705" y="25057"/>
                    <a:pt x="11099" y="25179"/>
                    <a:pt x="11495" y="25289"/>
                  </a:cubicBezTo>
                  <a:cubicBezTo>
                    <a:pt x="11697" y="25989"/>
                    <a:pt x="11829" y="26670"/>
                    <a:pt x="11941" y="27369"/>
                  </a:cubicBezTo>
                  <a:lnTo>
                    <a:pt x="12345" y="29753"/>
                  </a:lnTo>
                  <a:cubicBezTo>
                    <a:pt x="12535" y="30580"/>
                    <a:pt x="12366" y="31392"/>
                    <a:pt x="12399" y="32232"/>
                  </a:cubicBezTo>
                  <a:cubicBezTo>
                    <a:pt x="12504" y="33071"/>
                    <a:pt x="12853" y="33887"/>
                    <a:pt x="13446" y="34498"/>
                  </a:cubicBezTo>
                  <a:cubicBezTo>
                    <a:pt x="13318" y="33349"/>
                    <a:pt x="12749" y="32170"/>
                    <a:pt x="12632" y="30970"/>
                  </a:cubicBezTo>
                  <a:cubicBezTo>
                    <a:pt x="12675" y="29094"/>
                    <a:pt x="12938" y="26958"/>
                    <a:pt x="11772" y="25362"/>
                  </a:cubicBezTo>
                  <a:lnTo>
                    <a:pt x="11772" y="25362"/>
                  </a:lnTo>
                  <a:cubicBezTo>
                    <a:pt x="12305" y="25501"/>
                    <a:pt x="12842" y="25619"/>
                    <a:pt x="13382" y="25714"/>
                  </a:cubicBezTo>
                  <a:cubicBezTo>
                    <a:pt x="14358" y="27165"/>
                    <a:pt x="14733" y="29001"/>
                    <a:pt x="14006" y="30631"/>
                  </a:cubicBezTo>
                  <a:cubicBezTo>
                    <a:pt x="13302" y="31589"/>
                    <a:pt x="12970" y="33068"/>
                    <a:pt x="13879" y="34027"/>
                  </a:cubicBezTo>
                  <a:lnTo>
                    <a:pt x="13928" y="33995"/>
                  </a:lnTo>
                  <a:cubicBezTo>
                    <a:pt x="13694" y="32854"/>
                    <a:pt x="13834" y="31790"/>
                    <a:pt x="14179" y="30712"/>
                  </a:cubicBezTo>
                  <a:lnTo>
                    <a:pt x="14644" y="29622"/>
                  </a:lnTo>
                  <a:cubicBezTo>
                    <a:pt x="15221" y="28348"/>
                    <a:pt x="14890" y="26697"/>
                    <a:pt x="13849" y="25790"/>
                  </a:cubicBezTo>
                  <a:lnTo>
                    <a:pt x="13849" y="25790"/>
                  </a:lnTo>
                  <a:cubicBezTo>
                    <a:pt x="14424" y="25878"/>
                    <a:pt x="15001" y="25938"/>
                    <a:pt x="15576" y="25971"/>
                  </a:cubicBezTo>
                  <a:cubicBezTo>
                    <a:pt x="16257" y="28500"/>
                    <a:pt x="15433" y="31120"/>
                    <a:pt x="14010" y="33275"/>
                  </a:cubicBezTo>
                  <a:cubicBezTo>
                    <a:pt x="15131" y="32472"/>
                    <a:pt x="15985" y="30849"/>
                    <a:pt x="16309" y="29382"/>
                  </a:cubicBezTo>
                  <a:cubicBezTo>
                    <a:pt x="16540" y="28255"/>
                    <a:pt x="16434" y="27074"/>
                    <a:pt x="16054" y="25992"/>
                  </a:cubicBezTo>
                  <a:lnTo>
                    <a:pt x="16054" y="25992"/>
                  </a:lnTo>
                  <a:cubicBezTo>
                    <a:pt x="16212" y="25996"/>
                    <a:pt x="16370" y="25998"/>
                    <a:pt x="16526" y="25998"/>
                  </a:cubicBezTo>
                  <a:cubicBezTo>
                    <a:pt x="16612" y="25998"/>
                    <a:pt x="16698" y="25997"/>
                    <a:pt x="16783" y="25996"/>
                  </a:cubicBezTo>
                  <a:cubicBezTo>
                    <a:pt x="17321" y="26894"/>
                    <a:pt x="17552" y="27871"/>
                    <a:pt x="17577" y="28906"/>
                  </a:cubicBezTo>
                  <a:cubicBezTo>
                    <a:pt x="17215" y="30837"/>
                    <a:pt x="15625" y="32167"/>
                    <a:pt x="14385" y="33605"/>
                  </a:cubicBezTo>
                  <a:lnTo>
                    <a:pt x="14416" y="33656"/>
                  </a:lnTo>
                  <a:cubicBezTo>
                    <a:pt x="15486" y="33277"/>
                    <a:pt x="16319" y="32530"/>
                    <a:pt x="16890" y="31605"/>
                  </a:cubicBezTo>
                  <a:cubicBezTo>
                    <a:pt x="17097" y="31806"/>
                    <a:pt x="17369" y="31951"/>
                    <a:pt x="17672" y="31998"/>
                  </a:cubicBezTo>
                  <a:cubicBezTo>
                    <a:pt x="17374" y="32666"/>
                    <a:pt x="17001" y="33268"/>
                    <a:pt x="16596" y="33741"/>
                  </a:cubicBezTo>
                  <a:lnTo>
                    <a:pt x="16629" y="33789"/>
                  </a:lnTo>
                  <a:cubicBezTo>
                    <a:pt x="17294" y="33406"/>
                    <a:pt x="17800" y="32784"/>
                    <a:pt x="18154" y="32099"/>
                  </a:cubicBezTo>
                  <a:cubicBezTo>
                    <a:pt x="18171" y="32063"/>
                    <a:pt x="18188" y="32029"/>
                    <a:pt x="18206" y="31993"/>
                  </a:cubicBezTo>
                  <a:cubicBezTo>
                    <a:pt x="18947" y="31853"/>
                    <a:pt x="19344" y="31067"/>
                    <a:pt x="19530" y="30404"/>
                  </a:cubicBezTo>
                  <a:cubicBezTo>
                    <a:pt x="19969" y="29342"/>
                    <a:pt x="20328" y="28164"/>
                    <a:pt x="19799" y="27038"/>
                  </a:cubicBezTo>
                  <a:cubicBezTo>
                    <a:pt x="19586" y="26564"/>
                    <a:pt x="19222" y="26125"/>
                    <a:pt x="18773" y="25860"/>
                  </a:cubicBezTo>
                  <a:cubicBezTo>
                    <a:pt x="19187" y="25810"/>
                    <a:pt x="19599" y="25746"/>
                    <a:pt x="20006" y="25670"/>
                  </a:cubicBezTo>
                  <a:cubicBezTo>
                    <a:pt x="20532" y="25886"/>
                    <a:pt x="20997" y="26262"/>
                    <a:pt x="21260" y="26771"/>
                  </a:cubicBezTo>
                  <a:cubicBezTo>
                    <a:pt x="21842" y="28025"/>
                    <a:pt x="21503" y="29435"/>
                    <a:pt x="21068" y="30697"/>
                  </a:cubicBezTo>
                  <a:cubicBezTo>
                    <a:pt x="20834" y="31417"/>
                    <a:pt x="20913" y="32227"/>
                    <a:pt x="21301" y="32838"/>
                  </a:cubicBezTo>
                  <a:lnTo>
                    <a:pt x="21353" y="32812"/>
                  </a:lnTo>
                  <a:cubicBezTo>
                    <a:pt x="21169" y="32141"/>
                    <a:pt x="21237" y="31446"/>
                    <a:pt x="21492" y="30854"/>
                  </a:cubicBezTo>
                  <a:cubicBezTo>
                    <a:pt x="22470" y="29126"/>
                    <a:pt x="22061" y="26690"/>
                    <a:pt x="20391" y="25595"/>
                  </a:cubicBezTo>
                  <a:cubicBezTo>
                    <a:pt x="20701" y="25529"/>
                    <a:pt x="21011" y="25457"/>
                    <a:pt x="21319" y="25377"/>
                  </a:cubicBezTo>
                  <a:cubicBezTo>
                    <a:pt x="21872" y="25600"/>
                    <a:pt x="22370" y="25968"/>
                    <a:pt x="22679" y="26483"/>
                  </a:cubicBezTo>
                  <a:cubicBezTo>
                    <a:pt x="23716" y="28256"/>
                    <a:pt x="22290" y="31172"/>
                    <a:pt x="24416" y="32365"/>
                  </a:cubicBezTo>
                  <a:lnTo>
                    <a:pt x="24439" y="32312"/>
                  </a:lnTo>
                  <a:cubicBezTo>
                    <a:pt x="23910" y="31863"/>
                    <a:pt x="23751" y="31163"/>
                    <a:pt x="23687" y="30510"/>
                  </a:cubicBezTo>
                  <a:cubicBezTo>
                    <a:pt x="23742" y="28529"/>
                    <a:pt x="23481" y="26382"/>
                    <a:pt x="21704" y="25274"/>
                  </a:cubicBezTo>
                  <a:cubicBezTo>
                    <a:pt x="22026" y="25184"/>
                    <a:pt x="22345" y="25086"/>
                    <a:pt x="22663" y="24979"/>
                  </a:cubicBezTo>
                  <a:cubicBezTo>
                    <a:pt x="23841" y="25390"/>
                    <a:pt x="24160" y="26702"/>
                    <a:pt x="24009" y="27900"/>
                  </a:cubicBezTo>
                  <a:lnTo>
                    <a:pt x="23937" y="28857"/>
                  </a:lnTo>
                  <a:cubicBezTo>
                    <a:pt x="23725" y="29874"/>
                    <a:pt x="24319" y="30998"/>
                    <a:pt x="25134" y="31565"/>
                  </a:cubicBezTo>
                  <a:lnTo>
                    <a:pt x="25173" y="31522"/>
                  </a:lnTo>
                  <a:cubicBezTo>
                    <a:pt x="24793" y="30994"/>
                    <a:pt x="24491" y="30408"/>
                    <a:pt x="24404" y="29819"/>
                  </a:cubicBezTo>
                  <a:cubicBezTo>
                    <a:pt x="24319" y="29269"/>
                    <a:pt x="24558" y="28589"/>
                    <a:pt x="24518" y="27911"/>
                  </a:cubicBezTo>
                  <a:cubicBezTo>
                    <a:pt x="24524" y="26724"/>
                    <a:pt x="23987" y="25480"/>
                    <a:pt x="22953" y="24881"/>
                  </a:cubicBezTo>
                  <a:cubicBezTo>
                    <a:pt x="23075" y="24838"/>
                    <a:pt x="23195" y="24794"/>
                    <a:pt x="23317" y="24750"/>
                  </a:cubicBezTo>
                  <a:cubicBezTo>
                    <a:pt x="28184" y="26396"/>
                    <a:pt x="23366" y="30113"/>
                    <a:pt x="27711" y="32458"/>
                  </a:cubicBezTo>
                  <a:lnTo>
                    <a:pt x="27744" y="32408"/>
                  </a:lnTo>
                  <a:cubicBezTo>
                    <a:pt x="27155" y="31843"/>
                    <a:pt x="26628" y="31205"/>
                    <a:pt x="26352" y="30492"/>
                  </a:cubicBezTo>
                  <a:cubicBezTo>
                    <a:pt x="26043" y="29814"/>
                    <a:pt x="26282" y="29006"/>
                    <a:pt x="26212" y="28153"/>
                  </a:cubicBezTo>
                  <a:cubicBezTo>
                    <a:pt x="26191" y="26554"/>
                    <a:pt x="25114" y="25289"/>
                    <a:pt x="23758" y="24582"/>
                  </a:cubicBezTo>
                  <a:cubicBezTo>
                    <a:pt x="23940" y="24509"/>
                    <a:pt x="24120" y="24435"/>
                    <a:pt x="24300" y="24360"/>
                  </a:cubicBezTo>
                  <a:cubicBezTo>
                    <a:pt x="28669" y="25416"/>
                    <a:pt x="26196" y="29830"/>
                    <a:pt x="28680" y="32082"/>
                  </a:cubicBezTo>
                  <a:lnTo>
                    <a:pt x="28717" y="32037"/>
                  </a:lnTo>
                  <a:cubicBezTo>
                    <a:pt x="28245" y="31391"/>
                    <a:pt x="28064" y="30601"/>
                    <a:pt x="27968" y="29834"/>
                  </a:cubicBezTo>
                  <a:cubicBezTo>
                    <a:pt x="27888" y="29079"/>
                    <a:pt x="27909" y="28204"/>
                    <a:pt x="27632" y="27412"/>
                  </a:cubicBezTo>
                  <a:cubicBezTo>
                    <a:pt x="27188" y="25955"/>
                    <a:pt x="26105" y="24799"/>
                    <a:pt x="24745" y="24166"/>
                  </a:cubicBezTo>
                  <a:cubicBezTo>
                    <a:pt x="25008" y="24047"/>
                    <a:pt x="25269" y="23924"/>
                    <a:pt x="25527" y="23796"/>
                  </a:cubicBezTo>
                  <a:cubicBezTo>
                    <a:pt x="29919" y="25109"/>
                    <a:pt x="26217" y="30389"/>
                    <a:pt x="30577" y="32088"/>
                  </a:cubicBezTo>
                  <a:lnTo>
                    <a:pt x="30604" y="32035"/>
                  </a:lnTo>
                  <a:cubicBezTo>
                    <a:pt x="29904" y="31516"/>
                    <a:pt x="29309" y="30864"/>
                    <a:pt x="28982" y="30110"/>
                  </a:cubicBezTo>
                  <a:cubicBezTo>
                    <a:pt x="28626" y="29329"/>
                    <a:pt x="28717" y="28442"/>
                    <a:pt x="28526" y="27608"/>
                  </a:cubicBezTo>
                  <a:cubicBezTo>
                    <a:pt x="28235" y="25995"/>
                    <a:pt x="27458" y="24335"/>
                    <a:pt x="25944" y="23582"/>
                  </a:cubicBezTo>
                  <a:cubicBezTo>
                    <a:pt x="26217" y="23442"/>
                    <a:pt x="26486" y="23295"/>
                    <a:pt x="26754" y="23144"/>
                  </a:cubicBezTo>
                  <a:cubicBezTo>
                    <a:pt x="28206" y="23883"/>
                    <a:pt x="28998" y="25237"/>
                    <a:pt x="29765" y="26722"/>
                  </a:cubicBezTo>
                  <a:cubicBezTo>
                    <a:pt x="30489" y="28291"/>
                    <a:pt x="31061" y="30161"/>
                    <a:pt x="32773" y="30976"/>
                  </a:cubicBezTo>
                  <a:cubicBezTo>
                    <a:pt x="32240" y="29860"/>
                    <a:pt x="31143" y="28930"/>
                    <a:pt x="30482" y="27836"/>
                  </a:cubicBezTo>
                  <a:cubicBezTo>
                    <a:pt x="30270" y="27462"/>
                    <a:pt x="30179" y="27033"/>
                    <a:pt x="30066" y="26605"/>
                  </a:cubicBezTo>
                  <a:cubicBezTo>
                    <a:pt x="29732" y="25073"/>
                    <a:pt x="28659" y="23172"/>
                    <a:pt x="26957" y="23025"/>
                  </a:cubicBezTo>
                  <a:cubicBezTo>
                    <a:pt x="27354" y="22796"/>
                    <a:pt x="27746" y="22556"/>
                    <a:pt x="28132" y="22306"/>
                  </a:cubicBezTo>
                  <a:cubicBezTo>
                    <a:pt x="30322" y="22720"/>
                    <a:pt x="30254" y="24799"/>
                    <a:pt x="31009" y="26533"/>
                  </a:cubicBezTo>
                  <a:cubicBezTo>
                    <a:pt x="31591" y="27552"/>
                    <a:pt x="32583" y="28267"/>
                    <a:pt x="33613" y="28754"/>
                  </a:cubicBezTo>
                  <a:cubicBezTo>
                    <a:pt x="33049" y="28032"/>
                    <a:pt x="31976" y="27350"/>
                    <a:pt x="31470" y="26292"/>
                  </a:cubicBezTo>
                  <a:cubicBezTo>
                    <a:pt x="30864" y="24698"/>
                    <a:pt x="30163" y="22767"/>
                    <a:pt x="28450" y="22096"/>
                  </a:cubicBezTo>
                  <a:cubicBezTo>
                    <a:pt x="28679" y="21942"/>
                    <a:pt x="28908" y="21786"/>
                    <a:pt x="29135" y="21625"/>
                  </a:cubicBezTo>
                  <a:cubicBezTo>
                    <a:pt x="30914" y="21657"/>
                    <a:pt x="31636" y="23481"/>
                    <a:pt x="32087" y="24940"/>
                  </a:cubicBezTo>
                  <a:cubicBezTo>
                    <a:pt x="32554" y="26495"/>
                    <a:pt x="33749" y="28108"/>
                    <a:pt x="35445" y="28431"/>
                  </a:cubicBezTo>
                  <a:lnTo>
                    <a:pt x="35461" y="28375"/>
                  </a:lnTo>
                  <a:cubicBezTo>
                    <a:pt x="34735" y="28005"/>
                    <a:pt x="34119" y="27473"/>
                    <a:pt x="33648" y="26852"/>
                  </a:cubicBezTo>
                  <a:cubicBezTo>
                    <a:pt x="32333" y="25083"/>
                    <a:pt x="31873" y="22090"/>
                    <a:pt x="29529" y="21342"/>
                  </a:cubicBezTo>
                  <a:cubicBezTo>
                    <a:pt x="29826" y="21124"/>
                    <a:pt x="30120" y="20899"/>
                    <a:pt x="30411" y="20669"/>
                  </a:cubicBezTo>
                  <a:cubicBezTo>
                    <a:pt x="32705" y="22016"/>
                    <a:pt x="33697" y="24751"/>
                    <a:pt x="35988" y="26145"/>
                  </a:cubicBezTo>
                  <a:cubicBezTo>
                    <a:pt x="35393" y="25076"/>
                    <a:pt x="34278" y="24061"/>
                    <a:pt x="33511" y="23043"/>
                  </a:cubicBezTo>
                  <a:cubicBezTo>
                    <a:pt x="32788" y="22182"/>
                    <a:pt x="31515" y="21257"/>
                    <a:pt x="30616" y="20505"/>
                  </a:cubicBezTo>
                  <a:cubicBezTo>
                    <a:pt x="31212" y="20026"/>
                    <a:pt x="31790" y="19526"/>
                    <a:pt x="32353" y="19009"/>
                  </a:cubicBezTo>
                  <a:lnTo>
                    <a:pt x="32353" y="19009"/>
                  </a:lnTo>
                  <a:cubicBezTo>
                    <a:pt x="31701" y="22008"/>
                    <a:pt x="35501" y="23061"/>
                    <a:pt x="37137" y="24859"/>
                  </a:cubicBezTo>
                  <a:lnTo>
                    <a:pt x="37195" y="24852"/>
                  </a:lnTo>
                  <a:cubicBezTo>
                    <a:pt x="37203" y="24466"/>
                    <a:pt x="36984" y="24131"/>
                    <a:pt x="36743" y="23866"/>
                  </a:cubicBezTo>
                  <a:cubicBezTo>
                    <a:pt x="36280" y="23291"/>
                    <a:pt x="35541" y="23170"/>
                    <a:pt x="34927" y="22882"/>
                  </a:cubicBezTo>
                  <a:cubicBezTo>
                    <a:pt x="33651" y="21905"/>
                    <a:pt x="32899" y="20419"/>
                    <a:pt x="32500" y="18873"/>
                  </a:cubicBezTo>
                  <a:cubicBezTo>
                    <a:pt x="32936" y="18465"/>
                    <a:pt x="33362" y="18049"/>
                    <a:pt x="33778" y="17623"/>
                  </a:cubicBezTo>
                  <a:lnTo>
                    <a:pt x="33778" y="17623"/>
                  </a:lnTo>
                  <a:cubicBezTo>
                    <a:pt x="33204" y="19127"/>
                    <a:pt x="34268" y="20733"/>
                    <a:pt x="35352" y="21758"/>
                  </a:cubicBezTo>
                  <a:cubicBezTo>
                    <a:pt x="35782" y="22401"/>
                    <a:pt x="36535" y="22877"/>
                    <a:pt x="37305" y="22877"/>
                  </a:cubicBezTo>
                  <a:cubicBezTo>
                    <a:pt x="37559" y="22877"/>
                    <a:pt x="37815" y="22825"/>
                    <a:pt x="38063" y="22711"/>
                  </a:cubicBezTo>
                  <a:lnTo>
                    <a:pt x="38052" y="22652"/>
                  </a:lnTo>
                  <a:cubicBezTo>
                    <a:pt x="37096" y="22426"/>
                    <a:pt x="36267" y="22159"/>
                    <a:pt x="35486" y="21622"/>
                  </a:cubicBezTo>
                  <a:cubicBezTo>
                    <a:pt x="35241" y="21418"/>
                    <a:pt x="35076" y="21133"/>
                    <a:pt x="34947" y="20845"/>
                  </a:cubicBezTo>
                  <a:cubicBezTo>
                    <a:pt x="34479" y="19687"/>
                    <a:pt x="34069" y="18622"/>
                    <a:pt x="34024" y="17368"/>
                  </a:cubicBezTo>
                  <a:cubicBezTo>
                    <a:pt x="34238" y="17145"/>
                    <a:pt x="34449" y="16918"/>
                    <a:pt x="34656" y="16692"/>
                  </a:cubicBezTo>
                  <a:lnTo>
                    <a:pt x="34656" y="16692"/>
                  </a:lnTo>
                  <a:cubicBezTo>
                    <a:pt x="34244" y="17856"/>
                    <a:pt x="34850" y="19268"/>
                    <a:pt x="35819" y="20000"/>
                  </a:cubicBezTo>
                  <a:cubicBezTo>
                    <a:pt x="36893" y="20831"/>
                    <a:pt x="37787" y="21772"/>
                    <a:pt x="39008" y="22393"/>
                  </a:cubicBezTo>
                  <a:lnTo>
                    <a:pt x="39057" y="22360"/>
                  </a:lnTo>
                  <a:cubicBezTo>
                    <a:pt x="38922" y="22022"/>
                    <a:pt x="38689" y="21758"/>
                    <a:pt x="38446" y="21520"/>
                  </a:cubicBezTo>
                  <a:cubicBezTo>
                    <a:pt x="37983" y="21010"/>
                    <a:pt x="37316" y="20782"/>
                    <a:pt x="36733" y="20479"/>
                  </a:cubicBezTo>
                  <a:cubicBezTo>
                    <a:pt x="35549" y="19472"/>
                    <a:pt x="34985" y="17910"/>
                    <a:pt x="34949" y="16368"/>
                  </a:cubicBezTo>
                  <a:cubicBezTo>
                    <a:pt x="35243" y="16039"/>
                    <a:pt x="35531" y="15705"/>
                    <a:pt x="35813" y="15369"/>
                  </a:cubicBezTo>
                  <a:lnTo>
                    <a:pt x="35813" y="15369"/>
                  </a:lnTo>
                  <a:cubicBezTo>
                    <a:pt x="35427" y="16620"/>
                    <a:pt x="36240" y="18276"/>
                    <a:pt x="37271" y="19047"/>
                  </a:cubicBezTo>
                  <a:cubicBezTo>
                    <a:pt x="37856" y="19499"/>
                    <a:pt x="38399" y="20019"/>
                    <a:pt x="38849" y="20590"/>
                  </a:cubicBezTo>
                  <a:cubicBezTo>
                    <a:pt x="39318" y="21117"/>
                    <a:pt x="39868" y="21557"/>
                    <a:pt x="40140" y="22215"/>
                  </a:cubicBezTo>
                  <a:lnTo>
                    <a:pt x="40199" y="22222"/>
                  </a:lnTo>
                  <a:cubicBezTo>
                    <a:pt x="40294" y="21818"/>
                    <a:pt x="40131" y="21416"/>
                    <a:pt x="39938" y="21088"/>
                  </a:cubicBezTo>
                  <a:cubicBezTo>
                    <a:pt x="39571" y="20391"/>
                    <a:pt x="38858" y="20028"/>
                    <a:pt x="38241" y="19627"/>
                  </a:cubicBezTo>
                  <a:cubicBezTo>
                    <a:pt x="36971" y="18450"/>
                    <a:pt x="36283" y="16825"/>
                    <a:pt x="36027" y="15110"/>
                  </a:cubicBezTo>
                  <a:cubicBezTo>
                    <a:pt x="36281" y="14802"/>
                    <a:pt x="36531" y="14492"/>
                    <a:pt x="36774" y="14180"/>
                  </a:cubicBezTo>
                  <a:cubicBezTo>
                    <a:pt x="36873" y="15677"/>
                    <a:pt x="38106" y="16760"/>
                    <a:pt x="39242" y="17608"/>
                  </a:cubicBezTo>
                  <a:cubicBezTo>
                    <a:pt x="39772" y="18216"/>
                    <a:pt x="40509" y="18699"/>
                    <a:pt x="41329" y="18699"/>
                  </a:cubicBezTo>
                  <a:cubicBezTo>
                    <a:pt x="41469" y="18699"/>
                    <a:pt x="41612" y="18685"/>
                    <a:pt x="41756" y="18655"/>
                  </a:cubicBezTo>
                  <a:cubicBezTo>
                    <a:pt x="41388" y="18257"/>
                    <a:pt x="39858" y="17779"/>
                    <a:pt x="39359" y="17460"/>
                  </a:cubicBezTo>
                  <a:cubicBezTo>
                    <a:pt x="38390" y="16556"/>
                    <a:pt x="37713" y="15119"/>
                    <a:pt x="36930" y="13977"/>
                  </a:cubicBezTo>
                  <a:cubicBezTo>
                    <a:pt x="37162" y="13678"/>
                    <a:pt x="37388" y="13376"/>
                    <a:pt x="37609" y="13073"/>
                  </a:cubicBezTo>
                  <a:cubicBezTo>
                    <a:pt x="37630" y="13039"/>
                    <a:pt x="37649" y="13004"/>
                    <a:pt x="37670" y="12970"/>
                  </a:cubicBezTo>
                  <a:cubicBezTo>
                    <a:pt x="37773" y="14121"/>
                    <a:pt x="38641" y="15335"/>
                    <a:pt x="39584" y="16006"/>
                  </a:cubicBezTo>
                  <a:cubicBezTo>
                    <a:pt x="40672" y="16766"/>
                    <a:pt x="41519" y="17654"/>
                    <a:pt x="42441" y="18622"/>
                  </a:cubicBezTo>
                  <a:lnTo>
                    <a:pt x="42496" y="18601"/>
                  </a:lnTo>
                  <a:cubicBezTo>
                    <a:pt x="42400" y="17492"/>
                    <a:pt x="41417" y="16836"/>
                    <a:pt x="40500" y="16455"/>
                  </a:cubicBezTo>
                  <a:cubicBezTo>
                    <a:pt x="39296" y="15459"/>
                    <a:pt x="38734" y="13992"/>
                    <a:pt x="37806" y="12747"/>
                  </a:cubicBezTo>
                  <a:cubicBezTo>
                    <a:pt x="38247" y="12011"/>
                    <a:pt x="38675" y="11267"/>
                    <a:pt x="39110" y="10522"/>
                  </a:cubicBezTo>
                  <a:lnTo>
                    <a:pt x="39110" y="10522"/>
                  </a:lnTo>
                  <a:cubicBezTo>
                    <a:pt x="39095" y="10883"/>
                    <a:pt x="39095" y="11242"/>
                    <a:pt x="39102" y="11601"/>
                  </a:cubicBezTo>
                  <a:cubicBezTo>
                    <a:pt x="39135" y="12321"/>
                    <a:pt x="39143" y="13078"/>
                    <a:pt x="39510" y="13789"/>
                  </a:cubicBezTo>
                  <a:cubicBezTo>
                    <a:pt x="40357" y="15036"/>
                    <a:pt x="41343" y="16001"/>
                    <a:pt x="42442" y="16999"/>
                  </a:cubicBezTo>
                  <a:cubicBezTo>
                    <a:pt x="41927" y="15814"/>
                    <a:pt x="40747" y="14573"/>
                    <a:pt x="39882" y="13551"/>
                  </a:cubicBezTo>
                  <a:cubicBezTo>
                    <a:pt x="39099" y="12505"/>
                    <a:pt x="39198" y="11056"/>
                    <a:pt x="39530" y="9807"/>
                  </a:cubicBezTo>
                  <a:cubicBezTo>
                    <a:pt x="39655" y="9596"/>
                    <a:pt x="39780" y="9387"/>
                    <a:pt x="39906" y="9176"/>
                  </a:cubicBezTo>
                  <a:cubicBezTo>
                    <a:pt x="40051" y="9351"/>
                    <a:pt x="40187" y="9532"/>
                    <a:pt x="40317" y="9717"/>
                  </a:cubicBezTo>
                  <a:cubicBezTo>
                    <a:pt x="40415" y="10721"/>
                    <a:pt x="40233" y="11816"/>
                    <a:pt x="40384" y="12798"/>
                  </a:cubicBezTo>
                  <a:cubicBezTo>
                    <a:pt x="40535" y="14357"/>
                    <a:pt x="41959" y="15730"/>
                    <a:pt x="43501" y="15869"/>
                  </a:cubicBezTo>
                  <a:lnTo>
                    <a:pt x="43510" y="15811"/>
                  </a:lnTo>
                  <a:cubicBezTo>
                    <a:pt x="42820" y="15540"/>
                    <a:pt x="42236" y="15089"/>
                    <a:pt x="41773" y="14560"/>
                  </a:cubicBezTo>
                  <a:cubicBezTo>
                    <a:pt x="40700" y="13310"/>
                    <a:pt x="40562" y="11602"/>
                    <a:pt x="40506" y="9993"/>
                  </a:cubicBezTo>
                  <a:lnTo>
                    <a:pt x="40506" y="9993"/>
                  </a:lnTo>
                  <a:cubicBezTo>
                    <a:pt x="40958" y="10668"/>
                    <a:pt x="41356" y="11377"/>
                    <a:pt x="41857" y="12026"/>
                  </a:cubicBezTo>
                  <a:cubicBezTo>
                    <a:pt x="42677" y="12996"/>
                    <a:pt x="43602" y="13858"/>
                    <a:pt x="44623" y="14614"/>
                  </a:cubicBezTo>
                  <a:cubicBezTo>
                    <a:pt x="43590" y="12835"/>
                    <a:pt x="41761" y="11428"/>
                    <a:pt x="40495" y="9685"/>
                  </a:cubicBezTo>
                  <a:cubicBezTo>
                    <a:pt x="40492" y="9590"/>
                    <a:pt x="40490" y="9495"/>
                    <a:pt x="40486" y="9403"/>
                  </a:cubicBezTo>
                  <a:cubicBezTo>
                    <a:pt x="40466" y="9098"/>
                    <a:pt x="40476" y="8776"/>
                    <a:pt x="40353" y="8448"/>
                  </a:cubicBezTo>
                  <a:cubicBezTo>
                    <a:pt x="40392" y="8383"/>
                    <a:pt x="40434" y="8319"/>
                    <a:pt x="40475" y="8253"/>
                  </a:cubicBezTo>
                  <a:cubicBezTo>
                    <a:pt x="41420" y="9621"/>
                    <a:pt x="42031" y="11214"/>
                    <a:pt x="43282" y="12343"/>
                  </a:cubicBezTo>
                  <a:cubicBezTo>
                    <a:pt x="44196" y="12918"/>
                    <a:pt x="44967" y="13497"/>
                    <a:pt x="45749" y="14248"/>
                  </a:cubicBezTo>
                  <a:lnTo>
                    <a:pt x="45797" y="14214"/>
                  </a:lnTo>
                  <a:cubicBezTo>
                    <a:pt x="45309" y="13276"/>
                    <a:pt x="44461" y="12487"/>
                    <a:pt x="43596" y="11917"/>
                  </a:cubicBezTo>
                  <a:cubicBezTo>
                    <a:pt x="42306" y="10882"/>
                    <a:pt x="41315" y="9467"/>
                    <a:pt x="40677" y="7933"/>
                  </a:cubicBezTo>
                  <a:cubicBezTo>
                    <a:pt x="40698" y="7901"/>
                    <a:pt x="40718" y="7868"/>
                    <a:pt x="40740" y="7836"/>
                  </a:cubicBezTo>
                  <a:cubicBezTo>
                    <a:pt x="41030" y="8920"/>
                    <a:pt x="41731" y="9826"/>
                    <a:pt x="42591" y="10532"/>
                  </a:cubicBezTo>
                  <a:cubicBezTo>
                    <a:pt x="43153" y="11094"/>
                    <a:pt x="43750" y="11755"/>
                    <a:pt x="44463" y="12111"/>
                  </a:cubicBezTo>
                  <a:lnTo>
                    <a:pt x="45482" y="12718"/>
                  </a:lnTo>
                  <a:cubicBezTo>
                    <a:pt x="46135" y="13114"/>
                    <a:pt x="46896" y="13391"/>
                    <a:pt x="47252" y="14111"/>
                  </a:cubicBezTo>
                  <a:lnTo>
                    <a:pt x="47310" y="14102"/>
                  </a:lnTo>
                  <a:cubicBezTo>
                    <a:pt x="47340" y="13666"/>
                    <a:pt x="47067" y="13254"/>
                    <a:pt x="46781" y="12951"/>
                  </a:cubicBezTo>
                  <a:cubicBezTo>
                    <a:pt x="45670" y="11703"/>
                    <a:pt x="43812" y="11618"/>
                    <a:pt x="42726" y="10414"/>
                  </a:cubicBezTo>
                  <a:cubicBezTo>
                    <a:pt x="42095" y="9485"/>
                    <a:pt x="41590" y="8531"/>
                    <a:pt x="40864" y="7650"/>
                  </a:cubicBezTo>
                  <a:cubicBezTo>
                    <a:pt x="40966" y="7492"/>
                    <a:pt x="41070" y="7336"/>
                    <a:pt x="41175" y="7181"/>
                  </a:cubicBezTo>
                  <a:cubicBezTo>
                    <a:pt x="42216" y="8388"/>
                    <a:pt x="42915" y="9914"/>
                    <a:pt x="44315" y="10753"/>
                  </a:cubicBezTo>
                  <a:cubicBezTo>
                    <a:pt x="45266" y="11085"/>
                    <a:pt x="46069" y="11517"/>
                    <a:pt x="46850" y="12180"/>
                  </a:cubicBezTo>
                  <a:lnTo>
                    <a:pt x="46896" y="12143"/>
                  </a:lnTo>
                  <a:cubicBezTo>
                    <a:pt x="46386" y="11274"/>
                    <a:pt x="45478" y="10627"/>
                    <a:pt x="44543" y="10278"/>
                  </a:cubicBezTo>
                  <a:cubicBezTo>
                    <a:pt x="43204" y="9504"/>
                    <a:pt x="42102" y="8279"/>
                    <a:pt x="41358" y="6912"/>
                  </a:cubicBezTo>
                  <a:cubicBezTo>
                    <a:pt x="41455" y="6769"/>
                    <a:pt x="41554" y="6630"/>
                    <a:pt x="41653" y="6490"/>
                  </a:cubicBezTo>
                  <a:cubicBezTo>
                    <a:pt x="41830" y="7283"/>
                    <a:pt x="42375" y="7894"/>
                    <a:pt x="43008" y="8373"/>
                  </a:cubicBezTo>
                  <a:cubicBezTo>
                    <a:pt x="43601" y="9031"/>
                    <a:pt x="44096" y="9797"/>
                    <a:pt x="44925" y="10200"/>
                  </a:cubicBezTo>
                  <a:cubicBezTo>
                    <a:pt x="45382" y="10436"/>
                    <a:pt x="45900" y="10557"/>
                    <a:pt x="46413" y="10557"/>
                  </a:cubicBezTo>
                  <a:cubicBezTo>
                    <a:pt x="46502" y="10557"/>
                    <a:pt x="46590" y="10553"/>
                    <a:pt x="46679" y="10546"/>
                  </a:cubicBezTo>
                  <a:cubicBezTo>
                    <a:pt x="46679" y="10546"/>
                    <a:pt x="46690" y="10488"/>
                    <a:pt x="46689" y="10488"/>
                  </a:cubicBezTo>
                  <a:cubicBezTo>
                    <a:pt x="45486" y="9712"/>
                    <a:pt x="44161" y="9259"/>
                    <a:pt x="43150" y="8246"/>
                  </a:cubicBezTo>
                  <a:cubicBezTo>
                    <a:pt x="42741" y="7548"/>
                    <a:pt x="42385" y="6879"/>
                    <a:pt x="41790" y="6296"/>
                  </a:cubicBezTo>
                  <a:cubicBezTo>
                    <a:pt x="42441" y="5397"/>
                    <a:pt x="43142" y="4539"/>
                    <a:pt x="43924" y="3747"/>
                  </a:cubicBezTo>
                  <a:lnTo>
                    <a:pt x="43924" y="3747"/>
                  </a:lnTo>
                  <a:cubicBezTo>
                    <a:pt x="43314" y="5104"/>
                    <a:pt x="42953" y="6644"/>
                    <a:pt x="43734" y="8012"/>
                  </a:cubicBezTo>
                  <a:cubicBezTo>
                    <a:pt x="44481" y="9153"/>
                    <a:pt x="45847" y="9874"/>
                    <a:pt x="47198" y="9874"/>
                  </a:cubicBezTo>
                  <a:cubicBezTo>
                    <a:pt x="47599" y="9874"/>
                    <a:pt x="47999" y="9811"/>
                    <a:pt x="48381" y="9676"/>
                  </a:cubicBezTo>
                  <a:lnTo>
                    <a:pt x="48365" y="9619"/>
                  </a:lnTo>
                  <a:cubicBezTo>
                    <a:pt x="48231" y="9631"/>
                    <a:pt x="48098" y="9637"/>
                    <a:pt x="47965" y="9637"/>
                  </a:cubicBezTo>
                  <a:cubicBezTo>
                    <a:pt x="46461" y="9637"/>
                    <a:pt x="45064" y="8881"/>
                    <a:pt x="44115" y="7747"/>
                  </a:cubicBezTo>
                  <a:cubicBezTo>
                    <a:pt x="43001" y="6390"/>
                    <a:pt x="43610" y="4637"/>
                    <a:pt x="44536" y="3297"/>
                  </a:cubicBezTo>
                  <a:cubicBezTo>
                    <a:pt x="44537" y="3296"/>
                    <a:pt x="44538" y="3296"/>
                    <a:pt x="44538" y="3295"/>
                  </a:cubicBezTo>
                  <a:lnTo>
                    <a:pt x="44537" y="3293"/>
                  </a:lnTo>
                  <a:cubicBezTo>
                    <a:pt x="44639" y="3146"/>
                    <a:pt x="44746" y="3003"/>
                    <a:pt x="44854" y="2867"/>
                  </a:cubicBezTo>
                  <a:cubicBezTo>
                    <a:pt x="44985" y="2753"/>
                    <a:pt x="45118" y="2639"/>
                    <a:pt x="45254" y="2530"/>
                  </a:cubicBezTo>
                  <a:lnTo>
                    <a:pt x="45254" y="2530"/>
                  </a:lnTo>
                  <a:cubicBezTo>
                    <a:pt x="45166" y="2584"/>
                    <a:pt x="45080" y="2639"/>
                    <a:pt x="44993" y="2697"/>
                  </a:cubicBezTo>
                  <a:cubicBezTo>
                    <a:pt x="45043" y="2636"/>
                    <a:pt x="45095" y="2575"/>
                    <a:pt x="45148" y="2517"/>
                  </a:cubicBezTo>
                  <a:lnTo>
                    <a:pt x="45148" y="2517"/>
                  </a:lnTo>
                  <a:cubicBezTo>
                    <a:pt x="44280" y="3037"/>
                    <a:pt x="43276" y="3580"/>
                    <a:pt x="42252" y="3643"/>
                  </a:cubicBezTo>
                  <a:cubicBezTo>
                    <a:pt x="42185" y="3646"/>
                    <a:pt x="42118" y="3648"/>
                    <a:pt x="42050" y="3648"/>
                  </a:cubicBezTo>
                  <a:cubicBezTo>
                    <a:pt x="39973" y="3648"/>
                    <a:pt x="37846" y="2056"/>
                    <a:pt x="37401"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0" name="Google Shape;11700;p47"/>
            <p:cNvSpPr/>
            <p:nvPr/>
          </p:nvSpPr>
          <p:spPr>
            <a:xfrm>
              <a:off x="3118204" y="991247"/>
              <a:ext cx="1856419" cy="3138795"/>
            </a:xfrm>
            <a:custGeom>
              <a:avLst/>
              <a:gdLst/>
              <a:ahLst/>
              <a:cxnLst/>
              <a:rect l="l" t="t" r="r" b="b"/>
              <a:pathLst>
                <a:path w="29542" h="49949" extrusionOk="0">
                  <a:moveTo>
                    <a:pt x="19986" y="7798"/>
                  </a:moveTo>
                  <a:cubicBezTo>
                    <a:pt x="20089" y="7798"/>
                    <a:pt x="20192" y="7803"/>
                    <a:pt x="20294" y="7813"/>
                  </a:cubicBezTo>
                  <a:cubicBezTo>
                    <a:pt x="20252" y="7856"/>
                    <a:pt x="20210" y="7899"/>
                    <a:pt x="20168" y="7942"/>
                  </a:cubicBezTo>
                  <a:cubicBezTo>
                    <a:pt x="20033" y="7898"/>
                    <a:pt x="19899" y="7853"/>
                    <a:pt x="19766" y="7805"/>
                  </a:cubicBezTo>
                  <a:cubicBezTo>
                    <a:pt x="19839" y="7800"/>
                    <a:pt x="19912" y="7798"/>
                    <a:pt x="19986" y="7798"/>
                  </a:cubicBezTo>
                  <a:close/>
                  <a:moveTo>
                    <a:pt x="14700" y="19154"/>
                  </a:moveTo>
                  <a:cubicBezTo>
                    <a:pt x="15152" y="19244"/>
                    <a:pt x="15589" y="19407"/>
                    <a:pt x="16031" y="19546"/>
                  </a:cubicBezTo>
                  <a:cubicBezTo>
                    <a:pt x="15882" y="19532"/>
                    <a:pt x="15736" y="19511"/>
                    <a:pt x="15594" y="19483"/>
                  </a:cubicBezTo>
                  <a:cubicBezTo>
                    <a:pt x="15183" y="19385"/>
                    <a:pt x="14751" y="19342"/>
                    <a:pt x="14323" y="19342"/>
                  </a:cubicBezTo>
                  <a:cubicBezTo>
                    <a:pt x="14003" y="19342"/>
                    <a:pt x="13684" y="19365"/>
                    <a:pt x="13376" y="19408"/>
                  </a:cubicBezTo>
                  <a:cubicBezTo>
                    <a:pt x="12739" y="19490"/>
                    <a:pt x="12124" y="19646"/>
                    <a:pt x="11519" y="19845"/>
                  </a:cubicBezTo>
                  <a:cubicBezTo>
                    <a:pt x="11588" y="19689"/>
                    <a:pt x="11657" y="19533"/>
                    <a:pt x="11729" y="19378"/>
                  </a:cubicBezTo>
                  <a:cubicBezTo>
                    <a:pt x="12736" y="19213"/>
                    <a:pt x="13692" y="19164"/>
                    <a:pt x="14700" y="19154"/>
                  </a:cubicBezTo>
                  <a:close/>
                  <a:moveTo>
                    <a:pt x="6648" y="32506"/>
                  </a:moveTo>
                  <a:cubicBezTo>
                    <a:pt x="6905" y="32506"/>
                    <a:pt x="7157" y="32526"/>
                    <a:pt x="7392" y="32562"/>
                  </a:cubicBezTo>
                  <a:cubicBezTo>
                    <a:pt x="7931" y="32634"/>
                    <a:pt x="8465" y="32790"/>
                    <a:pt x="8946" y="33112"/>
                  </a:cubicBezTo>
                  <a:cubicBezTo>
                    <a:pt x="8969" y="33269"/>
                    <a:pt x="8994" y="33426"/>
                    <a:pt x="9023" y="33582"/>
                  </a:cubicBezTo>
                  <a:cubicBezTo>
                    <a:pt x="8465" y="33408"/>
                    <a:pt x="7903" y="33379"/>
                    <a:pt x="7344" y="33379"/>
                  </a:cubicBezTo>
                  <a:cubicBezTo>
                    <a:pt x="7312" y="33379"/>
                    <a:pt x="7279" y="33379"/>
                    <a:pt x="7247" y="33379"/>
                  </a:cubicBezTo>
                  <a:cubicBezTo>
                    <a:pt x="7197" y="33378"/>
                    <a:pt x="7146" y="33378"/>
                    <a:pt x="7096" y="33378"/>
                  </a:cubicBezTo>
                  <a:cubicBezTo>
                    <a:pt x="5931" y="33378"/>
                    <a:pt x="4685" y="33659"/>
                    <a:pt x="3666" y="34257"/>
                  </a:cubicBezTo>
                  <a:cubicBezTo>
                    <a:pt x="3701" y="34172"/>
                    <a:pt x="3741" y="34089"/>
                    <a:pt x="3789" y="34005"/>
                  </a:cubicBezTo>
                  <a:cubicBezTo>
                    <a:pt x="4242" y="32896"/>
                    <a:pt x="5504" y="32506"/>
                    <a:pt x="6648" y="32506"/>
                  </a:cubicBezTo>
                  <a:close/>
                  <a:moveTo>
                    <a:pt x="7391" y="33563"/>
                  </a:moveTo>
                  <a:cubicBezTo>
                    <a:pt x="7984" y="33563"/>
                    <a:pt x="8566" y="33694"/>
                    <a:pt x="9103" y="34010"/>
                  </a:cubicBezTo>
                  <a:cubicBezTo>
                    <a:pt x="9120" y="34100"/>
                    <a:pt x="9139" y="34188"/>
                    <a:pt x="9158" y="34279"/>
                  </a:cubicBezTo>
                  <a:cubicBezTo>
                    <a:pt x="8773" y="34010"/>
                    <a:pt x="8312" y="33893"/>
                    <a:pt x="7841" y="33893"/>
                  </a:cubicBezTo>
                  <a:cubicBezTo>
                    <a:pt x="7249" y="33893"/>
                    <a:pt x="6641" y="34077"/>
                    <a:pt x="6147" y="34373"/>
                  </a:cubicBezTo>
                  <a:cubicBezTo>
                    <a:pt x="5280" y="34674"/>
                    <a:pt x="4472" y="35164"/>
                    <a:pt x="3825" y="35803"/>
                  </a:cubicBezTo>
                  <a:cubicBezTo>
                    <a:pt x="3667" y="35500"/>
                    <a:pt x="3581" y="35209"/>
                    <a:pt x="3565" y="34929"/>
                  </a:cubicBezTo>
                  <a:cubicBezTo>
                    <a:pt x="4674" y="34218"/>
                    <a:pt x="6064" y="33563"/>
                    <a:pt x="7391" y="33563"/>
                  </a:cubicBezTo>
                  <a:close/>
                  <a:moveTo>
                    <a:pt x="15190" y="44900"/>
                  </a:moveTo>
                  <a:cubicBezTo>
                    <a:pt x="15270" y="44910"/>
                    <a:pt x="15347" y="44920"/>
                    <a:pt x="15427" y="44929"/>
                  </a:cubicBezTo>
                  <a:cubicBezTo>
                    <a:pt x="15466" y="44966"/>
                    <a:pt x="15505" y="45000"/>
                    <a:pt x="15545" y="45036"/>
                  </a:cubicBezTo>
                  <a:cubicBezTo>
                    <a:pt x="15435" y="44985"/>
                    <a:pt x="15316" y="44940"/>
                    <a:pt x="15190" y="44900"/>
                  </a:cubicBezTo>
                  <a:close/>
                  <a:moveTo>
                    <a:pt x="10674" y="44366"/>
                  </a:moveTo>
                  <a:cubicBezTo>
                    <a:pt x="11662" y="44366"/>
                    <a:pt x="12667" y="44515"/>
                    <a:pt x="13661" y="44671"/>
                  </a:cubicBezTo>
                  <a:lnTo>
                    <a:pt x="13638" y="44671"/>
                  </a:lnTo>
                  <a:cubicBezTo>
                    <a:pt x="13626" y="44671"/>
                    <a:pt x="13615" y="44671"/>
                    <a:pt x="13604" y="44671"/>
                  </a:cubicBezTo>
                  <a:cubicBezTo>
                    <a:pt x="12352" y="44671"/>
                    <a:pt x="11268" y="45312"/>
                    <a:pt x="10174" y="45796"/>
                  </a:cubicBezTo>
                  <a:cubicBezTo>
                    <a:pt x="9855" y="45860"/>
                    <a:pt x="9542" y="45885"/>
                    <a:pt x="9229" y="45885"/>
                  </a:cubicBezTo>
                  <a:cubicBezTo>
                    <a:pt x="9030" y="45885"/>
                    <a:pt x="8831" y="45875"/>
                    <a:pt x="8632" y="45859"/>
                  </a:cubicBezTo>
                  <a:cubicBezTo>
                    <a:pt x="8461" y="45705"/>
                    <a:pt x="8312" y="45518"/>
                    <a:pt x="8193" y="45298"/>
                  </a:cubicBezTo>
                  <a:lnTo>
                    <a:pt x="8135" y="45306"/>
                  </a:lnTo>
                  <a:cubicBezTo>
                    <a:pt x="8121" y="45476"/>
                    <a:pt x="8148" y="45648"/>
                    <a:pt x="8205" y="45813"/>
                  </a:cubicBezTo>
                  <a:cubicBezTo>
                    <a:pt x="7722" y="45756"/>
                    <a:pt x="7237" y="45674"/>
                    <a:pt x="6735" y="45614"/>
                  </a:cubicBezTo>
                  <a:cubicBezTo>
                    <a:pt x="7312" y="45375"/>
                    <a:pt x="7859" y="45054"/>
                    <a:pt x="8367" y="44722"/>
                  </a:cubicBezTo>
                  <a:cubicBezTo>
                    <a:pt x="9114" y="44460"/>
                    <a:pt x="9889" y="44366"/>
                    <a:pt x="10674" y="44366"/>
                  </a:cubicBezTo>
                  <a:close/>
                  <a:moveTo>
                    <a:pt x="16613" y="45934"/>
                  </a:moveTo>
                  <a:cubicBezTo>
                    <a:pt x="16636" y="45952"/>
                    <a:pt x="16659" y="45970"/>
                    <a:pt x="16683" y="45988"/>
                  </a:cubicBezTo>
                  <a:cubicBezTo>
                    <a:pt x="16571" y="46030"/>
                    <a:pt x="16457" y="46071"/>
                    <a:pt x="16344" y="46116"/>
                  </a:cubicBezTo>
                  <a:cubicBezTo>
                    <a:pt x="16306" y="46094"/>
                    <a:pt x="16268" y="46071"/>
                    <a:pt x="16228" y="46051"/>
                  </a:cubicBezTo>
                  <a:cubicBezTo>
                    <a:pt x="16354" y="46008"/>
                    <a:pt x="16483" y="45967"/>
                    <a:pt x="16613" y="45934"/>
                  </a:cubicBezTo>
                  <a:close/>
                  <a:moveTo>
                    <a:pt x="14493" y="45273"/>
                  </a:moveTo>
                  <a:cubicBezTo>
                    <a:pt x="14958" y="45273"/>
                    <a:pt x="15426" y="45296"/>
                    <a:pt x="15896" y="45345"/>
                  </a:cubicBezTo>
                  <a:cubicBezTo>
                    <a:pt x="16031" y="45462"/>
                    <a:pt x="16168" y="45576"/>
                    <a:pt x="16305" y="45688"/>
                  </a:cubicBezTo>
                  <a:lnTo>
                    <a:pt x="16359" y="45778"/>
                  </a:lnTo>
                  <a:lnTo>
                    <a:pt x="16391" y="45759"/>
                  </a:lnTo>
                  <a:cubicBezTo>
                    <a:pt x="16422" y="45782"/>
                    <a:pt x="16454" y="45808"/>
                    <a:pt x="16484" y="45833"/>
                  </a:cubicBezTo>
                  <a:cubicBezTo>
                    <a:pt x="16364" y="45803"/>
                    <a:pt x="16240" y="45790"/>
                    <a:pt x="16115" y="45790"/>
                  </a:cubicBezTo>
                  <a:cubicBezTo>
                    <a:pt x="15955" y="45790"/>
                    <a:pt x="15793" y="45811"/>
                    <a:pt x="15637" y="45843"/>
                  </a:cubicBezTo>
                  <a:cubicBezTo>
                    <a:pt x="15386" y="45787"/>
                    <a:pt x="15120" y="45763"/>
                    <a:pt x="14847" y="45763"/>
                  </a:cubicBezTo>
                  <a:cubicBezTo>
                    <a:pt x="13937" y="45763"/>
                    <a:pt x="12954" y="46030"/>
                    <a:pt x="12215" y="46273"/>
                  </a:cubicBezTo>
                  <a:cubicBezTo>
                    <a:pt x="11746" y="46427"/>
                    <a:pt x="11200" y="46524"/>
                    <a:pt x="10657" y="46524"/>
                  </a:cubicBezTo>
                  <a:cubicBezTo>
                    <a:pt x="10206" y="46524"/>
                    <a:pt x="9756" y="46457"/>
                    <a:pt x="9354" y="46300"/>
                  </a:cubicBezTo>
                  <a:cubicBezTo>
                    <a:pt x="10076" y="46122"/>
                    <a:pt x="10681" y="45692"/>
                    <a:pt x="11368" y="45593"/>
                  </a:cubicBezTo>
                  <a:cubicBezTo>
                    <a:pt x="12403" y="45391"/>
                    <a:pt x="13442" y="45273"/>
                    <a:pt x="14493" y="45273"/>
                  </a:cubicBezTo>
                  <a:close/>
                  <a:moveTo>
                    <a:pt x="17544" y="0"/>
                  </a:moveTo>
                  <a:cubicBezTo>
                    <a:pt x="17161" y="1607"/>
                    <a:pt x="18610" y="3572"/>
                    <a:pt x="20220" y="4111"/>
                  </a:cubicBezTo>
                  <a:cubicBezTo>
                    <a:pt x="20529" y="4198"/>
                    <a:pt x="20833" y="4238"/>
                    <a:pt x="21131" y="4238"/>
                  </a:cubicBezTo>
                  <a:cubicBezTo>
                    <a:pt x="22309" y="4238"/>
                    <a:pt x="23398" y="3624"/>
                    <a:pt x="24336" y="2886"/>
                  </a:cubicBezTo>
                  <a:lnTo>
                    <a:pt x="24336" y="2886"/>
                  </a:lnTo>
                  <a:cubicBezTo>
                    <a:pt x="23738" y="3822"/>
                    <a:pt x="23060" y="4714"/>
                    <a:pt x="22335" y="5575"/>
                  </a:cubicBezTo>
                  <a:cubicBezTo>
                    <a:pt x="21633" y="5146"/>
                    <a:pt x="20902" y="4962"/>
                    <a:pt x="20131" y="4735"/>
                  </a:cubicBezTo>
                  <a:cubicBezTo>
                    <a:pt x="18906" y="3998"/>
                    <a:pt x="18145" y="2819"/>
                    <a:pt x="17101" y="1838"/>
                  </a:cubicBezTo>
                  <a:lnTo>
                    <a:pt x="17048" y="1863"/>
                  </a:lnTo>
                  <a:cubicBezTo>
                    <a:pt x="17145" y="2456"/>
                    <a:pt x="17409" y="3029"/>
                    <a:pt x="17806" y="3482"/>
                  </a:cubicBezTo>
                  <a:cubicBezTo>
                    <a:pt x="18396" y="4190"/>
                    <a:pt x="19262" y="4488"/>
                    <a:pt x="20043" y="4903"/>
                  </a:cubicBezTo>
                  <a:cubicBezTo>
                    <a:pt x="20644" y="5392"/>
                    <a:pt x="21349" y="5768"/>
                    <a:pt x="22138" y="5768"/>
                  </a:cubicBezTo>
                  <a:cubicBezTo>
                    <a:pt x="22149" y="5768"/>
                    <a:pt x="22160" y="5768"/>
                    <a:pt x="22171" y="5768"/>
                  </a:cubicBezTo>
                  <a:lnTo>
                    <a:pt x="22171" y="5768"/>
                  </a:lnTo>
                  <a:cubicBezTo>
                    <a:pt x="22061" y="5895"/>
                    <a:pt x="21952" y="6023"/>
                    <a:pt x="21840" y="6148"/>
                  </a:cubicBezTo>
                  <a:cubicBezTo>
                    <a:pt x="20340" y="5754"/>
                    <a:pt x="18893" y="4981"/>
                    <a:pt x="17822" y="3871"/>
                  </a:cubicBezTo>
                  <a:cubicBezTo>
                    <a:pt x="17259" y="3046"/>
                    <a:pt x="16413" y="2320"/>
                    <a:pt x="15445" y="2033"/>
                  </a:cubicBezTo>
                  <a:lnTo>
                    <a:pt x="15420" y="2086"/>
                  </a:lnTo>
                  <a:cubicBezTo>
                    <a:pt x="16250" y="2685"/>
                    <a:pt x="16865" y="3361"/>
                    <a:pt x="17417" y="4205"/>
                  </a:cubicBezTo>
                  <a:cubicBezTo>
                    <a:pt x="18563" y="5360"/>
                    <a:pt x="20208" y="5670"/>
                    <a:pt x="21627" y="6387"/>
                  </a:cubicBezTo>
                  <a:cubicBezTo>
                    <a:pt x="21497" y="6532"/>
                    <a:pt x="21365" y="6677"/>
                    <a:pt x="21232" y="6821"/>
                  </a:cubicBezTo>
                  <a:cubicBezTo>
                    <a:pt x="20326" y="6273"/>
                    <a:pt x="19119" y="6084"/>
                    <a:pt x="18127" y="5667"/>
                  </a:cubicBezTo>
                  <a:cubicBezTo>
                    <a:pt x="16697" y="4901"/>
                    <a:pt x="16168" y="3117"/>
                    <a:pt x="14677" y="2345"/>
                  </a:cubicBezTo>
                  <a:cubicBezTo>
                    <a:pt x="14406" y="2193"/>
                    <a:pt x="14076" y="2061"/>
                    <a:pt x="13753" y="2061"/>
                  </a:cubicBezTo>
                  <a:cubicBezTo>
                    <a:pt x="13645" y="2061"/>
                    <a:pt x="13537" y="2075"/>
                    <a:pt x="13432" y="2109"/>
                  </a:cubicBezTo>
                  <a:lnTo>
                    <a:pt x="13437" y="2168"/>
                  </a:lnTo>
                  <a:cubicBezTo>
                    <a:pt x="14222" y="2339"/>
                    <a:pt x="14675" y="3011"/>
                    <a:pt x="15216" y="3551"/>
                  </a:cubicBezTo>
                  <a:lnTo>
                    <a:pt x="16051" y="4395"/>
                  </a:lnTo>
                  <a:cubicBezTo>
                    <a:pt x="16568" y="5002"/>
                    <a:pt x="17353" y="5422"/>
                    <a:pt x="18035" y="5833"/>
                  </a:cubicBezTo>
                  <a:cubicBezTo>
                    <a:pt x="18923" y="6495"/>
                    <a:pt x="19966" y="6955"/>
                    <a:pt x="21085" y="6981"/>
                  </a:cubicBezTo>
                  <a:cubicBezTo>
                    <a:pt x="21060" y="7007"/>
                    <a:pt x="21035" y="7034"/>
                    <a:pt x="21011" y="7061"/>
                  </a:cubicBezTo>
                  <a:cubicBezTo>
                    <a:pt x="19700" y="6853"/>
                    <a:pt x="18399" y="6445"/>
                    <a:pt x="17276" y="5738"/>
                  </a:cubicBezTo>
                  <a:cubicBezTo>
                    <a:pt x="16084" y="5015"/>
                    <a:pt x="15119" y="3893"/>
                    <a:pt x="13688" y="3604"/>
                  </a:cubicBezTo>
                  <a:lnTo>
                    <a:pt x="13666" y="3658"/>
                  </a:lnTo>
                  <a:cubicBezTo>
                    <a:pt x="14584" y="4238"/>
                    <a:pt x="15333" y="4847"/>
                    <a:pt x="16112" y="5598"/>
                  </a:cubicBezTo>
                  <a:cubicBezTo>
                    <a:pt x="17505" y="6539"/>
                    <a:pt x="19198" y="6750"/>
                    <a:pt x="20751" y="7336"/>
                  </a:cubicBezTo>
                  <a:lnTo>
                    <a:pt x="20592" y="7503"/>
                  </a:lnTo>
                  <a:cubicBezTo>
                    <a:pt x="20530" y="7496"/>
                    <a:pt x="20469" y="7492"/>
                    <a:pt x="20409" y="7492"/>
                  </a:cubicBezTo>
                  <a:cubicBezTo>
                    <a:pt x="20136" y="7492"/>
                    <a:pt x="19884" y="7559"/>
                    <a:pt x="19640" y="7604"/>
                  </a:cubicBezTo>
                  <a:cubicBezTo>
                    <a:pt x="19561" y="7625"/>
                    <a:pt x="19481" y="7645"/>
                    <a:pt x="19400" y="7666"/>
                  </a:cubicBezTo>
                  <a:cubicBezTo>
                    <a:pt x="17401" y="6864"/>
                    <a:pt x="15642" y="5552"/>
                    <a:pt x="13612" y="4790"/>
                  </a:cubicBezTo>
                  <a:lnTo>
                    <a:pt x="13612" y="4790"/>
                  </a:lnTo>
                  <a:cubicBezTo>
                    <a:pt x="14379" y="5655"/>
                    <a:pt x="15684" y="6320"/>
                    <a:pt x="16760" y="6905"/>
                  </a:cubicBezTo>
                  <a:cubicBezTo>
                    <a:pt x="17519" y="7239"/>
                    <a:pt x="18316" y="7457"/>
                    <a:pt x="19089" y="7739"/>
                  </a:cubicBezTo>
                  <a:cubicBezTo>
                    <a:pt x="18290" y="7920"/>
                    <a:pt x="17446" y="8049"/>
                    <a:pt x="16623" y="8049"/>
                  </a:cubicBezTo>
                  <a:cubicBezTo>
                    <a:pt x="15094" y="8049"/>
                    <a:pt x="13637" y="7603"/>
                    <a:pt x="12686" y="6211"/>
                  </a:cubicBezTo>
                  <a:lnTo>
                    <a:pt x="12686" y="6211"/>
                  </a:lnTo>
                  <a:cubicBezTo>
                    <a:pt x="12899" y="7484"/>
                    <a:pt x="14552" y="8558"/>
                    <a:pt x="15950" y="8558"/>
                  </a:cubicBezTo>
                  <a:cubicBezTo>
                    <a:pt x="16092" y="8558"/>
                    <a:pt x="16231" y="8547"/>
                    <a:pt x="16366" y="8523"/>
                  </a:cubicBezTo>
                  <a:cubicBezTo>
                    <a:pt x="17356" y="8433"/>
                    <a:pt x="18375" y="7994"/>
                    <a:pt x="19375" y="7846"/>
                  </a:cubicBezTo>
                  <a:cubicBezTo>
                    <a:pt x="19584" y="7928"/>
                    <a:pt x="19793" y="8017"/>
                    <a:pt x="19999" y="8116"/>
                  </a:cubicBezTo>
                  <a:cubicBezTo>
                    <a:pt x="19833" y="8284"/>
                    <a:pt x="19667" y="8452"/>
                    <a:pt x="19499" y="8618"/>
                  </a:cubicBezTo>
                  <a:cubicBezTo>
                    <a:pt x="18705" y="9059"/>
                    <a:pt x="17787" y="9412"/>
                    <a:pt x="16893" y="9412"/>
                  </a:cubicBezTo>
                  <a:cubicBezTo>
                    <a:pt x="16505" y="9412"/>
                    <a:pt x="16121" y="9346"/>
                    <a:pt x="15754" y="9191"/>
                  </a:cubicBezTo>
                  <a:cubicBezTo>
                    <a:pt x="14539" y="8531"/>
                    <a:pt x="13161" y="7905"/>
                    <a:pt x="11815" y="7482"/>
                  </a:cubicBezTo>
                  <a:lnTo>
                    <a:pt x="11790" y="7535"/>
                  </a:lnTo>
                  <a:cubicBezTo>
                    <a:pt x="13024" y="8362"/>
                    <a:pt x="14199" y="9087"/>
                    <a:pt x="15615" y="9610"/>
                  </a:cubicBezTo>
                  <a:cubicBezTo>
                    <a:pt x="15883" y="9654"/>
                    <a:pt x="16147" y="9674"/>
                    <a:pt x="16407" y="9674"/>
                  </a:cubicBezTo>
                  <a:cubicBezTo>
                    <a:pt x="17270" y="9674"/>
                    <a:pt x="18098" y="9458"/>
                    <a:pt x="18919" y="9192"/>
                  </a:cubicBezTo>
                  <a:lnTo>
                    <a:pt x="18919" y="9192"/>
                  </a:lnTo>
                  <a:cubicBezTo>
                    <a:pt x="18295" y="9807"/>
                    <a:pt x="17665" y="10413"/>
                    <a:pt x="17043" y="11016"/>
                  </a:cubicBezTo>
                  <a:cubicBezTo>
                    <a:pt x="15608" y="10413"/>
                    <a:pt x="14048" y="10221"/>
                    <a:pt x="12787" y="9289"/>
                  </a:cubicBezTo>
                  <a:cubicBezTo>
                    <a:pt x="12251" y="8566"/>
                    <a:pt x="11485" y="7844"/>
                    <a:pt x="10526" y="7844"/>
                  </a:cubicBezTo>
                  <a:cubicBezTo>
                    <a:pt x="10426" y="7844"/>
                    <a:pt x="10325" y="7852"/>
                    <a:pt x="10221" y="7869"/>
                  </a:cubicBezTo>
                  <a:cubicBezTo>
                    <a:pt x="10972" y="8438"/>
                    <a:pt x="11868" y="8861"/>
                    <a:pt x="12666" y="9437"/>
                  </a:cubicBezTo>
                  <a:cubicBezTo>
                    <a:pt x="13452" y="10068"/>
                    <a:pt x="14217" y="10780"/>
                    <a:pt x="15223" y="11041"/>
                  </a:cubicBezTo>
                  <a:cubicBezTo>
                    <a:pt x="15526" y="11120"/>
                    <a:pt x="16136" y="11232"/>
                    <a:pt x="16622" y="11232"/>
                  </a:cubicBezTo>
                  <a:cubicBezTo>
                    <a:pt x="16694" y="11232"/>
                    <a:pt x="16763" y="11229"/>
                    <a:pt x="16828" y="11224"/>
                  </a:cubicBezTo>
                  <a:lnTo>
                    <a:pt x="16828" y="11224"/>
                  </a:lnTo>
                  <a:cubicBezTo>
                    <a:pt x="16808" y="11244"/>
                    <a:pt x="16787" y="11264"/>
                    <a:pt x="16767" y="11285"/>
                  </a:cubicBezTo>
                  <a:cubicBezTo>
                    <a:pt x="16526" y="11572"/>
                    <a:pt x="16288" y="11864"/>
                    <a:pt x="16052" y="12160"/>
                  </a:cubicBezTo>
                  <a:cubicBezTo>
                    <a:pt x="14754" y="11675"/>
                    <a:pt x="13196" y="11364"/>
                    <a:pt x="12083" y="10641"/>
                  </a:cubicBezTo>
                  <a:cubicBezTo>
                    <a:pt x="11493" y="9957"/>
                    <a:pt x="11035" y="9272"/>
                    <a:pt x="10401" y="8582"/>
                  </a:cubicBezTo>
                  <a:lnTo>
                    <a:pt x="10345" y="8601"/>
                  </a:lnTo>
                  <a:cubicBezTo>
                    <a:pt x="10384" y="9611"/>
                    <a:pt x="11127" y="10361"/>
                    <a:pt x="11966" y="10792"/>
                  </a:cubicBezTo>
                  <a:cubicBezTo>
                    <a:pt x="12938" y="11586"/>
                    <a:pt x="14104" y="12409"/>
                    <a:pt x="15381" y="12409"/>
                  </a:cubicBezTo>
                  <a:cubicBezTo>
                    <a:pt x="15550" y="12409"/>
                    <a:pt x="15720" y="12394"/>
                    <a:pt x="15893" y="12364"/>
                  </a:cubicBezTo>
                  <a:lnTo>
                    <a:pt x="15893" y="12364"/>
                  </a:lnTo>
                  <a:cubicBezTo>
                    <a:pt x="15648" y="12675"/>
                    <a:pt x="15406" y="12992"/>
                    <a:pt x="15169" y="13313"/>
                  </a:cubicBezTo>
                  <a:cubicBezTo>
                    <a:pt x="14862" y="13342"/>
                    <a:pt x="14554" y="13357"/>
                    <a:pt x="14248" y="13357"/>
                  </a:cubicBezTo>
                  <a:cubicBezTo>
                    <a:pt x="12831" y="13357"/>
                    <a:pt x="11441" y="13032"/>
                    <a:pt x="10247" y="12250"/>
                  </a:cubicBezTo>
                  <a:cubicBezTo>
                    <a:pt x="9632" y="11630"/>
                    <a:pt x="8800" y="10852"/>
                    <a:pt x="7875" y="10852"/>
                  </a:cubicBezTo>
                  <a:cubicBezTo>
                    <a:pt x="7673" y="10852"/>
                    <a:pt x="7466" y="10890"/>
                    <a:pt x="7256" y="10974"/>
                  </a:cubicBezTo>
                  <a:lnTo>
                    <a:pt x="7277" y="11029"/>
                  </a:lnTo>
                  <a:cubicBezTo>
                    <a:pt x="8318" y="11256"/>
                    <a:pt x="9176" y="11941"/>
                    <a:pt x="10137" y="12406"/>
                  </a:cubicBezTo>
                  <a:cubicBezTo>
                    <a:pt x="11068" y="13052"/>
                    <a:pt x="11954" y="13816"/>
                    <a:pt x="13155" y="13919"/>
                  </a:cubicBezTo>
                  <a:cubicBezTo>
                    <a:pt x="13226" y="13930"/>
                    <a:pt x="13311" y="13935"/>
                    <a:pt x="13405" y="13935"/>
                  </a:cubicBezTo>
                  <a:cubicBezTo>
                    <a:pt x="13853" y="13935"/>
                    <a:pt x="14518" y="13816"/>
                    <a:pt x="14948" y="13613"/>
                  </a:cubicBezTo>
                  <a:lnTo>
                    <a:pt x="14948" y="13613"/>
                  </a:lnTo>
                  <a:cubicBezTo>
                    <a:pt x="14697" y="13958"/>
                    <a:pt x="14449" y="14309"/>
                    <a:pt x="14208" y="14663"/>
                  </a:cubicBezTo>
                  <a:cubicBezTo>
                    <a:pt x="13740" y="14768"/>
                    <a:pt x="13260" y="14824"/>
                    <a:pt x="12781" y="14824"/>
                  </a:cubicBezTo>
                  <a:cubicBezTo>
                    <a:pt x="11714" y="14824"/>
                    <a:pt x="10657" y="14547"/>
                    <a:pt x="9785" y="13922"/>
                  </a:cubicBezTo>
                  <a:cubicBezTo>
                    <a:pt x="9162" y="13145"/>
                    <a:pt x="8458" y="12291"/>
                    <a:pt x="7399" y="12117"/>
                  </a:cubicBezTo>
                  <a:lnTo>
                    <a:pt x="7399" y="12117"/>
                  </a:lnTo>
                  <a:cubicBezTo>
                    <a:pt x="8127" y="13205"/>
                    <a:pt x="9451" y="13829"/>
                    <a:pt x="10472" y="14693"/>
                  </a:cubicBezTo>
                  <a:cubicBezTo>
                    <a:pt x="11035" y="15151"/>
                    <a:pt x="11804" y="15424"/>
                    <a:pt x="12551" y="15424"/>
                  </a:cubicBezTo>
                  <a:cubicBezTo>
                    <a:pt x="13055" y="15424"/>
                    <a:pt x="13549" y="15300"/>
                    <a:pt x="13964" y="15025"/>
                  </a:cubicBezTo>
                  <a:lnTo>
                    <a:pt x="13964" y="15025"/>
                  </a:lnTo>
                  <a:cubicBezTo>
                    <a:pt x="13793" y="15283"/>
                    <a:pt x="13624" y="15543"/>
                    <a:pt x="13459" y="15804"/>
                  </a:cubicBezTo>
                  <a:cubicBezTo>
                    <a:pt x="12974" y="15906"/>
                    <a:pt x="12504" y="15945"/>
                    <a:pt x="12037" y="15945"/>
                  </a:cubicBezTo>
                  <a:cubicBezTo>
                    <a:pt x="11320" y="15945"/>
                    <a:pt x="10609" y="15852"/>
                    <a:pt x="9860" y="15746"/>
                  </a:cubicBezTo>
                  <a:cubicBezTo>
                    <a:pt x="9550" y="15688"/>
                    <a:pt x="9234" y="15597"/>
                    <a:pt x="8976" y="15410"/>
                  </a:cubicBezTo>
                  <a:cubicBezTo>
                    <a:pt x="8267" y="14780"/>
                    <a:pt x="7807" y="14039"/>
                    <a:pt x="7357" y="13164"/>
                  </a:cubicBezTo>
                  <a:lnTo>
                    <a:pt x="7298" y="13168"/>
                  </a:lnTo>
                  <a:cubicBezTo>
                    <a:pt x="7089" y="14248"/>
                    <a:pt x="7908" y="15221"/>
                    <a:pt x="8877" y="15572"/>
                  </a:cubicBezTo>
                  <a:cubicBezTo>
                    <a:pt x="9697" y="16098"/>
                    <a:pt x="10754" y="16556"/>
                    <a:pt x="11756" y="16556"/>
                  </a:cubicBezTo>
                  <a:cubicBezTo>
                    <a:pt x="12292" y="16556"/>
                    <a:pt x="12812" y="16425"/>
                    <a:pt x="13272" y="16104"/>
                  </a:cubicBezTo>
                  <a:lnTo>
                    <a:pt x="13272" y="16104"/>
                  </a:lnTo>
                  <a:cubicBezTo>
                    <a:pt x="12958" y="16611"/>
                    <a:pt x="12655" y="17125"/>
                    <a:pt x="12365" y="17648"/>
                  </a:cubicBezTo>
                  <a:cubicBezTo>
                    <a:pt x="10767" y="17632"/>
                    <a:pt x="9144" y="17260"/>
                    <a:pt x="7887" y="16253"/>
                  </a:cubicBezTo>
                  <a:cubicBezTo>
                    <a:pt x="7653" y="16006"/>
                    <a:pt x="7515" y="15710"/>
                    <a:pt x="7307" y="15416"/>
                  </a:cubicBezTo>
                  <a:cubicBezTo>
                    <a:pt x="6922" y="14950"/>
                    <a:pt x="6334" y="14496"/>
                    <a:pt x="5700" y="14496"/>
                  </a:cubicBezTo>
                  <a:cubicBezTo>
                    <a:pt x="5610" y="14496"/>
                    <a:pt x="5519" y="14506"/>
                    <a:pt x="5428" y="14525"/>
                  </a:cubicBezTo>
                  <a:lnTo>
                    <a:pt x="5435" y="14584"/>
                  </a:lnTo>
                  <a:cubicBezTo>
                    <a:pt x="6048" y="14841"/>
                    <a:pt x="6458" y="15325"/>
                    <a:pt x="6948" y="15752"/>
                  </a:cubicBezTo>
                  <a:cubicBezTo>
                    <a:pt x="7793" y="16338"/>
                    <a:pt x="8487" y="17193"/>
                    <a:pt x="9403" y="17686"/>
                  </a:cubicBezTo>
                  <a:cubicBezTo>
                    <a:pt x="9891" y="17958"/>
                    <a:pt x="10469" y="18115"/>
                    <a:pt x="11040" y="18115"/>
                  </a:cubicBezTo>
                  <a:cubicBezTo>
                    <a:pt x="11465" y="18115"/>
                    <a:pt x="11887" y="18028"/>
                    <a:pt x="12263" y="17837"/>
                  </a:cubicBezTo>
                  <a:lnTo>
                    <a:pt x="12263" y="17837"/>
                  </a:lnTo>
                  <a:cubicBezTo>
                    <a:pt x="11899" y="18503"/>
                    <a:pt x="11556" y="19180"/>
                    <a:pt x="11237" y="19866"/>
                  </a:cubicBezTo>
                  <a:cubicBezTo>
                    <a:pt x="10843" y="19572"/>
                    <a:pt x="9771" y="18771"/>
                    <a:pt x="9771" y="18771"/>
                  </a:cubicBezTo>
                  <a:cubicBezTo>
                    <a:pt x="8190" y="17542"/>
                    <a:pt x="6314" y="16829"/>
                    <a:pt x="4496" y="15959"/>
                  </a:cubicBezTo>
                  <a:lnTo>
                    <a:pt x="4496" y="15959"/>
                  </a:lnTo>
                  <a:cubicBezTo>
                    <a:pt x="6273" y="17964"/>
                    <a:pt x="9314" y="18177"/>
                    <a:pt x="11127" y="20106"/>
                  </a:cubicBezTo>
                  <a:cubicBezTo>
                    <a:pt x="10971" y="20447"/>
                    <a:pt x="10822" y="20791"/>
                    <a:pt x="10680" y="21138"/>
                  </a:cubicBezTo>
                  <a:cubicBezTo>
                    <a:pt x="8885" y="18337"/>
                    <a:pt x="4436" y="19729"/>
                    <a:pt x="2425" y="17059"/>
                  </a:cubicBezTo>
                  <a:lnTo>
                    <a:pt x="2425" y="17059"/>
                  </a:lnTo>
                  <a:cubicBezTo>
                    <a:pt x="2396" y="17580"/>
                    <a:pt x="3580" y="18601"/>
                    <a:pt x="4138" y="18871"/>
                  </a:cubicBezTo>
                  <a:cubicBezTo>
                    <a:pt x="6167" y="20073"/>
                    <a:pt x="9626" y="18807"/>
                    <a:pt x="10505" y="21579"/>
                  </a:cubicBezTo>
                  <a:cubicBezTo>
                    <a:pt x="10404" y="21838"/>
                    <a:pt x="10306" y="22098"/>
                    <a:pt x="10212" y="22358"/>
                  </a:cubicBezTo>
                  <a:cubicBezTo>
                    <a:pt x="9149" y="20854"/>
                    <a:pt x="7106" y="20638"/>
                    <a:pt x="5410" y="20434"/>
                  </a:cubicBezTo>
                  <a:cubicBezTo>
                    <a:pt x="4358" y="20163"/>
                    <a:pt x="3444" y="19530"/>
                    <a:pt x="2545" y="18903"/>
                  </a:cubicBezTo>
                  <a:lnTo>
                    <a:pt x="2545" y="18903"/>
                  </a:lnTo>
                  <a:cubicBezTo>
                    <a:pt x="2940" y="19721"/>
                    <a:pt x="4319" y="20673"/>
                    <a:pt x="5288" y="20940"/>
                  </a:cubicBezTo>
                  <a:cubicBezTo>
                    <a:pt x="6409" y="21206"/>
                    <a:pt x="7549" y="20913"/>
                    <a:pt x="8620" y="21318"/>
                  </a:cubicBezTo>
                  <a:cubicBezTo>
                    <a:pt x="9280" y="21565"/>
                    <a:pt x="9792" y="22098"/>
                    <a:pt x="10085" y="22722"/>
                  </a:cubicBezTo>
                  <a:cubicBezTo>
                    <a:pt x="9936" y="23156"/>
                    <a:pt x="9798" y="23592"/>
                    <a:pt x="9672" y="24030"/>
                  </a:cubicBezTo>
                  <a:cubicBezTo>
                    <a:pt x="9415" y="23307"/>
                    <a:pt x="8788" y="22700"/>
                    <a:pt x="8086" y="22381"/>
                  </a:cubicBezTo>
                  <a:cubicBezTo>
                    <a:pt x="6824" y="21743"/>
                    <a:pt x="5455" y="21993"/>
                    <a:pt x="4150" y="21764"/>
                  </a:cubicBezTo>
                  <a:cubicBezTo>
                    <a:pt x="2923" y="21324"/>
                    <a:pt x="1839" y="20694"/>
                    <a:pt x="584" y="20247"/>
                  </a:cubicBezTo>
                  <a:lnTo>
                    <a:pt x="550" y="20295"/>
                  </a:lnTo>
                  <a:cubicBezTo>
                    <a:pt x="1754" y="21762"/>
                    <a:pt x="3710" y="21868"/>
                    <a:pt x="5407" y="22194"/>
                  </a:cubicBezTo>
                  <a:cubicBezTo>
                    <a:pt x="7023" y="22575"/>
                    <a:pt x="8547" y="23029"/>
                    <a:pt x="9608" y="24256"/>
                  </a:cubicBezTo>
                  <a:cubicBezTo>
                    <a:pt x="9525" y="24553"/>
                    <a:pt x="9449" y="24851"/>
                    <a:pt x="9377" y="25148"/>
                  </a:cubicBezTo>
                  <a:cubicBezTo>
                    <a:pt x="8401" y="24000"/>
                    <a:pt x="6866" y="23592"/>
                    <a:pt x="5385" y="23592"/>
                  </a:cubicBezTo>
                  <a:cubicBezTo>
                    <a:pt x="5204" y="23592"/>
                    <a:pt x="5024" y="23598"/>
                    <a:pt x="4845" y="23610"/>
                  </a:cubicBezTo>
                  <a:cubicBezTo>
                    <a:pt x="4166" y="23622"/>
                    <a:pt x="3497" y="23815"/>
                    <a:pt x="2828" y="23815"/>
                  </a:cubicBezTo>
                  <a:cubicBezTo>
                    <a:pt x="2654" y="23815"/>
                    <a:pt x="2480" y="23802"/>
                    <a:pt x="2305" y="23769"/>
                  </a:cubicBezTo>
                  <a:cubicBezTo>
                    <a:pt x="1494" y="23633"/>
                    <a:pt x="718" y="23213"/>
                    <a:pt x="46" y="22658"/>
                  </a:cubicBezTo>
                  <a:lnTo>
                    <a:pt x="1" y="22698"/>
                  </a:lnTo>
                  <a:cubicBezTo>
                    <a:pt x="525" y="23418"/>
                    <a:pt x="1300" y="23984"/>
                    <a:pt x="2209" y="24224"/>
                  </a:cubicBezTo>
                  <a:cubicBezTo>
                    <a:pt x="2475" y="24280"/>
                    <a:pt x="2746" y="24302"/>
                    <a:pt x="3021" y="24302"/>
                  </a:cubicBezTo>
                  <a:cubicBezTo>
                    <a:pt x="4140" y="24302"/>
                    <a:pt x="5317" y="23935"/>
                    <a:pt x="6420" y="23935"/>
                  </a:cubicBezTo>
                  <a:cubicBezTo>
                    <a:pt x="7183" y="23935"/>
                    <a:pt x="7911" y="24110"/>
                    <a:pt x="8561" y="24703"/>
                  </a:cubicBezTo>
                  <a:cubicBezTo>
                    <a:pt x="8857" y="24955"/>
                    <a:pt x="9074" y="25277"/>
                    <a:pt x="9271" y="25608"/>
                  </a:cubicBezTo>
                  <a:cubicBezTo>
                    <a:pt x="9210" y="25889"/>
                    <a:pt x="9153" y="26171"/>
                    <a:pt x="9101" y="26454"/>
                  </a:cubicBezTo>
                  <a:cubicBezTo>
                    <a:pt x="8159" y="25284"/>
                    <a:pt x="6775" y="24512"/>
                    <a:pt x="5253" y="24432"/>
                  </a:cubicBezTo>
                  <a:cubicBezTo>
                    <a:pt x="5151" y="24425"/>
                    <a:pt x="5051" y="24422"/>
                    <a:pt x="4951" y="24422"/>
                  </a:cubicBezTo>
                  <a:cubicBezTo>
                    <a:pt x="3896" y="24422"/>
                    <a:pt x="2886" y="24749"/>
                    <a:pt x="1873" y="24749"/>
                  </a:cubicBezTo>
                  <a:cubicBezTo>
                    <a:pt x="1417" y="24749"/>
                    <a:pt x="960" y="24683"/>
                    <a:pt x="498" y="24490"/>
                  </a:cubicBezTo>
                  <a:lnTo>
                    <a:pt x="498" y="24490"/>
                  </a:lnTo>
                  <a:cubicBezTo>
                    <a:pt x="997" y="25004"/>
                    <a:pt x="1705" y="25150"/>
                    <a:pt x="2465" y="25150"/>
                  </a:cubicBezTo>
                  <a:cubicBezTo>
                    <a:pt x="3413" y="25150"/>
                    <a:pt x="4442" y="24923"/>
                    <a:pt x="5249" y="24898"/>
                  </a:cubicBezTo>
                  <a:cubicBezTo>
                    <a:pt x="5409" y="24877"/>
                    <a:pt x="5568" y="24867"/>
                    <a:pt x="5726" y="24867"/>
                  </a:cubicBezTo>
                  <a:cubicBezTo>
                    <a:pt x="7111" y="24867"/>
                    <a:pt x="8411" y="25655"/>
                    <a:pt x="9020" y="26921"/>
                  </a:cubicBezTo>
                  <a:cubicBezTo>
                    <a:pt x="8988" y="27117"/>
                    <a:pt x="8960" y="27315"/>
                    <a:pt x="8934" y="27512"/>
                  </a:cubicBezTo>
                  <a:cubicBezTo>
                    <a:pt x="8097" y="26564"/>
                    <a:pt x="6938" y="25894"/>
                    <a:pt x="5683" y="25894"/>
                  </a:cubicBezTo>
                  <a:cubicBezTo>
                    <a:pt x="5417" y="25894"/>
                    <a:pt x="5146" y="25924"/>
                    <a:pt x="4874" y="25988"/>
                  </a:cubicBezTo>
                  <a:cubicBezTo>
                    <a:pt x="4143" y="26108"/>
                    <a:pt x="3500" y="26441"/>
                    <a:pt x="2867" y="26441"/>
                  </a:cubicBezTo>
                  <a:cubicBezTo>
                    <a:pt x="2767" y="26441"/>
                    <a:pt x="2668" y="26433"/>
                    <a:pt x="2568" y="26414"/>
                  </a:cubicBezTo>
                  <a:cubicBezTo>
                    <a:pt x="1807" y="26318"/>
                    <a:pt x="1062" y="25959"/>
                    <a:pt x="372" y="25524"/>
                  </a:cubicBezTo>
                  <a:lnTo>
                    <a:pt x="372" y="25524"/>
                  </a:lnTo>
                  <a:cubicBezTo>
                    <a:pt x="378" y="25904"/>
                    <a:pt x="1929" y="26809"/>
                    <a:pt x="2488" y="26868"/>
                  </a:cubicBezTo>
                  <a:cubicBezTo>
                    <a:pt x="2659" y="26911"/>
                    <a:pt x="2829" y="26930"/>
                    <a:pt x="2998" y="26930"/>
                  </a:cubicBezTo>
                  <a:cubicBezTo>
                    <a:pt x="3682" y="26930"/>
                    <a:pt x="4354" y="26632"/>
                    <a:pt x="4986" y="26451"/>
                  </a:cubicBezTo>
                  <a:cubicBezTo>
                    <a:pt x="5383" y="26296"/>
                    <a:pt x="5770" y="26224"/>
                    <a:pt x="6141" y="26224"/>
                  </a:cubicBezTo>
                  <a:cubicBezTo>
                    <a:pt x="7274" y="26224"/>
                    <a:pt x="8253" y="26899"/>
                    <a:pt x="8878" y="27966"/>
                  </a:cubicBezTo>
                  <a:cubicBezTo>
                    <a:pt x="8864" y="28099"/>
                    <a:pt x="8849" y="28232"/>
                    <a:pt x="8838" y="28365"/>
                  </a:cubicBezTo>
                  <a:cubicBezTo>
                    <a:pt x="8234" y="27740"/>
                    <a:pt x="7365" y="27451"/>
                    <a:pt x="6494" y="27451"/>
                  </a:cubicBezTo>
                  <a:cubicBezTo>
                    <a:pt x="6164" y="27451"/>
                    <a:pt x="5833" y="27493"/>
                    <a:pt x="5516" y="27573"/>
                  </a:cubicBezTo>
                  <a:cubicBezTo>
                    <a:pt x="4847" y="27698"/>
                    <a:pt x="4245" y="28093"/>
                    <a:pt x="3690" y="28143"/>
                  </a:cubicBezTo>
                  <a:cubicBezTo>
                    <a:pt x="3605" y="28151"/>
                    <a:pt x="3520" y="28155"/>
                    <a:pt x="3434" y="28155"/>
                  </a:cubicBezTo>
                  <a:cubicBezTo>
                    <a:pt x="2915" y="28155"/>
                    <a:pt x="2368" y="28013"/>
                    <a:pt x="1850" y="27806"/>
                  </a:cubicBezTo>
                  <a:lnTo>
                    <a:pt x="1819" y="27855"/>
                  </a:lnTo>
                  <a:cubicBezTo>
                    <a:pt x="2337" y="28275"/>
                    <a:pt x="2986" y="28578"/>
                    <a:pt x="3710" y="28589"/>
                  </a:cubicBezTo>
                  <a:cubicBezTo>
                    <a:pt x="4348" y="28589"/>
                    <a:pt x="5064" y="28227"/>
                    <a:pt x="5649" y="28067"/>
                  </a:cubicBezTo>
                  <a:cubicBezTo>
                    <a:pt x="6086" y="27898"/>
                    <a:pt x="6569" y="27792"/>
                    <a:pt x="7034" y="27792"/>
                  </a:cubicBezTo>
                  <a:cubicBezTo>
                    <a:pt x="7740" y="27792"/>
                    <a:pt x="8405" y="28035"/>
                    <a:pt x="8811" y="28673"/>
                  </a:cubicBezTo>
                  <a:cubicBezTo>
                    <a:pt x="8784" y="29010"/>
                    <a:pt x="8765" y="29348"/>
                    <a:pt x="8755" y="29686"/>
                  </a:cubicBezTo>
                  <a:cubicBezTo>
                    <a:pt x="7972" y="28949"/>
                    <a:pt x="6913" y="28549"/>
                    <a:pt x="5839" y="28549"/>
                  </a:cubicBezTo>
                  <a:cubicBezTo>
                    <a:pt x="5642" y="28549"/>
                    <a:pt x="5445" y="28563"/>
                    <a:pt x="5249" y="28590"/>
                  </a:cubicBezTo>
                  <a:cubicBezTo>
                    <a:pt x="4338" y="28679"/>
                    <a:pt x="3416" y="29069"/>
                    <a:pt x="2528" y="29069"/>
                  </a:cubicBezTo>
                  <a:cubicBezTo>
                    <a:pt x="2095" y="29069"/>
                    <a:pt x="1670" y="28976"/>
                    <a:pt x="1259" y="28710"/>
                  </a:cubicBezTo>
                  <a:lnTo>
                    <a:pt x="1213" y="28745"/>
                  </a:lnTo>
                  <a:cubicBezTo>
                    <a:pt x="1734" y="29300"/>
                    <a:pt x="2336" y="29478"/>
                    <a:pt x="2977" y="29478"/>
                  </a:cubicBezTo>
                  <a:cubicBezTo>
                    <a:pt x="4123" y="29478"/>
                    <a:pt x="5395" y="28909"/>
                    <a:pt x="6558" y="28909"/>
                  </a:cubicBezTo>
                  <a:cubicBezTo>
                    <a:pt x="6828" y="28909"/>
                    <a:pt x="7091" y="28940"/>
                    <a:pt x="7346" y="29015"/>
                  </a:cubicBezTo>
                  <a:cubicBezTo>
                    <a:pt x="7920" y="29190"/>
                    <a:pt x="8397" y="29587"/>
                    <a:pt x="8747" y="30069"/>
                  </a:cubicBezTo>
                  <a:cubicBezTo>
                    <a:pt x="8743" y="30392"/>
                    <a:pt x="8747" y="30714"/>
                    <a:pt x="8760" y="31036"/>
                  </a:cubicBezTo>
                  <a:cubicBezTo>
                    <a:pt x="8077" y="30411"/>
                    <a:pt x="7168" y="30072"/>
                    <a:pt x="6245" y="30072"/>
                  </a:cubicBezTo>
                  <a:cubicBezTo>
                    <a:pt x="5926" y="30072"/>
                    <a:pt x="5606" y="30112"/>
                    <a:pt x="5292" y="30195"/>
                  </a:cubicBezTo>
                  <a:cubicBezTo>
                    <a:pt x="3911" y="30481"/>
                    <a:pt x="3121" y="31831"/>
                    <a:pt x="1675" y="31831"/>
                  </a:cubicBezTo>
                  <a:cubicBezTo>
                    <a:pt x="1624" y="31831"/>
                    <a:pt x="1571" y="31830"/>
                    <a:pt x="1518" y="31826"/>
                  </a:cubicBezTo>
                  <a:lnTo>
                    <a:pt x="1504" y="31883"/>
                  </a:lnTo>
                  <a:cubicBezTo>
                    <a:pt x="1737" y="31961"/>
                    <a:pt x="1985" y="31999"/>
                    <a:pt x="2235" y="31999"/>
                  </a:cubicBezTo>
                  <a:cubicBezTo>
                    <a:pt x="2720" y="31999"/>
                    <a:pt x="3216" y="31857"/>
                    <a:pt x="3640" y="31593"/>
                  </a:cubicBezTo>
                  <a:cubicBezTo>
                    <a:pt x="4593" y="30976"/>
                    <a:pt x="5663" y="30402"/>
                    <a:pt x="6796" y="30402"/>
                  </a:cubicBezTo>
                  <a:cubicBezTo>
                    <a:pt x="6998" y="30402"/>
                    <a:pt x="7203" y="30420"/>
                    <a:pt x="7409" y="30460"/>
                  </a:cubicBezTo>
                  <a:cubicBezTo>
                    <a:pt x="7967" y="30595"/>
                    <a:pt x="8442" y="30954"/>
                    <a:pt x="8780" y="31413"/>
                  </a:cubicBezTo>
                  <a:cubicBezTo>
                    <a:pt x="8803" y="31827"/>
                    <a:pt x="8841" y="32241"/>
                    <a:pt x="8892" y="32654"/>
                  </a:cubicBezTo>
                  <a:cubicBezTo>
                    <a:pt x="8406" y="32147"/>
                    <a:pt x="7673" y="31906"/>
                    <a:pt x="6938" y="31906"/>
                  </a:cubicBezTo>
                  <a:cubicBezTo>
                    <a:pt x="6326" y="31906"/>
                    <a:pt x="5713" y="32073"/>
                    <a:pt x="5239" y="32394"/>
                  </a:cubicBezTo>
                  <a:cubicBezTo>
                    <a:pt x="4592" y="32842"/>
                    <a:pt x="3936" y="33160"/>
                    <a:pt x="3383" y="33742"/>
                  </a:cubicBezTo>
                  <a:cubicBezTo>
                    <a:pt x="3167" y="33999"/>
                    <a:pt x="3073" y="34331"/>
                    <a:pt x="3086" y="34664"/>
                  </a:cubicBezTo>
                  <a:cubicBezTo>
                    <a:pt x="2455" y="35165"/>
                    <a:pt x="1962" y="35823"/>
                    <a:pt x="1707" y="36646"/>
                  </a:cubicBezTo>
                  <a:lnTo>
                    <a:pt x="1762" y="36668"/>
                  </a:lnTo>
                  <a:cubicBezTo>
                    <a:pt x="2150" y="36079"/>
                    <a:pt x="2653" y="35596"/>
                    <a:pt x="3194" y="35186"/>
                  </a:cubicBezTo>
                  <a:cubicBezTo>
                    <a:pt x="3306" y="35469"/>
                    <a:pt x="3502" y="35719"/>
                    <a:pt x="3764" y="35871"/>
                  </a:cubicBezTo>
                  <a:cubicBezTo>
                    <a:pt x="3004" y="36647"/>
                    <a:pt x="2481" y="37636"/>
                    <a:pt x="2370" y="38765"/>
                  </a:cubicBezTo>
                  <a:lnTo>
                    <a:pt x="2427" y="38783"/>
                  </a:lnTo>
                  <a:cubicBezTo>
                    <a:pt x="3525" y="37232"/>
                    <a:pt x="4433" y="35367"/>
                    <a:pt x="6223" y="34552"/>
                  </a:cubicBezTo>
                  <a:cubicBezTo>
                    <a:pt x="6702" y="34445"/>
                    <a:pt x="7179" y="34386"/>
                    <a:pt x="7655" y="34386"/>
                  </a:cubicBezTo>
                  <a:cubicBezTo>
                    <a:pt x="8185" y="34386"/>
                    <a:pt x="8713" y="34459"/>
                    <a:pt x="9242" y="34621"/>
                  </a:cubicBezTo>
                  <a:cubicBezTo>
                    <a:pt x="9296" y="34857"/>
                    <a:pt x="9355" y="35092"/>
                    <a:pt x="9420" y="35328"/>
                  </a:cubicBezTo>
                  <a:cubicBezTo>
                    <a:pt x="9206" y="35308"/>
                    <a:pt x="8991" y="35297"/>
                    <a:pt x="8776" y="35297"/>
                  </a:cubicBezTo>
                  <a:cubicBezTo>
                    <a:pt x="7843" y="35297"/>
                    <a:pt x="6911" y="35492"/>
                    <a:pt x="6066" y="35895"/>
                  </a:cubicBezTo>
                  <a:cubicBezTo>
                    <a:pt x="4719" y="36564"/>
                    <a:pt x="3349" y="37782"/>
                    <a:pt x="2837" y="39067"/>
                  </a:cubicBezTo>
                  <a:cubicBezTo>
                    <a:pt x="4555" y="37200"/>
                    <a:pt x="6850" y="35786"/>
                    <a:pt x="9409" y="35786"/>
                  </a:cubicBezTo>
                  <a:cubicBezTo>
                    <a:pt x="9457" y="35786"/>
                    <a:pt x="9505" y="35786"/>
                    <a:pt x="9553" y="35787"/>
                  </a:cubicBezTo>
                  <a:cubicBezTo>
                    <a:pt x="9725" y="36338"/>
                    <a:pt x="9923" y="36882"/>
                    <a:pt x="10146" y="37420"/>
                  </a:cubicBezTo>
                  <a:cubicBezTo>
                    <a:pt x="9620" y="37052"/>
                    <a:pt x="8973" y="36871"/>
                    <a:pt x="8321" y="36871"/>
                  </a:cubicBezTo>
                  <a:cubicBezTo>
                    <a:pt x="7573" y="36871"/>
                    <a:pt x="6818" y="37109"/>
                    <a:pt x="6231" y="37572"/>
                  </a:cubicBezTo>
                  <a:cubicBezTo>
                    <a:pt x="5075" y="38533"/>
                    <a:pt x="3700" y="39275"/>
                    <a:pt x="2157" y="39320"/>
                  </a:cubicBezTo>
                  <a:lnTo>
                    <a:pt x="2137" y="39376"/>
                  </a:lnTo>
                  <a:cubicBezTo>
                    <a:pt x="2455" y="39556"/>
                    <a:pt x="2788" y="39634"/>
                    <a:pt x="3121" y="39634"/>
                  </a:cubicBezTo>
                  <a:cubicBezTo>
                    <a:pt x="3992" y="39634"/>
                    <a:pt x="4856" y="39096"/>
                    <a:pt x="5406" y="38434"/>
                  </a:cubicBezTo>
                  <a:cubicBezTo>
                    <a:pt x="6208" y="37745"/>
                    <a:pt x="7384" y="37488"/>
                    <a:pt x="8399" y="37488"/>
                  </a:cubicBezTo>
                  <a:cubicBezTo>
                    <a:pt x="8440" y="37488"/>
                    <a:pt x="8480" y="37489"/>
                    <a:pt x="8521" y="37489"/>
                  </a:cubicBezTo>
                  <a:cubicBezTo>
                    <a:pt x="9125" y="37495"/>
                    <a:pt x="9720" y="37632"/>
                    <a:pt x="10333" y="37858"/>
                  </a:cubicBezTo>
                  <a:cubicBezTo>
                    <a:pt x="10556" y="38359"/>
                    <a:pt x="10800" y="38850"/>
                    <a:pt x="11063" y="39334"/>
                  </a:cubicBezTo>
                  <a:cubicBezTo>
                    <a:pt x="10514" y="39110"/>
                    <a:pt x="9950" y="39022"/>
                    <a:pt x="9379" y="39022"/>
                  </a:cubicBezTo>
                  <a:cubicBezTo>
                    <a:pt x="8044" y="39022"/>
                    <a:pt x="6677" y="39502"/>
                    <a:pt x="5409" y="39849"/>
                  </a:cubicBezTo>
                  <a:cubicBezTo>
                    <a:pt x="4975" y="39891"/>
                    <a:pt x="4551" y="39905"/>
                    <a:pt x="4127" y="39905"/>
                  </a:cubicBezTo>
                  <a:cubicBezTo>
                    <a:pt x="3364" y="39905"/>
                    <a:pt x="2605" y="39859"/>
                    <a:pt x="1805" y="39852"/>
                  </a:cubicBezTo>
                  <a:lnTo>
                    <a:pt x="1805" y="39852"/>
                  </a:lnTo>
                  <a:cubicBezTo>
                    <a:pt x="2127" y="40247"/>
                    <a:pt x="3075" y="40406"/>
                    <a:pt x="3781" y="40406"/>
                  </a:cubicBezTo>
                  <a:cubicBezTo>
                    <a:pt x="3951" y="40406"/>
                    <a:pt x="4107" y="40397"/>
                    <a:pt x="4237" y="40379"/>
                  </a:cubicBezTo>
                  <a:cubicBezTo>
                    <a:pt x="5061" y="40209"/>
                    <a:pt x="5810" y="39850"/>
                    <a:pt x="6660" y="39836"/>
                  </a:cubicBezTo>
                  <a:lnTo>
                    <a:pt x="9072" y="39653"/>
                  </a:lnTo>
                  <a:cubicBezTo>
                    <a:pt x="9614" y="39607"/>
                    <a:pt x="10148" y="39574"/>
                    <a:pt x="10696" y="39574"/>
                  </a:cubicBezTo>
                  <a:cubicBezTo>
                    <a:pt x="10863" y="39574"/>
                    <a:pt x="11031" y="39577"/>
                    <a:pt x="11201" y="39584"/>
                  </a:cubicBezTo>
                  <a:cubicBezTo>
                    <a:pt x="11403" y="39944"/>
                    <a:pt x="11616" y="40298"/>
                    <a:pt x="11839" y="40645"/>
                  </a:cubicBezTo>
                  <a:cubicBezTo>
                    <a:pt x="11479" y="40492"/>
                    <a:pt x="11009" y="40428"/>
                    <a:pt x="10555" y="40428"/>
                  </a:cubicBezTo>
                  <a:cubicBezTo>
                    <a:pt x="10145" y="40428"/>
                    <a:pt x="9748" y="40480"/>
                    <a:pt x="9455" y="40564"/>
                  </a:cubicBezTo>
                  <a:cubicBezTo>
                    <a:pt x="8004" y="40926"/>
                    <a:pt x="6916" y="41909"/>
                    <a:pt x="5602" y="42500"/>
                  </a:cubicBezTo>
                  <a:cubicBezTo>
                    <a:pt x="5029" y="42676"/>
                    <a:pt x="4451" y="42749"/>
                    <a:pt x="3869" y="42749"/>
                  </a:cubicBezTo>
                  <a:cubicBezTo>
                    <a:pt x="3096" y="42749"/>
                    <a:pt x="2317" y="42621"/>
                    <a:pt x="1534" y="42437"/>
                  </a:cubicBezTo>
                  <a:lnTo>
                    <a:pt x="1504" y="42488"/>
                  </a:lnTo>
                  <a:cubicBezTo>
                    <a:pt x="2112" y="43000"/>
                    <a:pt x="2887" y="43242"/>
                    <a:pt x="3668" y="43242"/>
                  </a:cubicBezTo>
                  <a:cubicBezTo>
                    <a:pt x="4373" y="43242"/>
                    <a:pt x="5083" y="43045"/>
                    <a:pt x="5681" y="42672"/>
                  </a:cubicBezTo>
                  <a:cubicBezTo>
                    <a:pt x="7530" y="41942"/>
                    <a:pt x="9389" y="40905"/>
                    <a:pt x="11386" y="40905"/>
                  </a:cubicBezTo>
                  <a:cubicBezTo>
                    <a:pt x="11601" y="40905"/>
                    <a:pt x="11817" y="40917"/>
                    <a:pt x="12036" y="40943"/>
                  </a:cubicBezTo>
                  <a:cubicBezTo>
                    <a:pt x="12230" y="41236"/>
                    <a:pt x="12432" y="41524"/>
                    <a:pt x="12640" y="41806"/>
                  </a:cubicBezTo>
                  <a:cubicBezTo>
                    <a:pt x="12236" y="41619"/>
                    <a:pt x="11793" y="41534"/>
                    <a:pt x="11346" y="41534"/>
                  </a:cubicBezTo>
                  <a:cubicBezTo>
                    <a:pt x="10828" y="41534"/>
                    <a:pt x="10305" y="41648"/>
                    <a:pt x="9829" y="41851"/>
                  </a:cubicBezTo>
                  <a:cubicBezTo>
                    <a:pt x="9088" y="42081"/>
                    <a:pt x="8286" y="42214"/>
                    <a:pt x="7645" y="42703"/>
                  </a:cubicBezTo>
                  <a:cubicBezTo>
                    <a:pt x="6730" y="43393"/>
                    <a:pt x="5814" y="43805"/>
                    <a:pt x="4752" y="44296"/>
                  </a:cubicBezTo>
                  <a:cubicBezTo>
                    <a:pt x="4858" y="44346"/>
                    <a:pt x="4998" y="44367"/>
                    <a:pt x="5157" y="44367"/>
                  </a:cubicBezTo>
                  <a:cubicBezTo>
                    <a:pt x="5747" y="44367"/>
                    <a:pt x="6607" y="44072"/>
                    <a:pt x="7046" y="43850"/>
                  </a:cubicBezTo>
                  <a:cubicBezTo>
                    <a:pt x="7745" y="43474"/>
                    <a:pt x="8187" y="42884"/>
                    <a:pt x="8851" y="42468"/>
                  </a:cubicBezTo>
                  <a:cubicBezTo>
                    <a:pt x="9422" y="42094"/>
                    <a:pt x="10044" y="41983"/>
                    <a:pt x="10687" y="41983"/>
                  </a:cubicBezTo>
                  <a:cubicBezTo>
                    <a:pt x="11423" y="41983"/>
                    <a:pt x="12186" y="42129"/>
                    <a:pt x="12932" y="42194"/>
                  </a:cubicBezTo>
                  <a:cubicBezTo>
                    <a:pt x="13167" y="42499"/>
                    <a:pt x="13409" y="42798"/>
                    <a:pt x="13659" y="43087"/>
                  </a:cubicBezTo>
                  <a:cubicBezTo>
                    <a:pt x="12914" y="42665"/>
                    <a:pt x="12050" y="42430"/>
                    <a:pt x="11193" y="42430"/>
                  </a:cubicBezTo>
                  <a:cubicBezTo>
                    <a:pt x="10596" y="42430"/>
                    <a:pt x="10003" y="42543"/>
                    <a:pt x="9455" y="42787"/>
                  </a:cubicBezTo>
                  <a:cubicBezTo>
                    <a:pt x="7920" y="43575"/>
                    <a:pt x="6451" y="44115"/>
                    <a:pt x="4941" y="44955"/>
                  </a:cubicBezTo>
                  <a:lnTo>
                    <a:pt x="4955" y="45011"/>
                  </a:lnTo>
                  <a:cubicBezTo>
                    <a:pt x="6261" y="44994"/>
                    <a:pt x="7462" y="44367"/>
                    <a:pt x="8399" y="43515"/>
                  </a:cubicBezTo>
                  <a:cubicBezTo>
                    <a:pt x="9110" y="43135"/>
                    <a:pt x="9865" y="42998"/>
                    <a:pt x="10635" y="42998"/>
                  </a:cubicBezTo>
                  <a:cubicBezTo>
                    <a:pt x="11780" y="42998"/>
                    <a:pt x="12959" y="43301"/>
                    <a:pt x="14079" y="43564"/>
                  </a:cubicBezTo>
                  <a:cubicBezTo>
                    <a:pt x="14420" y="43940"/>
                    <a:pt x="14772" y="44301"/>
                    <a:pt x="15134" y="44647"/>
                  </a:cubicBezTo>
                  <a:cubicBezTo>
                    <a:pt x="14048" y="44121"/>
                    <a:pt x="12836" y="43845"/>
                    <a:pt x="11626" y="43845"/>
                  </a:cubicBezTo>
                  <a:cubicBezTo>
                    <a:pt x="10988" y="43845"/>
                    <a:pt x="10351" y="43922"/>
                    <a:pt x="9734" y="44079"/>
                  </a:cubicBezTo>
                  <a:cubicBezTo>
                    <a:pt x="7807" y="44639"/>
                    <a:pt x="6085" y="45445"/>
                    <a:pt x="4126" y="45880"/>
                  </a:cubicBezTo>
                  <a:lnTo>
                    <a:pt x="4122" y="45938"/>
                  </a:lnTo>
                  <a:cubicBezTo>
                    <a:pt x="4382" y="45994"/>
                    <a:pt x="4639" y="46019"/>
                    <a:pt x="4893" y="46019"/>
                  </a:cubicBezTo>
                  <a:cubicBezTo>
                    <a:pt x="5531" y="46019"/>
                    <a:pt x="6151" y="45860"/>
                    <a:pt x="6741" y="45615"/>
                  </a:cubicBezTo>
                  <a:lnTo>
                    <a:pt x="6741" y="45615"/>
                  </a:lnTo>
                  <a:lnTo>
                    <a:pt x="6717" y="45667"/>
                  </a:lnTo>
                  <a:cubicBezTo>
                    <a:pt x="7239" y="46069"/>
                    <a:pt x="7882" y="46313"/>
                    <a:pt x="8547" y="46359"/>
                  </a:cubicBezTo>
                  <a:cubicBezTo>
                    <a:pt x="8582" y="46396"/>
                    <a:pt x="8620" y="46430"/>
                    <a:pt x="8658" y="46463"/>
                  </a:cubicBezTo>
                  <a:cubicBezTo>
                    <a:pt x="9015" y="46790"/>
                    <a:pt x="9446" y="46897"/>
                    <a:pt x="9888" y="46897"/>
                  </a:cubicBezTo>
                  <a:cubicBezTo>
                    <a:pt x="10296" y="46897"/>
                    <a:pt x="10714" y="46806"/>
                    <a:pt x="11092" y="46712"/>
                  </a:cubicBezTo>
                  <a:cubicBezTo>
                    <a:pt x="12099" y="46658"/>
                    <a:pt x="13127" y="46483"/>
                    <a:pt x="14148" y="46403"/>
                  </a:cubicBezTo>
                  <a:lnTo>
                    <a:pt x="14148" y="46403"/>
                  </a:lnTo>
                  <a:cubicBezTo>
                    <a:pt x="13154" y="46922"/>
                    <a:pt x="12226" y="47595"/>
                    <a:pt x="11087" y="47651"/>
                  </a:cubicBezTo>
                  <a:cubicBezTo>
                    <a:pt x="10064" y="47548"/>
                    <a:pt x="9088" y="47346"/>
                    <a:pt x="8050" y="47346"/>
                  </a:cubicBezTo>
                  <a:cubicBezTo>
                    <a:pt x="7898" y="47346"/>
                    <a:pt x="7745" y="47350"/>
                    <a:pt x="7589" y="47360"/>
                  </a:cubicBezTo>
                  <a:cubicBezTo>
                    <a:pt x="8204" y="47819"/>
                    <a:pt x="8956" y="47953"/>
                    <a:pt x="9741" y="47953"/>
                  </a:cubicBezTo>
                  <a:cubicBezTo>
                    <a:pt x="10600" y="47953"/>
                    <a:pt x="11498" y="47793"/>
                    <a:pt x="12300" y="47719"/>
                  </a:cubicBezTo>
                  <a:cubicBezTo>
                    <a:pt x="13497" y="47586"/>
                    <a:pt x="14465" y="46881"/>
                    <a:pt x="15496" y="46370"/>
                  </a:cubicBezTo>
                  <a:cubicBezTo>
                    <a:pt x="15592" y="46374"/>
                    <a:pt x="15690" y="46381"/>
                    <a:pt x="15785" y="46388"/>
                  </a:cubicBezTo>
                  <a:cubicBezTo>
                    <a:pt x="14889" y="46886"/>
                    <a:pt x="14186" y="47655"/>
                    <a:pt x="13575" y="48428"/>
                  </a:cubicBezTo>
                  <a:cubicBezTo>
                    <a:pt x="13064" y="49191"/>
                    <a:pt x="12304" y="49683"/>
                    <a:pt x="11399" y="49683"/>
                  </a:cubicBezTo>
                  <a:cubicBezTo>
                    <a:pt x="11281" y="49683"/>
                    <a:pt x="11161" y="49675"/>
                    <a:pt x="11038" y="49657"/>
                  </a:cubicBezTo>
                  <a:lnTo>
                    <a:pt x="11017" y="49713"/>
                  </a:lnTo>
                  <a:cubicBezTo>
                    <a:pt x="11308" y="49872"/>
                    <a:pt x="11642" y="49949"/>
                    <a:pt x="11983" y="49949"/>
                  </a:cubicBezTo>
                  <a:cubicBezTo>
                    <a:pt x="12217" y="49949"/>
                    <a:pt x="12455" y="49912"/>
                    <a:pt x="12684" y="49841"/>
                  </a:cubicBezTo>
                  <a:cubicBezTo>
                    <a:pt x="14246" y="49245"/>
                    <a:pt x="14844" y="47424"/>
                    <a:pt x="16197" y="46537"/>
                  </a:cubicBezTo>
                  <a:cubicBezTo>
                    <a:pt x="16239" y="46509"/>
                    <a:pt x="16282" y="46482"/>
                    <a:pt x="16324" y="46455"/>
                  </a:cubicBezTo>
                  <a:cubicBezTo>
                    <a:pt x="16505" y="46486"/>
                    <a:pt x="16686" y="46524"/>
                    <a:pt x="16865" y="46572"/>
                  </a:cubicBezTo>
                  <a:cubicBezTo>
                    <a:pt x="16783" y="46467"/>
                    <a:pt x="16692" y="46374"/>
                    <a:pt x="16595" y="46291"/>
                  </a:cubicBezTo>
                  <a:cubicBezTo>
                    <a:pt x="16689" y="46238"/>
                    <a:pt x="16783" y="46185"/>
                    <a:pt x="16878" y="46133"/>
                  </a:cubicBezTo>
                  <a:cubicBezTo>
                    <a:pt x="16977" y="46207"/>
                    <a:pt x="17075" y="46281"/>
                    <a:pt x="17175" y="46353"/>
                  </a:cubicBezTo>
                  <a:cubicBezTo>
                    <a:pt x="17090" y="46271"/>
                    <a:pt x="17006" y="46190"/>
                    <a:pt x="16923" y="46110"/>
                  </a:cubicBezTo>
                  <a:cubicBezTo>
                    <a:pt x="17622" y="45732"/>
                    <a:pt x="18371" y="45388"/>
                    <a:pt x="18969" y="44847"/>
                  </a:cubicBezTo>
                  <a:cubicBezTo>
                    <a:pt x="19768" y="44084"/>
                    <a:pt x="20353" y="43111"/>
                    <a:pt x="20626" y="42050"/>
                  </a:cubicBezTo>
                  <a:lnTo>
                    <a:pt x="20626" y="42050"/>
                  </a:lnTo>
                  <a:cubicBezTo>
                    <a:pt x="19578" y="43134"/>
                    <a:pt x="18776" y="44664"/>
                    <a:pt x="17498" y="45596"/>
                  </a:cubicBezTo>
                  <a:cubicBezTo>
                    <a:pt x="17279" y="45758"/>
                    <a:pt x="17029" y="45861"/>
                    <a:pt x="16770" y="45960"/>
                  </a:cubicBezTo>
                  <a:cubicBezTo>
                    <a:pt x="16679" y="45871"/>
                    <a:pt x="16590" y="45782"/>
                    <a:pt x="16501" y="45694"/>
                  </a:cubicBezTo>
                  <a:cubicBezTo>
                    <a:pt x="18414" y="44432"/>
                    <a:pt x="19945" y="41113"/>
                    <a:pt x="20012" y="40968"/>
                  </a:cubicBezTo>
                  <a:lnTo>
                    <a:pt x="19477" y="40724"/>
                  </a:lnTo>
                  <a:cubicBezTo>
                    <a:pt x="19461" y="40758"/>
                    <a:pt x="17894" y="44158"/>
                    <a:pt x="16080" y="45263"/>
                  </a:cubicBezTo>
                  <a:cubicBezTo>
                    <a:pt x="16010" y="45190"/>
                    <a:pt x="15939" y="45117"/>
                    <a:pt x="15868" y="45042"/>
                  </a:cubicBezTo>
                  <a:cubicBezTo>
                    <a:pt x="16229" y="44884"/>
                    <a:pt x="16796" y="44171"/>
                    <a:pt x="16997" y="43898"/>
                  </a:cubicBezTo>
                  <a:cubicBezTo>
                    <a:pt x="17509" y="43209"/>
                    <a:pt x="17678" y="42340"/>
                    <a:pt x="18069" y="41592"/>
                  </a:cubicBezTo>
                  <a:cubicBezTo>
                    <a:pt x="18598" y="40913"/>
                    <a:pt x="19039" y="40172"/>
                    <a:pt x="19012" y="39256"/>
                  </a:cubicBezTo>
                  <a:lnTo>
                    <a:pt x="18956" y="39237"/>
                  </a:lnTo>
                  <a:cubicBezTo>
                    <a:pt x="18363" y="39910"/>
                    <a:pt x="18119" y="40682"/>
                    <a:pt x="17899" y="41507"/>
                  </a:cubicBezTo>
                  <a:cubicBezTo>
                    <a:pt x="17212" y="42686"/>
                    <a:pt x="16224" y="43624"/>
                    <a:pt x="15782" y="44951"/>
                  </a:cubicBezTo>
                  <a:cubicBezTo>
                    <a:pt x="15429" y="44575"/>
                    <a:pt x="15086" y="44193"/>
                    <a:pt x="14752" y="43803"/>
                  </a:cubicBezTo>
                  <a:cubicBezTo>
                    <a:pt x="15164" y="43586"/>
                    <a:pt x="15775" y="42851"/>
                    <a:pt x="16028" y="42550"/>
                  </a:cubicBezTo>
                  <a:cubicBezTo>
                    <a:pt x="16641" y="41795"/>
                    <a:pt x="16945" y="40844"/>
                    <a:pt x="17468" y="40035"/>
                  </a:cubicBezTo>
                  <a:cubicBezTo>
                    <a:pt x="18127" y="39311"/>
                    <a:pt x="18704" y="38529"/>
                    <a:pt x="18874" y="37519"/>
                  </a:cubicBezTo>
                  <a:lnTo>
                    <a:pt x="18822" y="37492"/>
                  </a:lnTo>
                  <a:cubicBezTo>
                    <a:pt x="18072" y="38175"/>
                    <a:pt x="17673" y="39030"/>
                    <a:pt x="17307" y="39933"/>
                  </a:cubicBezTo>
                  <a:cubicBezTo>
                    <a:pt x="16414" y="41194"/>
                    <a:pt x="15268" y="42231"/>
                    <a:pt x="14650" y="43681"/>
                  </a:cubicBezTo>
                  <a:cubicBezTo>
                    <a:pt x="14292" y="43255"/>
                    <a:pt x="13944" y="42820"/>
                    <a:pt x="13612" y="42374"/>
                  </a:cubicBezTo>
                  <a:cubicBezTo>
                    <a:pt x="14098" y="42192"/>
                    <a:pt x="14819" y="41532"/>
                    <a:pt x="15130" y="41239"/>
                  </a:cubicBezTo>
                  <a:cubicBezTo>
                    <a:pt x="15888" y="40500"/>
                    <a:pt x="16326" y="39519"/>
                    <a:pt x="16964" y="38694"/>
                  </a:cubicBezTo>
                  <a:cubicBezTo>
                    <a:pt x="17728" y="37966"/>
                    <a:pt x="18408" y="37165"/>
                    <a:pt x="18694" y="36106"/>
                  </a:cubicBezTo>
                  <a:lnTo>
                    <a:pt x="18645" y="36074"/>
                  </a:lnTo>
                  <a:cubicBezTo>
                    <a:pt x="17804" y="36764"/>
                    <a:pt x="17299" y="37649"/>
                    <a:pt x="16812" y="38579"/>
                  </a:cubicBezTo>
                  <a:cubicBezTo>
                    <a:pt x="15744" y="39846"/>
                    <a:pt x="14467" y="40862"/>
                    <a:pt x="13506" y="42230"/>
                  </a:cubicBezTo>
                  <a:cubicBezTo>
                    <a:pt x="13304" y="41955"/>
                    <a:pt x="13107" y="41676"/>
                    <a:pt x="12917" y="41391"/>
                  </a:cubicBezTo>
                  <a:cubicBezTo>
                    <a:pt x="12851" y="41299"/>
                    <a:pt x="12784" y="41204"/>
                    <a:pt x="12720" y="41110"/>
                  </a:cubicBezTo>
                  <a:cubicBezTo>
                    <a:pt x="14451" y="40719"/>
                    <a:pt x="15839" y="39083"/>
                    <a:pt x="16750" y="37578"/>
                  </a:cubicBezTo>
                  <a:cubicBezTo>
                    <a:pt x="17493" y="36735"/>
                    <a:pt x="18153" y="35879"/>
                    <a:pt x="18772" y="34926"/>
                  </a:cubicBezTo>
                  <a:lnTo>
                    <a:pt x="18738" y="34877"/>
                  </a:lnTo>
                  <a:cubicBezTo>
                    <a:pt x="17626" y="35376"/>
                    <a:pt x="17047" y="36435"/>
                    <a:pt x="16588" y="37477"/>
                  </a:cubicBezTo>
                  <a:cubicBezTo>
                    <a:pt x="15542" y="38919"/>
                    <a:pt x="13905" y="39735"/>
                    <a:pt x="12635" y="40985"/>
                  </a:cubicBezTo>
                  <a:cubicBezTo>
                    <a:pt x="12430" y="40679"/>
                    <a:pt x="12233" y="40370"/>
                    <a:pt x="12048" y="40056"/>
                  </a:cubicBezTo>
                  <a:cubicBezTo>
                    <a:pt x="13874" y="39316"/>
                    <a:pt x="15202" y="37835"/>
                    <a:pt x="16317" y="36254"/>
                  </a:cubicBezTo>
                  <a:cubicBezTo>
                    <a:pt x="17157" y="35422"/>
                    <a:pt x="17953" y="34618"/>
                    <a:pt x="18816" y="33793"/>
                  </a:cubicBezTo>
                  <a:lnTo>
                    <a:pt x="18794" y="33739"/>
                  </a:lnTo>
                  <a:cubicBezTo>
                    <a:pt x="17531" y="34020"/>
                    <a:pt x="16737" y="35084"/>
                    <a:pt x="16163" y="36141"/>
                  </a:cubicBezTo>
                  <a:cubicBezTo>
                    <a:pt x="15465" y="37090"/>
                    <a:pt x="14388" y="37688"/>
                    <a:pt x="13518" y="38460"/>
                  </a:cubicBezTo>
                  <a:cubicBezTo>
                    <a:pt x="12986" y="38918"/>
                    <a:pt x="12463" y="39390"/>
                    <a:pt x="11963" y="39910"/>
                  </a:cubicBezTo>
                  <a:cubicBezTo>
                    <a:pt x="11649" y="39366"/>
                    <a:pt x="11363" y="38813"/>
                    <a:pt x="11107" y="38250"/>
                  </a:cubicBezTo>
                  <a:cubicBezTo>
                    <a:pt x="12593" y="38129"/>
                    <a:pt x="14181" y="37174"/>
                    <a:pt x="15229" y="36073"/>
                  </a:cubicBezTo>
                  <a:cubicBezTo>
                    <a:pt x="16324" y="34845"/>
                    <a:pt x="17339" y="33627"/>
                    <a:pt x="18637" y="32638"/>
                  </a:cubicBezTo>
                  <a:lnTo>
                    <a:pt x="18626" y="32580"/>
                  </a:lnTo>
                  <a:cubicBezTo>
                    <a:pt x="18182" y="32596"/>
                    <a:pt x="17784" y="32808"/>
                    <a:pt x="17435" y="33050"/>
                  </a:cubicBezTo>
                  <a:cubicBezTo>
                    <a:pt x="16704" y="33512"/>
                    <a:pt x="16313" y="34305"/>
                    <a:pt x="15897" y="35011"/>
                  </a:cubicBezTo>
                  <a:cubicBezTo>
                    <a:pt x="14606" y="36462"/>
                    <a:pt x="12648" y="37031"/>
                    <a:pt x="11045" y="38114"/>
                  </a:cubicBezTo>
                  <a:cubicBezTo>
                    <a:pt x="10879" y="37738"/>
                    <a:pt x="10725" y="37361"/>
                    <a:pt x="10583" y="36979"/>
                  </a:cubicBezTo>
                  <a:cubicBezTo>
                    <a:pt x="12888" y="36731"/>
                    <a:pt x="14755" y="35260"/>
                    <a:pt x="16319" y="33633"/>
                  </a:cubicBezTo>
                  <a:cubicBezTo>
                    <a:pt x="17082" y="32969"/>
                    <a:pt x="17632" y="31993"/>
                    <a:pt x="18435" y="31426"/>
                  </a:cubicBezTo>
                  <a:lnTo>
                    <a:pt x="18440" y="31368"/>
                  </a:lnTo>
                  <a:cubicBezTo>
                    <a:pt x="17953" y="31368"/>
                    <a:pt x="17586" y="31671"/>
                    <a:pt x="17249" y="31932"/>
                  </a:cubicBezTo>
                  <a:cubicBezTo>
                    <a:pt x="16550" y="32453"/>
                    <a:pt x="16201" y="33283"/>
                    <a:pt x="15708" y="33946"/>
                  </a:cubicBezTo>
                  <a:cubicBezTo>
                    <a:pt x="14227" y="35281"/>
                    <a:pt x="12229" y="35783"/>
                    <a:pt x="10517" y="36798"/>
                  </a:cubicBezTo>
                  <a:cubicBezTo>
                    <a:pt x="10396" y="36460"/>
                    <a:pt x="10284" y="36118"/>
                    <a:pt x="10182" y="35776"/>
                  </a:cubicBezTo>
                  <a:cubicBezTo>
                    <a:pt x="11806" y="35362"/>
                    <a:pt x="13150" y="34271"/>
                    <a:pt x="14535" y="33375"/>
                  </a:cubicBezTo>
                  <a:cubicBezTo>
                    <a:pt x="15729" y="32470"/>
                    <a:pt x="16497" y="31115"/>
                    <a:pt x="17907" y="30541"/>
                  </a:cubicBezTo>
                  <a:lnTo>
                    <a:pt x="17902" y="30482"/>
                  </a:lnTo>
                  <a:cubicBezTo>
                    <a:pt x="17113" y="30549"/>
                    <a:pt x="16445" y="31014"/>
                    <a:pt x="15848" y="31477"/>
                  </a:cubicBezTo>
                  <a:cubicBezTo>
                    <a:pt x="14174" y="32907"/>
                    <a:pt x="12768" y="34850"/>
                    <a:pt x="10533" y="35363"/>
                  </a:cubicBezTo>
                  <a:cubicBezTo>
                    <a:pt x="10378" y="35397"/>
                    <a:pt x="10224" y="35413"/>
                    <a:pt x="10076" y="35413"/>
                  </a:cubicBezTo>
                  <a:cubicBezTo>
                    <a:pt x="9956" y="34978"/>
                    <a:pt x="9853" y="34539"/>
                    <a:pt x="9762" y="34100"/>
                  </a:cubicBezTo>
                  <a:cubicBezTo>
                    <a:pt x="11588" y="33776"/>
                    <a:pt x="13342" y="33093"/>
                    <a:pt x="14882" y="32057"/>
                  </a:cubicBezTo>
                  <a:cubicBezTo>
                    <a:pt x="15423" y="31693"/>
                    <a:pt x="15925" y="31270"/>
                    <a:pt x="16383" y="30812"/>
                  </a:cubicBezTo>
                  <a:lnTo>
                    <a:pt x="16348" y="30765"/>
                  </a:lnTo>
                  <a:cubicBezTo>
                    <a:pt x="15779" y="31076"/>
                    <a:pt x="15235" y="31405"/>
                    <a:pt x="14658" y="31673"/>
                  </a:cubicBezTo>
                  <a:cubicBezTo>
                    <a:pt x="13058" y="32463"/>
                    <a:pt x="11388" y="33139"/>
                    <a:pt x="9678" y="33654"/>
                  </a:cubicBezTo>
                  <a:cubicBezTo>
                    <a:pt x="9618" y="33315"/>
                    <a:pt x="9566" y="32975"/>
                    <a:pt x="9522" y="32634"/>
                  </a:cubicBezTo>
                  <a:lnTo>
                    <a:pt x="9522" y="32634"/>
                  </a:lnTo>
                  <a:cubicBezTo>
                    <a:pt x="9679" y="32655"/>
                    <a:pt x="9834" y="32666"/>
                    <a:pt x="9989" y="32666"/>
                  </a:cubicBezTo>
                  <a:cubicBezTo>
                    <a:pt x="10730" y="32666"/>
                    <a:pt x="11447" y="32434"/>
                    <a:pt x="12124" y="32118"/>
                  </a:cubicBezTo>
                  <a:cubicBezTo>
                    <a:pt x="13688" y="31697"/>
                    <a:pt x="15573" y="31378"/>
                    <a:pt x="16709" y="30228"/>
                  </a:cubicBezTo>
                  <a:lnTo>
                    <a:pt x="16709" y="30228"/>
                  </a:lnTo>
                  <a:cubicBezTo>
                    <a:pt x="14982" y="30328"/>
                    <a:pt x="13632" y="31382"/>
                    <a:pt x="12072" y="31934"/>
                  </a:cubicBezTo>
                  <a:cubicBezTo>
                    <a:pt x="11187" y="32017"/>
                    <a:pt x="10339" y="32085"/>
                    <a:pt x="9491" y="32386"/>
                  </a:cubicBezTo>
                  <a:cubicBezTo>
                    <a:pt x="9459" y="32110"/>
                    <a:pt x="9433" y="31831"/>
                    <a:pt x="9412" y="31554"/>
                  </a:cubicBezTo>
                  <a:cubicBezTo>
                    <a:pt x="10577" y="30881"/>
                    <a:pt x="12074" y="31350"/>
                    <a:pt x="13350" y="30965"/>
                  </a:cubicBezTo>
                  <a:cubicBezTo>
                    <a:pt x="14795" y="30619"/>
                    <a:pt x="16201" y="30069"/>
                    <a:pt x="17432" y="29233"/>
                  </a:cubicBezTo>
                  <a:lnTo>
                    <a:pt x="17432" y="29233"/>
                  </a:lnTo>
                  <a:cubicBezTo>
                    <a:pt x="16111" y="29525"/>
                    <a:pt x="14618" y="30127"/>
                    <a:pt x="13218" y="30348"/>
                  </a:cubicBezTo>
                  <a:cubicBezTo>
                    <a:pt x="11962" y="30710"/>
                    <a:pt x="10477" y="30393"/>
                    <a:pt x="9384" y="31144"/>
                  </a:cubicBezTo>
                  <a:cubicBezTo>
                    <a:pt x="9366" y="30833"/>
                    <a:pt x="9354" y="30523"/>
                    <a:pt x="9350" y="30211"/>
                  </a:cubicBezTo>
                  <a:cubicBezTo>
                    <a:pt x="9959" y="29954"/>
                    <a:pt x="10627" y="29840"/>
                    <a:pt x="11294" y="29840"/>
                  </a:cubicBezTo>
                  <a:cubicBezTo>
                    <a:pt x="11569" y="29840"/>
                    <a:pt x="11844" y="29860"/>
                    <a:pt x="12114" y="29896"/>
                  </a:cubicBezTo>
                  <a:cubicBezTo>
                    <a:pt x="12284" y="29915"/>
                    <a:pt x="12454" y="29923"/>
                    <a:pt x="12623" y="29923"/>
                  </a:cubicBezTo>
                  <a:cubicBezTo>
                    <a:pt x="13576" y="29923"/>
                    <a:pt x="14509" y="29654"/>
                    <a:pt x="15398" y="29364"/>
                  </a:cubicBezTo>
                  <a:cubicBezTo>
                    <a:pt x="16087" y="29124"/>
                    <a:pt x="16758" y="28838"/>
                    <a:pt x="17396" y="28489"/>
                  </a:cubicBezTo>
                  <a:lnTo>
                    <a:pt x="17375" y="28434"/>
                  </a:lnTo>
                  <a:cubicBezTo>
                    <a:pt x="15700" y="28808"/>
                    <a:pt x="14068" y="29293"/>
                    <a:pt x="12388" y="29293"/>
                  </a:cubicBezTo>
                  <a:cubicBezTo>
                    <a:pt x="12317" y="29293"/>
                    <a:pt x="12247" y="29292"/>
                    <a:pt x="12176" y="29290"/>
                  </a:cubicBezTo>
                  <a:cubicBezTo>
                    <a:pt x="11998" y="29276"/>
                    <a:pt x="11818" y="29268"/>
                    <a:pt x="11638" y="29268"/>
                  </a:cubicBezTo>
                  <a:cubicBezTo>
                    <a:pt x="10845" y="29268"/>
                    <a:pt x="10047" y="29420"/>
                    <a:pt x="9349" y="29805"/>
                  </a:cubicBezTo>
                  <a:cubicBezTo>
                    <a:pt x="9350" y="29488"/>
                    <a:pt x="9358" y="29173"/>
                    <a:pt x="9372" y="28857"/>
                  </a:cubicBezTo>
                  <a:cubicBezTo>
                    <a:pt x="9944" y="28647"/>
                    <a:pt x="10524" y="28578"/>
                    <a:pt x="11108" y="28578"/>
                  </a:cubicBezTo>
                  <a:cubicBezTo>
                    <a:pt x="11857" y="28578"/>
                    <a:pt x="12612" y="28692"/>
                    <a:pt x="13362" y="28769"/>
                  </a:cubicBezTo>
                  <a:cubicBezTo>
                    <a:pt x="14692" y="28750"/>
                    <a:pt x="16726" y="28510"/>
                    <a:pt x="17650" y="27625"/>
                  </a:cubicBezTo>
                  <a:lnTo>
                    <a:pt x="17650" y="27625"/>
                  </a:lnTo>
                  <a:cubicBezTo>
                    <a:pt x="16519" y="28022"/>
                    <a:pt x="15351" y="28124"/>
                    <a:pt x="14178" y="28124"/>
                  </a:cubicBezTo>
                  <a:cubicBezTo>
                    <a:pt x="13170" y="28124"/>
                    <a:pt x="12158" y="28049"/>
                    <a:pt x="11161" y="28019"/>
                  </a:cubicBezTo>
                  <a:cubicBezTo>
                    <a:pt x="10533" y="28084"/>
                    <a:pt x="9944" y="28270"/>
                    <a:pt x="9390" y="28531"/>
                  </a:cubicBezTo>
                  <a:cubicBezTo>
                    <a:pt x="9403" y="28316"/>
                    <a:pt x="9419" y="28100"/>
                    <a:pt x="9438" y="27884"/>
                  </a:cubicBezTo>
                  <a:cubicBezTo>
                    <a:pt x="10063" y="27078"/>
                    <a:pt x="10870" y="26572"/>
                    <a:pt x="11814" y="26572"/>
                  </a:cubicBezTo>
                  <a:cubicBezTo>
                    <a:pt x="12180" y="26572"/>
                    <a:pt x="12567" y="26648"/>
                    <a:pt x="12972" y="26812"/>
                  </a:cubicBezTo>
                  <a:cubicBezTo>
                    <a:pt x="13832" y="27026"/>
                    <a:pt x="14777" y="27242"/>
                    <a:pt x="15698" y="27242"/>
                  </a:cubicBezTo>
                  <a:cubicBezTo>
                    <a:pt x="16368" y="27242"/>
                    <a:pt x="17025" y="27128"/>
                    <a:pt x="17629" y="26815"/>
                  </a:cubicBezTo>
                  <a:lnTo>
                    <a:pt x="17606" y="26761"/>
                  </a:lnTo>
                  <a:cubicBezTo>
                    <a:pt x="17245" y="26854"/>
                    <a:pt x="16881" y="26892"/>
                    <a:pt x="16518" y="26892"/>
                  </a:cubicBezTo>
                  <a:cubicBezTo>
                    <a:pt x="16127" y="26892"/>
                    <a:pt x="15737" y="26848"/>
                    <a:pt x="15353" y="26777"/>
                  </a:cubicBezTo>
                  <a:cubicBezTo>
                    <a:pt x="14198" y="26623"/>
                    <a:pt x="13108" y="26076"/>
                    <a:pt x="11942" y="25953"/>
                  </a:cubicBezTo>
                  <a:cubicBezTo>
                    <a:pt x="11895" y="25950"/>
                    <a:pt x="11848" y="25949"/>
                    <a:pt x="11802" y="25949"/>
                  </a:cubicBezTo>
                  <a:cubicBezTo>
                    <a:pt x="10908" y="25949"/>
                    <a:pt x="10096" y="26427"/>
                    <a:pt x="9521" y="27091"/>
                  </a:cubicBezTo>
                  <a:cubicBezTo>
                    <a:pt x="9529" y="27031"/>
                    <a:pt x="9536" y="26972"/>
                    <a:pt x="9545" y="26913"/>
                  </a:cubicBezTo>
                  <a:cubicBezTo>
                    <a:pt x="10470" y="25869"/>
                    <a:pt x="11281" y="25526"/>
                    <a:pt x="12065" y="25526"/>
                  </a:cubicBezTo>
                  <a:cubicBezTo>
                    <a:pt x="13573" y="25526"/>
                    <a:pt x="14979" y="26796"/>
                    <a:pt x="16890" y="26796"/>
                  </a:cubicBezTo>
                  <a:cubicBezTo>
                    <a:pt x="17021" y="26796"/>
                    <a:pt x="17155" y="26790"/>
                    <a:pt x="17291" y="26777"/>
                  </a:cubicBezTo>
                  <a:lnTo>
                    <a:pt x="17292" y="26719"/>
                  </a:lnTo>
                  <a:cubicBezTo>
                    <a:pt x="16549" y="26611"/>
                    <a:pt x="15854" y="26404"/>
                    <a:pt x="15225" y="26043"/>
                  </a:cubicBezTo>
                  <a:cubicBezTo>
                    <a:pt x="14176" y="25343"/>
                    <a:pt x="13138" y="24922"/>
                    <a:pt x="12162" y="24922"/>
                  </a:cubicBezTo>
                  <a:cubicBezTo>
                    <a:pt x="11260" y="24922"/>
                    <a:pt x="10412" y="25282"/>
                    <a:pt x="9659" y="26117"/>
                  </a:cubicBezTo>
                  <a:cubicBezTo>
                    <a:pt x="9689" y="25936"/>
                    <a:pt x="9721" y="25755"/>
                    <a:pt x="9754" y="25575"/>
                  </a:cubicBezTo>
                  <a:cubicBezTo>
                    <a:pt x="10535" y="24720"/>
                    <a:pt x="11487" y="24455"/>
                    <a:pt x="12509" y="24455"/>
                  </a:cubicBezTo>
                  <a:cubicBezTo>
                    <a:pt x="14101" y="24455"/>
                    <a:pt x="15863" y="25099"/>
                    <a:pt x="17413" y="25164"/>
                  </a:cubicBezTo>
                  <a:cubicBezTo>
                    <a:pt x="17837" y="25141"/>
                    <a:pt x="18252" y="25017"/>
                    <a:pt x="18608" y="24815"/>
                  </a:cubicBezTo>
                  <a:lnTo>
                    <a:pt x="18585" y="24761"/>
                  </a:lnTo>
                  <a:cubicBezTo>
                    <a:pt x="18299" y="24849"/>
                    <a:pt x="18015" y="24887"/>
                    <a:pt x="17732" y="24887"/>
                  </a:cubicBezTo>
                  <a:cubicBezTo>
                    <a:pt x="17240" y="24887"/>
                    <a:pt x="16754" y="24772"/>
                    <a:pt x="16280" y="24608"/>
                  </a:cubicBezTo>
                  <a:cubicBezTo>
                    <a:pt x="15225" y="24197"/>
                    <a:pt x="13937" y="23838"/>
                    <a:pt x="12713" y="23838"/>
                  </a:cubicBezTo>
                  <a:cubicBezTo>
                    <a:pt x="11670" y="23838"/>
                    <a:pt x="10674" y="24098"/>
                    <a:pt x="9909" y="24809"/>
                  </a:cubicBezTo>
                  <a:cubicBezTo>
                    <a:pt x="10007" y="24364"/>
                    <a:pt x="10115" y="23921"/>
                    <a:pt x="10237" y="23481"/>
                  </a:cubicBezTo>
                  <a:cubicBezTo>
                    <a:pt x="11133" y="23281"/>
                    <a:pt x="12247" y="22629"/>
                    <a:pt x="13188" y="22629"/>
                  </a:cubicBezTo>
                  <a:cubicBezTo>
                    <a:pt x="13217" y="22629"/>
                    <a:pt x="13245" y="22629"/>
                    <a:pt x="13274" y="22631"/>
                  </a:cubicBezTo>
                  <a:cubicBezTo>
                    <a:pt x="14416" y="22874"/>
                    <a:pt x="15373" y="23698"/>
                    <a:pt x="16593" y="23837"/>
                  </a:cubicBezTo>
                  <a:cubicBezTo>
                    <a:pt x="16752" y="23866"/>
                    <a:pt x="16963" y="23882"/>
                    <a:pt x="17194" y="23882"/>
                  </a:cubicBezTo>
                  <a:cubicBezTo>
                    <a:pt x="17858" y="23882"/>
                    <a:pt x="18690" y="23750"/>
                    <a:pt x="18956" y="23413"/>
                  </a:cubicBezTo>
                  <a:lnTo>
                    <a:pt x="18956" y="23413"/>
                  </a:lnTo>
                  <a:cubicBezTo>
                    <a:pt x="18836" y="23419"/>
                    <a:pt x="18718" y="23421"/>
                    <a:pt x="18600" y="23421"/>
                  </a:cubicBezTo>
                  <a:cubicBezTo>
                    <a:pt x="17152" y="23421"/>
                    <a:pt x="15890" y="23027"/>
                    <a:pt x="14461" y="22719"/>
                  </a:cubicBezTo>
                  <a:cubicBezTo>
                    <a:pt x="13804" y="22585"/>
                    <a:pt x="13124" y="22336"/>
                    <a:pt x="12404" y="22336"/>
                  </a:cubicBezTo>
                  <a:cubicBezTo>
                    <a:pt x="12296" y="22336"/>
                    <a:pt x="12186" y="22342"/>
                    <a:pt x="12076" y="22354"/>
                  </a:cubicBezTo>
                  <a:cubicBezTo>
                    <a:pt x="11417" y="22466"/>
                    <a:pt x="10809" y="22765"/>
                    <a:pt x="10316" y="23198"/>
                  </a:cubicBezTo>
                  <a:cubicBezTo>
                    <a:pt x="10355" y="23064"/>
                    <a:pt x="10395" y="22932"/>
                    <a:pt x="10434" y="22796"/>
                  </a:cubicBezTo>
                  <a:cubicBezTo>
                    <a:pt x="11017" y="22414"/>
                    <a:pt x="11673" y="22115"/>
                    <a:pt x="12335" y="21987"/>
                  </a:cubicBezTo>
                  <a:cubicBezTo>
                    <a:pt x="12529" y="21959"/>
                    <a:pt x="12723" y="21947"/>
                    <a:pt x="12919" y="21947"/>
                  </a:cubicBezTo>
                  <a:cubicBezTo>
                    <a:pt x="14160" y="21947"/>
                    <a:pt x="15449" y="22438"/>
                    <a:pt x="16707" y="22507"/>
                  </a:cubicBezTo>
                  <a:cubicBezTo>
                    <a:pt x="16963" y="22527"/>
                    <a:pt x="17226" y="22545"/>
                    <a:pt x="17491" y="22545"/>
                  </a:cubicBezTo>
                  <a:cubicBezTo>
                    <a:pt x="18008" y="22545"/>
                    <a:pt x="18528" y="22479"/>
                    <a:pt x="18995" y="22244"/>
                  </a:cubicBezTo>
                  <a:lnTo>
                    <a:pt x="18972" y="22189"/>
                  </a:lnTo>
                  <a:cubicBezTo>
                    <a:pt x="18749" y="22237"/>
                    <a:pt x="18526" y="22257"/>
                    <a:pt x="18303" y="22257"/>
                  </a:cubicBezTo>
                  <a:cubicBezTo>
                    <a:pt x="17792" y="22257"/>
                    <a:pt x="17282" y="22153"/>
                    <a:pt x="16776" y="22051"/>
                  </a:cubicBezTo>
                  <a:cubicBezTo>
                    <a:pt x="15560" y="21757"/>
                    <a:pt x="14320" y="21376"/>
                    <a:pt x="13135" y="21376"/>
                  </a:cubicBezTo>
                  <a:cubicBezTo>
                    <a:pt x="12259" y="21376"/>
                    <a:pt x="11412" y="21584"/>
                    <a:pt x="10627" y="22189"/>
                  </a:cubicBezTo>
                  <a:cubicBezTo>
                    <a:pt x="10683" y="22019"/>
                    <a:pt x="10742" y="21850"/>
                    <a:pt x="10801" y="21682"/>
                  </a:cubicBezTo>
                  <a:cubicBezTo>
                    <a:pt x="11445" y="21374"/>
                    <a:pt x="12144" y="21139"/>
                    <a:pt x="12838" y="21139"/>
                  </a:cubicBezTo>
                  <a:cubicBezTo>
                    <a:pt x="13175" y="21139"/>
                    <a:pt x="13510" y="21195"/>
                    <a:pt x="13838" y="21324"/>
                  </a:cubicBezTo>
                  <a:cubicBezTo>
                    <a:pt x="14608" y="21497"/>
                    <a:pt x="15403" y="21598"/>
                    <a:pt x="16197" y="21598"/>
                  </a:cubicBezTo>
                  <a:cubicBezTo>
                    <a:pt x="16939" y="21598"/>
                    <a:pt x="17679" y="21510"/>
                    <a:pt x="18395" y="21308"/>
                  </a:cubicBezTo>
                  <a:cubicBezTo>
                    <a:pt x="18759" y="21193"/>
                    <a:pt x="19136" y="21028"/>
                    <a:pt x="19390" y="20728"/>
                  </a:cubicBezTo>
                  <a:lnTo>
                    <a:pt x="19349" y="20685"/>
                  </a:lnTo>
                  <a:cubicBezTo>
                    <a:pt x="19047" y="20898"/>
                    <a:pt x="18686" y="20976"/>
                    <a:pt x="18328" y="21026"/>
                  </a:cubicBezTo>
                  <a:cubicBezTo>
                    <a:pt x="17955" y="21070"/>
                    <a:pt x="17579" y="21090"/>
                    <a:pt x="17202" y="21090"/>
                  </a:cubicBezTo>
                  <a:cubicBezTo>
                    <a:pt x="16122" y="21090"/>
                    <a:pt x="15034" y="20929"/>
                    <a:pt x="13985" y="20716"/>
                  </a:cubicBezTo>
                  <a:cubicBezTo>
                    <a:pt x="13671" y="20609"/>
                    <a:pt x="13343" y="20560"/>
                    <a:pt x="13014" y="20560"/>
                  </a:cubicBezTo>
                  <a:cubicBezTo>
                    <a:pt x="12320" y="20560"/>
                    <a:pt x="11617" y="20775"/>
                    <a:pt x="11012" y="21104"/>
                  </a:cubicBezTo>
                  <a:cubicBezTo>
                    <a:pt x="11128" y="20801"/>
                    <a:pt x="11248" y="20499"/>
                    <a:pt x="11373" y="20199"/>
                  </a:cubicBezTo>
                  <a:cubicBezTo>
                    <a:pt x="12217" y="20053"/>
                    <a:pt x="13064" y="19926"/>
                    <a:pt x="13910" y="19926"/>
                  </a:cubicBezTo>
                  <a:cubicBezTo>
                    <a:pt x="14439" y="19926"/>
                    <a:pt x="14967" y="19975"/>
                    <a:pt x="15495" y="20101"/>
                  </a:cubicBezTo>
                  <a:cubicBezTo>
                    <a:pt x="15753" y="20132"/>
                    <a:pt x="16009" y="20146"/>
                    <a:pt x="16263" y="20146"/>
                  </a:cubicBezTo>
                  <a:cubicBezTo>
                    <a:pt x="17491" y="20146"/>
                    <a:pt x="18673" y="19813"/>
                    <a:pt x="19811" y="19373"/>
                  </a:cubicBezTo>
                  <a:cubicBezTo>
                    <a:pt x="19761" y="19372"/>
                    <a:pt x="19710" y="19371"/>
                    <a:pt x="19659" y="19371"/>
                  </a:cubicBezTo>
                  <a:cubicBezTo>
                    <a:pt x="19450" y="19371"/>
                    <a:pt x="19234" y="19381"/>
                    <a:pt x="19012" y="19396"/>
                  </a:cubicBezTo>
                  <a:cubicBezTo>
                    <a:pt x="19328" y="19230"/>
                    <a:pt x="19613" y="19009"/>
                    <a:pt x="19837" y="18728"/>
                  </a:cubicBezTo>
                  <a:lnTo>
                    <a:pt x="19799" y="18682"/>
                  </a:lnTo>
                  <a:cubicBezTo>
                    <a:pt x="18847" y="19035"/>
                    <a:pt x="17871" y="19190"/>
                    <a:pt x="16888" y="19190"/>
                  </a:cubicBezTo>
                  <a:cubicBezTo>
                    <a:pt x="16173" y="19190"/>
                    <a:pt x="15455" y="19108"/>
                    <a:pt x="14739" y="18963"/>
                  </a:cubicBezTo>
                  <a:cubicBezTo>
                    <a:pt x="14288" y="18810"/>
                    <a:pt x="13791" y="18704"/>
                    <a:pt x="13303" y="18704"/>
                  </a:cubicBezTo>
                  <a:cubicBezTo>
                    <a:pt x="12786" y="18704"/>
                    <a:pt x="12279" y="18823"/>
                    <a:pt x="11848" y="19133"/>
                  </a:cubicBezTo>
                  <a:cubicBezTo>
                    <a:pt x="11974" y="18870"/>
                    <a:pt x="12102" y="18608"/>
                    <a:pt x="12235" y="18349"/>
                  </a:cubicBezTo>
                  <a:cubicBezTo>
                    <a:pt x="12292" y="18353"/>
                    <a:pt x="12351" y="18355"/>
                    <a:pt x="12413" y="18355"/>
                  </a:cubicBezTo>
                  <a:cubicBezTo>
                    <a:pt x="13102" y="18355"/>
                    <a:pt x="14103" y="18147"/>
                    <a:pt x="14854" y="18147"/>
                  </a:cubicBezTo>
                  <a:cubicBezTo>
                    <a:pt x="14980" y="18147"/>
                    <a:pt x="15099" y="18153"/>
                    <a:pt x="15208" y="18166"/>
                  </a:cubicBezTo>
                  <a:cubicBezTo>
                    <a:pt x="16124" y="18385"/>
                    <a:pt x="17075" y="18639"/>
                    <a:pt x="18022" y="18639"/>
                  </a:cubicBezTo>
                  <a:cubicBezTo>
                    <a:pt x="18132" y="18639"/>
                    <a:pt x="18242" y="18635"/>
                    <a:pt x="18352" y="18628"/>
                  </a:cubicBezTo>
                  <a:cubicBezTo>
                    <a:pt x="19053" y="18610"/>
                    <a:pt x="19729" y="18443"/>
                    <a:pt x="20414" y="18442"/>
                  </a:cubicBezTo>
                  <a:lnTo>
                    <a:pt x="20437" y="18388"/>
                  </a:lnTo>
                  <a:cubicBezTo>
                    <a:pt x="19808" y="18076"/>
                    <a:pt x="19128" y="17994"/>
                    <a:pt x="18436" y="17994"/>
                  </a:cubicBezTo>
                  <a:cubicBezTo>
                    <a:pt x="17713" y="17994"/>
                    <a:pt x="16979" y="18084"/>
                    <a:pt x="16275" y="18095"/>
                  </a:cubicBezTo>
                  <a:cubicBezTo>
                    <a:pt x="16207" y="18102"/>
                    <a:pt x="16139" y="18106"/>
                    <a:pt x="16072" y="18106"/>
                  </a:cubicBezTo>
                  <a:cubicBezTo>
                    <a:pt x="15427" y="18106"/>
                    <a:pt x="14837" y="17805"/>
                    <a:pt x="14193" y="17717"/>
                  </a:cubicBezTo>
                  <a:cubicBezTo>
                    <a:pt x="14120" y="17712"/>
                    <a:pt x="14046" y="17709"/>
                    <a:pt x="13973" y="17709"/>
                  </a:cubicBezTo>
                  <a:cubicBezTo>
                    <a:pt x="13383" y="17709"/>
                    <a:pt x="12788" y="17873"/>
                    <a:pt x="12304" y="18217"/>
                  </a:cubicBezTo>
                  <a:cubicBezTo>
                    <a:pt x="12502" y="17837"/>
                    <a:pt x="12708" y="17462"/>
                    <a:pt x="12924" y="17090"/>
                  </a:cubicBezTo>
                  <a:cubicBezTo>
                    <a:pt x="13083" y="17172"/>
                    <a:pt x="13388" y="17200"/>
                    <a:pt x="13746" y="17200"/>
                  </a:cubicBezTo>
                  <a:cubicBezTo>
                    <a:pt x="14468" y="17200"/>
                    <a:pt x="15404" y="17088"/>
                    <a:pt x="15780" y="17088"/>
                  </a:cubicBezTo>
                  <a:cubicBezTo>
                    <a:pt x="15801" y="17088"/>
                    <a:pt x="15820" y="17089"/>
                    <a:pt x="15837" y="17089"/>
                  </a:cubicBezTo>
                  <a:cubicBezTo>
                    <a:pt x="16800" y="17288"/>
                    <a:pt x="17705" y="17877"/>
                    <a:pt x="18708" y="17968"/>
                  </a:cubicBezTo>
                  <a:cubicBezTo>
                    <a:pt x="19078" y="18018"/>
                    <a:pt x="19452" y="18049"/>
                    <a:pt x="19828" y="18049"/>
                  </a:cubicBezTo>
                  <a:cubicBezTo>
                    <a:pt x="20125" y="18049"/>
                    <a:pt x="20425" y="18030"/>
                    <a:pt x="20726" y="17986"/>
                  </a:cubicBezTo>
                  <a:cubicBezTo>
                    <a:pt x="19647" y="17334"/>
                    <a:pt x="18142" y="17256"/>
                    <a:pt x="16859" y="17082"/>
                  </a:cubicBezTo>
                  <a:cubicBezTo>
                    <a:pt x="16037" y="16942"/>
                    <a:pt x="15194" y="16686"/>
                    <a:pt x="14366" y="16686"/>
                  </a:cubicBezTo>
                  <a:cubicBezTo>
                    <a:pt x="13895" y="16686"/>
                    <a:pt x="13429" y="16769"/>
                    <a:pt x="12974" y="17002"/>
                  </a:cubicBezTo>
                  <a:cubicBezTo>
                    <a:pt x="13108" y="16773"/>
                    <a:pt x="13246" y="16544"/>
                    <a:pt x="13388" y="16320"/>
                  </a:cubicBezTo>
                  <a:cubicBezTo>
                    <a:pt x="14197" y="16256"/>
                    <a:pt x="15336" y="15783"/>
                    <a:pt x="16221" y="15783"/>
                  </a:cubicBezTo>
                  <a:cubicBezTo>
                    <a:pt x="16309" y="15783"/>
                    <a:pt x="16395" y="15787"/>
                    <a:pt x="16477" y="15798"/>
                  </a:cubicBezTo>
                  <a:cubicBezTo>
                    <a:pt x="17875" y="16206"/>
                    <a:pt x="19193" y="17048"/>
                    <a:pt x="20704" y="17048"/>
                  </a:cubicBezTo>
                  <a:cubicBezTo>
                    <a:pt x="20758" y="17048"/>
                    <a:pt x="20812" y="17047"/>
                    <a:pt x="20866" y="17045"/>
                  </a:cubicBezTo>
                  <a:cubicBezTo>
                    <a:pt x="21255" y="17032"/>
                    <a:pt x="21681" y="16996"/>
                    <a:pt x="22022" y="16768"/>
                  </a:cubicBezTo>
                  <a:lnTo>
                    <a:pt x="21999" y="16714"/>
                  </a:lnTo>
                  <a:cubicBezTo>
                    <a:pt x="20507" y="16662"/>
                    <a:pt x="19131" y="16027"/>
                    <a:pt x="17632" y="15867"/>
                  </a:cubicBezTo>
                  <a:cubicBezTo>
                    <a:pt x="16882" y="15783"/>
                    <a:pt x="16168" y="15412"/>
                    <a:pt x="15344" y="15412"/>
                  </a:cubicBezTo>
                  <a:cubicBezTo>
                    <a:pt x="14701" y="15448"/>
                    <a:pt x="14083" y="15668"/>
                    <a:pt x="13568" y="16035"/>
                  </a:cubicBezTo>
                  <a:cubicBezTo>
                    <a:pt x="13799" y="15673"/>
                    <a:pt x="14041" y="15319"/>
                    <a:pt x="14288" y="14969"/>
                  </a:cubicBezTo>
                  <a:cubicBezTo>
                    <a:pt x="14335" y="14973"/>
                    <a:pt x="14383" y="14974"/>
                    <a:pt x="14433" y="14974"/>
                  </a:cubicBezTo>
                  <a:cubicBezTo>
                    <a:pt x="15084" y="14974"/>
                    <a:pt x="16032" y="14704"/>
                    <a:pt x="16777" y="14704"/>
                  </a:cubicBezTo>
                  <a:cubicBezTo>
                    <a:pt x="16934" y="14704"/>
                    <a:pt x="17082" y="14716"/>
                    <a:pt x="17216" y="14745"/>
                  </a:cubicBezTo>
                  <a:cubicBezTo>
                    <a:pt x="18184" y="15103"/>
                    <a:pt x="18984" y="15848"/>
                    <a:pt x="20035" y="16080"/>
                  </a:cubicBezTo>
                  <a:cubicBezTo>
                    <a:pt x="20319" y="16149"/>
                    <a:pt x="20628" y="16195"/>
                    <a:pt x="20938" y="16195"/>
                  </a:cubicBezTo>
                  <a:cubicBezTo>
                    <a:pt x="21367" y="16195"/>
                    <a:pt x="21796" y="16106"/>
                    <a:pt x="22155" y="15861"/>
                  </a:cubicBezTo>
                  <a:lnTo>
                    <a:pt x="22134" y="15805"/>
                  </a:lnTo>
                  <a:cubicBezTo>
                    <a:pt x="22096" y="15806"/>
                    <a:pt x="22058" y="15807"/>
                    <a:pt x="22020" y="15807"/>
                  </a:cubicBezTo>
                  <a:cubicBezTo>
                    <a:pt x="20683" y="15807"/>
                    <a:pt x="19561" y="15199"/>
                    <a:pt x="18259" y="14901"/>
                  </a:cubicBezTo>
                  <a:cubicBezTo>
                    <a:pt x="17589" y="14754"/>
                    <a:pt x="16976" y="14352"/>
                    <a:pt x="16228" y="14268"/>
                  </a:cubicBezTo>
                  <a:cubicBezTo>
                    <a:pt x="16184" y="14266"/>
                    <a:pt x="16140" y="14265"/>
                    <a:pt x="16097" y="14265"/>
                  </a:cubicBezTo>
                  <a:cubicBezTo>
                    <a:pt x="15476" y="14265"/>
                    <a:pt x="14869" y="14469"/>
                    <a:pt x="14382" y="14839"/>
                  </a:cubicBezTo>
                  <a:cubicBezTo>
                    <a:pt x="14549" y="14608"/>
                    <a:pt x="14719" y="14378"/>
                    <a:pt x="14893" y="14153"/>
                  </a:cubicBezTo>
                  <a:cubicBezTo>
                    <a:pt x="15522" y="14124"/>
                    <a:pt x="16344" y="13852"/>
                    <a:pt x="17069" y="13852"/>
                  </a:cubicBezTo>
                  <a:cubicBezTo>
                    <a:pt x="17291" y="13852"/>
                    <a:pt x="17504" y="13878"/>
                    <a:pt x="17699" y="13944"/>
                  </a:cubicBezTo>
                  <a:cubicBezTo>
                    <a:pt x="18692" y="14331"/>
                    <a:pt x="19582" y="14958"/>
                    <a:pt x="20671" y="15114"/>
                  </a:cubicBezTo>
                  <a:cubicBezTo>
                    <a:pt x="20907" y="15151"/>
                    <a:pt x="21151" y="15172"/>
                    <a:pt x="21396" y="15172"/>
                  </a:cubicBezTo>
                  <a:cubicBezTo>
                    <a:pt x="21886" y="15172"/>
                    <a:pt x="22379" y="15086"/>
                    <a:pt x="22818" y="14862"/>
                  </a:cubicBezTo>
                  <a:lnTo>
                    <a:pt x="22804" y="14805"/>
                  </a:lnTo>
                  <a:cubicBezTo>
                    <a:pt x="21082" y="14610"/>
                    <a:pt x="19415" y="14306"/>
                    <a:pt x="17770" y="13767"/>
                  </a:cubicBezTo>
                  <a:cubicBezTo>
                    <a:pt x="17393" y="13522"/>
                    <a:pt x="16958" y="13408"/>
                    <a:pt x="16520" y="13408"/>
                  </a:cubicBezTo>
                  <a:cubicBezTo>
                    <a:pt x="16060" y="13408"/>
                    <a:pt x="15598" y="13534"/>
                    <a:pt x="15199" y="13767"/>
                  </a:cubicBezTo>
                  <a:cubicBezTo>
                    <a:pt x="15376" y="13546"/>
                    <a:pt x="15557" y="13327"/>
                    <a:pt x="15742" y="13113"/>
                  </a:cubicBezTo>
                  <a:cubicBezTo>
                    <a:pt x="16222" y="13140"/>
                    <a:pt x="17494" y="13210"/>
                    <a:pt x="17494" y="13210"/>
                  </a:cubicBezTo>
                  <a:cubicBezTo>
                    <a:pt x="17559" y="13205"/>
                    <a:pt x="17624" y="13202"/>
                    <a:pt x="17688" y="13202"/>
                  </a:cubicBezTo>
                  <a:cubicBezTo>
                    <a:pt x="18289" y="13202"/>
                    <a:pt x="18828" y="13435"/>
                    <a:pt x="19340" y="13784"/>
                  </a:cubicBezTo>
                  <a:cubicBezTo>
                    <a:pt x="20054" y="14198"/>
                    <a:pt x="20896" y="14446"/>
                    <a:pt x="21730" y="14446"/>
                  </a:cubicBezTo>
                  <a:cubicBezTo>
                    <a:pt x="22277" y="14446"/>
                    <a:pt x="22820" y="14339"/>
                    <a:pt x="23322" y="14103"/>
                  </a:cubicBezTo>
                  <a:cubicBezTo>
                    <a:pt x="22102" y="13820"/>
                    <a:pt x="20740" y="13795"/>
                    <a:pt x="19457" y="13483"/>
                  </a:cubicBezTo>
                  <a:cubicBezTo>
                    <a:pt x="18810" y="13368"/>
                    <a:pt x="18252" y="12919"/>
                    <a:pt x="17563" y="12725"/>
                  </a:cubicBezTo>
                  <a:cubicBezTo>
                    <a:pt x="17363" y="12683"/>
                    <a:pt x="17159" y="12661"/>
                    <a:pt x="16955" y="12661"/>
                  </a:cubicBezTo>
                  <a:cubicBezTo>
                    <a:pt x="16623" y="12661"/>
                    <a:pt x="16292" y="12718"/>
                    <a:pt x="15981" y="12834"/>
                  </a:cubicBezTo>
                  <a:cubicBezTo>
                    <a:pt x="16200" y="12585"/>
                    <a:pt x="16424" y="12340"/>
                    <a:pt x="16652" y="12101"/>
                  </a:cubicBezTo>
                  <a:cubicBezTo>
                    <a:pt x="17336" y="12338"/>
                    <a:pt x="18700" y="12316"/>
                    <a:pt x="19258" y="12582"/>
                  </a:cubicBezTo>
                  <a:cubicBezTo>
                    <a:pt x="20135" y="13076"/>
                    <a:pt x="21017" y="13625"/>
                    <a:pt x="22032" y="13768"/>
                  </a:cubicBezTo>
                  <a:cubicBezTo>
                    <a:pt x="22262" y="13799"/>
                    <a:pt x="22670" y="13837"/>
                    <a:pt x="23066" y="13837"/>
                  </a:cubicBezTo>
                  <a:cubicBezTo>
                    <a:pt x="23484" y="13837"/>
                    <a:pt x="23887" y="13794"/>
                    <a:pt x="24050" y="13653"/>
                  </a:cubicBezTo>
                  <a:cubicBezTo>
                    <a:pt x="22509" y="13047"/>
                    <a:pt x="20825" y="13146"/>
                    <a:pt x="19354" y="12418"/>
                  </a:cubicBezTo>
                  <a:cubicBezTo>
                    <a:pt x="18832" y="12000"/>
                    <a:pt x="18180" y="11783"/>
                    <a:pt x="17523" y="11783"/>
                  </a:cubicBezTo>
                  <a:cubicBezTo>
                    <a:pt x="17313" y="11783"/>
                    <a:pt x="17103" y="11805"/>
                    <a:pt x="16896" y="11850"/>
                  </a:cubicBezTo>
                  <a:cubicBezTo>
                    <a:pt x="16975" y="11770"/>
                    <a:pt x="17053" y="11692"/>
                    <a:pt x="17131" y="11614"/>
                  </a:cubicBezTo>
                  <a:cubicBezTo>
                    <a:pt x="17522" y="11249"/>
                    <a:pt x="17917" y="10882"/>
                    <a:pt x="18310" y="10509"/>
                  </a:cubicBezTo>
                  <a:cubicBezTo>
                    <a:pt x="18540" y="11317"/>
                    <a:pt x="19359" y="11802"/>
                    <a:pt x="20138" y="12007"/>
                  </a:cubicBezTo>
                  <a:cubicBezTo>
                    <a:pt x="21240" y="12578"/>
                    <a:pt x="22396" y="13192"/>
                    <a:pt x="23644" y="13192"/>
                  </a:cubicBezTo>
                  <a:cubicBezTo>
                    <a:pt x="23909" y="13192"/>
                    <a:pt x="24178" y="13164"/>
                    <a:pt x="24452" y="13103"/>
                  </a:cubicBezTo>
                  <a:cubicBezTo>
                    <a:pt x="24270" y="12847"/>
                    <a:pt x="23166" y="12609"/>
                    <a:pt x="22778" y="12463"/>
                  </a:cubicBezTo>
                  <a:cubicBezTo>
                    <a:pt x="21956" y="12205"/>
                    <a:pt x="21006" y="12218"/>
                    <a:pt x="20221" y="11835"/>
                  </a:cubicBezTo>
                  <a:cubicBezTo>
                    <a:pt x="19604" y="11357"/>
                    <a:pt x="19059" y="10884"/>
                    <a:pt x="18503" y="10328"/>
                  </a:cubicBezTo>
                  <a:cubicBezTo>
                    <a:pt x="18899" y="9951"/>
                    <a:pt x="19294" y="9569"/>
                    <a:pt x="19683" y="9181"/>
                  </a:cubicBezTo>
                  <a:cubicBezTo>
                    <a:pt x="19760" y="9664"/>
                    <a:pt x="19938" y="10115"/>
                    <a:pt x="20184" y="10538"/>
                  </a:cubicBezTo>
                  <a:cubicBezTo>
                    <a:pt x="21171" y="12255"/>
                    <a:pt x="23389" y="12653"/>
                    <a:pt x="25186" y="12923"/>
                  </a:cubicBezTo>
                  <a:lnTo>
                    <a:pt x="25200" y="12865"/>
                  </a:lnTo>
                  <a:cubicBezTo>
                    <a:pt x="23149" y="11988"/>
                    <a:pt x="20479" y="11270"/>
                    <a:pt x="20082" y="8779"/>
                  </a:cubicBezTo>
                  <a:lnTo>
                    <a:pt x="20229" y="8628"/>
                  </a:lnTo>
                  <a:cubicBezTo>
                    <a:pt x="20425" y="10535"/>
                    <a:pt x="22652" y="12066"/>
                    <a:pt x="24382" y="12396"/>
                  </a:cubicBezTo>
                  <a:cubicBezTo>
                    <a:pt x="24641" y="12441"/>
                    <a:pt x="24905" y="12467"/>
                    <a:pt x="25167" y="12467"/>
                  </a:cubicBezTo>
                  <a:cubicBezTo>
                    <a:pt x="25612" y="12467"/>
                    <a:pt x="26053" y="12394"/>
                    <a:pt x="26460" y="12227"/>
                  </a:cubicBezTo>
                  <a:lnTo>
                    <a:pt x="26443" y="12170"/>
                  </a:lnTo>
                  <a:cubicBezTo>
                    <a:pt x="26307" y="12182"/>
                    <a:pt x="26171" y="12188"/>
                    <a:pt x="26036" y="12188"/>
                  </a:cubicBezTo>
                  <a:cubicBezTo>
                    <a:pt x="24201" y="12188"/>
                    <a:pt x="22516" y="11116"/>
                    <a:pt x="21284" y="9824"/>
                  </a:cubicBezTo>
                  <a:cubicBezTo>
                    <a:pt x="20932" y="9408"/>
                    <a:pt x="20563" y="8888"/>
                    <a:pt x="20507" y="8341"/>
                  </a:cubicBezTo>
                  <a:cubicBezTo>
                    <a:pt x="20576" y="8268"/>
                    <a:pt x="20645" y="8196"/>
                    <a:pt x="20713" y="8123"/>
                  </a:cubicBezTo>
                  <a:cubicBezTo>
                    <a:pt x="21160" y="9397"/>
                    <a:pt x="21968" y="10597"/>
                    <a:pt x="23196" y="11231"/>
                  </a:cubicBezTo>
                  <a:cubicBezTo>
                    <a:pt x="24308" y="11730"/>
                    <a:pt x="25664" y="12124"/>
                    <a:pt x="26858" y="12124"/>
                  </a:cubicBezTo>
                  <a:cubicBezTo>
                    <a:pt x="27040" y="12124"/>
                    <a:pt x="27217" y="12115"/>
                    <a:pt x="27390" y="12096"/>
                  </a:cubicBezTo>
                  <a:cubicBezTo>
                    <a:pt x="26038" y="11697"/>
                    <a:pt x="24669" y="11320"/>
                    <a:pt x="23488" y="10682"/>
                  </a:cubicBezTo>
                  <a:cubicBezTo>
                    <a:pt x="22349" y="10075"/>
                    <a:pt x="21566" y="8959"/>
                    <a:pt x="21008" y="7805"/>
                  </a:cubicBezTo>
                  <a:cubicBezTo>
                    <a:pt x="21042" y="7769"/>
                    <a:pt x="21075" y="7734"/>
                    <a:pt x="21106" y="7697"/>
                  </a:cubicBezTo>
                  <a:cubicBezTo>
                    <a:pt x="21793" y="9383"/>
                    <a:pt x="23223" y="10701"/>
                    <a:pt x="24935" y="11308"/>
                  </a:cubicBezTo>
                  <a:cubicBezTo>
                    <a:pt x="25530" y="11524"/>
                    <a:pt x="26142" y="11690"/>
                    <a:pt x="26770" y="11742"/>
                  </a:cubicBezTo>
                  <a:lnTo>
                    <a:pt x="26783" y="11684"/>
                  </a:lnTo>
                  <a:cubicBezTo>
                    <a:pt x="24601" y="10833"/>
                    <a:pt x="22528" y="9452"/>
                    <a:pt x="21421" y="7347"/>
                  </a:cubicBezTo>
                  <a:cubicBezTo>
                    <a:pt x="21575" y="7172"/>
                    <a:pt x="21728" y="6996"/>
                    <a:pt x="21878" y="6817"/>
                  </a:cubicBezTo>
                  <a:cubicBezTo>
                    <a:pt x="21999" y="7315"/>
                    <a:pt x="22200" y="7782"/>
                    <a:pt x="22453" y="8229"/>
                  </a:cubicBezTo>
                  <a:cubicBezTo>
                    <a:pt x="23364" y="9900"/>
                    <a:pt x="25334" y="10885"/>
                    <a:pt x="27205" y="10885"/>
                  </a:cubicBezTo>
                  <a:cubicBezTo>
                    <a:pt x="27252" y="10885"/>
                    <a:pt x="27299" y="10884"/>
                    <a:pt x="27346" y="10883"/>
                  </a:cubicBezTo>
                  <a:cubicBezTo>
                    <a:pt x="26224" y="10413"/>
                    <a:pt x="25105" y="10075"/>
                    <a:pt x="24116" y="9223"/>
                  </a:cubicBezTo>
                  <a:cubicBezTo>
                    <a:pt x="23222" y="8521"/>
                    <a:pt x="22578" y="7510"/>
                    <a:pt x="22190" y="6440"/>
                  </a:cubicBezTo>
                  <a:cubicBezTo>
                    <a:pt x="22440" y="6135"/>
                    <a:pt x="22681" y="5823"/>
                    <a:pt x="22914" y="5506"/>
                  </a:cubicBezTo>
                  <a:cubicBezTo>
                    <a:pt x="22939" y="6426"/>
                    <a:pt x="23479" y="7252"/>
                    <a:pt x="24197" y="7806"/>
                  </a:cubicBezTo>
                  <a:cubicBezTo>
                    <a:pt x="25118" y="8860"/>
                    <a:pt x="26424" y="9744"/>
                    <a:pt x="27839" y="9744"/>
                  </a:cubicBezTo>
                  <a:cubicBezTo>
                    <a:pt x="28127" y="9744"/>
                    <a:pt x="28420" y="9707"/>
                    <a:pt x="28714" y="9628"/>
                  </a:cubicBezTo>
                  <a:lnTo>
                    <a:pt x="28712" y="9570"/>
                  </a:lnTo>
                  <a:cubicBezTo>
                    <a:pt x="27208" y="9015"/>
                    <a:pt x="25531" y="8765"/>
                    <a:pt x="24332" y="7676"/>
                  </a:cubicBezTo>
                  <a:cubicBezTo>
                    <a:pt x="23843" y="6894"/>
                    <a:pt x="23535" y="6098"/>
                    <a:pt x="23074" y="5278"/>
                  </a:cubicBezTo>
                  <a:cubicBezTo>
                    <a:pt x="23499" y="4688"/>
                    <a:pt x="23891" y="4077"/>
                    <a:pt x="24245" y="3444"/>
                  </a:cubicBezTo>
                  <a:lnTo>
                    <a:pt x="24245" y="3444"/>
                  </a:lnTo>
                  <a:cubicBezTo>
                    <a:pt x="23992" y="5454"/>
                    <a:pt x="25222" y="7442"/>
                    <a:pt x="27197" y="8207"/>
                  </a:cubicBezTo>
                  <a:cubicBezTo>
                    <a:pt x="27664" y="8400"/>
                    <a:pt x="28175" y="8522"/>
                    <a:pt x="28679" y="8522"/>
                  </a:cubicBezTo>
                  <a:cubicBezTo>
                    <a:pt x="28972" y="8522"/>
                    <a:pt x="29263" y="8481"/>
                    <a:pt x="29542" y="8388"/>
                  </a:cubicBezTo>
                  <a:cubicBezTo>
                    <a:pt x="29542" y="8388"/>
                    <a:pt x="29526" y="8332"/>
                    <a:pt x="29526" y="8332"/>
                  </a:cubicBezTo>
                  <a:cubicBezTo>
                    <a:pt x="29526" y="8332"/>
                    <a:pt x="29526" y="8332"/>
                    <a:pt x="29526" y="8332"/>
                  </a:cubicBezTo>
                  <a:cubicBezTo>
                    <a:pt x="29488" y="8333"/>
                    <a:pt x="29450" y="8334"/>
                    <a:pt x="29413" y="8334"/>
                  </a:cubicBezTo>
                  <a:cubicBezTo>
                    <a:pt x="27280" y="8334"/>
                    <a:pt x="25223" y="6567"/>
                    <a:pt x="24819" y="4498"/>
                  </a:cubicBezTo>
                  <a:cubicBezTo>
                    <a:pt x="24633" y="3487"/>
                    <a:pt x="24919" y="2386"/>
                    <a:pt x="25216" y="1415"/>
                  </a:cubicBezTo>
                  <a:lnTo>
                    <a:pt x="25216" y="1415"/>
                  </a:lnTo>
                  <a:cubicBezTo>
                    <a:pt x="25206" y="1427"/>
                    <a:pt x="25196" y="1440"/>
                    <a:pt x="25189" y="1451"/>
                  </a:cubicBezTo>
                  <a:cubicBezTo>
                    <a:pt x="25204" y="1411"/>
                    <a:pt x="25219" y="1373"/>
                    <a:pt x="25234" y="1333"/>
                  </a:cubicBezTo>
                  <a:lnTo>
                    <a:pt x="25234" y="1333"/>
                  </a:lnTo>
                  <a:cubicBezTo>
                    <a:pt x="25202" y="1395"/>
                    <a:pt x="25169" y="1457"/>
                    <a:pt x="25137" y="1519"/>
                  </a:cubicBezTo>
                  <a:cubicBezTo>
                    <a:pt x="24487" y="2368"/>
                    <a:pt x="23738" y="3248"/>
                    <a:pt x="22723" y="3670"/>
                  </a:cubicBezTo>
                  <a:cubicBezTo>
                    <a:pt x="22333" y="3838"/>
                    <a:pt x="21942" y="3914"/>
                    <a:pt x="21559" y="3914"/>
                  </a:cubicBezTo>
                  <a:cubicBezTo>
                    <a:pt x="19593" y="3914"/>
                    <a:pt x="17853" y="1906"/>
                    <a:pt x="1754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1" name="Google Shape;11701;p47"/>
            <p:cNvSpPr/>
            <p:nvPr/>
          </p:nvSpPr>
          <p:spPr>
            <a:xfrm>
              <a:off x="2898388" y="3562694"/>
              <a:ext cx="1521545" cy="996454"/>
            </a:xfrm>
            <a:custGeom>
              <a:avLst/>
              <a:gdLst/>
              <a:ahLst/>
              <a:cxnLst/>
              <a:rect l="l" t="t" r="r" b="b"/>
              <a:pathLst>
                <a:path w="24213" h="15857" extrusionOk="0">
                  <a:moveTo>
                    <a:pt x="16754" y="0"/>
                  </a:moveTo>
                  <a:cubicBezTo>
                    <a:pt x="13653" y="0"/>
                    <a:pt x="13479" y="2536"/>
                    <a:pt x="13479" y="2536"/>
                  </a:cubicBezTo>
                  <a:cubicBezTo>
                    <a:pt x="12597" y="1789"/>
                    <a:pt x="11049" y="339"/>
                    <a:pt x="9178" y="339"/>
                  </a:cubicBezTo>
                  <a:cubicBezTo>
                    <a:pt x="7610" y="339"/>
                    <a:pt x="5815" y="1357"/>
                    <a:pt x="3995" y="4657"/>
                  </a:cubicBezTo>
                  <a:cubicBezTo>
                    <a:pt x="1" y="11895"/>
                    <a:pt x="6117" y="13143"/>
                    <a:pt x="6117" y="13143"/>
                  </a:cubicBezTo>
                  <a:cubicBezTo>
                    <a:pt x="7631" y="15109"/>
                    <a:pt x="8918" y="15857"/>
                    <a:pt x="10316" y="15857"/>
                  </a:cubicBezTo>
                  <a:cubicBezTo>
                    <a:pt x="12114" y="15857"/>
                    <a:pt x="14095" y="14618"/>
                    <a:pt x="16973" y="13144"/>
                  </a:cubicBezTo>
                  <a:cubicBezTo>
                    <a:pt x="22091" y="10524"/>
                    <a:pt x="24212" y="1787"/>
                    <a:pt x="18971" y="340"/>
                  </a:cubicBezTo>
                  <a:cubicBezTo>
                    <a:pt x="18102" y="100"/>
                    <a:pt x="17370" y="0"/>
                    <a:pt x="1675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2" name="Google Shape;11702;p47"/>
            <p:cNvSpPr/>
            <p:nvPr/>
          </p:nvSpPr>
          <p:spPr>
            <a:xfrm>
              <a:off x="2980835" y="3749457"/>
              <a:ext cx="1349740" cy="809693"/>
            </a:xfrm>
            <a:custGeom>
              <a:avLst/>
              <a:gdLst/>
              <a:ahLst/>
              <a:cxnLst/>
              <a:rect l="l" t="t" r="r" b="b"/>
              <a:pathLst>
                <a:path w="21479" h="12885" extrusionOk="0">
                  <a:moveTo>
                    <a:pt x="20426" y="1"/>
                  </a:moveTo>
                  <a:lnTo>
                    <a:pt x="20426" y="1"/>
                  </a:lnTo>
                  <a:cubicBezTo>
                    <a:pt x="19786" y="2526"/>
                    <a:pt x="18051" y="5082"/>
                    <a:pt x="15663" y="6305"/>
                  </a:cubicBezTo>
                  <a:cubicBezTo>
                    <a:pt x="12784" y="7780"/>
                    <a:pt x="10803" y="9019"/>
                    <a:pt x="9004" y="9019"/>
                  </a:cubicBezTo>
                  <a:cubicBezTo>
                    <a:pt x="7606" y="9019"/>
                    <a:pt x="6319" y="8271"/>
                    <a:pt x="4805" y="6305"/>
                  </a:cubicBezTo>
                  <a:cubicBezTo>
                    <a:pt x="4805" y="6305"/>
                    <a:pt x="2593" y="5850"/>
                    <a:pt x="1700" y="3913"/>
                  </a:cubicBezTo>
                  <a:lnTo>
                    <a:pt x="1700" y="3913"/>
                  </a:lnTo>
                  <a:cubicBezTo>
                    <a:pt x="1" y="9187"/>
                    <a:pt x="4805" y="10171"/>
                    <a:pt x="4805" y="10171"/>
                  </a:cubicBezTo>
                  <a:cubicBezTo>
                    <a:pt x="6320" y="12137"/>
                    <a:pt x="7607" y="12885"/>
                    <a:pt x="9005" y="12885"/>
                  </a:cubicBezTo>
                  <a:cubicBezTo>
                    <a:pt x="10803" y="12885"/>
                    <a:pt x="12783" y="11646"/>
                    <a:pt x="15663" y="10171"/>
                  </a:cubicBezTo>
                  <a:cubicBezTo>
                    <a:pt x="19348" y="8284"/>
                    <a:pt x="21479" y="3224"/>
                    <a:pt x="20426" y="1"/>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3" name="Google Shape;11703;p47"/>
            <p:cNvSpPr/>
            <p:nvPr/>
          </p:nvSpPr>
          <p:spPr>
            <a:xfrm>
              <a:off x="3248725" y="3668581"/>
              <a:ext cx="305968" cy="161939"/>
            </a:xfrm>
            <a:custGeom>
              <a:avLst/>
              <a:gdLst/>
              <a:ahLst/>
              <a:cxnLst/>
              <a:rect l="l" t="t" r="r" b="b"/>
              <a:pathLst>
                <a:path w="4869" h="2577" extrusionOk="0">
                  <a:moveTo>
                    <a:pt x="3720" y="0"/>
                  </a:moveTo>
                  <a:cubicBezTo>
                    <a:pt x="3254" y="0"/>
                    <a:pt x="2666" y="121"/>
                    <a:pt x="2062" y="364"/>
                  </a:cubicBezTo>
                  <a:cubicBezTo>
                    <a:pt x="831" y="859"/>
                    <a:pt x="1" y="1676"/>
                    <a:pt x="207" y="2186"/>
                  </a:cubicBezTo>
                  <a:cubicBezTo>
                    <a:pt x="312" y="2446"/>
                    <a:pt x="665" y="2577"/>
                    <a:pt x="1150" y="2577"/>
                  </a:cubicBezTo>
                  <a:cubicBezTo>
                    <a:pt x="1616" y="2577"/>
                    <a:pt x="2203" y="2456"/>
                    <a:pt x="2807" y="2213"/>
                  </a:cubicBezTo>
                  <a:cubicBezTo>
                    <a:pt x="4038" y="1717"/>
                    <a:pt x="4868" y="901"/>
                    <a:pt x="4662" y="391"/>
                  </a:cubicBezTo>
                  <a:cubicBezTo>
                    <a:pt x="4558" y="131"/>
                    <a:pt x="4205" y="0"/>
                    <a:pt x="3720" y="0"/>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4" name="Google Shape;11704;p47"/>
            <p:cNvSpPr/>
            <p:nvPr/>
          </p:nvSpPr>
          <p:spPr>
            <a:xfrm>
              <a:off x="3678052" y="3977318"/>
              <a:ext cx="1885640" cy="870083"/>
            </a:xfrm>
            <a:custGeom>
              <a:avLst/>
              <a:gdLst/>
              <a:ahLst/>
              <a:cxnLst/>
              <a:rect l="l" t="t" r="r" b="b"/>
              <a:pathLst>
                <a:path w="30007" h="13846" extrusionOk="0">
                  <a:moveTo>
                    <a:pt x="8361" y="0"/>
                  </a:moveTo>
                  <a:cubicBezTo>
                    <a:pt x="5729" y="0"/>
                    <a:pt x="3476" y="1099"/>
                    <a:pt x="2053" y="4223"/>
                  </a:cubicBezTo>
                  <a:cubicBezTo>
                    <a:pt x="1" y="8733"/>
                    <a:pt x="1123" y="13689"/>
                    <a:pt x="9081" y="13689"/>
                  </a:cubicBezTo>
                  <a:cubicBezTo>
                    <a:pt x="10623" y="13689"/>
                    <a:pt x="12420" y="13503"/>
                    <a:pt x="14501" y="13092"/>
                  </a:cubicBezTo>
                  <a:cubicBezTo>
                    <a:pt x="14501" y="13092"/>
                    <a:pt x="17184" y="13846"/>
                    <a:pt x="20154" y="13846"/>
                  </a:cubicBezTo>
                  <a:cubicBezTo>
                    <a:pt x="22960" y="13846"/>
                    <a:pt x="26024" y="13173"/>
                    <a:pt x="27326" y="10558"/>
                  </a:cubicBezTo>
                  <a:cubicBezTo>
                    <a:pt x="30006" y="5173"/>
                    <a:pt x="19582" y="3273"/>
                    <a:pt x="14501" y="1373"/>
                  </a:cubicBezTo>
                  <a:cubicBezTo>
                    <a:pt x="12369" y="575"/>
                    <a:pt x="10266" y="0"/>
                    <a:pt x="83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5" name="Google Shape;11705;p47"/>
            <p:cNvSpPr/>
            <p:nvPr/>
          </p:nvSpPr>
          <p:spPr>
            <a:xfrm>
              <a:off x="3766469" y="4226293"/>
              <a:ext cx="1727974" cy="621173"/>
            </a:xfrm>
            <a:custGeom>
              <a:avLst/>
              <a:gdLst/>
              <a:ahLst/>
              <a:cxnLst/>
              <a:rect l="l" t="t" r="r" b="b"/>
              <a:pathLst>
                <a:path w="27498" h="9885" extrusionOk="0">
                  <a:moveTo>
                    <a:pt x="20796" y="1"/>
                  </a:moveTo>
                  <a:cubicBezTo>
                    <a:pt x="21132" y="812"/>
                    <a:pt x="21112" y="1727"/>
                    <a:pt x="20590" y="2776"/>
                  </a:cubicBezTo>
                  <a:cubicBezTo>
                    <a:pt x="19287" y="5391"/>
                    <a:pt x="16224" y="6064"/>
                    <a:pt x="13418" y="6064"/>
                  </a:cubicBezTo>
                  <a:cubicBezTo>
                    <a:pt x="10448" y="6064"/>
                    <a:pt x="7766" y="5310"/>
                    <a:pt x="7766" y="5310"/>
                  </a:cubicBezTo>
                  <a:cubicBezTo>
                    <a:pt x="5686" y="5721"/>
                    <a:pt x="3891" y="5907"/>
                    <a:pt x="2350" y="5907"/>
                  </a:cubicBezTo>
                  <a:cubicBezTo>
                    <a:pt x="1489" y="5907"/>
                    <a:pt x="707" y="5849"/>
                    <a:pt x="0" y="5740"/>
                  </a:cubicBezTo>
                  <a:lnTo>
                    <a:pt x="0" y="5740"/>
                  </a:lnTo>
                  <a:cubicBezTo>
                    <a:pt x="717" y="8040"/>
                    <a:pt x="3033" y="9728"/>
                    <a:pt x="7676" y="9728"/>
                  </a:cubicBezTo>
                  <a:cubicBezTo>
                    <a:pt x="9217" y="9728"/>
                    <a:pt x="11014" y="9542"/>
                    <a:pt x="13094" y="9131"/>
                  </a:cubicBezTo>
                  <a:cubicBezTo>
                    <a:pt x="13094" y="9131"/>
                    <a:pt x="15777" y="9885"/>
                    <a:pt x="18747" y="9885"/>
                  </a:cubicBezTo>
                  <a:cubicBezTo>
                    <a:pt x="21553" y="9885"/>
                    <a:pt x="24617" y="9212"/>
                    <a:pt x="25919" y="6597"/>
                  </a:cubicBezTo>
                  <a:cubicBezTo>
                    <a:pt x="27498" y="3427"/>
                    <a:pt x="24536" y="1466"/>
                    <a:pt x="20796" y="1"/>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6" name="Google Shape;11706;p47"/>
            <p:cNvSpPr/>
            <p:nvPr/>
          </p:nvSpPr>
          <p:spPr>
            <a:xfrm>
              <a:off x="4047995" y="4025014"/>
              <a:ext cx="272097" cy="104252"/>
            </a:xfrm>
            <a:custGeom>
              <a:avLst/>
              <a:gdLst/>
              <a:ahLst/>
              <a:cxnLst/>
              <a:rect l="l" t="t" r="r" b="b"/>
              <a:pathLst>
                <a:path w="4330" h="1659" extrusionOk="0">
                  <a:moveTo>
                    <a:pt x="2165" y="0"/>
                  </a:moveTo>
                  <a:cubicBezTo>
                    <a:pt x="970" y="0"/>
                    <a:pt x="1" y="370"/>
                    <a:pt x="1" y="830"/>
                  </a:cubicBezTo>
                  <a:cubicBezTo>
                    <a:pt x="1" y="1288"/>
                    <a:pt x="970" y="1659"/>
                    <a:pt x="2165" y="1659"/>
                  </a:cubicBezTo>
                  <a:cubicBezTo>
                    <a:pt x="3360" y="1659"/>
                    <a:pt x="4330" y="1288"/>
                    <a:pt x="4330" y="830"/>
                  </a:cubicBezTo>
                  <a:cubicBezTo>
                    <a:pt x="4330" y="370"/>
                    <a:pt x="3360" y="0"/>
                    <a:pt x="2165" y="0"/>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7" name="Google Shape;11707;p47"/>
            <p:cNvSpPr/>
            <p:nvPr/>
          </p:nvSpPr>
          <p:spPr>
            <a:xfrm>
              <a:off x="3959830" y="4156100"/>
              <a:ext cx="123292" cy="47381"/>
            </a:xfrm>
            <a:custGeom>
              <a:avLst/>
              <a:gdLst/>
              <a:ahLst/>
              <a:cxnLst/>
              <a:rect l="l" t="t" r="r" b="b"/>
              <a:pathLst>
                <a:path w="1962" h="754" extrusionOk="0">
                  <a:moveTo>
                    <a:pt x="980" y="0"/>
                  </a:moveTo>
                  <a:cubicBezTo>
                    <a:pt x="438" y="0"/>
                    <a:pt x="0" y="169"/>
                    <a:pt x="0" y="377"/>
                  </a:cubicBezTo>
                  <a:cubicBezTo>
                    <a:pt x="0" y="584"/>
                    <a:pt x="440" y="753"/>
                    <a:pt x="980" y="753"/>
                  </a:cubicBezTo>
                  <a:cubicBezTo>
                    <a:pt x="1523" y="753"/>
                    <a:pt x="1962" y="584"/>
                    <a:pt x="1962" y="377"/>
                  </a:cubicBezTo>
                  <a:cubicBezTo>
                    <a:pt x="1962" y="169"/>
                    <a:pt x="1523" y="0"/>
                    <a:pt x="980" y="0"/>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8" name="Google Shape;11708;p47"/>
            <p:cNvSpPr/>
            <p:nvPr/>
          </p:nvSpPr>
          <p:spPr>
            <a:xfrm>
              <a:off x="2142602" y="3972479"/>
              <a:ext cx="1885703" cy="870083"/>
            </a:xfrm>
            <a:custGeom>
              <a:avLst/>
              <a:gdLst/>
              <a:ahLst/>
              <a:cxnLst/>
              <a:rect l="l" t="t" r="r" b="b"/>
              <a:pathLst>
                <a:path w="30008" h="13846" extrusionOk="0">
                  <a:moveTo>
                    <a:pt x="8362" y="1"/>
                  </a:moveTo>
                  <a:cubicBezTo>
                    <a:pt x="5729" y="1"/>
                    <a:pt x="3477" y="1099"/>
                    <a:pt x="2054" y="4224"/>
                  </a:cubicBezTo>
                  <a:cubicBezTo>
                    <a:pt x="0" y="8734"/>
                    <a:pt x="1123" y="13689"/>
                    <a:pt x="9082" y="13689"/>
                  </a:cubicBezTo>
                  <a:cubicBezTo>
                    <a:pt x="10623" y="13689"/>
                    <a:pt x="12421" y="13503"/>
                    <a:pt x="14503" y="13092"/>
                  </a:cubicBezTo>
                  <a:cubicBezTo>
                    <a:pt x="14503" y="13092"/>
                    <a:pt x="17185" y="13845"/>
                    <a:pt x="20156" y="13845"/>
                  </a:cubicBezTo>
                  <a:cubicBezTo>
                    <a:pt x="22962" y="13845"/>
                    <a:pt x="26025" y="13173"/>
                    <a:pt x="27328" y="10557"/>
                  </a:cubicBezTo>
                  <a:cubicBezTo>
                    <a:pt x="30008" y="5172"/>
                    <a:pt x="19584" y="3273"/>
                    <a:pt x="14503" y="1373"/>
                  </a:cubicBezTo>
                  <a:cubicBezTo>
                    <a:pt x="12370" y="575"/>
                    <a:pt x="10267" y="1"/>
                    <a:pt x="8362"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9" name="Google Shape;11709;p47"/>
            <p:cNvSpPr/>
            <p:nvPr/>
          </p:nvSpPr>
          <p:spPr>
            <a:xfrm>
              <a:off x="2231082" y="4221455"/>
              <a:ext cx="1728037" cy="621111"/>
            </a:xfrm>
            <a:custGeom>
              <a:avLst/>
              <a:gdLst/>
              <a:ahLst/>
              <a:cxnLst/>
              <a:rect l="l" t="t" r="r" b="b"/>
              <a:pathLst>
                <a:path w="27499" h="9884" extrusionOk="0">
                  <a:moveTo>
                    <a:pt x="20796" y="0"/>
                  </a:moveTo>
                  <a:cubicBezTo>
                    <a:pt x="21132" y="810"/>
                    <a:pt x="21112" y="1726"/>
                    <a:pt x="20590" y="2775"/>
                  </a:cubicBezTo>
                  <a:cubicBezTo>
                    <a:pt x="19288" y="5390"/>
                    <a:pt x="16226" y="6063"/>
                    <a:pt x="13420" y="6063"/>
                  </a:cubicBezTo>
                  <a:cubicBezTo>
                    <a:pt x="10449" y="6063"/>
                    <a:pt x="7765" y="5308"/>
                    <a:pt x="7765" y="5308"/>
                  </a:cubicBezTo>
                  <a:cubicBezTo>
                    <a:pt x="5686" y="5720"/>
                    <a:pt x="3890" y="5905"/>
                    <a:pt x="2350" y="5905"/>
                  </a:cubicBezTo>
                  <a:cubicBezTo>
                    <a:pt x="1489" y="5905"/>
                    <a:pt x="707" y="5847"/>
                    <a:pt x="1" y="5738"/>
                  </a:cubicBezTo>
                  <a:lnTo>
                    <a:pt x="1" y="5738"/>
                  </a:lnTo>
                  <a:cubicBezTo>
                    <a:pt x="717" y="8039"/>
                    <a:pt x="3032" y="9726"/>
                    <a:pt x="7675" y="9726"/>
                  </a:cubicBezTo>
                  <a:cubicBezTo>
                    <a:pt x="9216" y="9726"/>
                    <a:pt x="11014" y="9540"/>
                    <a:pt x="13095" y="9130"/>
                  </a:cubicBezTo>
                  <a:cubicBezTo>
                    <a:pt x="13095" y="9130"/>
                    <a:pt x="15777" y="9883"/>
                    <a:pt x="18748" y="9883"/>
                  </a:cubicBezTo>
                  <a:cubicBezTo>
                    <a:pt x="21554" y="9883"/>
                    <a:pt x="24617" y="9211"/>
                    <a:pt x="25920" y="6595"/>
                  </a:cubicBezTo>
                  <a:cubicBezTo>
                    <a:pt x="27498" y="3427"/>
                    <a:pt x="24535" y="1465"/>
                    <a:pt x="20796" y="0"/>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0" name="Google Shape;11710;p47"/>
            <p:cNvSpPr/>
            <p:nvPr/>
          </p:nvSpPr>
          <p:spPr>
            <a:xfrm>
              <a:off x="2512671" y="4020113"/>
              <a:ext cx="272097" cy="104314"/>
            </a:xfrm>
            <a:custGeom>
              <a:avLst/>
              <a:gdLst/>
              <a:ahLst/>
              <a:cxnLst/>
              <a:rect l="l" t="t" r="r" b="b"/>
              <a:pathLst>
                <a:path w="4330" h="1660" extrusionOk="0">
                  <a:moveTo>
                    <a:pt x="2165" y="1"/>
                  </a:moveTo>
                  <a:cubicBezTo>
                    <a:pt x="970" y="1"/>
                    <a:pt x="0" y="372"/>
                    <a:pt x="0" y="830"/>
                  </a:cubicBezTo>
                  <a:cubicBezTo>
                    <a:pt x="0" y="1288"/>
                    <a:pt x="970" y="1659"/>
                    <a:pt x="2165" y="1659"/>
                  </a:cubicBezTo>
                  <a:cubicBezTo>
                    <a:pt x="3360" y="1659"/>
                    <a:pt x="4329" y="1288"/>
                    <a:pt x="4329" y="830"/>
                  </a:cubicBezTo>
                  <a:cubicBezTo>
                    <a:pt x="4329" y="372"/>
                    <a:pt x="3360" y="1"/>
                    <a:pt x="2165" y="1"/>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1" name="Google Shape;11711;p47"/>
            <p:cNvSpPr/>
            <p:nvPr/>
          </p:nvSpPr>
          <p:spPr>
            <a:xfrm>
              <a:off x="2424443" y="4151261"/>
              <a:ext cx="123355" cy="47319"/>
            </a:xfrm>
            <a:custGeom>
              <a:avLst/>
              <a:gdLst/>
              <a:ahLst/>
              <a:cxnLst/>
              <a:rect l="l" t="t" r="r" b="b"/>
              <a:pathLst>
                <a:path w="1963" h="753" extrusionOk="0">
                  <a:moveTo>
                    <a:pt x="981" y="1"/>
                  </a:moveTo>
                  <a:cubicBezTo>
                    <a:pt x="439" y="1"/>
                    <a:pt x="1" y="169"/>
                    <a:pt x="1" y="376"/>
                  </a:cubicBezTo>
                  <a:cubicBezTo>
                    <a:pt x="1" y="583"/>
                    <a:pt x="440" y="752"/>
                    <a:pt x="981" y="752"/>
                  </a:cubicBezTo>
                  <a:cubicBezTo>
                    <a:pt x="1523" y="752"/>
                    <a:pt x="1962" y="583"/>
                    <a:pt x="1962" y="376"/>
                  </a:cubicBezTo>
                  <a:cubicBezTo>
                    <a:pt x="1962" y="169"/>
                    <a:pt x="1523" y="1"/>
                    <a:pt x="981" y="1"/>
                  </a:cubicBezTo>
                  <a:close/>
                </a:path>
              </a:pathLst>
            </a:custGeom>
            <a:solidFill>
              <a:srgbClr val="C2E7FF">
                <a:alpha val="60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12" name="Google Shape;11712;p47"/>
          <p:cNvGrpSpPr/>
          <p:nvPr/>
        </p:nvGrpSpPr>
        <p:grpSpPr>
          <a:xfrm>
            <a:off x="4558877" y="4343080"/>
            <a:ext cx="2023277" cy="1121236"/>
            <a:chOff x="2461175" y="1280625"/>
            <a:chExt cx="2546925" cy="1411425"/>
          </a:xfrm>
        </p:grpSpPr>
        <p:sp>
          <p:nvSpPr>
            <p:cNvPr id="11713" name="Google Shape;11713;p47"/>
            <p:cNvSpPr/>
            <p:nvPr/>
          </p:nvSpPr>
          <p:spPr>
            <a:xfrm>
              <a:off x="4420875" y="2342875"/>
              <a:ext cx="23100" cy="59550"/>
            </a:xfrm>
            <a:custGeom>
              <a:avLst/>
              <a:gdLst/>
              <a:ahLst/>
              <a:cxnLst/>
              <a:rect l="l" t="t" r="r" b="b"/>
              <a:pathLst>
                <a:path w="924" h="2382" extrusionOk="0">
                  <a:moveTo>
                    <a:pt x="624" y="0"/>
                  </a:moveTo>
                  <a:cubicBezTo>
                    <a:pt x="326" y="20"/>
                    <a:pt x="285" y="270"/>
                    <a:pt x="218" y="477"/>
                  </a:cubicBezTo>
                  <a:cubicBezTo>
                    <a:pt x="0" y="1136"/>
                    <a:pt x="242" y="1732"/>
                    <a:pt x="425" y="2304"/>
                  </a:cubicBezTo>
                  <a:cubicBezTo>
                    <a:pt x="567" y="2343"/>
                    <a:pt x="636" y="2363"/>
                    <a:pt x="704" y="2382"/>
                  </a:cubicBezTo>
                  <a:cubicBezTo>
                    <a:pt x="923" y="968"/>
                    <a:pt x="906" y="487"/>
                    <a:pt x="624" y="0"/>
                  </a:cubicBezTo>
                  <a:close/>
                </a:path>
              </a:pathLst>
            </a:custGeom>
            <a:solidFill>
              <a:srgbClr val="F9C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4" name="Google Shape;11714;p47"/>
            <p:cNvSpPr/>
            <p:nvPr/>
          </p:nvSpPr>
          <p:spPr>
            <a:xfrm>
              <a:off x="4513975" y="2279950"/>
              <a:ext cx="41275" cy="45475"/>
            </a:xfrm>
            <a:custGeom>
              <a:avLst/>
              <a:gdLst/>
              <a:ahLst/>
              <a:cxnLst/>
              <a:rect l="l" t="t" r="r" b="b"/>
              <a:pathLst>
                <a:path w="1651" h="1819" extrusionOk="0">
                  <a:moveTo>
                    <a:pt x="184" y="1"/>
                  </a:moveTo>
                  <a:cubicBezTo>
                    <a:pt x="134" y="85"/>
                    <a:pt x="79" y="176"/>
                    <a:pt x="1" y="306"/>
                  </a:cubicBezTo>
                  <a:cubicBezTo>
                    <a:pt x="550" y="795"/>
                    <a:pt x="997" y="1381"/>
                    <a:pt x="1620" y="1777"/>
                  </a:cubicBezTo>
                  <a:lnTo>
                    <a:pt x="1620" y="1777"/>
                  </a:lnTo>
                  <a:cubicBezTo>
                    <a:pt x="1531" y="691"/>
                    <a:pt x="1090" y="140"/>
                    <a:pt x="184" y="1"/>
                  </a:cubicBezTo>
                  <a:close/>
                  <a:moveTo>
                    <a:pt x="1620" y="1777"/>
                  </a:moveTo>
                  <a:cubicBezTo>
                    <a:pt x="1621" y="1791"/>
                    <a:pt x="1622" y="1805"/>
                    <a:pt x="1623" y="1819"/>
                  </a:cubicBezTo>
                  <a:lnTo>
                    <a:pt x="1650" y="1796"/>
                  </a:lnTo>
                  <a:cubicBezTo>
                    <a:pt x="1640" y="1790"/>
                    <a:pt x="1630" y="1783"/>
                    <a:pt x="1620" y="1777"/>
                  </a:cubicBezTo>
                  <a:close/>
                </a:path>
              </a:pathLst>
            </a:custGeom>
            <a:solidFill>
              <a:srgbClr val="F9C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5" name="Google Shape;11715;p47"/>
            <p:cNvSpPr/>
            <p:nvPr/>
          </p:nvSpPr>
          <p:spPr>
            <a:xfrm>
              <a:off x="4490875" y="2307375"/>
              <a:ext cx="32275" cy="50600"/>
            </a:xfrm>
            <a:custGeom>
              <a:avLst/>
              <a:gdLst/>
              <a:ahLst/>
              <a:cxnLst/>
              <a:rect l="l" t="t" r="r" b="b"/>
              <a:pathLst>
                <a:path w="1291" h="2024" extrusionOk="0">
                  <a:moveTo>
                    <a:pt x="192" y="0"/>
                  </a:moveTo>
                  <a:cubicBezTo>
                    <a:pt x="112" y="155"/>
                    <a:pt x="63" y="251"/>
                    <a:pt x="1" y="371"/>
                  </a:cubicBezTo>
                  <a:cubicBezTo>
                    <a:pt x="177" y="654"/>
                    <a:pt x="336" y="950"/>
                    <a:pt x="534" y="1218"/>
                  </a:cubicBezTo>
                  <a:cubicBezTo>
                    <a:pt x="724" y="1479"/>
                    <a:pt x="722" y="1879"/>
                    <a:pt x="1121" y="2023"/>
                  </a:cubicBezTo>
                  <a:cubicBezTo>
                    <a:pt x="1291" y="1648"/>
                    <a:pt x="1212" y="1300"/>
                    <a:pt x="1063" y="952"/>
                  </a:cubicBezTo>
                  <a:cubicBezTo>
                    <a:pt x="901" y="572"/>
                    <a:pt x="722" y="206"/>
                    <a:pt x="192" y="0"/>
                  </a:cubicBezTo>
                  <a:close/>
                </a:path>
              </a:pathLst>
            </a:custGeom>
            <a:solidFill>
              <a:srgbClr val="F9C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6" name="Google Shape;11716;p47"/>
            <p:cNvSpPr/>
            <p:nvPr/>
          </p:nvSpPr>
          <p:spPr>
            <a:xfrm>
              <a:off x="4335275" y="1981925"/>
              <a:ext cx="38950" cy="46675"/>
            </a:xfrm>
            <a:custGeom>
              <a:avLst/>
              <a:gdLst/>
              <a:ahLst/>
              <a:cxnLst/>
              <a:rect l="l" t="t" r="r" b="b"/>
              <a:pathLst>
                <a:path w="1558" h="1867" extrusionOk="0">
                  <a:moveTo>
                    <a:pt x="269" y="0"/>
                  </a:moveTo>
                  <a:cubicBezTo>
                    <a:pt x="193" y="0"/>
                    <a:pt x="97" y="38"/>
                    <a:pt x="1" y="52"/>
                  </a:cubicBezTo>
                  <a:cubicBezTo>
                    <a:pt x="756" y="1028"/>
                    <a:pt x="451" y="549"/>
                    <a:pt x="1193" y="1866"/>
                  </a:cubicBezTo>
                  <a:cubicBezTo>
                    <a:pt x="1558" y="1713"/>
                    <a:pt x="1556" y="1507"/>
                    <a:pt x="1496" y="1335"/>
                  </a:cubicBezTo>
                  <a:cubicBezTo>
                    <a:pt x="1292" y="738"/>
                    <a:pt x="909" y="282"/>
                    <a:pt x="333" y="13"/>
                  </a:cubicBezTo>
                  <a:cubicBezTo>
                    <a:pt x="314" y="4"/>
                    <a:pt x="293" y="0"/>
                    <a:pt x="269" y="0"/>
                  </a:cubicBezTo>
                  <a:close/>
                </a:path>
              </a:pathLst>
            </a:custGeom>
            <a:solidFill>
              <a:srgbClr val="F9C1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7" name="Google Shape;11717;p47"/>
            <p:cNvSpPr/>
            <p:nvPr/>
          </p:nvSpPr>
          <p:spPr>
            <a:xfrm>
              <a:off x="2461175" y="1298400"/>
              <a:ext cx="2546925" cy="1393650"/>
            </a:xfrm>
            <a:custGeom>
              <a:avLst/>
              <a:gdLst/>
              <a:ahLst/>
              <a:cxnLst/>
              <a:rect l="l" t="t" r="r" b="b"/>
              <a:pathLst>
                <a:path w="101877" h="55746" extrusionOk="0">
                  <a:moveTo>
                    <a:pt x="51004" y="1"/>
                  </a:moveTo>
                  <a:cubicBezTo>
                    <a:pt x="46784" y="1"/>
                    <a:pt x="42816" y="1682"/>
                    <a:pt x="41327" y="7352"/>
                  </a:cubicBezTo>
                  <a:cubicBezTo>
                    <a:pt x="40398" y="10889"/>
                    <a:pt x="40189" y="11065"/>
                    <a:pt x="37653" y="11553"/>
                  </a:cubicBezTo>
                  <a:cubicBezTo>
                    <a:pt x="36990" y="11680"/>
                    <a:pt x="36346" y="11735"/>
                    <a:pt x="35712" y="11735"/>
                  </a:cubicBezTo>
                  <a:cubicBezTo>
                    <a:pt x="31968" y="11735"/>
                    <a:pt x="28592" y="9825"/>
                    <a:pt x="23928" y="9672"/>
                  </a:cubicBezTo>
                  <a:cubicBezTo>
                    <a:pt x="23795" y="9670"/>
                    <a:pt x="23664" y="9669"/>
                    <a:pt x="23535" y="9669"/>
                  </a:cubicBezTo>
                  <a:cubicBezTo>
                    <a:pt x="20930" y="9669"/>
                    <a:pt x="19016" y="10153"/>
                    <a:pt x="17082" y="11437"/>
                  </a:cubicBezTo>
                  <a:cubicBezTo>
                    <a:pt x="14884" y="12900"/>
                    <a:pt x="12565" y="14090"/>
                    <a:pt x="10181" y="15210"/>
                  </a:cubicBezTo>
                  <a:cubicBezTo>
                    <a:pt x="5438" y="17438"/>
                    <a:pt x="2413" y="21219"/>
                    <a:pt x="799" y="26166"/>
                  </a:cubicBezTo>
                  <a:cubicBezTo>
                    <a:pt x="0" y="28614"/>
                    <a:pt x="122" y="31044"/>
                    <a:pt x="950" y="33459"/>
                  </a:cubicBezTo>
                  <a:cubicBezTo>
                    <a:pt x="1936" y="36333"/>
                    <a:pt x="4051" y="37017"/>
                    <a:pt x="7269" y="37868"/>
                  </a:cubicBezTo>
                  <a:cubicBezTo>
                    <a:pt x="8221" y="38120"/>
                    <a:pt x="9184" y="38210"/>
                    <a:pt x="10150" y="38210"/>
                  </a:cubicBezTo>
                  <a:cubicBezTo>
                    <a:pt x="11121" y="38210"/>
                    <a:pt x="12096" y="38119"/>
                    <a:pt x="13064" y="38010"/>
                  </a:cubicBezTo>
                  <a:cubicBezTo>
                    <a:pt x="13254" y="37989"/>
                    <a:pt x="13433" y="37978"/>
                    <a:pt x="13601" y="37978"/>
                  </a:cubicBezTo>
                  <a:cubicBezTo>
                    <a:pt x="15760" y="37978"/>
                    <a:pt x="16299" y="39677"/>
                    <a:pt x="17893" y="41855"/>
                  </a:cubicBezTo>
                  <a:cubicBezTo>
                    <a:pt x="20243" y="45065"/>
                    <a:pt x="23698" y="46823"/>
                    <a:pt x="27440" y="46823"/>
                  </a:cubicBezTo>
                  <a:cubicBezTo>
                    <a:pt x="28483" y="46823"/>
                    <a:pt x="29547" y="46687"/>
                    <a:pt x="30616" y="46408"/>
                  </a:cubicBezTo>
                  <a:cubicBezTo>
                    <a:pt x="33355" y="45691"/>
                    <a:pt x="34591" y="45048"/>
                    <a:pt x="35441" y="45048"/>
                  </a:cubicBezTo>
                  <a:cubicBezTo>
                    <a:pt x="36480" y="45048"/>
                    <a:pt x="36944" y="46009"/>
                    <a:pt x="38874" y="48971"/>
                  </a:cubicBezTo>
                  <a:cubicBezTo>
                    <a:pt x="41407" y="52858"/>
                    <a:pt x="45053" y="55746"/>
                    <a:pt x="49406" y="55746"/>
                  </a:cubicBezTo>
                  <a:cubicBezTo>
                    <a:pt x="50096" y="55746"/>
                    <a:pt x="50803" y="55673"/>
                    <a:pt x="51526" y="55521"/>
                  </a:cubicBezTo>
                  <a:cubicBezTo>
                    <a:pt x="53089" y="55192"/>
                    <a:pt x="54693" y="54917"/>
                    <a:pt x="59665" y="52038"/>
                  </a:cubicBezTo>
                  <a:cubicBezTo>
                    <a:pt x="64094" y="49473"/>
                    <a:pt x="65873" y="49986"/>
                    <a:pt x="73648" y="49664"/>
                  </a:cubicBezTo>
                  <a:cubicBezTo>
                    <a:pt x="78155" y="49478"/>
                    <a:pt x="81629" y="47467"/>
                    <a:pt x="84144" y="43732"/>
                  </a:cubicBezTo>
                  <a:cubicBezTo>
                    <a:pt x="85596" y="41575"/>
                    <a:pt x="87675" y="39198"/>
                    <a:pt x="88272" y="38272"/>
                  </a:cubicBezTo>
                  <a:cubicBezTo>
                    <a:pt x="88717" y="37585"/>
                    <a:pt x="89153" y="37405"/>
                    <a:pt x="89770" y="37405"/>
                  </a:cubicBezTo>
                  <a:cubicBezTo>
                    <a:pt x="90444" y="37405"/>
                    <a:pt x="91337" y="37620"/>
                    <a:pt x="92696" y="37620"/>
                  </a:cubicBezTo>
                  <a:cubicBezTo>
                    <a:pt x="92808" y="37620"/>
                    <a:pt x="92923" y="37619"/>
                    <a:pt x="93041" y="37615"/>
                  </a:cubicBezTo>
                  <a:cubicBezTo>
                    <a:pt x="99038" y="37455"/>
                    <a:pt x="101876" y="31555"/>
                    <a:pt x="100465" y="26303"/>
                  </a:cubicBezTo>
                  <a:cubicBezTo>
                    <a:pt x="98698" y="19722"/>
                    <a:pt x="93021" y="18547"/>
                    <a:pt x="88946" y="17742"/>
                  </a:cubicBezTo>
                  <a:cubicBezTo>
                    <a:pt x="87230" y="17404"/>
                    <a:pt x="85739" y="16832"/>
                    <a:pt x="84739" y="15300"/>
                  </a:cubicBezTo>
                  <a:cubicBezTo>
                    <a:pt x="84366" y="14728"/>
                    <a:pt x="83887" y="14226"/>
                    <a:pt x="83477" y="13677"/>
                  </a:cubicBezTo>
                  <a:cubicBezTo>
                    <a:pt x="81475" y="10995"/>
                    <a:pt x="78778" y="9534"/>
                    <a:pt x="75458" y="9529"/>
                  </a:cubicBezTo>
                  <a:cubicBezTo>
                    <a:pt x="69896" y="9520"/>
                    <a:pt x="67596" y="6624"/>
                    <a:pt x="65670" y="5483"/>
                  </a:cubicBezTo>
                  <a:cubicBezTo>
                    <a:pt x="61373" y="2939"/>
                    <a:pt x="57614" y="299"/>
                    <a:pt x="51811" y="20"/>
                  </a:cubicBezTo>
                  <a:cubicBezTo>
                    <a:pt x="51541" y="7"/>
                    <a:pt x="51272" y="1"/>
                    <a:pt x="5100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18" name="Google Shape;11718;p47"/>
            <p:cNvGrpSpPr/>
            <p:nvPr/>
          </p:nvGrpSpPr>
          <p:grpSpPr>
            <a:xfrm>
              <a:off x="2477350" y="1280625"/>
              <a:ext cx="2500200" cy="1404300"/>
              <a:chOff x="3543050" y="3737650"/>
              <a:chExt cx="2500200" cy="1404300"/>
            </a:xfrm>
          </p:grpSpPr>
          <p:sp>
            <p:nvSpPr>
              <p:cNvPr id="11719" name="Google Shape;11719;p47"/>
              <p:cNvSpPr/>
              <p:nvPr/>
            </p:nvSpPr>
            <p:spPr>
              <a:xfrm>
                <a:off x="3603025" y="3737650"/>
                <a:ext cx="2440225" cy="1404300"/>
              </a:xfrm>
              <a:custGeom>
                <a:avLst/>
                <a:gdLst/>
                <a:ahLst/>
                <a:cxnLst/>
                <a:rect l="l" t="t" r="r" b="b"/>
                <a:pathLst>
                  <a:path w="97609" h="56172" extrusionOk="0">
                    <a:moveTo>
                      <a:pt x="46879" y="1068"/>
                    </a:moveTo>
                    <a:lnTo>
                      <a:pt x="46879" y="1068"/>
                    </a:lnTo>
                    <a:cubicBezTo>
                      <a:pt x="46878" y="1068"/>
                      <a:pt x="46877" y="1068"/>
                      <a:pt x="46876" y="1068"/>
                    </a:cubicBezTo>
                    <a:lnTo>
                      <a:pt x="46876" y="1068"/>
                    </a:lnTo>
                    <a:cubicBezTo>
                      <a:pt x="46869" y="1076"/>
                      <a:pt x="46861" y="1082"/>
                      <a:pt x="46854" y="1089"/>
                    </a:cubicBezTo>
                    <a:lnTo>
                      <a:pt x="46879" y="1068"/>
                    </a:lnTo>
                    <a:close/>
                    <a:moveTo>
                      <a:pt x="59638" y="5471"/>
                    </a:moveTo>
                    <a:cubicBezTo>
                      <a:pt x="59639" y="5471"/>
                      <a:pt x="59641" y="5471"/>
                      <a:pt x="59642" y="5471"/>
                    </a:cubicBezTo>
                    <a:cubicBezTo>
                      <a:pt x="60522" y="5571"/>
                      <a:pt x="61275" y="5997"/>
                      <a:pt x="62030" y="6429"/>
                    </a:cubicBezTo>
                    <a:cubicBezTo>
                      <a:pt x="61978" y="6516"/>
                      <a:pt x="61919" y="6543"/>
                      <a:pt x="61860" y="6543"/>
                    </a:cubicBezTo>
                    <a:cubicBezTo>
                      <a:pt x="61792" y="6543"/>
                      <a:pt x="61722" y="6508"/>
                      <a:pt x="61660" y="6485"/>
                    </a:cubicBezTo>
                    <a:cubicBezTo>
                      <a:pt x="60497" y="6073"/>
                      <a:pt x="61310" y="6195"/>
                      <a:pt x="59639" y="5978"/>
                    </a:cubicBezTo>
                    <a:cubicBezTo>
                      <a:pt x="59564" y="5810"/>
                      <a:pt x="59520" y="5712"/>
                      <a:pt x="59477" y="5620"/>
                    </a:cubicBezTo>
                    <a:cubicBezTo>
                      <a:pt x="59540" y="5561"/>
                      <a:pt x="59595" y="5471"/>
                      <a:pt x="59638" y="5471"/>
                    </a:cubicBezTo>
                    <a:close/>
                    <a:moveTo>
                      <a:pt x="62645" y="6862"/>
                    </a:moveTo>
                    <a:cubicBezTo>
                      <a:pt x="62673" y="6872"/>
                      <a:pt x="62702" y="6883"/>
                      <a:pt x="62730" y="6892"/>
                    </a:cubicBezTo>
                    <a:cubicBezTo>
                      <a:pt x="62691" y="6911"/>
                      <a:pt x="62653" y="6934"/>
                      <a:pt x="62613" y="6943"/>
                    </a:cubicBezTo>
                    <a:cubicBezTo>
                      <a:pt x="62612" y="6943"/>
                      <a:pt x="62612" y="6943"/>
                      <a:pt x="62611" y="6943"/>
                    </a:cubicBezTo>
                    <a:cubicBezTo>
                      <a:pt x="62599" y="6943"/>
                      <a:pt x="62579" y="6911"/>
                      <a:pt x="62565" y="6894"/>
                    </a:cubicBezTo>
                    <a:cubicBezTo>
                      <a:pt x="62591" y="6883"/>
                      <a:pt x="62618" y="6873"/>
                      <a:pt x="62645" y="6862"/>
                    </a:cubicBezTo>
                    <a:close/>
                    <a:moveTo>
                      <a:pt x="65636" y="9147"/>
                    </a:moveTo>
                    <a:cubicBezTo>
                      <a:pt x="65644" y="9147"/>
                      <a:pt x="65653" y="9148"/>
                      <a:pt x="65661" y="9151"/>
                    </a:cubicBezTo>
                    <a:cubicBezTo>
                      <a:pt x="65728" y="9171"/>
                      <a:pt x="65785" y="9232"/>
                      <a:pt x="65841" y="9280"/>
                    </a:cubicBezTo>
                    <a:cubicBezTo>
                      <a:pt x="66535" y="9897"/>
                      <a:pt x="67098" y="10681"/>
                      <a:pt x="68281" y="10945"/>
                    </a:cubicBezTo>
                    <a:cubicBezTo>
                      <a:pt x="67702" y="11229"/>
                      <a:pt x="67345" y="11404"/>
                      <a:pt x="66990" y="11579"/>
                    </a:cubicBezTo>
                    <a:lnTo>
                      <a:pt x="66990" y="11579"/>
                    </a:lnTo>
                    <a:cubicBezTo>
                      <a:pt x="66818" y="11014"/>
                      <a:pt x="67189" y="11578"/>
                      <a:pt x="65451" y="9194"/>
                    </a:cubicBezTo>
                    <a:cubicBezTo>
                      <a:pt x="65525" y="9178"/>
                      <a:pt x="65586" y="9147"/>
                      <a:pt x="65636" y="9147"/>
                    </a:cubicBezTo>
                    <a:close/>
                    <a:moveTo>
                      <a:pt x="21934" y="12046"/>
                    </a:moveTo>
                    <a:cubicBezTo>
                      <a:pt x="21940" y="12053"/>
                      <a:pt x="21947" y="12060"/>
                      <a:pt x="21953" y="12067"/>
                    </a:cubicBezTo>
                    <a:lnTo>
                      <a:pt x="21953" y="12067"/>
                    </a:lnTo>
                    <a:cubicBezTo>
                      <a:pt x="21955" y="12067"/>
                      <a:pt x="21957" y="12067"/>
                      <a:pt x="21959" y="12067"/>
                    </a:cubicBezTo>
                    <a:lnTo>
                      <a:pt x="21934" y="12046"/>
                    </a:lnTo>
                    <a:close/>
                    <a:moveTo>
                      <a:pt x="59985" y="6399"/>
                    </a:moveTo>
                    <a:lnTo>
                      <a:pt x="59985" y="6399"/>
                    </a:lnTo>
                    <a:cubicBezTo>
                      <a:pt x="61453" y="6714"/>
                      <a:pt x="62749" y="7386"/>
                      <a:pt x="63869" y="8379"/>
                    </a:cubicBezTo>
                    <a:cubicBezTo>
                      <a:pt x="66445" y="10667"/>
                      <a:pt x="66123" y="11387"/>
                      <a:pt x="66960" y="11602"/>
                    </a:cubicBezTo>
                    <a:lnTo>
                      <a:pt x="66960" y="11602"/>
                    </a:lnTo>
                    <a:cubicBezTo>
                      <a:pt x="66381" y="12262"/>
                      <a:pt x="66571" y="12071"/>
                      <a:pt x="66236" y="12242"/>
                    </a:cubicBezTo>
                    <a:cubicBezTo>
                      <a:pt x="65047" y="10152"/>
                      <a:pt x="63648" y="7838"/>
                      <a:pt x="59988" y="7359"/>
                    </a:cubicBezTo>
                    <a:cubicBezTo>
                      <a:pt x="59931" y="7038"/>
                      <a:pt x="59587" y="6754"/>
                      <a:pt x="59985" y="6399"/>
                    </a:cubicBezTo>
                    <a:close/>
                    <a:moveTo>
                      <a:pt x="35436" y="12495"/>
                    </a:moveTo>
                    <a:cubicBezTo>
                      <a:pt x="35432" y="12503"/>
                      <a:pt x="35428" y="12511"/>
                      <a:pt x="35424" y="12519"/>
                    </a:cubicBezTo>
                    <a:lnTo>
                      <a:pt x="35452" y="12496"/>
                    </a:lnTo>
                    <a:cubicBezTo>
                      <a:pt x="35447" y="12496"/>
                      <a:pt x="35441" y="12495"/>
                      <a:pt x="35436" y="12495"/>
                    </a:cubicBezTo>
                    <a:close/>
                    <a:moveTo>
                      <a:pt x="60020" y="7929"/>
                    </a:moveTo>
                    <a:cubicBezTo>
                      <a:pt x="61581" y="7929"/>
                      <a:pt x="64167" y="9260"/>
                      <a:pt x="65478" y="11686"/>
                    </a:cubicBezTo>
                    <a:cubicBezTo>
                      <a:pt x="65662" y="12030"/>
                      <a:pt x="65943" y="12390"/>
                      <a:pt x="65749" y="13020"/>
                    </a:cubicBezTo>
                    <a:cubicBezTo>
                      <a:pt x="64634" y="10740"/>
                      <a:pt x="62476" y="8810"/>
                      <a:pt x="59976" y="8810"/>
                    </a:cubicBezTo>
                    <a:cubicBezTo>
                      <a:pt x="59839" y="8810"/>
                      <a:pt x="59702" y="8815"/>
                      <a:pt x="59564" y="8827"/>
                    </a:cubicBezTo>
                    <a:cubicBezTo>
                      <a:pt x="59512" y="8423"/>
                      <a:pt x="59663" y="8180"/>
                      <a:pt x="59875" y="7933"/>
                    </a:cubicBezTo>
                    <a:cubicBezTo>
                      <a:pt x="59922" y="7931"/>
                      <a:pt x="59971" y="7929"/>
                      <a:pt x="60020" y="7929"/>
                    </a:cubicBezTo>
                    <a:close/>
                    <a:moveTo>
                      <a:pt x="38272" y="12152"/>
                    </a:moveTo>
                    <a:cubicBezTo>
                      <a:pt x="38097" y="12552"/>
                      <a:pt x="37995" y="12785"/>
                      <a:pt x="37881" y="13046"/>
                    </a:cubicBezTo>
                    <a:cubicBezTo>
                      <a:pt x="37667" y="12399"/>
                      <a:pt x="37683" y="12345"/>
                      <a:pt x="38272" y="12152"/>
                    </a:cubicBezTo>
                    <a:close/>
                    <a:moveTo>
                      <a:pt x="18618" y="9984"/>
                    </a:moveTo>
                    <a:cubicBezTo>
                      <a:pt x="18658" y="10176"/>
                      <a:pt x="18717" y="10344"/>
                      <a:pt x="18728" y="10516"/>
                    </a:cubicBezTo>
                    <a:cubicBezTo>
                      <a:pt x="18762" y="11040"/>
                      <a:pt x="18618" y="11584"/>
                      <a:pt x="18993" y="12123"/>
                    </a:cubicBezTo>
                    <a:cubicBezTo>
                      <a:pt x="18029" y="12327"/>
                      <a:pt x="17270" y="12804"/>
                      <a:pt x="16463" y="13184"/>
                    </a:cubicBezTo>
                    <a:lnTo>
                      <a:pt x="16463" y="13184"/>
                    </a:lnTo>
                    <a:cubicBezTo>
                      <a:pt x="16271" y="12607"/>
                      <a:pt x="16561" y="13051"/>
                      <a:pt x="15401" y="11466"/>
                    </a:cubicBezTo>
                    <a:cubicBezTo>
                      <a:pt x="15706" y="11100"/>
                      <a:pt x="16159" y="11004"/>
                      <a:pt x="16596" y="10732"/>
                    </a:cubicBezTo>
                    <a:cubicBezTo>
                      <a:pt x="16653" y="11351"/>
                      <a:pt x="16621" y="11904"/>
                      <a:pt x="16955" y="12355"/>
                    </a:cubicBezTo>
                    <a:cubicBezTo>
                      <a:pt x="17002" y="12419"/>
                      <a:pt x="17070" y="12500"/>
                      <a:pt x="17164" y="12500"/>
                    </a:cubicBezTo>
                    <a:cubicBezTo>
                      <a:pt x="17220" y="12500"/>
                      <a:pt x="17286" y="12470"/>
                      <a:pt x="17361" y="12389"/>
                    </a:cubicBezTo>
                    <a:cubicBezTo>
                      <a:pt x="17339" y="11797"/>
                      <a:pt x="16837" y="11249"/>
                      <a:pt x="16995" y="10630"/>
                    </a:cubicBezTo>
                    <a:cubicBezTo>
                      <a:pt x="17246" y="10350"/>
                      <a:pt x="17537" y="10274"/>
                      <a:pt x="17838" y="10218"/>
                    </a:cubicBezTo>
                    <a:lnTo>
                      <a:pt x="17838" y="10218"/>
                    </a:lnTo>
                    <a:cubicBezTo>
                      <a:pt x="17833" y="10224"/>
                      <a:pt x="17828" y="10230"/>
                      <a:pt x="17822" y="10237"/>
                    </a:cubicBezTo>
                    <a:lnTo>
                      <a:pt x="17839" y="10218"/>
                    </a:lnTo>
                    <a:lnTo>
                      <a:pt x="17839" y="10218"/>
                    </a:lnTo>
                    <a:cubicBezTo>
                      <a:pt x="17839" y="10218"/>
                      <a:pt x="17839" y="10218"/>
                      <a:pt x="17838" y="10218"/>
                    </a:cubicBezTo>
                    <a:lnTo>
                      <a:pt x="17838" y="10218"/>
                    </a:lnTo>
                    <a:cubicBezTo>
                      <a:pt x="18031" y="9998"/>
                      <a:pt x="18303" y="10036"/>
                      <a:pt x="18618" y="9984"/>
                    </a:cubicBezTo>
                    <a:close/>
                    <a:moveTo>
                      <a:pt x="30958" y="12796"/>
                    </a:moveTo>
                    <a:cubicBezTo>
                      <a:pt x="30969" y="12832"/>
                      <a:pt x="30980" y="12866"/>
                      <a:pt x="30991" y="12901"/>
                    </a:cubicBezTo>
                    <a:cubicBezTo>
                      <a:pt x="29201" y="13764"/>
                      <a:pt x="29699" y="13546"/>
                      <a:pt x="29179" y="13660"/>
                    </a:cubicBezTo>
                    <a:cubicBezTo>
                      <a:pt x="29013" y="13216"/>
                      <a:pt x="29043" y="13362"/>
                      <a:pt x="29117" y="13120"/>
                    </a:cubicBezTo>
                    <a:cubicBezTo>
                      <a:pt x="29352" y="12987"/>
                      <a:pt x="28947" y="13059"/>
                      <a:pt x="30958" y="12796"/>
                    </a:cubicBezTo>
                    <a:close/>
                    <a:moveTo>
                      <a:pt x="40222" y="13667"/>
                    </a:moveTo>
                    <a:cubicBezTo>
                      <a:pt x="40199" y="13767"/>
                      <a:pt x="40173" y="13872"/>
                      <a:pt x="40123" y="14051"/>
                    </a:cubicBezTo>
                    <a:cubicBezTo>
                      <a:pt x="40014" y="13800"/>
                      <a:pt x="40074" y="13708"/>
                      <a:pt x="40222" y="13667"/>
                    </a:cubicBezTo>
                    <a:close/>
                    <a:moveTo>
                      <a:pt x="71620" y="11343"/>
                    </a:moveTo>
                    <a:cubicBezTo>
                      <a:pt x="71628" y="11343"/>
                      <a:pt x="71637" y="11343"/>
                      <a:pt x="71646" y="11344"/>
                    </a:cubicBezTo>
                    <a:cubicBezTo>
                      <a:pt x="72436" y="11395"/>
                      <a:pt x="73247" y="11329"/>
                      <a:pt x="73954" y="11664"/>
                    </a:cubicBezTo>
                    <a:cubicBezTo>
                      <a:pt x="73638" y="12463"/>
                      <a:pt x="73333" y="13234"/>
                      <a:pt x="72998" y="14080"/>
                    </a:cubicBezTo>
                    <a:cubicBezTo>
                      <a:pt x="72972" y="14102"/>
                      <a:pt x="72957" y="14116"/>
                      <a:pt x="72918" y="14116"/>
                    </a:cubicBezTo>
                    <a:cubicBezTo>
                      <a:pt x="72816" y="14116"/>
                      <a:pt x="72548" y="14021"/>
                      <a:pt x="71487" y="13722"/>
                    </a:cubicBezTo>
                    <a:cubicBezTo>
                      <a:pt x="71357" y="12947"/>
                      <a:pt x="71238" y="12238"/>
                      <a:pt x="71111" y="11471"/>
                    </a:cubicBezTo>
                    <a:cubicBezTo>
                      <a:pt x="71295" y="11426"/>
                      <a:pt x="71461" y="11343"/>
                      <a:pt x="71620" y="11343"/>
                    </a:cubicBezTo>
                    <a:close/>
                    <a:moveTo>
                      <a:pt x="55688" y="12993"/>
                    </a:moveTo>
                    <a:cubicBezTo>
                      <a:pt x="55729" y="12993"/>
                      <a:pt x="55775" y="12998"/>
                      <a:pt x="55826" y="13008"/>
                    </a:cubicBezTo>
                    <a:cubicBezTo>
                      <a:pt x="56038" y="13258"/>
                      <a:pt x="56143" y="13600"/>
                      <a:pt x="56209" y="13968"/>
                    </a:cubicBezTo>
                    <a:cubicBezTo>
                      <a:pt x="56097" y="14032"/>
                      <a:pt x="56001" y="14085"/>
                      <a:pt x="55796" y="14199"/>
                    </a:cubicBezTo>
                    <a:cubicBezTo>
                      <a:pt x="55596" y="13835"/>
                      <a:pt x="55441" y="13553"/>
                      <a:pt x="55309" y="13312"/>
                    </a:cubicBezTo>
                    <a:cubicBezTo>
                      <a:pt x="55392" y="13099"/>
                      <a:pt x="55495" y="12993"/>
                      <a:pt x="55688" y="12993"/>
                    </a:cubicBezTo>
                    <a:close/>
                    <a:moveTo>
                      <a:pt x="22629" y="9302"/>
                    </a:moveTo>
                    <a:cubicBezTo>
                      <a:pt x="24761" y="9302"/>
                      <a:pt x="26464" y="9693"/>
                      <a:pt x="27786" y="11875"/>
                    </a:cubicBezTo>
                    <a:cubicBezTo>
                      <a:pt x="27823" y="11933"/>
                      <a:pt x="27811" y="12019"/>
                      <a:pt x="27826" y="12122"/>
                    </a:cubicBezTo>
                    <a:cubicBezTo>
                      <a:pt x="26742" y="12695"/>
                      <a:pt x="25470" y="12929"/>
                      <a:pt x="24487" y="13827"/>
                    </a:cubicBezTo>
                    <a:cubicBezTo>
                      <a:pt x="24476" y="13973"/>
                      <a:pt x="24464" y="14137"/>
                      <a:pt x="24452" y="14302"/>
                    </a:cubicBezTo>
                    <a:lnTo>
                      <a:pt x="24452" y="14302"/>
                    </a:lnTo>
                    <a:cubicBezTo>
                      <a:pt x="24020" y="13750"/>
                      <a:pt x="23587" y="13194"/>
                      <a:pt x="23112" y="12585"/>
                    </a:cubicBezTo>
                    <a:cubicBezTo>
                      <a:pt x="23518" y="12007"/>
                      <a:pt x="23940" y="11408"/>
                      <a:pt x="24385" y="10773"/>
                    </a:cubicBezTo>
                    <a:lnTo>
                      <a:pt x="24385" y="10773"/>
                    </a:lnTo>
                    <a:cubicBezTo>
                      <a:pt x="23568" y="11013"/>
                      <a:pt x="23555" y="11137"/>
                      <a:pt x="22715" y="12378"/>
                    </a:cubicBezTo>
                    <a:cubicBezTo>
                      <a:pt x="22455" y="12317"/>
                      <a:pt x="22162" y="12296"/>
                      <a:pt x="21953" y="12067"/>
                    </a:cubicBezTo>
                    <a:lnTo>
                      <a:pt x="21953" y="12067"/>
                    </a:lnTo>
                    <a:cubicBezTo>
                      <a:pt x="21697" y="12052"/>
                      <a:pt x="21442" y="12039"/>
                      <a:pt x="21157" y="12022"/>
                    </a:cubicBezTo>
                    <a:cubicBezTo>
                      <a:pt x="21249" y="11440"/>
                      <a:pt x="21332" y="10929"/>
                      <a:pt x="21416" y="10399"/>
                    </a:cubicBezTo>
                    <a:cubicBezTo>
                      <a:pt x="21361" y="10367"/>
                      <a:pt x="21313" y="10353"/>
                      <a:pt x="21272" y="10353"/>
                    </a:cubicBezTo>
                    <a:cubicBezTo>
                      <a:pt x="21137" y="10353"/>
                      <a:pt x="21066" y="10497"/>
                      <a:pt x="20990" y="10596"/>
                    </a:cubicBezTo>
                    <a:cubicBezTo>
                      <a:pt x="20697" y="10981"/>
                      <a:pt x="20776" y="11464"/>
                      <a:pt x="20679" y="11955"/>
                    </a:cubicBezTo>
                    <a:cubicBezTo>
                      <a:pt x="20478" y="12035"/>
                      <a:pt x="20275" y="12050"/>
                      <a:pt x="20069" y="12050"/>
                    </a:cubicBezTo>
                    <a:cubicBezTo>
                      <a:pt x="19945" y="12050"/>
                      <a:pt x="19821" y="12045"/>
                      <a:pt x="19695" y="12045"/>
                    </a:cubicBezTo>
                    <a:cubicBezTo>
                      <a:pt x="19574" y="12045"/>
                      <a:pt x="19451" y="12050"/>
                      <a:pt x="19327" y="12069"/>
                    </a:cubicBezTo>
                    <a:cubicBezTo>
                      <a:pt x="19235" y="11300"/>
                      <a:pt x="19151" y="10601"/>
                      <a:pt x="19061" y="9848"/>
                    </a:cubicBezTo>
                    <a:cubicBezTo>
                      <a:pt x="19669" y="9536"/>
                      <a:pt x="20371" y="9379"/>
                      <a:pt x="21090" y="9347"/>
                    </a:cubicBezTo>
                    <a:cubicBezTo>
                      <a:pt x="21626" y="9322"/>
                      <a:pt x="22139" y="9302"/>
                      <a:pt x="22629" y="9302"/>
                    </a:cubicBezTo>
                    <a:close/>
                    <a:moveTo>
                      <a:pt x="54633" y="13660"/>
                    </a:moveTo>
                    <a:cubicBezTo>
                      <a:pt x="54994" y="13773"/>
                      <a:pt x="55066" y="14143"/>
                      <a:pt x="55328" y="14490"/>
                    </a:cubicBezTo>
                    <a:cubicBezTo>
                      <a:pt x="55103" y="14680"/>
                      <a:pt x="54936" y="14823"/>
                      <a:pt x="54744" y="14987"/>
                    </a:cubicBezTo>
                    <a:cubicBezTo>
                      <a:pt x="54474" y="14677"/>
                      <a:pt x="54228" y="14396"/>
                      <a:pt x="53987" y="14120"/>
                    </a:cubicBezTo>
                    <a:cubicBezTo>
                      <a:pt x="54290" y="13792"/>
                      <a:pt x="54290" y="13792"/>
                      <a:pt x="54633" y="13660"/>
                    </a:cubicBezTo>
                    <a:close/>
                    <a:moveTo>
                      <a:pt x="30488" y="13891"/>
                    </a:moveTo>
                    <a:lnTo>
                      <a:pt x="30488" y="13891"/>
                    </a:lnTo>
                    <a:cubicBezTo>
                      <a:pt x="29924" y="14337"/>
                      <a:pt x="29553" y="14631"/>
                      <a:pt x="29102" y="14991"/>
                    </a:cubicBezTo>
                    <a:cubicBezTo>
                      <a:pt x="29114" y="14715"/>
                      <a:pt x="29121" y="14537"/>
                      <a:pt x="29131" y="14329"/>
                    </a:cubicBezTo>
                    <a:cubicBezTo>
                      <a:pt x="29498" y="14154"/>
                      <a:pt x="29814" y="13900"/>
                      <a:pt x="30488" y="13891"/>
                    </a:cubicBezTo>
                    <a:close/>
                    <a:moveTo>
                      <a:pt x="47020" y="957"/>
                    </a:moveTo>
                    <a:cubicBezTo>
                      <a:pt x="47021" y="957"/>
                      <a:pt x="47022" y="957"/>
                      <a:pt x="47023" y="957"/>
                    </a:cubicBezTo>
                    <a:cubicBezTo>
                      <a:pt x="48539" y="1037"/>
                      <a:pt x="50042" y="1204"/>
                      <a:pt x="51579" y="1622"/>
                    </a:cubicBezTo>
                    <a:cubicBezTo>
                      <a:pt x="51337" y="1871"/>
                      <a:pt x="50539" y="2480"/>
                      <a:pt x="51139" y="2883"/>
                    </a:cubicBezTo>
                    <a:cubicBezTo>
                      <a:pt x="51156" y="2883"/>
                      <a:pt x="51172" y="2884"/>
                      <a:pt x="51187" y="2884"/>
                    </a:cubicBezTo>
                    <a:cubicBezTo>
                      <a:pt x="51456" y="2884"/>
                      <a:pt x="51471" y="2750"/>
                      <a:pt x="52462" y="1791"/>
                    </a:cubicBezTo>
                    <a:cubicBezTo>
                      <a:pt x="52697" y="1818"/>
                      <a:pt x="52948" y="1846"/>
                      <a:pt x="53206" y="1874"/>
                    </a:cubicBezTo>
                    <a:cubicBezTo>
                      <a:pt x="53179" y="1995"/>
                      <a:pt x="53187" y="2089"/>
                      <a:pt x="53145" y="2125"/>
                    </a:cubicBezTo>
                    <a:cubicBezTo>
                      <a:pt x="52806" y="2418"/>
                      <a:pt x="52348" y="2578"/>
                      <a:pt x="52128" y="3044"/>
                    </a:cubicBezTo>
                    <a:cubicBezTo>
                      <a:pt x="52172" y="3128"/>
                      <a:pt x="52220" y="3222"/>
                      <a:pt x="52297" y="3371"/>
                    </a:cubicBezTo>
                    <a:cubicBezTo>
                      <a:pt x="52879" y="2978"/>
                      <a:pt x="53438" y="2599"/>
                      <a:pt x="54013" y="2210"/>
                    </a:cubicBezTo>
                    <a:cubicBezTo>
                      <a:pt x="54764" y="2362"/>
                      <a:pt x="55504" y="2485"/>
                      <a:pt x="56011" y="3133"/>
                    </a:cubicBezTo>
                    <a:lnTo>
                      <a:pt x="56011" y="3133"/>
                    </a:lnTo>
                    <a:cubicBezTo>
                      <a:pt x="56010" y="3132"/>
                      <a:pt x="56010" y="3132"/>
                      <a:pt x="56009" y="3132"/>
                    </a:cubicBezTo>
                    <a:lnTo>
                      <a:pt x="56009" y="3132"/>
                    </a:lnTo>
                    <a:lnTo>
                      <a:pt x="56019" y="3143"/>
                    </a:lnTo>
                    <a:cubicBezTo>
                      <a:pt x="56016" y="3139"/>
                      <a:pt x="56014" y="3136"/>
                      <a:pt x="56011" y="3133"/>
                    </a:cubicBezTo>
                    <a:lnTo>
                      <a:pt x="56011" y="3133"/>
                    </a:lnTo>
                    <a:cubicBezTo>
                      <a:pt x="56606" y="3380"/>
                      <a:pt x="56192" y="3047"/>
                      <a:pt x="57529" y="4255"/>
                    </a:cubicBezTo>
                    <a:cubicBezTo>
                      <a:pt x="57442" y="4377"/>
                      <a:pt x="57364" y="4414"/>
                      <a:pt x="57292" y="4414"/>
                    </a:cubicBezTo>
                    <a:cubicBezTo>
                      <a:pt x="57191" y="4414"/>
                      <a:pt x="57102" y="4342"/>
                      <a:pt x="57016" y="4332"/>
                    </a:cubicBezTo>
                    <a:cubicBezTo>
                      <a:pt x="56733" y="4296"/>
                      <a:pt x="56459" y="4270"/>
                      <a:pt x="56196" y="4270"/>
                    </a:cubicBezTo>
                    <a:cubicBezTo>
                      <a:pt x="55589" y="4270"/>
                      <a:pt x="55043" y="4409"/>
                      <a:pt x="54583" y="4884"/>
                    </a:cubicBezTo>
                    <a:cubicBezTo>
                      <a:pt x="54492" y="4979"/>
                      <a:pt x="54474" y="5142"/>
                      <a:pt x="54414" y="5295"/>
                    </a:cubicBezTo>
                    <a:cubicBezTo>
                      <a:pt x="54545" y="5346"/>
                      <a:pt x="54659" y="5429"/>
                      <a:pt x="54732" y="5429"/>
                    </a:cubicBezTo>
                    <a:cubicBezTo>
                      <a:pt x="54743" y="5429"/>
                      <a:pt x="54753" y="5428"/>
                      <a:pt x="54761" y="5424"/>
                    </a:cubicBezTo>
                    <a:cubicBezTo>
                      <a:pt x="55557" y="5065"/>
                      <a:pt x="56389" y="4956"/>
                      <a:pt x="57266" y="4956"/>
                    </a:cubicBezTo>
                    <a:cubicBezTo>
                      <a:pt x="57486" y="4956"/>
                      <a:pt x="57708" y="4963"/>
                      <a:pt x="57934" y="4974"/>
                    </a:cubicBezTo>
                    <a:cubicBezTo>
                      <a:pt x="58325" y="5320"/>
                      <a:pt x="58664" y="5757"/>
                      <a:pt x="58763" y="6348"/>
                    </a:cubicBezTo>
                    <a:lnTo>
                      <a:pt x="58739" y="6323"/>
                    </a:lnTo>
                    <a:lnTo>
                      <a:pt x="58739" y="6323"/>
                    </a:lnTo>
                    <a:cubicBezTo>
                      <a:pt x="59571" y="7484"/>
                      <a:pt x="58587" y="9263"/>
                      <a:pt x="57531" y="10147"/>
                    </a:cubicBezTo>
                    <a:cubicBezTo>
                      <a:pt x="56398" y="8901"/>
                      <a:pt x="56215" y="8615"/>
                      <a:pt x="55833" y="8615"/>
                    </a:cubicBezTo>
                    <a:cubicBezTo>
                      <a:pt x="55703" y="8615"/>
                      <a:pt x="55551" y="8648"/>
                      <a:pt x="55330" y="8687"/>
                    </a:cubicBezTo>
                    <a:lnTo>
                      <a:pt x="55330" y="9105"/>
                    </a:lnTo>
                    <a:cubicBezTo>
                      <a:pt x="55925" y="9503"/>
                      <a:pt x="56522" y="9901"/>
                      <a:pt x="57136" y="10312"/>
                    </a:cubicBezTo>
                    <a:cubicBezTo>
                      <a:pt x="57051" y="10751"/>
                      <a:pt x="56731" y="10870"/>
                      <a:pt x="56430" y="11011"/>
                    </a:cubicBezTo>
                    <a:cubicBezTo>
                      <a:pt x="56375" y="10969"/>
                      <a:pt x="56300" y="10940"/>
                      <a:pt x="56271" y="10886"/>
                    </a:cubicBezTo>
                    <a:cubicBezTo>
                      <a:pt x="56044" y="10450"/>
                      <a:pt x="55857" y="9982"/>
                      <a:pt x="55275" y="9764"/>
                    </a:cubicBezTo>
                    <a:cubicBezTo>
                      <a:pt x="55164" y="9866"/>
                      <a:pt x="55037" y="9982"/>
                      <a:pt x="54936" y="10075"/>
                    </a:cubicBezTo>
                    <a:cubicBezTo>
                      <a:pt x="55060" y="10715"/>
                      <a:pt x="55762" y="10812"/>
                      <a:pt x="55948" y="11399"/>
                    </a:cubicBezTo>
                    <a:cubicBezTo>
                      <a:pt x="55711" y="11661"/>
                      <a:pt x="55421" y="11871"/>
                      <a:pt x="55095" y="12029"/>
                    </a:cubicBezTo>
                    <a:cubicBezTo>
                      <a:pt x="54802" y="11723"/>
                      <a:pt x="54847" y="11236"/>
                      <a:pt x="54324" y="11099"/>
                    </a:cubicBezTo>
                    <a:cubicBezTo>
                      <a:pt x="54255" y="11131"/>
                      <a:pt x="54126" y="11185"/>
                      <a:pt x="53933" y="11268"/>
                    </a:cubicBezTo>
                    <a:cubicBezTo>
                      <a:pt x="54160" y="11661"/>
                      <a:pt x="54362" y="12015"/>
                      <a:pt x="54571" y="12376"/>
                    </a:cubicBezTo>
                    <a:cubicBezTo>
                      <a:pt x="54313" y="12676"/>
                      <a:pt x="54519" y="12540"/>
                      <a:pt x="53855" y="12919"/>
                    </a:cubicBezTo>
                    <a:cubicBezTo>
                      <a:pt x="53664" y="12616"/>
                      <a:pt x="53784" y="12167"/>
                      <a:pt x="53327" y="12067"/>
                    </a:cubicBezTo>
                    <a:cubicBezTo>
                      <a:pt x="52848" y="12129"/>
                      <a:pt x="53056" y="12585"/>
                      <a:pt x="53249" y="13381"/>
                    </a:cubicBezTo>
                    <a:cubicBezTo>
                      <a:pt x="52998" y="13550"/>
                      <a:pt x="52757" y="13712"/>
                      <a:pt x="52442" y="13922"/>
                    </a:cubicBezTo>
                    <a:cubicBezTo>
                      <a:pt x="52384" y="13502"/>
                      <a:pt x="52339" y="13174"/>
                      <a:pt x="52299" y="12898"/>
                    </a:cubicBezTo>
                    <a:cubicBezTo>
                      <a:pt x="52196" y="12781"/>
                      <a:pt x="52101" y="12723"/>
                      <a:pt x="52005" y="12723"/>
                    </a:cubicBezTo>
                    <a:cubicBezTo>
                      <a:pt x="51923" y="12723"/>
                      <a:pt x="51840" y="12765"/>
                      <a:pt x="51750" y="12848"/>
                    </a:cubicBezTo>
                    <a:cubicBezTo>
                      <a:pt x="51519" y="13256"/>
                      <a:pt x="51743" y="13718"/>
                      <a:pt x="51682" y="14165"/>
                    </a:cubicBezTo>
                    <a:cubicBezTo>
                      <a:pt x="51548" y="14402"/>
                      <a:pt x="51371" y="14551"/>
                      <a:pt x="51122" y="14551"/>
                    </a:cubicBezTo>
                    <a:cubicBezTo>
                      <a:pt x="51066" y="14551"/>
                      <a:pt x="51005" y="14543"/>
                      <a:pt x="50941" y="14527"/>
                    </a:cubicBezTo>
                    <a:cubicBezTo>
                      <a:pt x="50905" y="14458"/>
                      <a:pt x="50841" y="14390"/>
                      <a:pt x="50846" y="14329"/>
                    </a:cubicBezTo>
                    <a:cubicBezTo>
                      <a:pt x="50881" y="13967"/>
                      <a:pt x="51114" y="13515"/>
                      <a:pt x="50680" y="13298"/>
                    </a:cubicBezTo>
                    <a:cubicBezTo>
                      <a:pt x="50663" y="13296"/>
                      <a:pt x="50647" y="13295"/>
                      <a:pt x="50632" y="13295"/>
                    </a:cubicBezTo>
                    <a:cubicBezTo>
                      <a:pt x="50227" y="13295"/>
                      <a:pt x="50288" y="13823"/>
                      <a:pt x="50242" y="14722"/>
                    </a:cubicBezTo>
                    <a:cubicBezTo>
                      <a:pt x="50085" y="14860"/>
                      <a:pt x="49937" y="14960"/>
                      <a:pt x="49761" y="14960"/>
                    </a:cubicBezTo>
                    <a:cubicBezTo>
                      <a:pt x="49664" y="14960"/>
                      <a:pt x="49558" y="14929"/>
                      <a:pt x="49438" y="14858"/>
                    </a:cubicBezTo>
                    <a:cubicBezTo>
                      <a:pt x="49594" y="13678"/>
                      <a:pt x="49741" y="13291"/>
                      <a:pt x="49305" y="13104"/>
                    </a:cubicBezTo>
                    <a:cubicBezTo>
                      <a:pt x="48752" y="13406"/>
                      <a:pt x="48695" y="13613"/>
                      <a:pt x="48820" y="14880"/>
                    </a:cubicBezTo>
                    <a:cubicBezTo>
                      <a:pt x="48590" y="14990"/>
                      <a:pt x="48491" y="15037"/>
                      <a:pt x="48349" y="15037"/>
                    </a:cubicBezTo>
                    <a:cubicBezTo>
                      <a:pt x="48243" y="15037"/>
                      <a:pt x="48112" y="15011"/>
                      <a:pt x="47885" y="14965"/>
                    </a:cubicBezTo>
                    <a:cubicBezTo>
                      <a:pt x="47865" y="14898"/>
                      <a:pt x="47808" y="14819"/>
                      <a:pt x="47827" y="14767"/>
                    </a:cubicBezTo>
                    <a:cubicBezTo>
                      <a:pt x="48373" y="13295"/>
                      <a:pt x="48273" y="13911"/>
                      <a:pt x="48178" y="13129"/>
                    </a:cubicBezTo>
                    <a:lnTo>
                      <a:pt x="48178" y="13129"/>
                    </a:lnTo>
                    <a:cubicBezTo>
                      <a:pt x="47262" y="13499"/>
                      <a:pt x="47516" y="14391"/>
                      <a:pt x="47155" y="15030"/>
                    </a:cubicBezTo>
                    <a:cubicBezTo>
                      <a:pt x="46887" y="14987"/>
                      <a:pt x="46604" y="14942"/>
                      <a:pt x="46350" y="14901"/>
                    </a:cubicBezTo>
                    <a:cubicBezTo>
                      <a:pt x="46234" y="14547"/>
                      <a:pt x="46138" y="14927"/>
                      <a:pt x="46845" y="13265"/>
                    </a:cubicBezTo>
                    <a:cubicBezTo>
                      <a:pt x="46891" y="13154"/>
                      <a:pt x="46887" y="13152"/>
                      <a:pt x="46745" y="12749"/>
                    </a:cubicBezTo>
                    <a:cubicBezTo>
                      <a:pt x="46707" y="12740"/>
                      <a:pt x="46671" y="12735"/>
                      <a:pt x="46636" y="12735"/>
                    </a:cubicBezTo>
                    <a:cubicBezTo>
                      <a:pt x="46086" y="12735"/>
                      <a:pt x="45923" y="13855"/>
                      <a:pt x="45851" y="14459"/>
                    </a:cubicBezTo>
                    <a:cubicBezTo>
                      <a:pt x="45776" y="14487"/>
                      <a:pt x="45709" y="14499"/>
                      <a:pt x="45648" y="14499"/>
                    </a:cubicBezTo>
                    <a:cubicBezTo>
                      <a:pt x="45422" y="14499"/>
                      <a:pt x="45273" y="14334"/>
                      <a:pt x="45092" y="14172"/>
                    </a:cubicBezTo>
                    <a:cubicBezTo>
                      <a:pt x="45213" y="13551"/>
                      <a:pt x="45611" y="13027"/>
                      <a:pt x="45854" y="12411"/>
                    </a:cubicBezTo>
                    <a:cubicBezTo>
                      <a:pt x="45814" y="12334"/>
                      <a:pt x="45763" y="12239"/>
                      <a:pt x="45716" y="12154"/>
                    </a:cubicBezTo>
                    <a:cubicBezTo>
                      <a:pt x="45625" y="12163"/>
                      <a:pt x="45541" y="12146"/>
                      <a:pt x="45489" y="12180"/>
                    </a:cubicBezTo>
                    <a:cubicBezTo>
                      <a:pt x="44836" y="12592"/>
                      <a:pt x="44879" y="13619"/>
                      <a:pt x="44447" y="13809"/>
                    </a:cubicBezTo>
                    <a:cubicBezTo>
                      <a:pt x="44301" y="13684"/>
                      <a:pt x="44138" y="13543"/>
                      <a:pt x="43944" y="13374"/>
                    </a:cubicBezTo>
                    <a:cubicBezTo>
                      <a:pt x="44247" y="12896"/>
                      <a:pt x="44526" y="12457"/>
                      <a:pt x="44783" y="12051"/>
                    </a:cubicBezTo>
                    <a:cubicBezTo>
                      <a:pt x="44704" y="11869"/>
                      <a:pt x="44593" y="11793"/>
                      <a:pt x="44469" y="11793"/>
                    </a:cubicBezTo>
                    <a:cubicBezTo>
                      <a:pt x="44303" y="11793"/>
                      <a:pt x="44114" y="11931"/>
                      <a:pt x="43955" y="12141"/>
                    </a:cubicBezTo>
                    <a:cubicBezTo>
                      <a:pt x="43776" y="12379"/>
                      <a:pt x="43617" y="12634"/>
                      <a:pt x="43419" y="12929"/>
                    </a:cubicBezTo>
                    <a:cubicBezTo>
                      <a:pt x="43263" y="12819"/>
                      <a:pt x="43152" y="12739"/>
                      <a:pt x="42987" y="12620"/>
                    </a:cubicBezTo>
                    <a:cubicBezTo>
                      <a:pt x="43382" y="12215"/>
                      <a:pt x="43744" y="11843"/>
                      <a:pt x="44095" y="11482"/>
                    </a:cubicBezTo>
                    <a:cubicBezTo>
                      <a:pt x="43951" y="11188"/>
                      <a:pt x="44040" y="11274"/>
                      <a:pt x="43777" y="11144"/>
                    </a:cubicBezTo>
                    <a:cubicBezTo>
                      <a:pt x="43775" y="11144"/>
                      <a:pt x="43773" y="11144"/>
                      <a:pt x="43771" y="11144"/>
                    </a:cubicBezTo>
                    <a:cubicBezTo>
                      <a:pt x="43113" y="11144"/>
                      <a:pt x="42888" y="11795"/>
                      <a:pt x="42397" y="12095"/>
                    </a:cubicBezTo>
                    <a:cubicBezTo>
                      <a:pt x="42227" y="11987"/>
                      <a:pt x="42070" y="11887"/>
                      <a:pt x="41927" y="11794"/>
                    </a:cubicBezTo>
                    <a:cubicBezTo>
                      <a:pt x="42000" y="11408"/>
                      <a:pt x="41759" y="11781"/>
                      <a:pt x="42892" y="10886"/>
                    </a:cubicBezTo>
                    <a:cubicBezTo>
                      <a:pt x="43031" y="10777"/>
                      <a:pt x="43138" y="10625"/>
                      <a:pt x="43234" y="10519"/>
                    </a:cubicBezTo>
                    <a:cubicBezTo>
                      <a:pt x="43183" y="10266"/>
                      <a:pt x="43050" y="10183"/>
                      <a:pt x="42901" y="10183"/>
                    </a:cubicBezTo>
                    <a:cubicBezTo>
                      <a:pt x="42865" y="10183"/>
                      <a:pt x="42828" y="10188"/>
                      <a:pt x="42791" y="10196"/>
                    </a:cubicBezTo>
                    <a:cubicBezTo>
                      <a:pt x="42197" y="10333"/>
                      <a:pt x="42052" y="10549"/>
                      <a:pt x="41216" y="11270"/>
                    </a:cubicBezTo>
                    <a:cubicBezTo>
                      <a:pt x="40660" y="10987"/>
                      <a:pt x="40836" y="11101"/>
                      <a:pt x="40571" y="10808"/>
                    </a:cubicBezTo>
                    <a:cubicBezTo>
                      <a:pt x="41138" y="10286"/>
                      <a:pt x="41917" y="10080"/>
                      <a:pt x="42406" y="9562"/>
                    </a:cubicBezTo>
                    <a:cubicBezTo>
                      <a:pt x="42395" y="9235"/>
                      <a:pt x="42238" y="9152"/>
                      <a:pt x="42013" y="9103"/>
                    </a:cubicBezTo>
                    <a:cubicBezTo>
                      <a:pt x="41135" y="9200"/>
                      <a:pt x="40664" y="10012"/>
                      <a:pt x="39875" y="10419"/>
                    </a:cubicBezTo>
                    <a:cubicBezTo>
                      <a:pt x="39670" y="10332"/>
                      <a:pt x="39436" y="10230"/>
                      <a:pt x="39142" y="10102"/>
                    </a:cubicBezTo>
                    <a:cubicBezTo>
                      <a:pt x="39968" y="9365"/>
                      <a:pt x="40994" y="9009"/>
                      <a:pt x="41828" y="8328"/>
                    </a:cubicBezTo>
                    <a:cubicBezTo>
                      <a:pt x="41722" y="8251"/>
                      <a:pt x="41618" y="8189"/>
                      <a:pt x="41461" y="8189"/>
                    </a:cubicBezTo>
                    <a:cubicBezTo>
                      <a:pt x="41133" y="8189"/>
                      <a:pt x="40571" y="8462"/>
                      <a:pt x="39270" y="9444"/>
                    </a:cubicBezTo>
                    <a:cubicBezTo>
                      <a:pt x="39146" y="9537"/>
                      <a:pt x="39041" y="9681"/>
                      <a:pt x="38870" y="9681"/>
                    </a:cubicBezTo>
                    <a:cubicBezTo>
                      <a:pt x="38845" y="9681"/>
                      <a:pt x="38819" y="9678"/>
                      <a:pt x="38791" y="9671"/>
                    </a:cubicBezTo>
                    <a:cubicBezTo>
                      <a:pt x="38618" y="9446"/>
                      <a:pt x="38796" y="9235"/>
                      <a:pt x="38821" y="9021"/>
                    </a:cubicBezTo>
                    <a:cubicBezTo>
                      <a:pt x="38847" y="8796"/>
                      <a:pt x="38885" y="8571"/>
                      <a:pt x="38917" y="8356"/>
                    </a:cubicBezTo>
                    <a:cubicBezTo>
                      <a:pt x="39707" y="7593"/>
                      <a:pt x="40676" y="7097"/>
                      <a:pt x="41762" y="6429"/>
                    </a:cubicBezTo>
                    <a:cubicBezTo>
                      <a:pt x="41571" y="6381"/>
                      <a:pt x="41398" y="6359"/>
                      <a:pt x="41240" y="6359"/>
                    </a:cubicBezTo>
                    <a:cubicBezTo>
                      <a:pt x="40407" y="6359"/>
                      <a:pt x="39988" y="6954"/>
                      <a:pt x="39455" y="7317"/>
                    </a:cubicBezTo>
                    <a:cubicBezTo>
                      <a:pt x="39278" y="7144"/>
                      <a:pt x="39452" y="6991"/>
                      <a:pt x="39520" y="6844"/>
                    </a:cubicBezTo>
                    <a:cubicBezTo>
                      <a:pt x="39787" y="6260"/>
                      <a:pt x="40041" y="5667"/>
                      <a:pt x="40478" y="5182"/>
                    </a:cubicBezTo>
                    <a:lnTo>
                      <a:pt x="40478" y="5182"/>
                    </a:lnTo>
                    <a:lnTo>
                      <a:pt x="40456" y="5204"/>
                    </a:lnTo>
                    <a:cubicBezTo>
                      <a:pt x="40592" y="4940"/>
                      <a:pt x="40711" y="4667"/>
                      <a:pt x="40867" y="4415"/>
                    </a:cubicBezTo>
                    <a:cubicBezTo>
                      <a:pt x="41022" y="4159"/>
                      <a:pt x="41240" y="3940"/>
                      <a:pt x="41385" y="3679"/>
                    </a:cubicBezTo>
                    <a:cubicBezTo>
                      <a:pt x="42096" y="2401"/>
                      <a:pt x="43332" y="1857"/>
                      <a:pt x="44600" y="1353"/>
                    </a:cubicBezTo>
                    <a:cubicBezTo>
                      <a:pt x="44735" y="1300"/>
                      <a:pt x="44896" y="1314"/>
                      <a:pt x="45045" y="1297"/>
                    </a:cubicBezTo>
                    <a:lnTo>
                      <a:pt x="45045" y="1297"/>
                    </a:lnTo>
                    <a:lnTo>
                      <a:pt x="45021" y="1323"/>
                    </a:lnTo>
                    <a:cubicBezTo>
                      <a:pt x="45475" y="1082"/>
                      <a:pt x="44964" y="1134"/>
                      <a:pt x="46876" y="1068"/>
                    </a:cubicBezTo>
                    <a:lnTo>
                      <a:pt x="46876" y="1068"/>
                    </a:lnTo>
                    <a:cubicBezTo>
                      <a:pt x="46925" y="1022"/>
                      <a:pt x="46975" y="957"/>
                      <a:pt x="47020" y="957"/>
                    </a:cubicBezTo>
                    <a:close/>
                    <a:moveTo>
                      <a:pt x="60102" y="9501"/>
                    </a:moveTo>
                    <a:cubicBezTo>
                      <a:pt x="61077" y="9501"/>
                      <a:pt x="61975" y="9808"/>
                      <a:pt x="62810" y="10434"/>
                    </a:cubicBezTo>
                    <a:cubicBezTo>
                      <a:pt x="63959" y="11296"/>
                      <a:pt x="64911" y="12297"/>
                      <a:pt x="65293" y="13773"/>
                    </a:cubicBezTo>
                    <a:cubicBezTo>
                      <a:pt x="65164" y="14135"/>
                      <a:pt x="65024" y="14523"/>
                      <a:pt x="64838" y="15038"/>
                    </a:cubicBezTo>
                    <a:cubicBezTo>
                      <a:pt x="64685" y="14666"/>
                      <a:pt x="64579" y="14430"/>
                      <a:pt x="64489" y="14189"/>
                    </a:cubicBezTo>
                    <a:cubicBezTo>
                      <a:pt x="63989" y="12847"/>
                      <a:pt x="62780" y="10999"/>
                      <a:pt x="61507" y="10432"/>
                    </a:cubicBezTo>
                    <a:cubicBezTo>
                      <a:pt x="60872" y="10148"/>
                      <a:pt x="60394" y="10052"/>
                      <a:pt x="59995" y="10052"/>
                    </a:cubicBezTo>
                    <a:cubicBezTo>
                      <a:pt x="59472" y="10052"/>
                      <a:pt x="59086" y="10217"/>
                      <a:pt x="58660" y="10343"/>
                    </a:cubicBezTo>
                    <a:cubicBezTo>
                      <a:pt x="58618" y="10300"/>
                      <a:pt x="58576" y="10259"/>
                      <a:pt x="58534" y="10219"/>
                    </a:cubicBezTo>
                    <a:cubicBezTo>
                      <a:pt x="58698" y="10017"/>
                      <a:pt x="58863" y="9815"/>
                      <a:pt x="59024" y="9618"/>
                    </a:cubicBezTo>
                    <a:cubicBezTo>
                      <a:pt x="59394" y="9540"/>
                      <a:pt x="59753" y="9501"/>
                      <a:pt x="60102" y="9501"/>
                    </a:cubicBezTo>
                    <a:close/>
                    <a:moveTo>
                      <a:pt x="60385" y="10915"/>
                    </a:moveTo>
                    <a:cubicBezTo>
                      <a:pt x="60638" y="10915"/>
                      <a:pt x="60865" y="11053"/>
                      <a:pt x="61092" y="11165"/>
                    </a:cubicBezTo>
                    <a:cubicBezTo>
                      <a:pt x="61159" y="11525"/>
                      <a:pt x="60848" y="11589"/>
                      <a:pt x="60528" y="12390"/>
                    </a:cubicBezTo>
                    <a:cubicBezTo>
                      <a:pt x="60172" y="13285"/>
                      <a:pt x="60325" y="13239"/>
                      <a:pt x="60444" y="13605"/>
                    </a:cubicBezTo>
                    <a:cubicBezTo>
                      <a:pt x="61260" y="13081"/>
                      <a:pt x="61239" y="12197"/>
                      <a:pt x="61624" y="11464"/>
                    </a:cubicBezTo>
                    <a:cubicBezTo>
                      <a:pt x="61873" y="11683"/>
                      <a:pt x="62118" y="11897"/>
                      <a:pt x="62409" y="12148"/>
                    </a:cubicBezTo>
                    <a:cubicBezTo>
                      <a:pt x="61889" y="12736"/>
                      <a:pt x="61290" y="13222"/>
                      <a:pt x="61025" y="14092"/>
                    </a:cubicBezTo>
                    <a:cubicBezTo>
                      <a:pt x="61106" y="14169"/>
                      <a:pt x="61208" y="14267"/>
                      <a:pt x="61321" y="14374"/>
                    </a:cubicBezTo>
                    <a:cubicBezTo>
                      <a:pt x="62019" y="13884"/>
                      <a:pt x="62089" y="13043"/>
                      <a:pt x="62678" y="12618"/>
                    </a:cubicBezTo>
                    <a:cubicBezTo>
                      <a:pt x="62933" y="12660"/>
                      <a:pt x="62934" y="12757"/>
                      <a:pt x="63484" y="13591"/>
                    </a:cubicBezTo>
                    <a:cubicBezTo>
                      <a:pt x="62138" y="14370"/>
                      <a:pt x="62659" y="13957"/>
                      <a:pt x="61525" y="15121"/>
                    </a:cubicBezTo>
                    <a:cubicBezTo>
                      <a:pt x="60571" y="14127"/>
                      <a:pt x="59446" y="13608"/>
                      <a:pt x="58152" y="13608"/>
                    </a:cubicBezTo>
                    <a:cubicBezTo>
                      <a:pt x="57740" y="13608"/>
                      <a:pt x="57310" y="13660"/>
                      <a:pt x="56863" y="13768"/>
                    </a:cubicBezTo>
                    <a:cubicBezTo>
                      <a:pt x="56683" y="13363"/>
                      <a:pt x="56505" y="12964"/>
                      <a:pt x="56339" y="12592"/>
                    </a:cubicBezTo>
                    <a:cubicBezTo>
                      <a:pt x="56486" y="12291"/>
                      <a:pt x="56691" y="12148"/>
                      <a:pt x="56988" y="12128"/>
                    </a:cubicBezTo>
                    <a:cubicBezTo>
                      <a:pt x="57315" y="12413"/>
                      <a:pt x="57011" y="13074"/>
                      <a:pt x="57612" y="13205"/>
                    </a:cubicBezTo>
                    <a:cubicBezTo>
                      <a:pt x="57996" y="13078"/>
                      <a:pt x="57832" y="12709"/>
                      <a:pt x="57630" y="11808"/>
                    </a:cubicBezTo>
                    <a:cubicBezTo>
                      <a:pt x="57749" y="11690"/>
                      <a:pt x="57857" y="11627"/>
                      <a:pt x="57978" y="11627"/>
                    </a:cubicBezTo>
                    <a:cubicBezTo>
                      <a:pt x="58053" y="11627"/>
                      <a:pt x="58133" y="11651"/>
                      <a:pt x="58224" y="11701"/>
                    </a:cubicBezTo>
                    <a:cubicBezTo>
                      <a:pt x="58272" y="12162"/>
                      <a:pt x="58318" y="12638"/>
                      <a:pt x="58362" y="13074"/>
                    </a:cubicBezTo>
                    <a:cubicBezTo>
                      <a:pt x="58451" y="13127"/>
                      <a:pt x="58524" y="13151"/>
                      <a:pt x="58587" y="13151"/>
                    </a:cubicBezTo>
                    <a:cubicBezTo>
                      <a:pt x="58725" y="13151"/>
                      <a:pt x="58812" y="13035"/>
                      <a:pt x="58908" y="12843"/>
                    </a:cubicBezTo>
                    <a:cubicBezTo>
                      <a:pt x="58836" y="12412"/>
                      <a:pt x="58752" y="11898"/>
                      <a:pt x="58658" y="11331"/>
                    </a:cubicBezTo>
                    <a:cubicBezTo>
                      <a:pt x="58920" y="11209"/>
                      <a:pt x="59182" y="11085"/>
                      <a:pt x="59444" y="10963"/>
                    </a:cubicBezTo>
                    <a:lnTo>
                      <a:pt x="59444" y="10963"/>
                    </a:lnTo>
                    <a:cubicBezTo>
                      <a:pt x="59609" y="11247"/>
                      <a:pt x="59641" y="10833"/>
                      <a:pt x="59248" y="12964"/>
                    </a:cubicBezTo>
                    <a:cubicBezTo>
                      <a:pt x="59325" y="13047"/>
                      <a:pt x="59423" y="13151"/>
                      <a:pt x="59484" y="13215"/>
                    </a:cubicBezTo>
                    <a:cubicBezTo>
                      <a:pt x="59686" y="13132"/>
                      <a:pt x="59773" y="13122"/>
                      <a:pt x="59817" y="13072"/>
                    </a:cubicBezTo>
                    <a:cubicBezTo>
                      <a:pt x="60227" y="12610"/>
                      <a:pt x="60114" y="11991"/>
                      <a:pt x="60060" y="10995"/>
                    </a:cubicBezTo>
                    <a:cubicBezTo>
                      <a:pt x="60174" y="10938"/>
                      <a:pt x="60282" y="10915"/>
                      <a:pt x="60385" y="10915"/>
                    </a:cubicBezTo>
                    <a:close/>
                    <a:moveTo>
                      <a:pt x="14998" y="11652"/>
                    </a:moveTo>
                    <a:cubicBezTo>
                      <a:pt x="15816" y="12853"/>
                      <a:pt x="15972" y="13217"/>
                      <a:pt x="16382" y="13217"/>
                    </a:cubicBezTo>
                    <a:cubicBezTo>
                      <a:pt x="16394" y="13217"/>
                      <a:pt x="16405" y="13217"/>
                      <a:pt x="16417" y="13216"/>
                    </a:cubicBezTo>
                    <a:lnTo>
                      <a:pt x="16417" y="13216"/>
                    </a:lnTo>
                    <a:cubicBezTo>
                      <a:pt x="15772" y="13779"/>
                      <a:pt x="15139" y="14353"/>
                      <a:pt x="14662" y="15077"/>
                    </a:cubicBezTo>
                    <a:cubicBezTo>
                      <a:pt x="14610" y="15156"/>
                      <a:pt x="14494" y="15192"/>
                      <a:pt x="14404" y="15245"/>
                    </a:cubicBezTo>
                    <a:lnTo>
                      <a:pt x="14404" y="15245"/>
                    </a:lnTo>
                    <a:cubicBezTo>
                      <a:pt x="14378" y="15142"/>
                      <a:pt x="14352" y="15039"/>
                      <a:pt x="14329" y="14946"/>
                    </a:cubicBezTo>
                    <a:cubicBezTo>
                      <a:pt x="13767" y="14444"/>
                      <a:pt x="13022" y="14678"/>
                      <a:pt x="12312" y="14453"/>
                    </a:cubicBezTo>
                    <a:cubicBezTo>
                      <a:pt x="12521" y="14162"/>
                      <a:pt x="12691" y="13926"/>
                      <a:pt x="12880" y="13668"/>
                    </a:cubicBezTo>
                    <a:cubicBezTo>
                      <a:pt x="14185" y="14092"/>
                      <a:pt x="13703" y="13920"/>
                      <a:pt x="14708" y="14344"/>
                    </a:cubicBezTo>
                    <a:cubicBezTo>
                      <a:pt x="14770" y="14271"/>
                      <a:pt x="14815" y="14218"/>
                      <a:pt x="14877" y="14145"/>
                    </a:cubicBezTo>
                    <a:cubicBezTo>
                      <a:pt x="14771" y="13702"/>
                      <a:pt x="14497" y="13715"/>
                      <a:pt x="13107" y="13314"/>
                    </a:cubicBezTo>
                    <a:cubicBezTo>
                      <a:pt x="13355" y="12957"/>
                      <a:pt x="13529" y="12576"/>
                      <a:pt x="13947" y="12309"/>
                    </a:cubicBezTo>
                    <a:cubicBezTo>
                      <a:pt x="14835" y="13095"/>
                      <a:pt x="14511" y="12801"/>
                      <a:pt x="15168" y="13432"/>
                    </a:cubicBezTo>
                    <a:cubicBezTo>
                      <a:pt x="15395" y="13407"/>
                      <a:pt x="15495" y="13305"/>
                      <a:pt x="15395" y="13134"/>
                    </a:cubicBezTo>
                    <a:cubicBezTo>
                      <a:pt x="15282" y="12943"/>
                      <a:pt x="15141" y="12760"/>
                      <a:pt x="14984" y="12603"/>
                    </a:cubicBezTo>
                    <a:cubicBezTo>
                      <a:pt x="14803" y="12424"/>
                      <a:pt x="14589" y="12277"/>
                      <a:pt x="14412" y="12133"/>
                    </a:cubicBezTo>
                    <a:cubicBezTo>
                      <a:pt x="14495" y="11801"/>
                      <a:pt x="14745" y="11776"/>
                      <a:pt x="14998" y="11652"/>
                    </a:cubicBezTo>
                    <a:close/>
                    <a:moveTo>
                      <a:pt x="37091" y="12139"/>
                    </a:moveTo>
                    <a:cubicBezTo>
                      <a:pt x="37151" y="12139"/>
                      <a:pt x="37212" y="12164"/>
                      <a:pt x="37392" y="12191"/>
                    </a:cubicBezTo>
                    <a:cubicBezTo>
                      <a:pt x="37257" y="12837"/>
                      <a:pt x="37127" y="13454"/>
                      <a:pt x="37001" y="14063"/>
                    </a:cubicBezTo>
                    <a:cubicBezTo>
                      <a:pt x="37176" y="14266"/>
                      <a:pt x="37317" y="14429"/>
                      <a:pt x="37455" y="14591"/>
                    </a:cubicBezTo>
                    <a:cubicBezTo>
                      <a:pt x="37402" y="14656"/>
                      <a:pt x="37367" y="14739"/>
                      <a:pt x="37315" y="14751"/>
                    </a:cubicBezTo>
                    <a:cubicBezTo>
                      <a:pt x="37201" y="14779"/>
                      <a:pt x="37085" y="14787"/>
                      <a:pt x="36968" y="14787"/>
                    </a:cubicBezTo>
                    <a:cubicBezTo>
                      <a:pt x="36828" y="14787"/>
                      <a:pt x="36686" y="14776"/>
                      <a:pt x="36545" y="14776"/>
                    </a:cubicBezTo>
                    <a:cubicBezTo>
                      <a:pt x="36352" y="14776"/>
                      <a:pt x="36161" y="14796"/>
                      <a:pt x="35973" y="14892"/>
                    </a:cubicBezTo>
                    <a:cubicBezTo>
                      <a:pt x="35611" y="15078"/>
                      <a:pt x="35218" y="15207"/>
                      <a:pt x="34789" y="15381"/>
                    </a:cubicBezTo>
                    <a:cubicBezTo>
                      <a:pt x="34466" y="14580"/>
                      <a:pt x="34157" y="13820"/>
                      <a:pt x="34058" y="12945"/>
                    </a:cubicBezTo>
                    <a:cubicBezTo>
                      <a:pt x="34489" y="12747"/>
                      <a:pt x="34868" y="12491"/>
                      <a:pt x="35338" y="12491"/>
                    </a:cubicBezTo>
                    <a:cubicBezTo>
                      <a:pt x="35370" y="12491"/>
                      <a:pt x="35403" y="12493"/>
                      <a:pt x="35436" y="12495"/>
                    </a:cubicBezTo>
                    <a:lnTo>
                      <a:pt x="35436" y="12495"/>
                    </a:lnTo>
                    <a:cubicBezTo>
                      <a:pt x="35525" y="12338"/>
                      <a:pt x="35651" y="12320"/>
                      <a:pt x="35786" y="12320"/>
                    </a:cubicBezTo>
                    <a:cubicBezTo>
                      <a:pt x="35826" y="12320"/>
                      <a:pt x="35867" y="12321"/>
                      <a:pt x="35908" y="12321"/>
                    </a:cubicBezTo>
                    <a:cubicBezTo>
                      <a:pt x="35942" y="12321"/>
                      <a:pt x="35976" y="12320"/>
                      <a:pt x="36010" y="12316"/>
                    </a:cubicBezTo>
                    <a:lnTo>
                      <a:pt x="36010" y="12316"/>
                    </a:lnTo>
                    <a:cubicBezTo>
                      <a:pt x="36197" y="12683"/>
                      <a:pt x="36084" y="13027"/>
                      <a:pt x="36002" y="13336"/>
                    </a:cubicBezTo>
                    <a:cubicBezTo>
                      <a:pt x="35895" y="13742"/>
                      <a:pt x="36049" y="14081"/>
                      <a:pt x="36157" y="14435"/>
                    </a:cubicBezTo>
                    <a:cubicBezTo>
                      <a:pt x="36179" y="14503"/>
                      <a:pt x="36334" y="14534"/>
                      <a:pt x="36473" y="14603"/>
                    </a:cubicBezTo>
                    <a:cubicBezTo>
                      <a:pt x="36725" y="13836"/>
                      <a:pt x="36390" y="13060"/>
                      <a:pt x="36661" y="12291"/>
                    </a:cubicBezTo>
                    <a:cubicBezTo>
                      <a:pt x="36946" y="12176"/>
                      <a:pt x="37018" y="12139"/>
                      <a:pt x="37091" y="12139"/>
                    </a:cubicBezTo>
                    <a:close/>
                    <a:moveTo>
                      <a:pt x="53162" y="14418"/>
                    </a:moveTo>
                    <a:cubicBezTo>
                      <a:pt x="53646" y="14678"/>
                      <a:pt x="53880" y="15142"/>
                      <a:pt x="54137" y="15574"/>
                    </a:cubicBezTo>
                    <a:cubicBezTo>
                      <a:pt x="54058" y="15673"/>
                      <a:pt x="54012" y="15729"/>
                      <a:pt x="53944" y="15813"/>
                    </a:cubicBezTo>
                    <a:cubicBezTo>
                      <a:pt x="52797" y="15236"/>
                      <a:pt x="53249" y="15424"/>
                      <a:pt x="52226" y="15134"/>
                    </a:cubicBezTo>
                    <a:cubicBezTo>
                      <a:pt x="52424" y="14732"/>
                      <a:pt x="52813" y="14635"/>
                      <a:pt x="53162" y="14418"/>
                    </a:cubicBezTo>
                    <a:close/>
                    <a:moveTo>
                      <a:pt x="70110" y="11357"/>
                    </a:moveTo>
                    <a:cubicBezTo>
                      <a:pt x="70230" y="11357"/>
                      <a:pt x="70351" y="11370"/>
                      <a:pt x="70472" y="11380"/>
                    </a:cubicBezTo>
                    <a:cubicBezTo>
                      <a:pt x="70655" y="11590"/>
                      <a:pt x="70583" y="11161"/>
                      <a:pt x="70806" y="13576"/>
                    </a:cubicBezTo>
                    <a:cubicBezTo>
                      <a:pt x="70709" y="13771"/>
                      <a:pt x="70517" y="13798"/>
                      <a:pt x="70331" y="13825"/>
                    </a:cubicBezTo>
                    <a:cubicBezTo>
                      <a:pt x="69634" y="13925"/>
                      <a:pt x="69024" y="14204"/>
                      <a:pt x="68553" y="14653"/>
                    </a:cubicBezTo>
                    <a:cubicBezTo>
                      <a:pt x="67899" y="14467"/>
                      <a:pt x="67293" y="14294"/>
                      <a:pt x="66484" y="14063"/>
                    </a:cubicBezTo>
                    <a:lnTo>
                      <a:pt x="66484" y="14063"/>
                    </a:lnTo>
                    <a:cubicBezTo>
                      <a:pt x="66657" y="14659"/>
                      <a:pt x="67024" y="14535"/>
                      <a:pt x="67267" y="14633"/>
                    </a:cubicBezTo>
                    <a:cubicBezTo>
                      <a:pt x="67537" y="14742"/>
                      <a:pt x="67809" y="14846"/>
                      <a:pt x="68147" y="14979"/>
                    </a:cubicBezTo>
                    <a:cubicBezTo>
                      <a:pt x="67925" y="15311"/>
                      <a:pt x="67740" y="15587"/>
                      <a:pt x="67560" y="15858"/>
                    </a:cubicBezTo>
                    <a:cubicBezTo>
                      <a:pt x="66930" y="15928"/>
                      <a:pt x="66334" y="15994"/>
                      <a:pt x="65680" y="16068"/>
                    </a:cubicBezTo>
                    <a:cubicBezTo>
                      <a:pt x="65296" y="15163"/>
                      <a:pt x="66158" y="13641"/>
                      <a:pt x="67342" y="12756"/>
                    </a:cubicBezTo>
                    <a:cubicBezTo>
                      <a:pt x="67961" y="12973"/>
                      <a:pt x="68219" y="13610"/>
                      <a:pt x="68776" y="13908"/>
                    </a:cubicBezTo>
                    <a:cubicBezTo>
                      <a:pt x="68861" y="13867"/>
                      <a:pt x="68957" y="13820"/>
                      <a:pt x="69060" y="13771"/>
                    </a:cubicBezTo>
                    <a:cubicBezTo>
                      <a:pt x="69007" y="13041"/>
                      <a:pt x="68288" y="12868"/>
                      <a:pt x="67943" y="12399"/>
                    </a:cubicBezTo>
                    <a:cubicBezTo>
                      <a:pt x="68476" y="11905"/>
                      <a:pt x="68476" y="11905"/>
                      <a:pt x="69178" y="11688"/>
                    </a:cubicBezTo>
                    <a:cubicBezTo>
                      <a:pt x="69395" y="12348"/>
                      <a:pt x="69306" y="13144"/>
                      <a:pt x="69997" y="13589"/>
                    </a:cubicBezTo>
                    <a:cubicBezTo>
                      <a:pt x="70287" y="13506"/>
                      <a:pt x="70200" y="13546"/>
                      <a:pt x="70299" y="13432"/>
                    </a:cubicBezTo>
                    <a:cubicBezTo>
                      <a:pt x="70299" y="13371"/>
                      <a:pt x="70330" y="13280"/>
                      <a:pt x="70296" y="13233"/>
                    </a:cubicBezTo>
                    <a:cubicBezTo>
                      <a:pt x="69939" y="12732"/>
                      <a:pt x="69729" y="12167"/>
                      <a:pt x="69522" y="11537"/>
                    </a:cubicBezTo>
                    <a:cubicBezTo>
                      <a:pt x="69706" y="11393"/>
                      <a:pt x="69905" y="11357"/>
                      <a:pt x="70110" y="11357"/>
                    </a:cubicBezTo>
                    <a:close/>
                    <a:moveTo>
                      <a:pt x="11108" y="14906"/>
                    </a:moveTo>
                    <a:cubicBezTo>
                      <a:pt x="11165" y="15275"/>
                      <a:pt x="10964" y="15504"/>
                      <a:pt x="10834" y="15752"/>
                    </a:cubicBezTo>
                    <a:cubicBezTo>
                      <a:pt x="10434" y="15959"/>
                      <a:pt x="10038" y="16163"/>
                      <a:pt x="9590" y="16394"/>
                    </a:cubicBezTo>
                    <a:cubicBezTo>
                      <a:pt x="9389" y="16278"/>
                      <a:pt x="9168" y="16153"/>
                      <a:pt x="8919" y="16012"/>
                    </a:cubicBezTo>
                    <a:cubicBezTo>
                      <a:pt x="8970" y="15899"/>
                      <a:pt x="8986" y="15760"/>
                      <a:pt x="9056" y="15723"/>
                    </a:cubicBezTo>
                    <a:cubicBezTo>
                      <a:pt x="9703" y="15376"/>
                      <a:pt x="10370" y="15083"/>
                      <a:pt x="11108" y="14906"/>
                    </a:cubicBezTo>
                    <a:close/>
                    <a:moveTo>
                      <a:pt x="44972" y="16042"/>
                    </a:moveTo>
                    <a:cubicBezTo>
                      <a:pt x="44992" y="16259"/>
                      <a:pt x="45007" y="16432"/>
                      <a:pt x="45022" y="16600"/>
                    </a:cubicBezTo>
                    <a:lnTo>
                      <a:pt x="45022" y="16600"/>
                    </a:lnTo>
                    <a:cubicBezTo>
                      <a:pt x="44853" y="16462"/>
                      <a:pt x="44801" y="16296"/>
                      <a:pt x="44972" y="16042"/>
                    </a:cubicBezTo>
                    <a:close/>
                    <a:moveTo>
                      <a:pt x="63610" y="14066"/>
                    </a:moveTo>
                    <a:cubicBezTo>
                      <a:pt x="64276" y="14847"/>
                      <a:pt x="64158" y="15811"/>
                      <a:pt x="64506" y="16701"/>
                    </a:cubicBezTo>
                    <a:cubicBezTo>
                      <a:pt x="63863" y="16880"/>
                      <a:pt x="63300" y="17037"/>
                      <a:pt x="62696" y="17206"/>
                    </a:cubicBezTo>
                    <a:cubicBezTo>
                      <a:pt x="62607" y="17019"/>
                      <a:pt x="62527" y="16852"/>
                      <a:pt x="62432" y="16652"/>
                    </a:cubicBezTo>
                    <a:cubicBezTo>
                      <a:pt x="63424" y="15993"/>
                      <a:pt x="63024" y="16314"/>
                      <a:pt x="63976" y="15448"/>
                    </a:cubicBezTo>
                    <a:cubicBezTo>
                      <a:pt x="63923" y="15252"/>
                      <a:pt x="63818" y="15216"/>
                      <a:pt x="63713" y="15216"/>
                    </a:cubicBezTo>
                    <a:cubicBezTo>
                      <a:pt x="63676" y="15216"/>
                      <a:pt x="63639" y="15220"/>
                      <a:pt x="63604" y="15223"/>
                    </a:cubicBezTo>
                    <a:cubicBezTo>
                      <a:pt x="63024" y="15285"/>
                      <a:pt x="62582" y="15591"/>
                      <a:pt x="62228" y="16106"/>
                    </a:cubicBezTo>
                    <a:cubicBezTo>
                      <a:pt x="62117" y="15935"/>
                      <a:pt x="62037" y="15814"/>
                      <a:pt x="61931" y="15657"/>
                    </a:cubicBezTo>
                    <a:cubicBezTo>
                      <a:pt x="62481" y="15115"/>
                      <a:pt x="62934" y="14511"/>
                      <a:pt x="63610" y="14066"/>
                    </a:cubicBezTo>
                    <a:close/>
                    <a:moveTo>
                      <a:pt x="10530" y="16414"/>
                    </a:moveTo>
                    <a:cubicBezTo>
                      <a:pt x="10851" y="16695"/>
                      <a:pt x="10645" y="16966"/>
                      <a:pt x="10643" y="17224"/>
                    </a:cubicBezTo>
                    <a:cubicBezTo>
                      <a:pt x="10632" y="17224"/>
                      <a:pt x="10622" y="17224"/>
                      <a:pt x="10612" y="17224"/>
                    </a:cubicBezTo>
                    <a:cubicBezTo>
                      <a:pt x="10262" y="17224"/>
                      <a:pt x="10190" y="16978"/>
                      <a:pt x="10049" y="16738"/>
                    </a:cubicBezTo>
                    <a:cubicBezTo>
                      <a:pt x="10229" y="16616"/>
                      <a:pt x="10375" y="16518"/>
                      <a:pt x="10530" y="16414"/>
                    </a:cubicBezTo>
                    <a:close/>
                    <a:moveTo>
                      <a:pt x="51776" y="15602"/>
                    </a:moveTo>
                    <a:cubicBezTo>
                      <a:pt x="52375" y="15814"/>
                      <a:pt x="52965" y="16013"/>
                      <a:pt x="53585" y="16439"/>
                    </a:cubicBezTo>
                    <a:cubicBezTo>
                      <a:pt x="53382" y="16834"/>
                      <a:pt x="53232" y="17127"/>
                      <a:pt x="53048" y="17486"/>
                    </a:cubicBezTo>
                    <a:cubicBezTo>
                      <a:pt x="52554" y="16958"/>
                      <a:pt x="51910" y="16940"/>
                      <a:pt x="51324" y="16782"/>
                    </a:cubicBezTo>
                    <a:cubicBezTo>
                      <a:pt x="51400" y="16355"/>
                      <a:pt x="51484" y="15959"/>
                      <a:pt x="51776" y="15602"/>
                    </a:cubicBezTo>
                    <a:close/>
                    <a:moveTo>
                      <a:pt x="67251" y="16388"/>
                    </a:moveTo>
                    <a:lnTo>
                      <a:pt x="67251" y="16388"/>
                    </a:lnTo>
                    <a:cubicBezTo>
                      <a:pt x="67208" y="16925"/>
                      <a:pt x="67181" y="17256"/>
                      <a:pt x="67153" y="17616"/>
                    </a:cubicBezTo>
                    <a:cubicBezTo>
                      <a:pt x="66596" y="17724"/>
                      <a:pt x="66061" y="17827"/>
                      <a:pt x="65519" y="17933"/>
                    </a:cubicBezTo>
                    <a:cubicBezTo>
                      <a:pt x="65304" y="17576"/>
                      <a:pt x="65467" y="17212"/>
                      <a:pt x="65473" y="16876"/>
                    </a:cubicBezTo>
                    <a:cubicBezTo>
                      <a:pt x="65946" y="16247"/>
                      <a:pt x="66564" y="16507"/>
                      <a:pt x="67251" y="16388"/>
                    </a:cubicBezTo>
                    <a:close/>
                    <a:moveTo>
                      <a:pt x="64366" y="17411"/>
                    </a:moveTo>
                    <a:cubicBezTo>
                      <a:pt x="64473" y="17659"/>
                      <a:pt x="64458" y="17460"/>
                      <a:pt x="64458" y="18117"/>
                    </a:cubicBezTo>
                    <a:cubicBezTo>
                      <a:pt x="63980" y="18311"/>
                      <a:pt x="63463" y="18277"/>
                      <a:pt x="62888" y="18559"/>
                    </a:cubicBezTo>
                    <a:cubicBezTo>
                      <a:pt x="63030" y="18008"/>
                      <a:pt x="63400" y="18051"/>
                      <a:pt x="63611" y="17892"/>
                    </a:cubicBezTo>
                    <a:cubicBezTo>
                      <a:pt x="63850" y="17714"/>
                      <a:pt x="64112" y="17570"/>
                      <a:pt x="64366" y="17411"/>
                    </a:cubicBezTo>
                    <a:close/>
                    <a:moveTo>
                      <a:pt x="51382" y="17549"/>
                    </a:moveTo>
                    <a:cubicBezTo>
                      <a:pt x="51641" y="17549"/>
                      <a:pt x="52048" y="17680"/>
                      <a:pt x="52911" y="17912"/>
                    </a:cubicBezTo>
                    <a:cubicBezTo>
                      <a:pt x="52785" y="18328"/>
                      <a:pt x="52654" y="18755"/>
                      <a:pt x="52503" y="19247"/>
                    </a:cubicBezTo>
                    <a:cubicBezTo>
                      <a:pt x="52318" y="19132"/>
                      <a:pt x="52154" y="19028"/>
                      <a:pt x="51956" y="18904"/>
                    </a:cubicBezTo>
                    <a:cubicBezTo>
                      <a:pt x="51589" y="18874"/>
                      <a:pt x="51187" y="18840"/>
                      <a:pt x="50803" y="18807"/>
                    </a:cubicBezTo>
                    <a:cubicBezTo>
                      <a:pt x="50730" y="18350"/>
                      <a:pt x="50871" y="18005"/>
                      <a:pt x="51046" y="17666"/>
                    </a:cubicBezTo>
                    <a:cubicBezTo>
                      <a:pt x="51147" y="17586"/>
                      <a:pt x="51244" y="17549"/>
                      <a:pt x="51382" y="17549"/>
                    </a:cubicBezTo>
                    <a:close/>
                    <a:moveTo>
                      <a:pt x="81787" y="17569"/>
                    </a:moveTo>
                    <a:cubicBezTo>
                      <a:pt x="82388" y="17881"/>
                      <a:pt x="83492" y="18739"/>
                      <a:pt x="85520" y="19173"/>
                    </a:cubicBezTo>
                    <a:cubicBezTo>
                      <a:pt x="85900" y="19255"/>
                      <a:pt x="86332" y="19257"/>
                      <a:pt x="86622" y="19593"/>
                    </a:cubicBezTo>
                    <a:lnTo>
                      <a:pt x="86622" y="19593"/>
                    </a:lnTo>
                    <a:cubicBezTo>
                      <a:pt x="86390" y="19608"/>
                      <a:pt x="86158" y="19617"/>
                      <a:pt x="85929" y="19617"/>
                    </a:cubicBezTo>
                    <a:cubicBezTo>
                      <a:pt x="85072" y="19617"/>
                      <a:pt x="84233" y="19494"/>
                      <a:pt x="83416" y="19151"/>
                    </a:cubicBezTo>
                    <a:cubicBezTo>
                      <a:pt x="82772" y="18879"/>
                      <a:pt x="82210" y="18514"/>
                      <a:pt x="81773" y="17971"/>
                    </a:cubicBezTo>
                    <a:cubicBezTo>
                      <a:pt x="81715" y="17898"/>
                      <a:pt x="81719" y="17769"/>
                      <a:pt x="81708" y="17664"/>
                    </a:cubicBezTo>
                    <a:cubicBezTo>
                      <a:pt x="81704" y="17640"/>
                      <a:pt x="81753" y="17608"/>
                      <a:pt x="81787" y="17569"/>
                    </a:cubicBezTo>
                    <a:close/>
                    <a:moveTo>
                      <a:pt x="45051" y="16665"/>
                    </a:moveTo>
                    <a:lnTo>
                      <a:pt x="45051" y="16665"/>
                    </a:lnTo>
                    <a:cubicBezTo>
                      <a:pt x="45101" y="16706"/>
                      <a:pt x="45165" y="16743"/>
                      <a:pt x="45174" y="16791"/>
                    </a:cubicBezTo>
                    <a:cubicBezTo>
                      <a:pt x="45292" y="17419"/>
                      <a:pt x="45267" y="18617"/>
                      <a:pt x="45090" y="19665"/>
                    </a:cubicBezTo>
                    <a:cubicBezTo>
                      <a:pt x="45090" y="17558"/>
                      <a:pt x="45104" y="18347"/>
                      <a:pt x="45051" y="16665"/>
                    </a:cubicBezTo>
                    <a:close/>
                    <a:moveTo>
                      <a:pt x="64348" y="18765"/>
                    </a:moveTo>
                    <a:cubicBezTo>
                      <a:pt x="64518" y="19107"/>
                      <a:pt x="64443" y="19422"/>
                      <a:pt x="64319" y="19755"/>
                    </a:cubicBezTo>
                    <a:cubicBezTo>
                      <a:pt x="63850" y="19674"/>
                      <a:pt x="63389" y="19594"/>
                      <a:pt x="62924" y="19511"/>
                    </a:cubicBezTo>
                    <a:cubicBezTo>
                      <a:pt x="63000" y="19222"/>
                      <a:pt x="62714" y="19377"/>
                      <a:pt x="64348" y="18765"/>
                    </a:cubicBezTo>
                    <a:close/>
                    <a:moveTo>
                      <a:pt x="86670" y="19613"/>
                    </a:moveTo>
                    <a:cubicBezTo>
                      <a:pt x="86846" y="19627"/>
                      <a:pt x="87024" y="19642"/>
                      <a:pt x="87252" y="19661"/>
                    </a:cubicBezTo>
                    <a:cubicBezTo>
                      <a:pt x="87134" y="19736"/>
                      <a:pt x="87032" y="19774"/>
                      <a:pt x="86943" y="19774"/>
                    </a:cubicBezTo>
                    <a:cubicBezTo>
                      <a:pt x="86836" y="19774"/>
                      <a:pt x="86748" y="19720"/>
                      <a:pt x="86670" y="19613"/>
                    </a:cubicBezTo>
                    <a:close/>
                    <a:moveTo>
                      <a:pt x="81675" y="18814"/>
                    </a:moveTo>
                    <a:lnTo>
                      <a:pt x="81675" y="18814"/>
                    </a:lnTo>
                    <a:cubicBezTo>
                      <a:pt x="82373" y="19163"/>
                      <a:pt x="82997" y="19476"/>
                      <a:pt x="83619" y="19788"/>
                    </a:cubicBezTo>
                    <a:cubicBezTo>
                      <a:pt x="83607" y="19926"/>
                      <a:pt x="83764" y="19827"/>
                      <a:pt x="82791" y="20275"/>
                    </a:cubicBezTo>
                    <a:cubicBezTo>
                      <a:pt x="82173" y="20003"/>
                      <a:pt x="81822" y="19554"/>
                      <a:pt x="81675" y="18814"/>
                    </a:cubicBezTo>
                    <a:close/>
                    <a:moveTo>
                      <a:pt x="51538" y="19627"/>
                    </a:moveTo>
                    <a:cubicBezTo>
                      <a:pt x="51674" y="19627"/>
                      <a:pt x="51804" y="19638"/>
                      <a:pt x="52209" y="19653"/>
                    </a:cubicBezTo>
                    <a:cubicBezTo>
                      <a:pt x="52393" y="19963"/>
                      <a:pt x="52335" y="20200"/>
                      <a:pt x="52184" y="20425"/>
                    </a:cubicBezTo>
                    <a:cubicBezTo>
                      <a:pt x="51602" y="20491"/>
                      <a:pt x="51022" y="20557"/>
                      <a:pt x="50294" y="20638"/>
                    </a:cubicBezTo>
                    <a:cubicBezTo>
                      <a:pt x="50391" y="20281"/>
                      <a:pt x="50468" y="20003"/>
                      <a:pt x="50556" y="19685"/>
                    </a:cubicBezTo>
                    <a:cubicBezTo>
                      <a:pt x="51208" y="19643"/>
                      <a:pt x="51377" y="19627"/>
                      <a:pt x="51538" y="19627"/>
                    </a:cubicBezTo>
                    <a:close/>
                    <a:moveTo>
                      <a:pt x="44662" y="20601"/>
                    </a:moveTo>
                    <a:lnTo>
                      <a:pt x="44662" y="20601"/>
                    </a:lnTo>
                    <a:cubicBezTo>
                      <a:pt x="44769" y="20789"/>
                      <a:pt x="44703" y="20876"/>
                      <a:pt x="44602" y="20946"/>
                    </a:cubicBezTo>
                    <a:lnTo>
                      <a:pt x="44602" y="20946"/>
                    </a:lnTo>
                    <a:cubicBezTo>
                      <a:pt x="44620" y="20846"/>
                      <a:pt x="44637" y="20741"/>
                      <a:pt x="44662" y="20601"/>
                    </a:cubicBezTo>
                    <a:close/>
                    <a:moveTo>
                      <a:pt x="81660" y="20199"/>
                    </a:moveTo>
                    <a:cubicBezTo>
                      <a:pt x="81938" y="20199"/>
                      <a:pt x="82059" y="20400"/>
                      <a:pt x="82198" y="20628"/>
                    </a:cubicBezTo>
                    <a:cubicBezTo>
                      <a:pt x="81932" y="20806"/>
                      <a:pt x="81664" y="20983"/>
                      <a:pt x="81381" y="21172"/>
                    </a:cubicBezTo>
                    <a:cubicBezTo>
                      <a:pt x="81315" y="20882"/>
                      <a:pt x="81267" y="21134"/>
                      <a:pt x="81539" y="20210"/>
                    </a:cubicBezTo>
                    <a:cubicBezTo>
                      <a:pt x="81582" y="20203"/>
                      <a:pt x="81622" y="20199"/>
                      <a:pt x="81660" y="20199"/>
                    </a:cubicBezTo>
                    <a:close/>
                    <a:moveTo>
                      <a:pt x="63202" y="20118"/>
                    </a:moveTo>
                    <a:cubicBezTo>
                      <a:pt x="63536" y="20118"/>
                      <a:pt x="63864" y="20267"/>
                      <a:pt x="64259" y="20408"/>
                    </a:cubicBezTo>
                    <a:cubicBezTo>
                      <a:pt x="64214" y="20780"/>
                      <a:pt x="64180" y="21068"/>
                      <a:pt x="64137" y="21423"/>
                    </a:cubicBezTo>
                    <a:cubicBezTo>
                      <a:pt x="63172" y="20926"/>
                      <a:pt x="63532" y="21068"/>
                      <a:pt x="62760" y="20907"/>
                    </a:cubicBezTo>
                    <a:cubicBezTo>
                      <a:pt x="62613" y="20620"/>
                      <a:pt x="62684" y="20390"/>
                      <a:pt x="62879" y="20168"/>
                    </a:cubicBezTo>
                    <a:cubicBezTo>
                      <a:pt x="62989" y="20133"/>
                      <a:pt x="63096" y="20118"/>
                      <a:pt x="63202" y="20118"/>
                    </a:cubicBezTo>
                    <a:close/>
                    <a:moveTo>
                      <a:pt x="7612" y="16424"/>
                    </a:moveTo>
                    <a:cubicBezTo>
                      <a:pt x="8000" y="16424"/>
                      <a:pt x="8346" y="16542"/>
                      <a:pt x="8661" y="16843"/>
                    </a:cubicBezTo>
                    <a:lnTo>
                      <a:pt x="8661" y="16843"/>
                    </a:lnTo>
                    <a:cubicBezTo>
                      <a:pt x="8346" y="16860"/>
                      <a:pt x="8121" y="17035"/>
                      <a:pt x="7944" y="17280"/>
                    </a:cubicBezTo>
                    <a:cubicBezTo>
                      <a:pt x="6239" y="19630"/>
                      <a:pt x="6548" y="20304"/>
                      <a:pt x="6711" y="21836"/>
                    </a:cubicBezTo>
                    <a:cubicBezTo>
                      <a:pt x="6622" y="21806"/>
                      <a:pt x="6486" y="21799"/>
                      <a:pt x="6465" y="21747"/>
                    </a:cubicBezTo>
                    <a:cubicBezTo>
                      <a:pt x="5823" y="20104"/>
                      <a:pt x="6527" y="17821"/>
                      <a:pt x="6834" y="16546"/>
                    </a:cubicBezTo>
                    <a:cubicBezTo>
                      <a:pt x="7111" y="16470"/>
                      <a:pt x="7369" y="16424"/>
                      <a:pt x="7612" y="16424"/>
                    </a:cubicBezTo>
                    <a:close/>
                    <a:moveTo>
                      <a:pt x="46692" y="16004"/>
                    </a:moveTo>
                    <a:cubicBezTo>
                      <a:pt x="46780" y="16004"/>
                      <a:pt x="46883" y="16038"/>
                      <a:pt x="47005" y="16097"/>
                    </a:cubicBezTo>
                    <a:cubicBezTo>
                      <a:pt x="47719" y="17431"/>
                      <a:pt x="46774" y="20136"/>
                      <a:pt x="46270" y="21985"/>
                    </a:cubicBezTo>
                    <a:cubicBezTo>
                      <a:pt x="46030" y="22023"/>
                      <a:pt x="45857" y="22050"/>
                      <a:pt x="45585" y="22091"/>
                    </a:cubicBezTo>
                    <a:cubicBezTo>
                      <a:pt x="46588" y="19647"/>
                      <a:pt x="46468" y="20113"/>
                      <a:pt x="46468" y="16130"/>
                    </a:cubicBezTo>
                    <a:cubicBezTo>
                      <a:pt x="46526" y="16042"/>
                      <a:pt x="46600" y="16004"/>
                      <a:pt x="46692" y="16004"/>
                    </a:cubicBezTo>
                    <a:close/>
                    <a:moveTo>
                      <a:pt x="50711" y="15589"/>
                    </a:moveTo>
                    <a:cubicBezTo>
                      <a:pt x="50487" y="16205"/>
                      <a:pt x="50277" y="16726"/>
                      <a:pt x="50109" y="17258"/>
                    </a:cubicBezTo>
                    <a:cubicBezTo>
                      <a:pt x="49685" y="18603"/>
                      <a:pt x="49536" y="19453"/>
                      <a:pt x="49381" y="20588"/>
                    </a:cubicBezTo>
                    <a:cubicBezTo>
                      <a:pt x="49305" y="21145"/>
                      <a:pt x="49442" y="21720"/>
                      <a:pt x="49286" y="22323"/>
                    </a:cubicBezTo>
                    <a:cubicBezTo>
                      <a:pt x="49111" y="22255"/>
                      <a:pt x="48978" y="22202"/>
                      <a:pt x="48800" y="22131"/>
                    </a:cubicBezTo>
                    <a:cubicBezTo>
                      <a:pt x="49239" y="17485"/>
                      <a:pt x="49245" y="18806"/>
                      <a:pt x="50049" y="16397"/>
                    </a:cubicBezTo>
                    <a:cubicBezTo>
                      <a:pt x="50087" y="16282"/>
                      <a:pt x="50036" y="16136"/>
                      <a:pt x="50014" y="15837"/>
                    </a:cubicBezTo>
                    <a:cubicBezTo>
                      <a:pt x="49313" y="16825"/>
                      <a:pt x="49042" y="17813"/>
                      <a:pt x="48706" y="18773"/>
                    </a:cubicBezTo>
                    <a:cubicBezTo>
                      <a:pt x="48367" y="19755"/>
                      <a:pt x="48437" y="20792"/>
                      <a:pt x="48375" y="21754"/>
                    </a:cubicBezTo>
                    <a:cubicBezTo>
                      <a:pt x="48271" y="21851"/>
                      <a:pt x="48181" y="21897"/>
                      <a:pt x="48094" y="21897"/>
                    </a:cubicBezTo>
                    <a:cubicBezTo>
                      <a:pt x="47993" y="21897"/>
                      <a:pt x="47897" y="21836"/>
                      <a:pt x="47787" y="21722"/>
                    </a:cubicBezTo>
                    <a:cubicBezTo>
                      <a:pt x="48193" y="18735"/>
                      <a:pt x="48832" y="18363"/>
                      <a:pt x="48667" y="16323"/>
                    </a:cubicBezTo>
                    <a:cubicBezTo>
                      <a:pt x="48656" y="16323"/>
                      <a:pt x="48645" y="16322"/>
                      <a:pt x="48634" y="16322"/>
                    </a:cubicBezTo>
                    <a:cubicBezTo>
                      <a:pt x="48414" y="16322"/>
                      <a:pt x="48439" y="16489"/>
                      <a:pt x="48424" y="16594"/>
                    </a:cubicBezTo>
                    <a:cubicBezTo>
                      <a:pt x="48184" y="18362"/>
                      <a:pt x="47613" y="20052"/>
                      <a:pt x="47288" y="21743"/>
                    </a:cubicBezTo>
                    <a:cubicBezTo>
                      <a:pt x="47172" y="21836"/>
                      <a:pt x="47071" y="21882"/>
                      <a:pt x="46974" y="21882"/>
                    </a:cubicBezTo>
                    <a:cubicBezTo>
                      <a:pt x="46885" y="21882"/>
                      <a:pt x="46799" y="21843"/>
                      <a:pt x="46707" y="21763"/>
                    </a:cubicBezTo>
                    <a:cubicBezTo>
                      <a:pt x="47333" y="20014"/>
                      <a:pt x="47821" y="18230"/>
                      <a:pt x="47546" y="16312"/>
                    </a:cubicBezTo>
                    <a:cubicBezTo>
                      <a:pt x="48052" y="16013"/>
                      <a:pt x="48048" y="16143"/>
                      <a:pt x="50711" y="15589"/>
                    </a:cubicBezTo>
                    <a:close/>
                    <a:moveTo>
                      <a:pt x="45546" y="15739"/>
                    </a:moveTo>
                    <a:cubicBezTo>
                      <a:pt x="45634" y="15739"/>
                      <a:pt x="45716" y="15827"/>
                      <a:pt x="45819" y="15878"/>
                    </a:cubicBezTo>
                    <a:cubicBezTo>
                      <a:pt x="46565" y="18053"/>
                      <a:pt x="45868" y="20095"/>
                      <a:pt x="45163" y="22171"/>
                    </a:cubicBezTo>
                    <a:cubicBezTo>
                      <a:pt x="44902" y="22234"/>
                      <a:pt x="44647" y="22289"/>
                      <a:pt x="44395" y="22359"/>
                    </a:cubicBezTo>
                    <a:cubicBezTo>
                      <a:pt x="44215" y="22410"/>
                      <a:pt x="44052" y="22539"/>
                      <a:pt x="43861" y="22539"/>
                    </a:cubicBezTo>
                    <a:cubicBezTo>
                      <a:pt x="43833" y="22539"/>
                      <a:pt x="43805" y="22536"/>
                      <a:pt x="43776" y="22530"/>
                    </a:cubicBezTo>
                    <a:cubicBezTo>
                      <a:pt x="43714" y="22237"/>
                      <a:pt x="43554" y="22550"/>
                      <a:pt x="44554" y="21049"/>
                    </a:cubicBezTo>
                    <a:lnTo>
                      <a:pt x="44554" y="21049"/>
                    </a:lnTo>
                    <a:cubicBezTo>
                      <a:pt x="44493" y="21379"/>
                      <a:pt x="44431" y="21713"/>
                      <a:pt x="44361" y="22094"/>
                    </a:cubicBezTo>
                    <a:cubicBezTo>
                      <a:pt x="44958" y="21698"/>
                      <a:pt x="45286" y="21162"/>
                      <a:pt x="45482" y="20179"/>
                    </a:cubicBezTo>
                    <a:cubicBezTo>
                      <a:pt x="45955" y="17803"/>
                      <a:pt x="45737" y="17557"/>
                      <a:pt x="45397" y="15833"/>
                    </a:cubicBezTo>
                    <a:cubicBezTo>
                      <a:pt x="45451" y="15764"/>
                      <a:pt x="45499" y="15739"/>
                      <a:pt x="45546" y="15739"/>
                    </a:cubicBezTo>
                    <a:close/>
                    <a:moveTo>
                      <a:pt x="8685" y="16863"/>
                    </a:moveTo>
                    <a:lnTo>
                      <a:pt x="8685" y="16863"/>
                    </a:lnTo>
                    <a:cubicBezTo>
                      <a:pt x="9275" y="16919"/>
                      <a:pt x="9593" y="17375"/>
                      <a:pt x="9959" y="17743"/>
                    </a:cubicBezTo>
                    <a:cubicBezTo>
                      <a:pt x="10286" y="18072"/>
                      <a:pt x="10494" y="18476"/>
                      <a:pt x="10556" y="18982"/>
                    </a:cubicBezTo>
                    <a:cubicBezTo>
                      <a:pt x="9902" y="19506"/>
                      <a:pt x="9286" y="20062"/>
                      <a:pt x="8784" y="20735"/>
                    </a:cubicBezTo>
                    <a:cubicBezTo>
                      <a:pt x="8135" y="21607"/>
                      <a:pt x="8485" y="21929"/>
                      <a:pt x="8578" y="22113"/>
                    </a:cubicBezTo>
                    <a:cubicBezTo>
                      <a:pt x="9048" y="21687"/>
                      <a:pt x="9127" y="21078"/>
                      <a:pt x="9499" y="20655"/>
                    </a:cubicBezTo>
                    <a:cubicBezTo>
                      <a:pt x="9846" y="20260"/>
                      <a:pt x="10121" y="19798"/>
                      <a:pt x="10612" y="19475"/>
                    </a:cubicBezTo>
                    <a:cubicBezTo>
                      <a:pt x="10734" y="20020"/>
                      <a:pt x="10846" y="20521"/>
                      <a:pt x="10967" y="21076"/>
                    </a:cubicBezTo>
                    <a:cubicBezTo>
                      <a:pt x="10317" y="21737"/>
                      <a:pt x="9414" y="22102"/>
                      <a:pt x="8797" y="22777"/>
                    </a:cubicBezTo>
                    <a:cubicBezTo>
                      <a:pt x="8244" y="22486"/>
                      <a:pt x="7742" y="22223"/>
                      <a:pt x="7181" y="21929"/>
                    </a:cubicBezTo>
                    <a:cubicBezTo>
                      <a:pt x="6731" y="19524"/>
                      <a:pt x="7761" y="18269"/>
                      <a:pt x="8685" y="16863"/>
                    </a:cubicBezTo>
                    <a:close/>
                    <a:moveTo>
                      <a:pt x="39284" y="12114"/>
                    </a:moveTo>
                    <a:cubicBezTo>
                      <a:pt x="39641" y="12114"/>
                      <a:pt x="39975" y="12254"/>
                      <a:pt x="40310" y="12343"/>
                    </a:cubicBezTo>
                    <a:cubicBezTo>
                      <a:pt x="39073" y="14551"/>
                      <a:pt x="38929" y="14621"/>
                      <a:pt x="39239" y="14923"/>
                    </a:cubicBezTo>
                    <a:cubicBezTo>
                      <a:pt x="39279" y="14940"/>
                      <a:pt x="39313" y="14948"/>
                      <a:pt x="39344" y="14948"/>
                    </a:cubicBezTo>
                    <a:cubicBezTo>
                      <a:pt x="39499" y="14948"/>
                      <a:pt x="39552" y="14752"/>
                      <a:pt x="39668" y="14703"/>
                    </a:cubicBezTo>
                    <a:cubicBezTo>
                      <a:pt x="39770" y="14804"/>
                      <a:pt x="39867" y="14901"/>
                      <a:pt x="40002" y="15036"/>
                    </a:cubicBezTo>
                    <a:cubicBezTo>
                      <a:pt x="40536" y="14417"/>
                      <a:pt x="40907" y="13757"/>
                      <a:pt x="41326" y="13148"/>
                    </a:cubicBezTo>
                    <a:cubicBezTo>
                      <a:pt x="41269" y="13062"/>
                      <a:pt x="41219" y="13019"/>
                      <a:pt x="41152" y="13019"/>
                    </a:cubicBezTo>
                    <a:cubicBezTo>
                      <a:pt x="41005" y="13019"/>
                      <a:pt x="40780" y="13226"/>
                      <a:pt x="40235" y="13639"/>
                    </a:cubicBezTo>
                    <a:lnTo>
                      <a:pt x="40235" y="13639"/>
                    </a:lnTo>
                    <a:cubicBezTo>
                      <a:pt x="40239" y="13196"/>
                      <a:pt x="40533" y="12904"/>
                      <a:pt x="40761" y="12522"/>
                    </a:cubicBezTo>
                    <a:cubicBezTo>
                      <a:pt x="41438" y="12740"/>
                      <a:pt x="41922" y="13099"/>
                      <a:pt x="42303" y="13681"/>
                    </a:cubicBezTo>
                    <a:cubicBezTo>
                      <a:pt x="41950" y="13931"/>
                      <a:pt x="41628" y="14126"/>
                      <a:pt x="41343" y="14366"/>
                    </a:cubicBezTo>
                    <a:cubicBezTo>
                      <a:pt x="40483" y="15088"/>
                      <a:pt x="40163" y="15477"/>
                      <a:pt x="40579" y="15928"/>
                    </a:cubicBezTo>
                    <a:cubicBezTo>
                      <a:pt x="41038" y="15797"/>
                      <a:pt x="41155" y="15287"/>
                      <a:pt x="41499" y="15022"/>
                    </a:cubicBezTo>
                    <a:cubicBezTo>
                      <a:pt x="41854" y="14750"/>
                      <a:pt x="42104" y="14351"/>
                      <a:pt x="42536" y="14079"/>
                    </a:cubicBezTo>
                    <a:cubicBezTo>
                      <a:pt x="42985" y="14477"/>
                      <a:pt x="43262" y="14940"/>
                      <a:pt x="43464" y="15528"/>
                    </a:cubicBezTo>
                    <a:cubicBezTo>
                      <a:pt x="43172" y="15649"/>
                      <a:pt x="42141" y="16057"/>
                      <a:pt x="41304" y="16576"/>
                    </a:cubicBezTo>
                    <a:cubicBezTo>
                      <a:pt x="41103" y="16701"/>
                      <a:pt x="41020" y="16931"/>
                      <a:pt x="41262" y="17208"/>
                    </a:cubicBezTo>
                    <a:cubicBezTo>
                      <a:pt x="41995" y="16790"/>
                      <a:pt x="42738" y="16365"/>
                      <a:pt x="43534" y="15910"/>
                    </a:cubicBezTo>
                    <a:cubicBezTo>
                      <a:pt x="43662" y="16102"/>
                      <a:pt x="43799" y="16238"/>
                      <a:pt x="43851" y="16400"/>
                    </a:cubicBezTo>
                    <a:cubicBezTo>
                      <a:pt x="44440" y="18214"/>
                      <a:pt x="44168" y="19910"/>
                      <a:pt x="43098" y="21550"/>
                    </a:cubicBezTo>
                    <a:cubicBezTo>
                      <a:pt x="42925" y="21399"/>
                      <a:pt x="42778" y="21248"/>
                      <a:pt x="42609" y="21126"/>
                    </a:cubicBezTo>
                    <a:cubicBezTo>
                      <a:pt x="42241" y="20857"/>
                      <a:pt x="41778" y="20712"/>
                      <a:pt x="41405" y="20712"/>
                    </a:cubicBezTo>
                    <a:cubicBezTo>
                      <a:pt x="41008" y="20712"/>
                      <a:pt x="40713" y="20876"/>
                      <a:pt x="40740" y="21231"/>
                    </a:cubicBezTo>
                    <a:cubicBezTo>
                      <a:pt x="40809" y="21316"/>
                      <a:pt x="40880" y="21341"/>
                      <a:pt x="40954" y="21341"/>
                    </a:cubicBezTo>
                    <a:cubicBezTo>
                      <a:pt x="41056" y="21341"/>
                      <a:pt x="41161" y="21292"/>
                      <a:pt x="41264" y="21285"/>
                    </a:cubicBezTo>
                    <a:cubicBezTo>
                      <a:pt x="41353" y="21279"/>
                      <a:pt x="41457" y="21270"/>
                      <a:pt x="41572" y="21270"/>
                    </a:cubicBezTo>
                    <a:cubicBezTo>
                      <a:pt x="41799" y="21270"/>
                      <a:pt x="42071" y="21307"/>
                      <a:pt x="42362" y="21482"/>
                    </a:cubicBezTo>
                    <a:cubicBezTo>
                      <a:pt x="42515" y="21574"/>
                      <a:pt x="42632" y="21724"/>
                      <a:pt x="42782" y="21861"/>
                    </a:cubicBezTo>
                    <a:cubicBezTo>
                      <a:pt x="42677" y="22289"/>
                      <a:pt x="42423" y="22542"/>
                      <a:pt x="42080" y="22788"/>
                    </a:cubicBezTo>
                    <a:cubicBezTo>
                      <a:pt x="41706" y="22258"/>
                      <a:pt x="41305" y="21796"/>
                      <a:pt x="40696" y="21796"/>
                    </a:cubicBezTo>
                    <a:cubicBezTo>
                      <a:pt x="40557" y="21796"/>
                      <a:pt x="40408" y="21820"/>
                      <a:pt x="40246" y="21872"/>
                    </a:cubicBezTo>
                    <a:lnTo>
                      <a:pt x="40246" y="21872"/>
                    </a:lnTo>
                    <a:cubicBezTo>
                      <a:pt x="40305" y="21104"/>
                      <a:pt x="40825" y="20493"/>
                      <a:pt x="40889" y="19766"/>
                    </a:cubicBezTo>
                    <a:cubicBezTo>
                      <a:pt x="41382" y="19708"/>
                      <a:pt x="41852" y="19669"/>
                      <a:pt x="42313" y="19669"/>
                    </a:cubicBezTo>
                    <a:cubicBezTo>
                      <a:pt x="42754" y="19669"/>
                      <a:pt x="43187" y="19705"/>
                      <a:pt x="43622" y="19793"/>
                    </a:cubicBezTo>
                    <a:cubicBezTo>
                      <a:pt x="43179" y="19272"/>
                      <a:pt x="42670" y="19129"/>
                      <a:pt x="42125" y="19129"/>
                    </a:cubicBezTo>
                    <a:cubicBezTo>
                      <a:pt x="41756" y="19129"/>
                      <a:pt x="41370" y="19195"/>
                      <a:pt x="40977" y="19252"/>
                    </a:cubicBezTo>
                    <a:cubicBezTo>
                      <a:pt x="40977" y="18946"/>
                      <a:pt x="40968" y="18644"/>
                      <a:pt x="40979" y="18344"/>
                    </a:cubicBezTo>
                    <a:cubicBezTo>
                      <a:pt x="41028" y="17048"/>
                      <a:pt x="40232" y="15526"/>
                      <a:pt x="38517" y="15030"/>
                    </a:cubicBezTo>
                    <a:cubicBezTo>
                      <a:pt x="38342" y="14979"/>
                      <a:pt x="38165" y="14930"/>
                      <a:pt x="37951" y="14870"/>
                    </a:cubicBezTo>
                    <a:cubicBezTo>
                      <a:pt x="38342" y="13153"/>
                      <a:pt x="38123" y="13860"/>
                      <a:pt x="38756" y="12229"/>
                    </a:cubicBezTo>
                    <a:cubicBezTo>
                      <a:pt x="38939" y="12146"/>
                      <a:pt x="39114" y="12114"/>
                      <a:pt x="39284" y="12114"/>
                    </a:cubicBezTo>
                    <a:close/>
                    <a:moveTo>
                      <a:pt x="12731" y="15021"/>
                    </a:moveTo>
                    <a:cubicBezTo>
                      <a:pt x="13229" y="15021"/>
                      <a:pt x="13776" y="15142"/>
                      <a:pt x="14389" y="15260"/>
                    </a:cubicBezTo>
                    <a:lnTo>
                      <a:pt x="14389" y="15260"/>
                    </a:lnTo>
                    <a:cubicBezTo>
                      <a:pt x="14307" y="15502"/>
                      <a:pt x="14231" y="15745"/>
                      <a:pt x="14138" y="15983"/>
                    </a:cubicBezTo>
                    <a:cubicBezTo>
                      <a:pt x="14002" y="16332"/>
                      <a:pt x="13822" y="16667"/>
                      <a:pt x="13715" y="17025"/>
                    </a:cubicBezTo>
                    <a:cubicBezTo>
                      <a:pt x="13270" y="18512"/>
                      <a:pt x="13445" y="19923"/>
                      <a:pt x="14268" y="21248"/>
                    </a:cubicBezTo>
                    <a:cubicBezTo>
                      <a:pt x="14339" y="21363"/>
                      <a:pt x="14350" y="21515"/>
                      <a:pt x="14385" y="21652"/>
                    </a:cubicBezTo>
                    <a:lnTo>
                      <a:pt x="14385" y="21652"/>
                    </a:lnTo>
                    <a:cubicBezTo>
                      <a:pt x="14372" y="21652"/>
                      <a:pt x="14359" y="21652"/>
                      <a:pt x="14346" y="21652"/>
                    </a:cubicBezTo>
                    <a:cubicBezTo>
                      <a:pt x="13868" y="21652"/>
                      <a:pt x="13858" y="21789"/>
                      <a:pt x="13043" y="22803"/>
                    </a:cubicBezTo>
                    <a:cubicBezTo>
                      <a:pt x="12945" y="22698"/>
                      <a:pt x="12855" y="22598"/>
                      <a:pt x="12779" y="22516"/>
                    </a:cubicBezTo>
                    <a:cubicBezTo>
                      <a:pt x="12883" y="21899"/>
                      <a:pt x="13475" y="21674"/>
                      <a:pt x="13687" y="21185"/>
                    </a:cubicBezTo>
                    <a:cubicBezTo>
                      <a:pt x="13652" y="21031"/>
                      <a:pt x="13590" y="20966"/>
                      <a:pt x="13505" y="20966"/>
                    </a:cubicBezTo>
                    <a:cubicBezTo>
                      <a:pt x="13283" y="20966"/>
                      <a:pt x="12902" y="21402"/>
                      <a:pt x="12426" y="21861"/>
                    </a:cubicBezTo>
                    <a:cubicBezTo>
                      <a:pt x="12376" y="21631"/>
                      <a:pt x="12344" y="21485"/>
                      <a:pt x="12322" y="21380"/>
                    </a:cubicBezTo>
                    <a:cubicBezTo>
                      <a:pt x="12464" y="20846"/>
                      <a:pt x="13007" y="20741"/>
                      <a:pt x="13270" y="20328"/>
                    </a:cubicBezTo>
                    <a:cubicBezTo>
                      <a:pt x="13232" y="20250"/>
                      <a:pt x="13190" y="20158"/>
                      <a:pt x="13148" y="20068"/>
                    </a:cubicBezTo>
                    <a:cubicBezTo>
                      <a:pt x="12620" y="20132"/>
                      <a:pt x="12455" y="20670"/>
                      <a:pt x="11993" y="20870"/>
                    </a:cubicBezTo>
                    <a:cubicBezTo>
                      <a:pt x="11899" y="20676"/>
                      <a:pt x="11805" y="20479"/>
                      <a:pt x="11703" y="20271"/>
                    </a:cubicBezTo>
                    <a:cubicBezTo>
                      <a:pt x="11982" y="19712"/>
                      <a:pt x="12650" y="19641"/>
                      <a:pt x="12995" y="19214"/>
                    </a:cubicBezTo>
                    <a:cubicBezTo>
                      <a:pt x="12945" y="19121"/>
                      <a:pt x="12913" y="19058"/>
                      <a:pt x="12852" y="18938"/>
                    </a:cubicBezTo>
                    <a:cubicBezTo>
                      <a:pt x="12106" y="19248"/>
                      <a:pt x="12410" y="19084"/>
                      <a:pt x="11702" y="19546"/>
                    </a:cubicBezTo>
                    <a:cubicBezTo>
                      <a:pt x="11366" y="19358"/>
                      <a:pt x="11435" y="19088"/>
                      <a:pt x="11458" y="18814"/>
                    </a:cubicBezTo>
                    <a:cubicBezTo>
                      <a:pt x="11674" y="18481"/>
                      <a:pt x="12072" y="18416"/>
                      <a:pt x="12393" y="18226"/>
                    </a:cubicBezTo>
                    <a:cubicBezTo>
                      <a:pt x="12662" y="18064"/>
                      <a:pt x="13072" y="18075"/>
                      <a:pt x="13165" y="17652"/>
                    </a:cubicBezTo>
                    <a:cubicBezTo>
                      <a:pt x="13040" y="17640"/>
                      <a:pt x="12940" y="17631"/>
                      <a:pt x="12849" y="17631"/>
                    </a:cubicBezTo>
                    <a:cubicBezTo>
                      <a:pt x="12507" y="17631"/>
                      <a:pt x="12278" y="17756"/>
                      <a:pt x="11258" y="18323"/>
                    </a:cubicBezTo>
                    <a:lnTo>
                      <a:pt x="11258" y="17544"/>
                    </a:lnTo>
                    <a:cubicBezTo>
                      <a:pt x="11936" y="17098"/>
                      <a:pt x="12716" y="17031"/>
                      <a:pt x="13450" y="16734"/>
                    </a:cubicBezTo>
                    <a:cubicBezTo>
                      <a:pt x="13389" y="16619"/>
                      <a:pt x="13354" y="16469"/>
                      <a:pt x="13293" y="16457"/>
                    </a:cubicBezTo>
                    <a:cubicBezTo>
                      <a:pt x="13192" y="16438"/>
                      <a:pt x="13084" y="16425"/>
                      <a:pt x="12978" y="16425"/>
                    </a:cubicBezTo>
                    <a:cubicBezTo>
                      <a:pt x="12896" y="16425"/>
                      <a:pt x="12816" y="16433"/>
                      <a:pt x="12740" y="16453"/>
                    </a:cubicBezTo>
                    <a:cubicBezTo>
                      <a:pt x="12342" y="16560"/>
                      <a:pt x="11956" y="16710"/>
                      <a:pt x="11505" y="16862"/>
                    </a:cubicBezTo>
                    <a:cubicBezTo>
                      <a:pt x="11477" y="16673"/>
                      <a:pt x="11458" y="16536"/>
                      <a:pt x="11441" y="16424"/>
                    </a:cubicBezTo>
                    <a:cubicBezTo>
                      <a:pt x="12093" y="15779"/>
                      <a:pt x="12988" y="16134"/>
                      <a:pt x="13755" y="15794"/>
                    </a:cubicBezTo>
                    <a:cubicBezTo>
                      <a:pt x="13600" y="15632"/>
                      <a:pt x="13629" y="15516"/>
                      <a:pt x="13286" y="15516"/>
                    </a:cubicBezTo>
                    <a:cubicBezTo>
                      <a:pt x="13049" y="15516"/>
                      <a:pt x="12632" y="15572"/>
                      <a:pt x="11851" y="15707"/>
                    </a:cubicBezTo>
                    <a:cubicBezTo>
                      <a:pt x="11659" y="15431"/>
                      <a:pt x="11894" y="15329"/>
                      <a:pt x="11967" y="15146"/>
                    </a:cubicBezTo>
                    <a:cubicBezTo>
                      <a:pt x="12209" y="15056"/>
                      <a:pt x="12463" y="15021"/>
                      <a:pt x="12731" y="15021"/>
                    </a:cubicBezTo>
                    <a:close/>
                    <a:moveTo>
                      <a:pt x="27936" y="12517"/>
                    </a:moveTo>
                    <a:cubicBezTo>
                      <a:pt x="28316" y="12774"/>
                      <a:pt x="28353" y="13099"/>
                      <a:pt x="28300" y="13491"/>
                    </a:cubicBezTo>
                    <a:cubicBezTo>
                      <a:pt x="27285" y="13905"/>
                      <a:pt x="26062" y="13837"/>
                      <a:pt x="25198" y="14639"/>
                    </a:cubicBezTo>
                    <a:cubicBezTo>
                      <a:pt x="25261" y="14974"/>
                      <a:pt x="25217" y="14872"/>
                      <a:pt x="25370" y="14996"/>
                    </a:cubicBezTo>
                    <a:cubicBezTo>
                      <a:pt x="26310" y="14568"/>
                      <a:pt x="27286" y="14162"/>
                      <a:pt x="28344" y="13849"/>
                    </a:cubicBezTo>
                    <a:cubicBezTo>
                      <a:pt x="28591" y="14181"/>
                      <a:pt x="28545" y="14492"/>
                      <a:pt x="28419" y="14807"/>
                    </a:cubicBezTo>
                    <a:cubicBezTo>
                      <a:pt x="28348" y="14853"/>
                      <a:pt x="28289" y="14918"/>
                      <a:pt x="28221" y="14929"/>
                    </a:cubicBezTo>
                    <a:cubicBezTo>
                      <a:pt x="26106" y="15272"/>
                      <a:pt x="26161" y="15177"/>
                      <a:pt x="25579" y="15512"/>
                    </a:cubicBezTo>
                    <a:cubicBezTo>
                      <a:pt x="25503" y="15556"/>
                      <a:pt x="25481" y="15691"/>
                      <a:pt x="25406" y="15838"/>
                    </a:cubicBezTo>
                    <a:cubicBezTo>
                      <a:pt x="25516" y="15870"/>
                      <a:pt x="25620" y="15883"/>
                      <a:pt x="25720" y="15883"/>
                    </a:cubicBezTo>
                    <a:cubicBezTo>
                      <a:pt x="26131" y="15883"/>
                      <a:pt x="26478" y="15659"/>
                      <a:pt x="26847" y="15584"/>
                    </a:cubicBezTo>
                    <a:cubicBezTo>
                      <a:pt x="27290" y="15495"/>
                      <a:pt x="27730" y="15396"/>
                      <a:pt x="28139" y="15307"/>
                    </a:cubicBezTo>
                    <a:lnTo>
                      <a:pt x="28139" y="15307"/>
                    </a:lnTo>
                    <a:cubicBezTo>
                      <a:pt x="28569" y="15584"/>
                      <a:pt x="28225" y="15939"/>
                      <a:pt x="27817" y="16599"/>
                    </a:cubicBezTo>
                    <a:cubicBezTo>
                      <a:pt x="26944" y="16641"/>
                      <a:pt x="26112" y="16697"/>
                      <a:pt x="25334" y="17020"/>
                    </a:cubicBezTo>
                    <a:cubicBezTo>
                      <a:pt x="25282" y="17041"/>
                      <a:pt x="25262" y="17144"/>
                      <a:pt x="25195" y="17273"/>
                    </a:cubicBezTo>
                    <a:cubicBezTo>
                      <a:pt x="25359" y="17292"/>
                      <a:pt x="25508" y="17333"/>
                      <a:pt x="25649" y="17333"/>
                    </a:cubicBezTo>
                    <a:cubicBezTo>
                      <a:pt x="25679" y="17333"/>
                      <a:pt x="25709" y="17331"/>
                      <a:pt x="25739" y="17326"/>
                    </a:cubicBezTo>
                    <a:cubicBezTo>
                      <a:pt x="26076" y="17280"/>
                      <a:pt x="26405" y="17169"/>
                      <a:pt x="26742" y="17126"/>
                    </a:cubicBezTo>
                    <a:cubicBezTo>
                      <a:pt x="26789" y="17119"/>
                      <a:pt x="26836" y="17117"/>
                      <a:pt x="26884" y="17117"/>
                    </a:cubicBezTo>
                    <a:cubicBezTo>
                      <a:pt x="27052" y="17117"/>
                      <a:pt x="27235" y="17148"/>
                      <a:pt x="27460" y="17162"/>
                    </a:cubicBezTo>
                    <a:cubicBezTo>
                      <a:pt x="27291" y="17507"/>
                      <a:pt x="27160" y="17774"/>
                      <a:pt x="27046" y="18005"/>
                    </a:cubicBezTo>
                    <a:cubicBezTo>
                      <a:pt x="26938" y="18041"/>
                      <a:pt x="26864" y="18090"/>
                      <a:pt x="26810" y="18090"/>
                    </a:cubicBezTo>
                    <a:cubicBezTo>
                      <a:pt x="26802" y="18090"/>
                      <a:pt x="26795" y="18089"/>
                      <a:pt x="26788" y="18087"/>
                    </a:cubicBezTo>
                    <a:cubicBezTo>
                      <a:pt x="26557" y="18019"/>
                      <a:pt x="26323" y="17987"/>
                      <a:pt x="26090" y="17987"/>
                    </a:cubicBezTo>
                    <a:cubicBezTo>
                      <a:pt x="25908" y="17987"/>
                      <a:pt x="25727" y="18006"/>
                      <a:pt x="25547" y="18044"/>
                    </a:cubicBezTo>
                    <a:cubicBezTo>
                      <a:pt x="25391" y="18076"/>
                      <a:pt x="25262" y="18237"/>
                      <a:pt x="25146" y="18321"/>
                    </a:cubicBezTo>
                    <a:cubicBezTo>
                      <a:pt x="25194" y="18568"/>
                      <a:pt x="25314" y="18638"/>
                      <a:pt x="25475" y="18638"/>
                    </a:cubicBezTo>
                    <a:cubicBezTo>
                      <a:pt x="25688" y="18638"/>
                      <a:pt x="25974" y="18515"/>
                      <a:pt x="26265" y="18515"/>
                    </a:cubicBezTo>
                    <a:cubicBezTo>
                      <a:pt x="26379" y="18515"/>
                      <a:pt x="26494" y="18534"/>
                      <a:pt x="26605" y="18586"/>
                    </a:cubicBezTo>
                    <a:cubicBezTo>
                      <a:pt x="26752" y="18803"/>
                      <a:pt x="26617" y="18920"/>
                      <a:pt x="26411" y="19044"/>
                    </a:cubicBezTo>
                    <a:cubicBezTo>
                      <a:pt x="26379" y="19047"/>
                      <a:pt x="26347" y="19048"/>
                      <a:pt x="26315" y="19048"/>
                    </a:cubicBezTo>
                    <a:cubicBezTo>
                      <a:pt x="25984" y="19048"/>
                      <a:pt x="25639" y="18904"/>
                      <a:pt x="25291" y="18904"/>
                    </a:cubicBezTo>
                    <a:cubicBezTo>
                      <a:pt x="25123" y="18904"/>
                      <a:pt x="24954" y="18938"/>
                      <a:pt x="24787" y="19038"/>
                    </a:cubicBezTo>
                    <a:cubicBezTo>
                      <a:pt x="24736" y="19070"/>
                      <a:pt x="24724" y="19165"/>
                      <a:pt x="24685" y="19248"/>
                    </a:cubicBezTo>
                    <a:cubicBezTo>
                      <a:pt x="24876" y="19511"/>
                      <a:pt x="25131" y="19545"/>
                      <a:pt x="25394" y="19545"/>
                    </a:cubicBezTo>
                    <a:cubicBezTo>
                      <a:pt x="25488" y="19545"/>
                      <a:pt x="25583" y="19541"/>
                      <a:pt x="25677" y="19541"/>
                    </a:cubicBezTo>
                    <a:cubicBezTo>
                      <a:pt x="25842" y="19541"/>
                      <a:pt x="26003" y="19555"/>
                      <a:pt x="26147" y="19631"/>
                    </a:cubicBezTo>
                    <a:cubicBezTo>
                      <a:pt x="26211" y="20067"/>
                      <a:pt x="26211" y="20067"/>
                      <a:pt x="26012" y="20440"/>
                    </a:cubicBezTo>
                    <a:cubicBezTo>
                      <a:pt x="25933" y="20449"/>
                      <a:pt x="25908" y="20467"/>
                      <a:pt x="25868" y="20467"/>
                    </a:cubicBezTo>
                    <a:cubicBezTo>
                      <a:pt x="25777" y="20467"/>
                      <a:pt x="25603" y="20370"/>
                      <a:pt x="24495" y="19833"/>
                    </a:cubicBezTo>
                    <a:cubicBezTo>
                      <a:pt x="24400" y="19913"/>
                      <a:pt x="24347" y="19960"/>
                      <a:pt x="24293" y="20005"/>
                    </a:cubicBezTo>
                    <a:cubicBezTo>
                      <a:pt x="24392" y="20259"/>
                      <a:pt x="24043" y="20028"/>
                      <a:pt x="26014" y="21110"/>
                    </a:cubicBezTo>
                    <a:cubicBezTo>
                      <a:pt x="25927" y="21354"/>
                      <a:pt x="25845" y="21589"/>
                      <a:pt x="25761" y="21827"/>
                    </a:cubicBezTo>
                    <a:cubicBezTo>
                      <a:pt x="25051" y="21544"/>
                      <a:pt x="24609" y="20899"/>
                      <a:pt x="23929" y="20718"/>
                    </a:cubicBezTo>
                    <a:cubicBezTo>
                      <a:pt x="23715" y="20895"/>
                      <a:pt x="23772" y="21059"/>
                      <a:pt x="23886" y="21145"/>
                    </a:cubicBezTo>
                    <a:cubicBezTo>
                      <a:pt x="24788" y="21840"/>
                      <a:pt x="25440" y="22150"/>
                      <a:pt x="25609" y="22243"/>
                    </a:cubicBezTo>
                    <a:cubicBezTo>
                      <a:pt x="25609" y="22672"/>
                      <a:pt x="25459" y="22996"/>
                      <a:pt x="25145" y="23245"/>
                    </a:cubicBezTo>
                    <a:lnTo>
                      <a:pt x="25145" y="23245"/>
                    </a:lnTo>
                    <a:cubicBezTo>
                      <a:pt x="24791" y="22759"/>
                      <a:pt x="25280" y="23285"/>
                      <a:pt x="23084" y="21009"/>
                    </a:cubicBezTo>
                    <a:cubicBezTo>
                      <a:pt x="24005" y="19636"/>
                      <a:pt x="24569" y="18969"/>
                      <a:pt x="24873" y="16996"/>
                    </a:cubicBezTo>
                    <a:cubicBezTo>
                      <a:pt x="25011" y="16109"/>
                      <a:pt x="24618" y="14900"/>
                      <a:pt x="24476" y="14339"/>
                    </a:cubicBezTo>
                    <a:lnTo>
                      <a:pt x="24476" y="14339"/>
                    </a:lnTo>
                    <a:cubicBezTo>
                      <a:pt x="25579" y="13615"/>
                      <a:pt x="26764" y="13051"/>
                      <a:pt x="27936" y="12517"/>
                    </a:cubicBezTo>
                    <a:close/>
                    <a:moveTo>
                      <a:pt x="62500" y="21316"/>
                    </a:moveTo>
                    <a:cubicBezTo>
                      <a:pt x="63023" y="21405"/>
                      <a:pt x="63498" y="21542"/>
                      <a:pt x="63887" y="21882"/>
                    </a:cubicBezTo>
                    <a:cubicBezTo>
                      <a:pt x="63981" y="22485"/>
                      <a:pt x="63981" y="22485"/>
                      <a:pt x="63670" y="23245"/>
                    </a:cubicBezTo>
                    <a:cubicBezTo>
                      <a:pt x="62758" y="22604"/>
                      <a:pt x="63155" y="22829"/>
                      <a:pt x="62194" y="22412"/>
                    </a:cubicBezTo>
                    <a:cubicBezTo>
                      <a:pt x="62290" y="22070"/>
                      <a:pt x="62387" y="21720"/>
                      <a:pt x="62500" y="21316"/>
                    </a:cubicBezTo>
                    <a:close/>
                    <a:moveTo>
                      <a:pt x="52130" y="20761"/>
                    </a:moveTo>
                    <a:lnTo>
                      <a:pt x="52130" y="20761"/>
                    </a:lnTo>
                    <a:cubicBezTo>
                      <a:pt x="52111" y="21517"/>
                      <a:pt x="52177" y="22148"/>
                      <a:pt x="52119" y="22781"/>
                    </a:cubicBezTo>
                    <a:lnTo>
                      <a:pt x="52119" y="22781"/>
                    </a:lnTo>
                    <a:cubicBezTo>
                      <a:pt x="52041" y="22761"/>
                      <a:pt x="51966" y="22752"/>
                      <a:pt x="51894" y="22752"/>
                    </a:cubicBezTo>
                    <a:cubicBezTo>
                      <a:pt x="51471" y="22752"/>
                      <a:pt x="51158" y="23069"/>
                      <a:pt x="50830" y="23258"/>
                    </a:cubicBezTo>
                    <a:cubicBezTo>
                      <a:pt x="50481" y="23134"/>
                      <a:pt x="50434" y="22887"/>
                      <a:pt x="50426" y="22560"/>
                    </a:cubicBezTo>
                    <a:cubicBezTo>
                      <a:pt x="50817" y="22222"/>
                      <a:pt x="51483" y="22463"/>
                      <a:pt x="51837" y="21980"/>
                    </a:cubicBezTo>
                    <a:cubicBezTo>
                      <a:pt x="51945" y="21695"/>
                      <a:pt x="51753" y="21579"/>
                      <a:pt x="51473" y="21445"/>
                    </a:cubicBezTo>
                    <a:cubicBezTo>
                      <a:pt x="50665" y="21657"/>
                      <a:pt x="50958" y="21570"/>
                      <a:pt x="50338" y="21806"/>
                    </a:cubicBezTo>
                    <a:lnTo>
                      <a:pt x="50338" y="21352"/>
                    </a:lnTo>
                    <a:cubicBezTo>
                      <a:pt x="50849" y="20845"/>
                      <a:pt x="51511" y="21094"/>
                      <a:pt x="52130" y="20761"/>
                    </a:cubicBezTo>
                    <a:close/>
                    <a:moveTo>
                      <a:pt x="88563" y="20834"/>
                    </a:moveTo>
                    <a:cubicBezTo>
                      <a:pt x="88859" y="20921"/>
                      <a:pt x="89110" y="20994"/>
                      <a:pt x="89355" y="21068"/>
                    </a:cubicBezTo>
                    <a:cubicBezTo>
                      <a:pt x="89172" y="21811"/>
                      <a:pt x="88687" y="22508"/>
                      <a:pt x="89388" y="23292"/>
                    </a:cubicBezTo>
                    <a:cubicBezTo>
                      <a:pt x="89915" y="22623"/>
                      <a:pt x="89429" y="21836"/>
                      <a:pt x="89866" y="21285"/>
                    </a:cubicBezTo>
                    <a:cubicBezTo>
                      <a:pt x="89897" y="21283"/>
                      <a:pt x="89927" y="21282"/>
                      <a:pt x="89956" y="21282"/>
                    </a:cubicBezTo>
                    <a:cubicBezTo>
                      <a:pt x="90278" y="21282"/>
                      <a:pt x="90501" y="21421"/>
                      <a:pt x="90730" y="21651"/>
                    </a:cubicBezTo>
                    <a:cubicBezTo>
                      <a:pt x="90350" y="22164"/>
                      <a:pt x="90036" y="22715"/>
                      <a:pt x="90011" y="23345"/>
                    </a:cubicBezTo>
                    <a:cubicBezTo>
                      <a:pt x="89881" y="23421"/>
                      <a:pt x="89779" y="23454"/>
                      <a:pt x="89559" y="23454"/>
                    </a:cubicBezTo>
                    <a:cubicBezTo>
                      <a:pt x="89327" y="23454"/>
                      <a:pt x="88962" y="23417"/>
                      <a:pt x="88293" y="23354"/>
                    </a:cubicBezTo>
                    <a:cubicBezTo>
                      <a:pt x="88219" y="22465"/>
                      <a:pt x="88405" y="21665"/>
                      <a:pt x="88563" y="20834"/>
                    </a:cubicBezTo>
                    <a:close/>
                    <a:moveTo>
                      <a:pt x="11309" y="21663"/>
                    </a:moveTo>
                    <a:cubicBezTo>
                      <a:pt x="11472" y="21900"/>
                      <a:pt x="11639" y="22147"/>
                      <a:pt x="11818" y="22406"/>
                    </a:cubicBezTo>
                    <a:cubicBezTo>
                      <a:pt x="11565" y="22736"/>
                      <a:pt x="12086" y="22448"/>
                      <a:pt x="9440" y="23698"/>
                    </a:cubicBezTo>
                    <a:cubicBezTo>
                      <a:pt x="9348" y="23578"/>
                      <a:pt x="9240" y="23439"/>
                      <a:pt x="9137" y="23308"/>
                    </a:cubicBezTo>
                    <a:cubicBezTo>
                      <a:pt x="9743" y="22512"/>
                      <a:pt x="10340" y="22062"/>
                      <a:pt x="11309" y="21663"/>
                    </a:cubicBezTo>
                    <a:close/>
                    <a:moveTo>
                      <a:pt x="22754" y="21237"/>
                    </a:moveTo>
                    <a:cubicBezTo>
                      <a:pt x="23393" y="22054"/>
                      <a:pt x="24077" y="23026"/>
                      <a:pt x="25129" y="23266"/>
                    </a:cubicBezTo>
                    <a:lnTo>
                      <a:pt x="25129" y="23266"/>
                    </a:lnTo>
                    <a:cubicBezTo>
                      <a:pt x="24757" y="23850"/>
                      <a:pt x="24941" y="23631"/>
                      <a:pt x="24408" y="24092"/>
                    </a:cubicBezTo>
                    <a:cubicBezTo>
                      <a:pt x="23788" y="23747"/>
                      <a:pt x="23566" y="23331"/>
                      <a:pt x="22394" y="21676"/>
                    </a:cubicBezTo>
                    <a:cubicBezTo>
                      <a:pt x="22495" y="21556"/>
                      <a:pt x="22608" y="21416"/>
                      <a:pt x="22754" y="21237"/>
                    </a:cubicBezTo>
                    <a:close/>
                    <a:moveTo>
                      <a:pt x="14398" y="21674"/>
                    </a:moveTo>
                    <a:lnTo>
                      <a:pt x="14398" y="21674"/>
                    </a:lnTo>
                    <a:cubicBezTo>
                      <a:pt x="14900" y="21879"/>
                      <a:pt x="15138" y="22409"/>
                      <a:pt x="15654" y="22634"/>
                    </a:cubicBezTo>
                    <a:cubicBezTo>
                      <a:pt x="14928" y="23674"/>
                      <a:pt x="15186" y="23209"/>
                      <a:pt x="14679" y="24361"/>
                    </a:cubicBezTo>
                    <a:cubicBezTo>
                      <a:pt x="14624" y="24377"/>
                      <a:pt x="14576" y="24385"/>
                      <a:pt x="14532" y="24385"/>
                    </a:cubicBezTo>
                    <a:cubicBezTo>
                      <a:pt x="14362" y="24385"/>
                      <a:pt x="14272" y="24266"/>
                      <a:pt x="14185" y="24109"/>
                    </a:cubicBezTo>
                    <a:cubicBezTo>
                      <a:pt x="14154" y="23546"/>
                      <a:pt x="14730" y="23248"/>
                      <a:pt x="14859" y="22751"/>
                    </a:cubicBezTo>
                    <a:cubicBezTo>
                      <a:pt x="14802" y="22681"/>
                      <a:pt x="14757" y="22625"/>
                      <a:pt x="14705" y="22560"/>
                    </a:cubicBezTo>
                    <a:cubicBezTo>
                      <a:pt x="14053" y="22612"/>
                      <a:pt x="14020" y="23299"/>
                      <a:pt x="13640" y="23626"/>
                    </a:cubicBezTo>
                    <a:cubicBezTo>
                      <a:pt x="13404" y="23504"/>
                      <a:pt x="13492" y="23594"/>
                      <a:pt x="13308" y="23292"/>
                    </a:cubicBezTo>
                    <a:cubicBezTo>
                      <a:pt x="13429" y="22895"/>
                      <a:pt x="13589" y="22831"/>
                      <a:pt x="14398" y="21674"/>
                    </a:cubicBezTo>
                    <a:close/>
                    <a:moveTo>
                      <a:pt x="52137" y="22836"/>
                    </a:moveTo>
                    <a:lnTo>
                      <a:pt x="52137" y="22836"/>
                    </a:lnTo>
                    <a:cubicBezTo>
                      <a:pt x="52416" y="23234"/>
                      <a:pt x="52485" y="23701"/>
                      <a:pt x="52571" y="24164"/>
                    </a:cubicBezTo>
                    <a:lnTo>
                      <a:pt x="52571" y="24164"/>
                    </a:lnTo>
                    <a:cubicBezTo>
                      <a:pt x="51875" y="24257"/>
                      <a:pt x="52140" y="24176"/>
                      <a:pt x="51550" y="24519"/>
                    </a:cubicBezTo>
                    <a:cubicBezTo>
                      <a:pt x="51456" y="24370"/>
                      <a:pt x="51377" y="24243"/>
                      <a:pt x="51286" y="24097"/>
                    </a:cubicBezTo>
                    <a:cubicBezTo>
                      <a:pt x="51399" y="23686"/>
                      <a:pt x="51861" y="23634"/>
                      <a:pt x="52137" y="23246"/>
                    </a:cubicBezTo>
                    <a:lnTo>
                      <a:pt x="52137" y="22836"/>
                    </a:lnTo>
                    <a:close/>
                    <a:moveTo>
                      <a:pt x="91400" y="21890"/>
                    </a:moveTo>
                    <a:cubicBezTo>
                      <a:pt x="91420" y="21890"/>
                      <a:pt x="91436" y="21893"/>
                      <a:pt x="91450" y="21902"/>
                    </a:cubicBezTo>
                    <a:cubicBezTo>
                      <a:pt x="92469" y="22519"/>
                      <a:pt x="93269" y="22942"/>
                      <a:pt x="93958" y="23844"/>
                    </a:cubicBezTo>
                    <a:cubicBezTo>
                      <a:pt x="93438" y="24159"/>
                      <a:pt x="92956" y="24448"/>
                      <a:pt x="92448" y="24756"/>
                    </a:cubicBezTo>
                    <a:cubicBezTo>
                      <a:pt x="92283" y="24608"/>
                      <a:pt x="92116" y="24457"/>
                      <a:pt x="91919" y="24279"/>
                    </a:cubicBezTo>
                    <a:cubicBezTo>
                      <a:pt x="92066" y="23837"/>
                      <a:pt x="92205" y="23414"/>
                      <a:pt x="92344" y="22997"/>
                    </a:cubicBezTo>
                    <a:cubicBezTo>
                      <a:pt x="92292" y="22921"/>
                      <a:pt x="92241" y="22885"/>
                      <a:pt x="92183" y="22885"/>
                    </a:cubicBezTo>
                    <a:cubicBezTo>
                      <a:pt x="91994" y="22885"/>
                      <a:pt x="91742" y="23271"/>
                      <a:pt x="91236" y="23906"/>
                    </a:cubicBezTo>
                    <a:cubicBezTo>
                      <a:pt x="91048" y="23821"/>
                      <a:pt x="90847" y="23731"/>
                      <a:pt x="90661" y="23646"/>
                    </a:cubicBezTo>
                    <a:cubicBezTo>
                      <a:pt x="90749" y="22997"/>
                      <a:pt x="90905" y="22428"/>
                      <a:pt x="91179" y="21921"/>
                    </a:cubicBezTo>
                    <a:cubicBezTo>
                      <a:pt x="91274" y="21913"/>
                      <a:pt x="91347" y="21890"/>
                      <a:pt x="91400" y="21890"/>
                    </a:cubicBezTo>
                    <a:close/>
                    <a:moveTo>
                      <a:pt x="13860" y="24932"/>
                    </a:moveTo>
                    <a:lnTo>
                      <a:pt x="13860" y="24932"/>
                    </a:lnTo>
                    <a:cubicBezTo>
                      <a:pt x="13891" y="25092"/>
                      <a:pt x="13909" y="25197"/>
                      <a:pt x="13928" y="25297"/>
                    </a:cubicBezTo>
                    <a:lnTo>
                      <a:pt x="13928" y="25297"/>
                    </a:lnTo>
                    <a:cubicBezTo>
                      <a:pt x="13799" y="25243"/>
                      <a:pt x="13760" y="25146"/>
                      <a:pt x="13860" y="24932"/>
                    </a:cubicBezTo>
                    <a:close/>
                    <a:moveTo>
                      <a:pt x="21801" y="22097"/>
                    </a:moveTo>
                    <a:cubicBezTo>
                      <a:pt x="22082" y="22129"/>
                      <a:pt x="22118" y="22335"/>
                      <a:pt x="22208" y="22495"/>
                    </a:cubicBezTo>
                    <a:cubicBezTo>
                      <a:pt x="22630" y="23234"/>
                      <a:pt x="23185" y="23848"/>
                      <a:pt x="23914" y="24308"/>
                    </a:cubicBezTo>
                    <a:cubicBezTo>
                      <a:pt x="23741" y="24726"/>
                      <a:pt x="23295" y="24687"/>
                      <a:pt x="22971" y="24933"/>
                    </a:cubicBezTo>
                    <a:cubicBezTo>
                      <a:pt x="22174" y="24432"/>
                      <a:pt x="21960" y="23669"/>
                      <a:pt x="21602" y="23063"/>
                    </a:cubicBezTo>
                    <a:cubicBezTo>
                      <a:pt x="21559" y="23054"/>
                      <a:pt x="21520" y="23050"/>
                      <a:pt x="21486" y="23050"/>
                    </a:cubicBezTo>
                    <a:cubicBezTo>
                      <a:pt x="21328" y="23050"/>
                      <a:pt x="21254" y="23140"/>
                      <a:pt x="21227" y="23271"/>
                    </a:cubicBezTo>
                    <a:cubicBezTo>
                      <a:pt x="21090" y="23963"/>
                      <a:pt x="21417" y="24201"/>
                      <a:pt x="22150" y="25086"/>
                    </a:cubicBezTo>
                    <a:cubicBezTo>
                      <a:pt x="22061" y="25233"/>
                      <a:pt x="21965" y="25285"/>
                      <a:pt x="21857" y="25285"/>
                    </a:cubicBezTo>
                    <a:cubicBezTo>
                      <a:pt x="21780" y="25285"/>
                      <a:pt x="21696" y="25259"/>
                      <a:pt x="21604" y="25221"/>
                    </a:cubicBezTo>
                    <a:cubicBezTo>
                      <a:pt x="20628" y="23563"/>
                      <a:pt x="20796" y="23799"/>
                      <a:pt x="20635" y="23760"/>
                    </a:cubicBezTo>
                    <a:lnTo>
                      <a:pt x="20635" y="23760"/>
                    </a:lnTo>
                    <a:cubicBezTo>
                      <a:pt x="20574" y="23833"/>
                      <a:pt x="20507" y="23914"/>
                      <a:pt x="20409" y="24036"/>
                    </a:cubicBezTo>
                    <a:cubicBezTo>
                      <a:pt x="20601" y="24477"/>
                      <a:pt x="20796" y="24921"/>
                      <a:pt x="21000" y="25388"/>
                    </a:cubicBezTo>
                    <a:cubicBezTo>
                      <a:pt x="20879" y="25430"/>
                      <a:pt x="20780" y="25466"/>
                      <a:pt x="20689" y="25496"/>
                    </a:cubicBezTo>
                    <a:cubicBezTo>
                      <a:pt x="20149" y="25212"/>
                      <a:pt x="20107" y="24612"/>
                      <a:pt x="19810" y="24169"/>
                    </a:cubicBezTo>
                    <a:cubicBezTo>
                      <a:pt x="19686" y="24221"/>
                      <a:pt x="19590" y="24260"/>
                      <a:pt x="19436" y="24324"/>
                    </a:cubicBezTo>
                    <a:cubicBezTo>
                      <a:pt x="19576" y="24684"/>
                      <a:pt x="19709" y="25028"/>
                      <a:pt x="19842" y="25372"/>
                    </a:cubicBezTo>
                    <a:cubicBezTo>
                      <a:pt x="19789" y="25409"/>
                      <a:pt x="19729" y="25446"/>
                      <a:pt x="19636" y="25508"/>
                    </a:cubicBezTo>
                    <a:cubicBezTo>
                      <a:pt x="19008" y="25073"/>
                      <a:pt x="19436" y="24301"/>
                      <a:pt x="19123" y="23687"/>
                    </a:cubicBezTo>
                    <a:lnTo>
                      <a:pt x="19123" y="23687"/>
                    </a:lnTo>
                    <a:cubicBezTo>
                      <a:pt x="18731" y="24277"/>
                      <a:pt x="19025" y="24853"/>
                      <a:pt x="18921" y="25386"/>
                    </a:cubicBezTo>
                    <a:cubicBezTo>
                      <a:pt x="18810" y="25485"/>
                      <a:pt x="18696" y="25532"/>
                      <a:pt x="18574" y="25532"/>
                    </a:cubicBezTo>
                    <a:cubicBezTo>
                      <a:pt x="18443" y="25532"/>
                      <a:pt x="18303" y="25478"/>
                      <a:pt x="18146" y="25372"/>
                    </a:cubicBezTo>
                    <a:cubicBezTo>
                      <a:pt x="18247" y="24888"/>
                      <a:pt x="18354" y="24380"/>
                      <a:pt x="18464" y="23862"/>
                    </a:cubicBezTo>
                    <a:cubicBezTo>
                      <a:pt x="18398" y="23782"/>
                      <a:pt x="18334" y="23747"/>
                      <a:pt x="18275" y="23747"/>
                    </a:cubicBezTo>
                    <a:cubicBezTo>
                      <a:pt x="18056" y="23747"/>
                      <a:pt x="17887" y="24213"/>
                      <a:pt x="17816" y="24576"/>
                    </a:cubicBezTo>
                    <a:cubicBezTo>
                      <a:pt x="17765" y="24832"/>
                      <a:pt x="17765" y="25099"/>
                      <a:pt x="17745" y="25327"/>
                    </a:cubicBezTo>
                    <a:cubicBezTo>
                      <a:pt x="17653" y="25433"/>
                      <a:pt x="17564" y="25480"/>
                      <a:pt x="17471" y="25480"/>
                    </a:cubicBezTo>
                    <a:cubicBezTo>
                      <a:pt x="17380" y="25480"/>
                      <a:pt x="17284" y="25435"/>
                      <a:pt x="17174" y="25356"/>
                    </a:cubicBezTo>
                    <a:cubicBezTo>
                      <a:pt x="17013" y="24755"/>
                      <a:pt x="17509" y="24251"/>
                      <a:pt x="17548" y="23663"/>
                    </a:cubicBezTo>
                    <a:cubicBezTo>
                      <a:pt x="17491" y="23620"/>
                      <a:pt x="17434" y="23577"/>
                      <a:pt x="17342" y="23507"/>
                    </a:cubicBezTo>
                    <a:cubicBezTo>
                      <a:pt x="16641" y="23876"/>
                      <a:pt x="16784" y="24674"/>
                      <a:pt x="16508" y="25292"/>
                    </a:cubicBezTo>
                    <a:cubicBezTo>
                      <a:pt x="16343" y="25263"/>
                      <a:pt x="16205" y="25236"/>
                      <a:pt x="16072" y="25212"/>
                    </a:cubicBezTo>
                    <a:cubicBezTo>
                      <a:pt x="15914" y="24544"/>
                      <a:pt x="16498" y="24148"/>
                      <a:pt x="16557" y="23602"/>
                    </a:cubicBezTo>
                    <a:cubicBezTo>
                      <a:pt x="16488" y="23511"/>
                      <a:pt x="16417" y="23472"/>
                      <a:pt x="16346" y="23472"/>
                    </a:cubicBezTo>
                    <a:cubicBezTo>
                      <a:pt x="15960" y="23472"/>
                      <a:pt x="15572" y="24638"/>
                      <a:pt x="15434" y="24980"/>
                    </a:cubicBezTo>
                    <a:cubicBezTo>
                      <a:pt x="15328" y="24905"/>
                      <a:pt x="15239" y="24843"/>
                      <a:pt x="15114" y="24755"/>
                    </a:cubicBezTo>
                    <a:cubicBezTo>
                      <a:pt x="15282" y="24074"/>
                      <a:pt x="15643" y="23510"/>
                      <a:pt x="16117" y="22924"/>
                    </a:cubicBezTo>
                    <a:cubicBezTo>
                      <a:pt x="17022" y="23120"/>
                      <a:pt x="17645" y="23231"/>
                      <a:pt x="18209" y="23231"/>
                    </a:cubicBezTo>
                    <a:cubicBezTo>
                      <a:pt x="19192" y="23231"/>
                      <a:pt x="19998" y="22896"/>
                      <a:pt x="21801" y="22097"/>
                    </a:cubicBezTo>
                    <a:close/>
                    <a:moveTo>
                      <a:pt x="12826" y="25389"/>
                    </a:moveTo>
                    <a:cubicBezTo>
                      <a:pt x="13020" y="25389"/>
                      <a:pt x="13133" y="25472"/>
                      <a:pt x="13151" y="25709"/>
                    </a:cubicBezTo>
                    <a:lnTo>
                      <a:pt x="11811" y="25709"/>
                    </a:lnTo>
                    <a:cubicBezTo>
                      <a:pt x="11807" y="25679"/>
                      <a:pt x="11801" y="25647"/>
                      <a:pt x="11797" y="25617"/>
                    </a:cubicBezTo>
                    <a:cubicBezTo>
                      <a:pt x="12241" y="25508"/>
                      <a:pt x="12592" y="25389"/>
                      <a:pt x="12826" y="25389"/>
                    </a:cubicBezTo>
                    <a:close/>
                    <a:moveTo>
                      <a:pt x="25366" y="24418"/>
                    </a:moveTo>
                    <a:lnTo>
                      <a:pt x="25366" y="24418"/>
                    </a:lnTo>
                    <a:cubicBezTo>
                      <a:pt x="25248" y="25231"/>
                      <a:pt x="24685" y="25591"/>
                      <a:pt x="24074" y="25968"/>
                    </a:cubicBezTo>
                    <a:cubicBezTo>
                      <a:pt x="23916" y="25882"/>
                      <a:pt x="23761" y="25797"/>
                      <a:pt x="23573" y="25694"/>
                    </a:cubicBezTo>
                    <a:cubicBezTo>
                      <a:pt x="24911" y="24880"/>
                      <a:pt x="24434" y="25209"/>
                      <a:pt x="25366" y="24418"/>
                    </a:cubicBezTo>
                    <a:close/>
                    <a:moveTo>
                      <a:pt x="94295" y="24381"/>
                    </a:moveTo>
                    <a:cubicBezTo>
                      <a:pt x="94830" y="24541"/>
                      <a:pt x="94930" y="24992"/>
                      <a:pt x="95130" y="25431"/>
                    </a:cubicBezTo>
                    <a:cubicBezTo>
                      <a:pt x="94549" y="25613"/>
                      <a:pt x="94013" y="25780"/>
                      <a:pt x="93411" y="25968"/>
                    </a:cubicBezTo>
                    <a:cubicBezTo>
                      <a:pt x="93293" y="25820"/>
                      <a:pt x="93161" y="25659"/>
                      <a:pt x="93007" y="25468"/>
                    </a:cubicBezTo>
                    <a:cubicBezTo>
                      <a:pt x="93361" y="24971"/>
                      <a:pt x="93777" y="24622"/>
                      <a:pt x="94295" y="24381"/>
                    </a:cubicBezTo>
                    <a:close/>
                    <a:moveTo>
                      <a:pt x="15355" y="25850"/>
                    </a:moveTo>
                    <a:cubicBezTo>
                      <a:pt x="15441" y="25850"/>
                      <a:pt x="15490" y="25904"/>
                      <a:pt x="15528" y="25981"/>
                    </a:cubicBezTo>
                    <a:lnTo>
                      <a:pt x="15528" y="25981"/>
                    </a:lnTo>
                    <a:cubicBezTo>
                      <a:pt x="15424" y="25962"/>
                      <a:pt x="15316" y="25943"/>
                      <a:pt x="15157" y="25913"/>
                    </a:cubicBezTo>
                    <a:cubicBezTo>
                      <a:pt x="15240" y="25869"/>
                      <a:pt x="15304" y="25850"/>
                      <a:pt x="15355" y="25850"/>
                    </a:cubicBezTo>
                    <a:close/>
                    <a:moveTo>
                      <a:pt x="40229" y="21900"/>
                    </a:moveTo>
                    <a:cubicBezTo>
                      <a:pt x="40545" y="22464"/>
                      <a:pt x="41497" y="22259"/>
                      <a:pt x="41770" y="23196"/>
                    </a:cubicBezTo>
                    <a:cubicBezTo>
                      <a:pt x="41494" y="23488"/>
                      <a:pt x="41189" y="23812"/>
                      <a:pt x="40876" y="24143"/>
                    </a:cubicBezTo>
                    <a:cubicBezTo>
                      <a:pt x="40495" y="23714"/>
                      <a:pt x="40474" y="23093"/>
                      <a:pt x="39922" y="22874"/>
                    </a:cubicBezTo>
                    <a:lnTo>
                      <a:pt x="39922" y="22874"/>
                    </a:lnTo>
                    <a:cubicBezTo>
                      <a:pt x="39489" y="23034"/>
                      <a:pt x="39828" y="23386"/>
                      <a:pt x="40469" y="24358"/>
                    </a:cubicBezTo>
                    <a:cubicBezTo>
                      <a:pt x="40220" y="24803"/>
                      <a:pt x="40321" y="24674"/>
                      <a:pt x="40062" y="24811"/>
                    </a:cubicBezTo>
                    <a:cubicBezTo>
                      <a:pt x="39788" y="24518"/>
                      <a:pt x="39510" y="24217"/>
                      <a:pt x="39222" y="23908"/>
                    </a:cubicBezTo>
                    <a:cubicBezTo>
                      <a:pt x="39101" y="23968"/>
                      <a:pt x="39009" y="24015"/>
                      <a:pt x="38875" y="24082"/>
                    </a:cubicBezTo>
                    <a:cubicBezTo>
                      <a:pt x="39145" y="24480"/>
                      <a:pt x="39397" y="24853"/>
                      <a:pt x="39674" y="25264"/>
                    </a:cubicBezTo>
                    <a:cubicBezTo>
                      <a:pt x="39217" y="25844"/>
                      <a:pt x="39403" y="25637"/>
                      <a:pt x="38941" y="26024"/>
                    </a:cubicBezTo>
                    <a:cubicBezTo>
                      <a:pt x="38114" y="24694"/>
                      <a:pt x="38092" y="24542"/>
                      <a:pt x="37731" y="24404"/>
                    </a:cubicBezTo>
                    <a:lnTo>
                      <a:pt x="37731" y="24404"/>
                    </a:lnTo>
                    <a:cubicBezTo>
                      <a:pt x="37814" y="24289"/>
                      <a:pt x="37874" y="24141"/>
                      <a:pt x="37984" y="24062"/>
                    </a:cubicBezTo>
                    <a:cubicBezTo>
                      <a:pt x="38787" y="23479"/>
                      <a:pt x="39509" y="22820"/>
                      <a:pt x="40051" y="21980"/>
                    </a:cubicBezTo>
                    <a:cubicBezTo>
                      <a:pt x="40081" y="21934"/>
                      <a:pt x="40165" y="21923"/>
                      <a:pt x="40229" y="21900"/>
                    </a:cubicBezTo>
                    <a:close/>
                    <a:moveTo>
                      <a:pt x="48105" y="22853"/>
                    </a:moveTo>
                    <a:cubicBezTo>
                      <a:pt x="48358" y="22853"/>
                      <a:pt x="48519" y="22919"/>
                      <a:pt x="49056" y="23151"/>
                    </a:cubicBezTo>
                    <a:cubicBezTo>
                      <a:pt x="48719" y="23806"/>
                      <a:pt x="48179" y="24386"/>
                      <a:pt x="48211" y="25185"/>
                    </a:cubicBezTo>
                    <a:cubicBezTo>
                      <a:pt x="48215" y="25278"/>
                      <a:pt x="48296" y="25367"/>
                      <a:pt x="48374" y="25520"/>
                    </a:cubicBezTo>
                    <a:cubicBezTo>
                      <a:pt x="48980" y="24942"/>
                      <a:pt x="48790" y="24024"/>
                      <a:pt x="49376" y="23510"/>
                    </a:cubicBezTo>
                    <a:cubicBezTo>
                      <a:pt x="49910" y="23696"/>
                      <a:pt x="49919" y="23703"/>
                      <a:pt x="50278" y="24618"/>
                    </a:cubicBezTo>
                    <a:lnTo>
                      <a:pt x="50278" y="24618"/>
                    </a:lnTo>
                    <a:cubicBezTo>
                      <a:pt x="49456" y="24666"/>
                      <a:pt x="49089" y="25588"/>
                      <a:pt x="48792" y="26109"/>
                    </a:cubicBezTo>
                    <a:cubicBezTo>
                      <a:pt x="48220" y="25829"/>
                      <a:pt x="47643" y="25547"/>
                      <a:pt x="47008" y="25237"/>
                    </a:cubicBezTo>
                    <a:cubicBezTo>
                      <a:pt x="47124" y="24439"/>
                      <a:pt x="47164" y="23585"/>
                      <a:pt x="47698" y="22881"/>
                    </a:cubicBezTo>
                    <a:cubicBezTo>
                      <a:pt x="47874" y="22865"/>
                      <a:pt x="47998" y="22853"/>
                      <a:pt x="48105" y="22853"/>
                    </a:cubicBezTo>
                    <a:close/>
                    <a:moveTo>
                      <a:pt x="15586" y="26011"/>
                    </a:moveTo>
                    <a:lnTo>
                      <a:pt x="15586" y="26011"/>
                    </a:lnTo>
                    <a:cubicBezTo>
                      <a:pt x="15749" y="26018"/>
                      <a:pt x="15918" y="26025"/>
                      <a:pt x="16156" y="26035"/>
                    </a:cubicBezTo>
                    <a:cubicBezTo>
                      <a:pt x="15989" y="26129"/>
                      <a:pt x="15902" y="26179"/>
                      <a:pt x="15830" y="26179"/>
                    </a:cubicBezTo>
                    <a:cubicBezTo>
                      <a:pt x="15755" y="26179"/>
                      <a:pt x="15697" y="26125"/>
                      <a:pt x="15586" y="26011"/>
                    </a:cubicBezTo>
                    <a:close/>
                    <a:moveTo>
                      <a:pt x="74394" y="11697"/>
                    </a:moveTo>
                    <a:cubicBezTo>
                      <a:pt x="75847" y="12243"/>
                      <a:pt x="75401" y="12055"/>
                      <a:pt x="76013" y="12456"/>
                    </a:cubicBezTo>
                    <a:cubicBezTo>
                      <a:pt x="76035" y="12783"/>
                      <a:pt x="75781" y="12864"/>
                      <a:pt x="75645" y="13026"/>
                    </a:cubicBezTo>
                    <a:cubicBezTo>
                      <a:pt x="75500" y="13201"/>
                      <a:pt x="75325" y="13353"/>
                      <a:pt x="75175" y="13523"/>
                    </a:cubicBezTo>
                    <a:cubicBezTo>
                      <a:pt x="74754" y="14000"/>
                      <a:pt x="74794" y="14038"/>
                      <a:pt x="74542" y="14621"/>
                    </a:cubicBezTo>
                    <a:cubicBezTo>
                      <a:pt x="74704" y="14720"/>
                      <a:pt x="74820" y="14789"/>
                      <a:pt x="74935" y="14858"/>
                    </a:cubicBezTo>
                    <a:cubicBezTo>
                      <a:pt x="75651" y="14257"/>
                      <a:pt x="75819" y="13309"/>
                      <a:pt x="76514" y="12724"/>
                    </a:cubicBezTo>
                    <a:cubicBezTo>
                      <a:pt x="76965" y="12965"/>
                      <a:pt x="77371" y="13224"/>
                      <a:pt x="77799" y="13595"/>
                    </a:cubicBezTo>
                    <a:cubicBezTo>
                      <a:pt x="76995" y="14261"/>
                      <a:pt x="76044" y="14689"/>
                      <a:pt x="75694" y="15763"/>
                    </a:cubicBezTo>
                    <a:cubicBezTo>
                      <a:pt x="75790" y="15885"/>
                      <a:pt x="75898" y="16024"/>
                      <a:pt x="76045" y="16211"/>
                    </a:cubicBezTo>
                    <a:cubicBezTo>
                      <a:pt x="76849" y="15549"/>
                      <a:pt x="77354" y="14684"/>
                      <a:pt x="78114" y="13971"/>
                    </a:cubicBezTo>
                    <a:cubicBezTo>
                      <a:pt x="78252" y="14071"/>
                      <a:pt x="78410" y="14161"/>
                      <a:pt x="78536" y="14284"/>
                    </a:cubicBezTo>
                    <a:cubicBezTo>
                      <a:pt x="80156" y="15865"/>
                      <a:pt x="81155" y="17465"/>
                      <a:pt x="80585" y="19741"/>
                    </a:cubicBezTo>
                    <a:cubicBezTo>
                      <a:pt x="80579" y="19765"/>
                      <a:pt x="80528" y="19778"/>
                      <a:pt x="80494" y="19799"/>
                    </a:cubicBezTo>
                    <a:cubicBezTo>
                      <a:pt x="80493" y="19799"/>
                      <a:pt x="80492" y="19799"/>
                      <a:pt x="80491" y="19799"/>
                    </a:cubicBezTo>
                    <a:cubicBezTo>
                      <a:pt x="80230" y="19799"/>
                      <a:pt x="80134" y="19561"/>
                      <a:pt x="79968" y="19424"/>
                    </a:cubicBezTo>
                    <a:cubicBezTo>
                      <a:pt x="79247" y="18823"/>
                      <a:pt x="78555" y="18591"/>
                      <a:pt x="78031" y="18591"/>
                    </a:cubicBezTo>
                    <a:cubicBezTo>
                      <a:pt x="77452" y="18591"/>
                      <a:pt x="77080" y="18875"/>
                      <a:pt x="77104" y="19260"/>
                    </a:cubicBezTo>
                    <a:cubicBezTo>
                      <a:pt x="77187" y="19307"/>
                      <a:pt x="77277" y="19390"/>
                      <a:pt x="77376" y="19403"/>
                    </a:cubicBezTo>
                    <a:cubicBezTo>
                      <a:pt x="77411" y="19408"/>
                      <a:pt x="77446" y="19409"/>
                      <a:pt x="77483" y="19409"/>
                    </a:cubicBezTo>
                    <a:cubicBezTo>
                      <a:pt x="77696" y="19409"/>
                      <a:pt x="77949" y="19346"/>
                      <a:pt x="78264" y="19346"/>
                    </a:cubicBezTo>
                    <a:cubicBezTo>
                      <a:pt x="78634" y="19346"/>
                      <a:pt x="79091" y="19434"/>
                      <a:pt x="79667" y="19815"/>
                    </a:cubicBezTo>
                    <a:cubicBezTo>
                      <a:pt x="79917" y="19980"/>
                      <a:pt x="80163" y="20155"/>
                      <a:pt x="80461" y="20359"/>
                    </a:cubicBezTo>
                    <a:cubicBezTo>
                      <a:pt x="80203" y="21195"/>
                      <a:pt x="80340" y="20828"/>
                      <a:pt x="79942" y="21711"/>
                    </a:cubicBezTo>
                    <a:cubicBezTo>
                      <a:pt x="79505" y="20936"/>
                      <a:pt x="78912" y="20500"/>
                      <a:pt x="78147" y="20324"/>
                    </a:cubicBezTo>
                    <a:cubicBezTo>
                      <a:pt x="78054" y="20303"/>
                      <a:pt x="77963" y="20290"/>
                      <a:pt x="77875" y="20290"/>
                    </a:cubicBezTo>
                    <a:cubicBezTo>
                      <a:pt x="77629" y="20290"/>
                      <a:pt x="77415" y="20389"/>
                      <a:pt x="77280" y="20665"/>
                    </a:cubicBezTo>
                    <a:cubicBezTo>
                      <a:pt x="77301" y="20845"/>
                      <a:pt x="77399" y="20954"/>
                      <a:pt x="77567" y="20964"/>
                    </a:cubicBezTo>
                    <a:cubicBezTo>
                      <a:pt x="78469" y="21015"/>
                      <a:pt x="79407" y="21325"/>
                      <a:pt x="79562" y="22206"/>
                    </a:cubicBezTo>
                    <a:cubicBezTo>
                      <a:pt x="79348" y="22537"/>
                      <a:pt x="79024" y="22778"/>
                      <a:pt x="78643" y="23043"/>
                    </a:cubicBezTo>
                    <a:cubicBezTo>
                      <a:pt x="78184" y="22623"/>
                      <a:pt x="77751" y="22180"/>
                      <a:pt x="77037" y="22146"/>
                    </a:cubicBezTo>
                    <a:cubicBezTo>
                      <a:pt x="76969" y="22223"/>
                      <a:pt x="76875" y="22328"/>
                      <a:pt x="76776" y="22440"/>
                    </a:cubicBezTo>
                    <a:cubicBezTo>
                      <a:pt x="77085" y="23021"/>
                      <a:pt x="77880" y="22841"/>
                      <a:pt x="78182" y="23471"/>
                    </a:cubicBezTo>
                    <a:cubicBezTo>
                      <a:pt x="77993" y="23743"/>
                      <a:pt x="77781" y="24045"/>
                      <a:pt x="77582" y="24327"/>
                    </a:cubicBezTo>
                    <a:cubicBezTo>
                      <a:pt x="77250" y="24315"/>
                      <a:pt x="77244" y="24007"/>
                      <a:pt x="77063" y="23891"/>
                    </a:cubicBezTo>
                    <a:cubicBezTo>
                      <a:pt x="76875" y="23771"/>
                      <a:pt x="76681" y="23662"/>
                      <a:pt x="76469" y="23536"/>
                    </a:cubicBezTo>
                    <a:cubicBezTo>
                      <a:pt x="76336" y="23652"/>
                      <a:pt x="76227" y="23746"/>
                      <a:pt x="76133" y="23827"/>
                    </a:cubicBezTo>
                    <a:cubicBezTo>
                      <a:pt x="76207" y="24143"/>
                      <a:pt x="75988" y="23874"/>
                      <a:pt x="77066" y="24987"/>
                    </a:cubicBezTo>
                    <a:cubicBezTo>
                      <a:pt x="76773" y="25557"/>
                      <a:pt x="76248" y="25665"/>
                      <a:pt x="75810" y="25907"/>
                    </a:cubicBezTo>
                    <a:cubicBezTo>
                      <a:pt x="75533" y="25476"/>
                      <a:pt x="75572" y="24935"/>
                      <a:pt x="75075" y="24716"/>
                    </a:cubicBezTo>
                    <a:cubicBezTo>
                      <a:pt x="75045" y="24710"/>
                      <a:pt x="75017" y="24707"/>
                      <a:pt x="74990" y="24707"/>
                    </a:cubicBezTo>
                    <a:cubicBezTo>
                      <a:pt x="74820" y="24707"/>
                      <a:pt x="74703" y="24821"/>
                      <a:pt x="74592" y="25050"/>
                    </a:cubicBezTo>
                    <a:cubicBezTo>
                      <a:pt x="74717" y="25330"/>
                      <a:pt x="74865" y="25659"/>
                      <a:pt x="74998" y="25955"/>
                    </a:cubicBezTo>
                    <a:cubicBezTo>
                      <a:pt x="74889" y="26137"/>
                      <a:pt x="75086" y="26068"/>
                      <a:pt x="74027" y="26265"/>
                    </a:cubicBezTo>
                    <a:cubicBezTo>
                      <a:pt x="73954" y="26116"/>
                      <a:pt x="73877" y="26024"/>
                      <a:pt x="73864" y="25921"/>
                    </a:cubicBezTo>
                    <a:cubicBezTo>
                      <a:pt x="73815" y="25585"/>
                      <a:pt x="73842" y="25220"/>
                      <a:pt x="73438" y="25068"/>
                    </a:cubicBezTo>
                    <a:cubicBezTo>
                      <a:pt x="73053" y="25083"/>
                      <a:pt x="73133" y="25423"/>
                      <a:pt x="73133" y="26229"/>
                    </a:cubicBezTo>
                    <a:cubicBezTo>
                      <a:pt x="72937" y="26373"/>
                      <a:pt x="72750" y="26434"/>
                      <a:pt x="72560" y="26434"/>
                    </a:cubicBezTo>
                    <a:cubicBezTo>
                      <a:pt x="72416" y="26434"/>
                      <a:pt x="72270" y="26399"/>
                      <a:pt x="72118" y="26341"/>
                    </a:cubicBezTo>
                    <a:cubicBezTo>
                      <a:pt x="72187" y="25887"/>
                      <a:pt x="72254" y="25449"/>
                      <a:pt x="72331" y="24949"/>
                    </a:cubicBezTo>
                    <a:cubicBezTo>
                      <a:pt x="73352" y="24857"/>
                      <a:pt x="74807" y="25077"/>
                      <a:pt x="76145" y="22976"/>
                    </a:cubicBezTo>
                    <a:cubicBezTo>
                      <a:pt x="77224" y="21278"/>
                      <a:pt x="77071" y="18718"/>
                      <a:pt x="76097" y="16975"/>
                    </a:cubicBezTo>
                    <a:cubicBezTo>
                      <a:pt x="75497" y="15895"/>
                      <a:pt x="74619" y="15154"/>
                      <a:pt x="73609" y="14463"/>
                    </a:cubicBezTo>
                    <a:cubicBezTo>
                      <a:pt x="73921" y="13555"/>
                      <a:pt x="73953" y="12597"/>
                      <a:pt x="74394" y="11697"/>
                    </a:cubicBezTo>
                    <a:close/>
                    <a:moveTo>
                      <a:pt x="66753" y="18241"/>
                    </a:moveTo>
                    <a:cubicBezTo>
                      <a:pt x="66860" y="18241"/>
                      <a:pt x="66970" y="18247"/>
                      <a:pt x="67082" y="18257"/>
                    </a:cubicBezTo>
                    <a:cubicBezTo>
                      <a:pt x="67124" y="18434"/>
                      <a:pt x="67166" y="18611"/>
                      <a:pt x="67205" y="18790"/>
                    </a:cubicBezTo>
                    <a:cubicBezTo>
                      <a:pt x="67557" y="20459"/>
                      <a:pt x="68254" y="21961"/>
                      <a:pt x="69389" y="23244"/>
                    </a:cubicBezTo>
                    <a:cubicBezTo>
                      <a:pt x="69966" y="23897"/>
                      <a:pt x="70592" y="24300"/>
                      <a:pt x="71679" y="24771"/>
                    </a:cubicBezTo>
                    <a:cubicBezTo>
                      <a:pt x="71407" y="25873"/>
                      <a:pt x="71494" y="25436"/>
                      <a:pt x="71372" y="26425"/>
                    </a:cubicBezTo>
                    <a:cubicBezTo>
                      <a:pt x="71201" y="26432"/>
                      <a:pt x="71020" y="26441"/>
                      <a:pt x="70855" y="26448"/>
                    </a:cubicBezTo>
                    <a:cubicBezTo>
                      <a:pt x="70816" y="26345"/>
                      <a:pt x="70766" y="26277"/>
                      <a:pt x="70777" y="26223"/>
                    </a:cubicBezTo>
                    <a:cubicBezTo>
                      <a:pt x="70862" y="25823"/>
                      <a:pt x="71125" y="25468"/>
                      <a:pt x="71124" y="25029"/>
                    </a:cubicBezTo>
                    <a:cubicBezTo>
                      <a:pt x="70986" y="24976"/>
                      <a:pt x="70890" y="24939"/>
                      <a:pt x="70795" y="24903"/>
                    </a:cubicBezTo>
                    <a:cubicBezTo>
                      <a:pt x="70245" y="25269"/>
                      <a:pt x="70400" y="25971"/>
                      <a:pt x="70022" y="26398"/>
                    </a:cubicBezTo>
                    <a:cubicBezTo>
                      <a:pt x="69961" y="26405"/>
                      <a:pt x="69901" y="26410"/>
                      <a:pt x="69842" y="26410"/>
                    </a:cubicBezTo>
                    <a:cubicBezTo>
                      <a:pt x="69636" y="26410"/>
                      <a:pt x="69448" y="26350"/>
                      <a:pt x="69308" y="26108"/>
                    </a:cubicBezTo>
                    <a:cubicBezTo>
                      <a:pt x="69434" y="25531"/>
                      <a:pt x="70016" y="25145"/>
                      <a:pt x="70077" y="24495"/>
                    </a:cubicBezTo>
                    <a:cubicBezTo>
                      <a:pt x="69984" y="24459"/>
                      <a:pt x="69886" y="24419"/>
                      <a:pt x="69779" y="24376"/>
                    </a:cubicBezTo>
                    <a:cubicBezTo>
                      <a:pt x="69144" y="24725"/>
                      <a:pt x="69088" y="25460"/>
                      <a:pt x="68643" y="25991"/>
                    </a:cubicBezTo>
                    <a:cubicBezTo>
                      <a:pt x="68423" y="25891"/>
                      <a:pt x="68192" y="25787"/>
                      <a:pt x="67902" y="25654"/>
                    </a:cubicBezTo>
                    <a:cubicBezTo>
                      <a:pt x="67988" y="25490"/>
                      <a:pt x="68029" y="25345"/>
                      <a:pt x="68119" y="25247"/>
                    </a:cubicBezTo>
                    <a:cubicBezTo>
                      <a:pt x="69459" y="23767"/>
                      <a:pt x="69075" y="24371"/>
                      <a:pt x="69291" y="23702"/>
                    </a:cubicBezTo>
                    <a:cubicBezTo>
                      <a:pt x="69153" y="23544"/>
                      <a:pt x="69013" y="23477"/>
                      <a:pt x="68880" y="23477"/>
                    </a:cubicBezTo>
                    <a:cubicBezTo>
                      <a:pt x="68790" y="23477"/>
                      <a:pt x="68704" y="23508"/>
                      <a:pt x="68625" y="23563"/>
                    </a:cubicBezTo>
                    <a:cubicBezTo>
                      <a:pt x="67971" y="24015"/>
                      <a:pt x="67689" y="24554"/>
                      <a:pt x="67326" y="25078"/>
                    </a:cubicBezTo>
                    <a:cubicBezTo>
                      <a:pt x="67028" y="24966"/>
                      <a:pt x="67150" y="25077"/>
                      <a:pt x="66844" y="24703"/>
                    </a:cubicBezTo>
                    <a:cubicBezTo>
                      <a:pt x="67152" y="24013"/>
                      <a:pt x="67803" y="23639"/>
                      <a:pt x="68290" y="23150"/>
                    </a:cubicBezTo>
                    <a:cubicBezTo>
                      <a:pt x="68270" y="23044"/>
                      <a:pt x="68280" y="22960"/>
                      <a:pt x="68241" y="22910"/>
                    </a:cubicBezTo>
                    <a:cubicBezTo>
                      <a:pt x="68187" y="22840"/>
                      <a:pt x="68120" y="22809"/>
                      <a:pt x="68044" y="22809"/>
                    </a:cubicBezTo>
                    <a:cubicBezTo>
                      <a:pt x="67667" y="22809"/>
                      <a:pt x="67052" y="23563"/>
                      <a:pt x="66504" y="24171"/>
                    </a:cubicBezTo>
                    <a:cubicBezTo>
                      <a:pt x="66110" y="23727"/>
                      <a:pt x="65908" y="23262"/>
                      <a:pt x="65818" y="22716"/>
                    </a:cubicBezTo>
                    <a:cubicBezTo>
                      <a:pt x="66107" y="22135"/>
                      <a:pt x="66775" y="22000"/>
                      <a:pt x="67242" y="21534"/>
                    </a:cubicBezTo>
                    <a:cubicBezTo>
                      <a:pt x="67174" y="21422"/>
                      <a:pt x="67110" y="21314"/>
                      <a:pt x="67059" y="21230"/>
                    </a:cubicBezTo>
                    <a:cubicBezTo>
                      <a:pt x="66438" y="21304"/>
                      <a:pt x="66126" y="21787"/>
                      <a:pt x="65662" y="22081"/>
                    </a:cubicBezTo>
                    <a:cubicBezTo>
                      <a:pt x="65340" y="21624"/>
                      <a:pt x="65422" y="21169"/>
                      <a:pt x="65430" y="20721"/>
                    </a:cubicBezTo>
                    <a:cubicBezTo>
                      <a:pt x="65988" y="20040"/>
                      <a:pt x="67495" y="20051"/>
                      <a:pt x="66800" y="19385"/>
                    </a:cubicBezTo>
                    <a:lnTo>
                      <a:pt x="66800" y="19385"/>
                    </a:lnTo>
                    <a:cubicBezTo>
                      <a:pt x="66370" y="19597"/>
                      <a:pt x="65965" y="19798"/>
                      <a:pt x="65518" y="20013"/>
                    </a:cubicBezTo>
                    <a:cubicBezTo>
                      <a:pt x="65288" y="19570"/>
                      <a:pt x="65499" y="19119"/>
                      <a:pt x="65403" y="18677"/>
                    </a:cubicBezTo>
                    <a:cubicBezTo>
                      <a:pt x="65820" y="18360"/>
                      <a:pt x="66259" y="18241"/>
                      <a:pt x="66753" y="18241"/>
                    </a:cubicBezTo>
                    <a:close/>
                    <a:moveTo>
                      <a:pt x="25248" y="25742"/>
                    </a:moveTo>
                    <a:cubicBezTo>
                      <a:pt x="25510" y="26008"/>
                      <a:pt x="25596" y="26190"/>
                      <a:pt x="25395" y="26457"/>
                    </a:cubicBezTo>
                    <a:cubicBezTo>
                      <a:pt x="25197" y="26350"/>
                      <a:pt x="24991" y="26238"/>
                      <a:pt x="24709" y="26086"/>
                    </a:cubicBezTo>
                    <a:cubicBezTo>
                      <a:pt x="24933" y="25942"/>
                      <a:pt x="25080" y="25849"/>
                      <a:pt x="25248" y="25742"/>
                    </a:cubicBezTo>
                    <a:close/>
                    <a:moveTo>
                      <a:pt x="13952" y="25346"/>
                    </a:moveTo>
                    <a:cubicBezTo>
                      <a:pt x="14382" y="25738"/>
                      <a:pt x="14814" y="26132"/>
                      <a:pt x="15244" y="26526"/>
                    </a:cubicBezTo>
                    <a:cubicBezTo>
                      <a:pt x="15193" y="26609"/>
                      <a:pt x="15142" y="26638"/>
                      <a:pt x="15092" y="26638"/>
                    </a:cubicBezTo>
                    <a:cubicBezTo>
                      <a:pt x="15025" y="26638"/>
                      <a:pt x="14959" y="26586"/>
                      <a:pt x="14897" y="26544"/>
                    </a:cubicBezTo>
                    <a:cubicBezTo>
                      <a:pt x="14216" y="26086"/>
                      <a:pt x="13871" y="25910"/>
                      <a:pt x="13952" y="25346"/>
                    </a:cubicBezTo>
                    <a:close/>
                    <a:moveTo>
                      <a:pt x="77870" y="25716"/>
                    </a:moveTo>
                    <a:cubicBezTo>
                      <a:pt x="78401" y="26064"/>
                      <a:pt x="78852" y="26378"/>
                      <a:pt x="79442" y="26885"/>
                    </a:cubicBezTo>
                    <a:lnTo>
                      <a:pt x="77723" y="26885"/>
                    </a:lnTo>
                    <a:cubicBezTo>
                      <a:pt x="77470" y="26710"/>
                      <a:pt x="77604" y="26483"/>
                      <a:pt x="77870" y="25716"/>
                    </a:cubicBezTo>
                    <a:close/>
                    <a:moveTo>
                      <a:pt x="50305" y="24646"/>
                    </a:moveTo>
                    <a:cubicBezTo>
                      <a:pt x="50758" y="24878"/>
                      <a:pt x="50992" y="25283"/>
                      <a:pt x="51208" y="25783"/>
                    </a:cubicBezTo>
                    <a:cubicBezTo>
                      <a:pt x="50231" y="26424"/>
                      <a:pt x="50615" y="26117"/>
                      <a:pt x="49777" y="26931"/>
                    </a:cubicBezTo>
                    <a:cubicBezTo>
                      <a:pt x="49628" y="26791"/>
                      <a:pt x="49499" y="26670"/>
                      <a:pt x="49377" y="26557"/>
                    </a:cubicBezTo>
                    <a:cubicBezTo>
                      <a:pt x="49625" y="25862"/>
                      <a:pt x="50176" y="25356"/>
                      <a:pt x="50305" y="24646"/>
                    </a:cubicBezTo>
                    <a:close/>
                    <a:moveTo>
                      <a:pt x="86147" y="20505"/>
                    </a:moveTo>
                    <a:cubicBezTo>
                      <a:pt x="86284" y="20505"/>
                      <a:pt x="86420" y="20564"/>
                      <a:pt x="86570" y="20661"/>
                    </a:cubicBezTo>
                    <a:cubicBezTo>
                      <a:pt x="86664" y="21295"/>
                      <a:pt x="86488" y="21986"/>
                      <a:pt x="86668" y="22617"/>
                    </a:cubicBezTo>
                    <a:cubicBezTo>
                      <a:pt x="86732" y="22655"/>
                      <a:pt x="86749" y="22683"/>
                      <a:pt x="86778" y="22683"/>
                    </a:cubicBezTo>
                    <a:cubicBezTo>
                      <a:pt x="86817" y="22683"/>
                      <a:pt x="86876" y="22633"/>
                      <a:pt x="87094" y="22491"/>
                    </a:cubicBezTo>
                    <a:cubicBezTo>
                      <a:pt x="86916" y="21374"/>
                      <a:pt x="86944" y="21842"/>
                      <a:pt x="86980" y="20737"/>
                    </a:cubicBezTo>
                    <a:cubicBezTo>
                      <a:pt x="87101" y="20675"/>
                      <a:pt x="87210" y="20652"/>
                      <a:pt x="87312" y="20652"/>
                    </a:cubicBezTo>
                    <a:cubicBezTo>
                      <a:pt x="87524" y="20652"/>
                      <a:pt x="87703" y="20752"/>
                      <a:pt x="87888" y="20811"/>
                    </a:cubicBezTo>
                    <a:cubicBezTo>
                      <a:pt x="87911" y="20884"/>
                      <a:pt x="87960" y="20958"/>
                      <a:pt x="87946" y="21016"/>
                    </a:cubicBezTo>
                    <a:cubicBezTo>
                      <a:pt x="87673" y="22088"/>
                      <a:pt x="87667" y="22338"/>
                      <a:pt x="87902" y="23337"/>
                    </a:cubicBezTo>
                    <a:cubicBezTo>
                      <a:pt x="86092" y="23989"/>
                      <a:pt x="85864" y="24131"/>
                      <a:pt x="85089" y="24154"/>
                    </a:cubicBezTo>
                    <a:cubicBezTo>
                      <a:pt x="82705" y="24226"/>
                      <a:pt x="81775" y="25703"/>
                      <a:pt x="80624" y="27022"/>
                    </a:cubicBezTo>
                    <a:cubicBezTo>
                      <a:pt x="80552" y="26880"/>
                      <a:pt x="80502" y="26717"/>
                      <a:pt x="80401" y="26600"/>
                    </a:cubicBezTo>
                    <a:cubicBezTo>
                      <a:pt x="80213" y="26381"/>
                      <a:pt x="79784" y="26024"/>
                      <a:pt x="79425" y="25831"/>
                    </a:cubicBezTo>
                    <a:cubicBezTo>
                      <a:pt x="79109" y="25660"/>
                      <a:pt x="78430" y="25388"/>
                      <a:pt x="78232" y="25307"/>
                    </a:cubicBezTo>
                    <a:cubicBezTo>
                      <a:pt x="78481" y="24938"/>
                      <a:pt x="78698" y="24655"/>
                      <a:pt x="79059" y="24430"/>
                    </a:cubicBezTo>
                    <a:cubicBezTo>
                      <a:pt x="80475" y="25585"/>
                      <a:pt x="80613" y="25736"/>
                      <a:pt x="80960" y="25801"/>
                    </a:cubicBezTo>
                    <a:cubicBezTo>
                      <a:pt x="81246" y="25693"/>
                      <a:pt x="81213" y="25513"/>
                      <a:pt x="81133" y="25281"/>
                    </a:cubicBezTo>
                    <a:cubicBezTo>
                      <a:pt x="80678" y="24753"/>
                      <a:pt x="79957" y="24536"/>
                      <a:pt x="79335" y="24068"/>
                    </a:cubicBezTo>
                    <a:cubicBezTo>
                      <a:pt x="79615" y="23764"/>
                      <a:pt x="79866" y="23494"/>
                      <a:pt x="80077" y="23265"/>
                    </a:cubicBezTo>
                    <a:cubicBezTo>
                      <a:pt x="80110" y="23261"/>
                      <a:pt x="80141" y="23259"/>
                      <a:pt x="80170" y="23259"/>
                    </a:cubicBezTo>
                    <a:cubicBezTo>
                      <a:pt x="80672" y="23259"/>
                      <a:pt x="80717" y="23821"/>
                      <a:pt x="81700" y="25061"/>
                    </a:cubicBezTo>
                    <a:cubicBezTo>
                      <a:pt x="81994" y="25027"/>
                      <a:pt x="82064" y="24868"/>
                      <a:pt x="82079" y="24661"/>
                    </a:cubicBezTo>
                    <a:cubicBezTo>
                      <a:pt x="82125" y="23960"/>
                      <a:pt x="81505" y="23546"/>
                      <a:pt x="80624" y="22730"/>
                    </a:cubicBezTo>
                    <a:cubicBezTo>
                      <a:pt x="80941" y="22373"/>
                      <a:pt x="80941" y="22373"/>
                      <a:pt x="81805" y="22017"/>
                    </a:cubicBezTo>
                    <a:cubicBezTo>
                      <a:pt x="82357" y="22603"/>
                      <a:pt x="82388" y="23476"/>
                      <a:pt x="82829" y="24084"/>
                    </a:cubicBezTo>
                    <a:cubicBezTo>
                      <a:pt x="82881" y="24097"/>
                      <a:pt x="82925" y="24103"/>
                      <a:pt x="82964" y="24103"/>
                    </a:cubicBezTo>
                    <a:cubicBezTo>
                      <a:pt x="83168" y="24103"/>
                      <a:pt x="83215" y="23944"/>
                      <a:pt x="83236" y="23787"/>
                    </a:cubicBezTo>
                    <a:cubicBezTo>
                      <a:pt x="83309" y="23234"/>
                      <a:pt x="83099" y="22992"/>
                      <a:pt x="82385" y="21709"/>
                    </a:cubicBezTo>
                    <a:cubicBezTo>
                      <a:pt x="82585" y="21428"/>
                      <a:pt x="82830" y="21225"/>
                      <a:pt x="83259" y="21218"/>
                    </a:cubicBezTo>
                    <a:cubicBezTo>
                      <a:pt x="83613" y="21974"/>
                      <a:pt x="83717" y="22857"/>
                      <a:pt x="84213" y="23522"/>
                    </a:cubicBezTo>
                    <a:cubicBezTo>
                      <a:pt x="84570" y="23414"/>
                      <a:pt x="84627" y="23222"/>
                      <a:pt x="84557" y="23039"/>
                    </a:cubicBezTo>
                    <a:cubicBezTo>
                      <a:pt x="84368" y="22544"/>
                      <a:pt x="84152" y="22058"/>
                      <a:pt x="83929" y="21578"/>
                    </a:cubicBezTo>
                    <a:cubicBezTo>
                      <a:pt x="83837" y="21375"/>
                      <a:pt x="83675" y="21202"/>
                      <a:pt x="83681" y="20970"/>
                    </a:cubicBezTo>
                    <a:cubicBezTo>
                      <a:pt x="84243" y="20665"/>
                      <a:pt x="84387" y="20587"/>
                      <a:pt x="84750" y="20587"/>
                    </a:cubicBezTo>
                    <a:cubicBezTo>
                      <a:pt x="84875" y="20587"/>
                      <a:pt x="85026" y="20597"/>
                      <a:pt x="85229" y="20609"/>
                    </a:cubicBezTo>
                    <a:cubicBezTo>
                      <a:pt x="85329" y="21524"/>
                      <a:pt x="85275" y="22488"/>
                      <a:pt x="85715" y="23350"/>
                    </a:cubicBezTo>
                    <a:cubicBezTo>
                      <a:pt x="85737" y="23393"/>
                      <a:pt x="85840" y="23393"/>
                      <a:pt x="85934" y="23420"/>
                    </a:cubicBezTo>
                    <a:cubicBezTo>
                      <a:pt x="86221" y="22473"/>
                      <a:pt x="85775" y="21561"/>
                      <a:pt x="85753" y="20673"/>
                    </a:cubicBezTo>
                    <a:cubicBezTo>
                      <a:pt x="85893" y="20555"/>
                      <a:pt x="86020" y="20505"/>
                      <a:pt x="86147" y="20505"/>
                    </a:cubicBezTo>
                    <a:close/>
                    <a:moveTo>
                      <a:pt x="76709" y="26464"/>
                    </a:moveTo>
                    <a:cubicBezTo>
                      <a:pt x="76840" y="26915"/>
                      <a:pt x="76838" y="27314"/>
                      <a:pt x="76776" y="27756"/>
                    </a:cubicBezTo>
                    <a:cubicBezTo>
                      <a:pt x="76334" y="27514"/>
                      <a:pt x="75942" y="27297"/>
                      <a:pt x="75408" y="27004"/>
                    </a:cubicBezTo>
                    <a:cubicBezTo>
                      <a:pt x="75914" y="26795"/>
                      <a:pt x="76292" y="26637"/>
                      <a:pt x="76709" y="26464"/>
                    </a:cubicBezTo>
                    <a:close/>
                    <a:moveTo>
                      <a:pt x="14017" y="26496"/>
                    </a:moveTo>
                    <a:cubicBezTo>
                      <a:pt x="14337" y="26728"/>
                      <a:pt x="14568" y="26895"/>
                      <a:pt x="14892" y="27130"/>
                    </a:cubicBezTo>
                    <a:cubicBezTo>
                      <a:pt x="14650" y="27456"/>
                      <a:pt x="14472" y="27696"/>
                      <a:pt x="14225" y="28030"/>
                    </a:cubicBezTo>
                    <a:cubicBezTo>
                      <a:pt x="14153" y="27487"/>
                      <a:pt x="14093" y="27055"/>
                      <a:pt x="14017" y="26496"/>
                    </a:cubicBezTo>
                    <a:close/>
                    <a:moveTo>
                      <a:pt x="62011" y="22905"/>
                    </a:moveTo>
                    <a:cubicBezTo>
                      <a:pt x="62524" y="23141"/>
                      <a:pt x="63096" y="23298"/>
                      <a:pt x="63487" y="23734"/>
                    </a:cubicBezTo>
                    <a:cubicBezTo>
                      <a:pt x="63662" y="24212"/>
                      <a:pt x="63434" y="24594"/>
                      <a:pt x="63293" y="24974"/>
                    </a:cubicBezTo>
                    <a:cubicBezTo>
                      <a:pt x="63030" y="25680"/>
                      <a:pt x="62760" y="26392"/>
                      <a:pt x="62176" y="26916"/>
                    </a:cubicBezTo>
                    <a:cubicBezTo>
                      <a:pt x="61472" y="27925"/>
                      <a:pt x="61057" y="28274"/>
                      <a:pt x="60082" y="28680"/>
                    </a:cubicBezTo>
                    <a:cubicBezTo>
                      <a:pt x="59819" y="28486"/>
                      <a:pt x="59964" y="28200"/>
                      <a:pt x="59940" y="27960"/>
                    </a:cubicBezTo>
                    <a:cubicBezTo>
                      <a:pt x="59881" y="27428"/>
                      <a:pt x="59768" y="26928"/>
                      <a:pt x="59355" y="26464"/>
                    </a:cubicBezTo>
                    <a:cubicBezTo>
                      <a:pt x="59189" y="26460"/>
                      <a:pt x="58993" y="26455"/>
                      <a:pt x="58796" y="26451"/>
                    </a:cubicBezTo>
                    <a:lnTo>
                      <a:pt x="58796" y="26451"/>
                    </a:lnTo>
                    <a:cubicBezTo>
                      <a:pt x="59148" y="26179"/>
                      <a:pt x="59438" y="25807"/>
                      <a:pt x="59929" y="25764"/>
                    </a:cubicBezTo>
                    <a:lnTo>
                      <a:pt x="60094" y="25627"/>
                    </a:lnTo>
                    <a:cubicBezTo>
                      <a:pt x="60225" y="25270"/>
                      <a:pt x="60471" y="25021"/>
                      <a:pt x="60824" y="24876"/>
                    </a:cubicBezTo>
                    <a:cubicBezTo>
                      <a:pt x="60967" y="24613"/>
                      <a:pt x="61113" y="24352"/>
                      <a:pt x="61290" y="24030"/>
                    </a:cubicBezTo>
                    <a:cubicBezTo>
                      <a:pt x="62330" y="24673"/>
                      <a:pt x="62222" y="24639"/>
                      <a:pt x="62704" y="25258"/>
                    </a:cubicBezTo>
                    <a:cubicBezTo>
                      <a:pt x="62939" y="25188"/>
                      <a:pt x="62918" y="25022"/>
                      <a:pt x="62875" y="24895"/>
                    </a:cubicBezTo>
                    <a:cubicBezTo>
                      <a:pt x="62636" y="24198"/>
                      <a:pt x="62448" y="24002"/>
                      <a:pt x="61632" y="23541"/>
                    </a:cubicBezTo>
                    <a:cubicBezTo>
                      <a:pt x="61887" y="22985"/>
                      <a:pt x="61788" y="23169"/>
                      <a:pt x="62011" y="22905"/>
                    </a:cubicBezTo>
                    <a:close/>
                    <a:moveTo>
                      <a:pt x="52595" y="24212"/>
                    </a:moveTo>
                    <a:lnTo>
                      <a:pt x="52595" y="24212"/>
                    </a:lnTo>
                    <a:cubicBezTo>
                      <a:pt x="52813" y="24497"/>
                      <a:pt x="53020" y="24791"/>
                      <a:pt x="53254" y="25061"/>
                    </a:cubicBezTo>
                    <a:cubicBezTo>
                      <a:pt x="54427" y="26422"/>
                      <a:pt x="55612" y="26758"/>
                      <a:pt x="56661" y="26758"/>
                    </a:cubicBezTo>
                    <a:cubicBezTo>
                      <a:pt x="57451" y="26758"/>
                      <a:pt x="58165" y="26567"/>
                      <a:pt x="58738" y="26479"/>
                    </a:cubicBezTo>
                    <a:lnTo>
                      <a:pt x="58738" y="26479"/>
                    </a:lnTo>
                    <a:cubicBezTo>
                      <a:pt x="58707" y="26743"/>
                      <a:pt x="58772" y="26976"/>
                      <a:pt x="58943" y="27192"/>
                    </a:cubicBezTo>
                    <a:cubicBezTo>
                      <a:pt x="59303" y="27643"/>
                      <a:pt x="59475" y="28182"/>
                      <a:pt x="59669" y="28698"/>
                    </a:cubicBezTo>
                    <a:cubicBezTo>
                      <a:pt x="59299" y="28929"/>
                      <a:pt x="59249" y="28965"/>
                      <a:pt x="58883" y="28965"/>
                    </a:cubicBezTo>
                    <a:cubicBezTo>
                      <a:pt x="58823" y="28965"/>
                      <a:pt x="58755" y="28964"/>
                      <a:pt x="58675" y="28963"/>
                    </a:cubicBezTo>
                    <a:cubicBezTo>
                      <a:pt x="58638" y="28872"/>
                      <a:pt x="58562" y="28771"/>
                      <a:pt x="58561" y="28670"/>
                    </a:cubicBezTo>
                    <a:cubicBezTo>
                      <a:pt x="58557" y="28172"/>
                      <a:pt x="58528" y="27680"/>
                      <a:pt x="58227" y="27258"/>
                    </a:cubicBezTo>
                    <a:cubicBezTo>
                      <a:pt x="58102" y="27084"/>
                      <a:pt x="57951" y="26945"/>
                      <a:pt x="57744" y="26945"/>
                    </a:cubicBezTo>
                    <a:cubicBezTo>
                      <a:pt x="57683" y="26945"/>
                      <a:pt x="57618" y="26957"/>
                      <a:pt x="57546" y="26984"/>
                    </a:cubicBezTo>
                    <a:cubicBezTo>
                      <a:pt x="56865" y="27576"/>
                      <a:pt x="57892" y="28256"/>
                      <a:pt x="57998" y="29053"/>
                    </a:cubicBezTo>
                    <a:cubicBezTo>
                      <a:pt x="57883" y="29110"/>
                      <a:pt x="57774" y="29132"/>
                      <a:pt x="57667" y="29132"/>
                    </a:cubicBezTo>
                    <a:cubicBezTo>
                      <a:pt x="57374" y="29132"/>
                      <a:pt x="57101" y="28970"/>
                      <a:pt x="56807" y="28937"/>
                    </a:cubicBezTo>
                    <a:cubicBezTo>
                      <a:pt x="56568" y="28433"/>
                      <a:pt x="56905" y="27728"/>
                      <a:pt x="56246" y="27429"/>
                    </a:cubicBezTo>
                    <a:cubicBezTo>
                      <a:pt x="55902" y="27472"/>
                      <a:pt x="55971" y="27783"/>
                      <a:pt x="55971" y="28686"/>
                    </a:cubicBezTo>
                    <a:cubicBezTo>
                      <a:pt x="55736" y="28577"/>
                      <a:pt x="55570" y="28501"/>
                      <a:pt x="55471" y="28455"/>
                    </a:cubicBezTo>
                    <a:cubicBezTo>
                      <a:pt x="55202" y="27940"/>
                      <a:pt x="55792" y="27647"/>
                      <a:pt x="55389" y="27172"/>
                    </a:cubicBezTo>
                    <a:lnTo>
                      <a:pt x="55389" y="27172"/>
                    </a:lnTo>
                    <a:cubicBezTo>
                      <a:pt x="55058" y="27287"/>
                      <a:pt x="55206" y="27039"/>
                      <a:pt x="54791" y="28053"/>
                    </a:cubicBezTo>
                    <a:cubicBezTo>
                      <a:pt x="54573" y="27872"/>
                      <a:pt x="54406" y="27732"/>
                      <a:pt x="54198" y="27558"/>
                    </a:cubicBezTo>
                    <a:cubicBezTo>
                      <a:pt x="54289" y="27242"/>
                      <a:pt x="54378" y="26933"/>
                      <a:pt x="54463" y="26644"/>
                    </a:cubicBezTo>
                    <a:cubicBezTo>
                      <a:pt x="54349" y="26540"/>
                      <a:pt x="54256" y="26501"/>
                      <a:pt x="54174" y="26501"/>
                    </a:cubicBezTo>
                    <a:cubicBezTo>
                      <a:pt x="53930" y="26501"/>
                      <a:pt x="53783" y="26843"/>
                      <a:pt x="53479" y="26843"/>
                    </a:cubicBezTo>
                    <a:cubicBezTo>
                      <a:pt x="53475" y="26843"/>
                      <a:pt x="53471" y="26843"/>
                      <a:pt x="53468" y="26843"/>
                    </a:cubicBezTo>
                    <a:cubicBezTo>
                      <a:pt x="53405" y="26759"/>
                      <a:pt x="53288" y="26611"/>
                      <a:pt x="53162" y="26445"/>
                    </a:cubicBezTo>
                    <a:cubicBezTo>
                      <a:pt x="53074" y="26158"/>
                      <a:pt x="53534" y="25835"/>
                      <a:pt x="53091" y="25505"/>
                    </a:cubicBezTo>
                    <a:lnTo>
                      <a:pt x="53091" y="25505"/>
                    </a:lnTo>
                    <a:cubicBezTo>
                      <a:pt x="52915" y="25549"/>
                      <a:pt x="52701" y="25602"/>
                      <a:pt x="52447" y="25665"/>
                    </a:cubicBezTo>
                    <a:cubicBezTo>
                      <a:pt x="52344" y="25546"/>
                      <a:pt x="52224" y="25409"/>
                      <a:pt x="52070" y="25232"/>
                    </a:cubicBezTo>
                    <a:cubicBezTo>
                      <a:pt x="52252" y="25005"/>
                      <a:pt x="52412" y="24808"/>
                      <a:pt x="52595" y="24578"/>
                    </a:cubicBezTo>
                    <a:lnTo>
                      <a:pt x="52595" y="24212"/>
                    </a:lnTo>
                    <a:close/>
                    <a:moveTo>
                      <a:pt x="68254" y="27146"/>
                    </a:moveTo>
                    <a:cubicBezTo>
                      <a:pt x="69807" y="27460"/>
                      <a:pt x="69171" y="27373"/>
                      <a:pt x="70635" y="27435"/>
                    </a:cubicBezTo>
                    <a:cubicBezTo>
                      <a:pt x="69963" y="28094"/>
                      <a:pt x="69353" y="28690"/>
                      <a:pt x="68744" y="29287"/>
                    </a:cubicBezTo>
                    <a:cubicBezTo>
                      <a:pt x="68205" y="28076"/>
                      <a:pt x="68174" y="27946"/>
                      <a:pt x="68254" y="27146"/>
                    </a:cubicBezTo>
                    <a:close/>
                    <a:moveTo>
                      <a:pt x="51443" y="26232"/>
                    </a:moveTo>
                    <a:cubicBezTo>
                      <a:pt x="51837" y="26448"/>
                      <a:pt x="51837" y="26448"/>
                      <a:pt x="52059" y="26865"/>
                    </a:cubicBezTo>
                    <a:cubicBezTo>
                      <a:pt x="51787" y="27260"/>
                      <a:pt x="51163" y="27338"/>
                      <a:pt x="51072" y="27978"/>
                    </a:cubicBezTo>
                    <a:cubicBezTo>
                      <a:pt x="51119" y="28046"/>
                      <a:pt x="51201" y="28158"/>
                      <a:pt x="51290" y="28282"/>
                    </a:cubicBezTo>
                    <a:cubicBezTo>
                      <a:pt x="51834" y="28136"/>
                      <a:pt x="52065" y="27615"/>
                      <a:pt x="52521" y="27431"/>
                    </a:cubicBezTo>
                    <a:cubicBezTo>
                      <a:pt x="52909" y="27692"/>
                      <a:pt x="52909" y="27692"/>
                      <a:pt x="53186" y="28137"/>
                    </a:cubicBezTo>
                    <a:cubicBezTo>
                      <a:pt x="53141" y="28190"/>
                      <a:pt x="53106" y="28268"/>
                      <a:pt x="53046" y="28296"/>
                    </a:cubicBezTo>
                    <a:cubicBezTo>
                      <a:pt x="52120" y="28742"/>
                      <a:pt x="51647" y="28788"/>
                      <a:pt x="51657" y="29397"/>
                    </a:cubicBezTo>
                    <a:lnTo>
                      <a:pt x="51657" y="29397"/>
                    </a:lnTo>
                    <a:cubicBezTo>
                      <a:pt x="51266" y="28956"/>
                      <a:pt x="51602" y="29424"/>
                      <a:pt x="50328" y="27574"/>
                    </a:cubicBezTo>
                    <a:cubicBezTo>
                      <a:pt x="50373" y="27269"/>
                      <a:pt x="50677" y="27121"/>
                      <a:pt x="50848" y="26886"/>
                    </a:cubicBezTo>
                    <a:cubicBezTo>
                      <a:pt x="51022" y="26645"/>
                      <a:pt x="51248" y="26442"/>
                      <a:pt x="51443" y="26232"/>
                    </a:cubicBezTo>
                    <a:close/>
                    <a:moveTo>
                      <a:pt x="10566" y="28545"/>
                    </a:moveTo>
                    <a:lnTo>
                      <a:pt x="10566" y="28545"/>
                    </a:lnTo>
                    <a:cubicBezTo>
                      <a:pt x="11501" y="28714"/>
                      <a:pt x="12435" y="28882"/>
                      <a:pt x="13405" y="29063"/>
                    </a:cubicBezTo>
                    <a:cubicBezTo>
                      <a:pt x="13341" y="29246"/>
                      <a:pt x="13293" y="29383"/>
                      <a:pt x="13247" y="29516"/>
                    </a:cubicBezTo>
                    <a:cubicBezTo>
                      <a:pt x="12077" y="29302"/>
                      <a:pt x="11443" y="29071"/>
                      <a:pt x="10566" y="28545"/>
                    </a:cubicBezTo>
                    <a:close/>
                    <a:moveTo>
                      <a:pt x="24017" y="29871"/>
                    </a:moveTo>
                    <a:lnTo>
                      <a:pt x="24017" y="29871"/>
                    </a:lnTo>
                    <a:cubicBezTo>
                      <a:pt x="24011" y="29873"/>
                      <a:pt x="24004" y="29875"/>
                      <a:pt x="23998" y="29877"/>
                    </a:cubicBezTo>
                    <a:lnTo>
                      <a:pt x="23998" y="29877"/>
                    </a:lnTo>
                    <a:cubicBezTo>
                      <a:pt x="23996" y="29884"/>
                      <a:pt x="23994" y="29892"/>
                      <a:pt x="23992" y="29899"/>
                    </a:cubicBezTo>
                    <a:lnTo>
                      <a:pt x="24017" y="29871"/>
                    </a:lnTo>
                    <a:close/>
                    <a:moveTo>
                      <a:pt x="33509" y="13280"/>
                    </a:moveTo>
                    <a:cubicBezTo>
                      <a:pt x="33756" y="14075"/>
                      <a:pt x="33752" y="14908"/>
                      <a:pt x="34325" y="15560"/>
                    </a:cubicBezTo>
                    <a:cubicBezTo>
                      <a:pt x="32232" y="17212"/>
                      <a:pt x="31105" y="17815"/>
                      <a:pt x="30511" y="20108"/>
                    </a:cubicBezTo>
                    <a:cubicBezTo>
                      <a:pt x="29919" y="22391"/>
                      <a:pt x="31426" y="24966"/>
                      <a:pt x="33853" y="25121"/>
                    </a:cubicBezTo>
                    <a:cubicBezTo>
                      <a:pt x="34070" y="25135"/>
                      <a:pt x="34273" y="25141"/>
                      <a:pt x="34463" y="25141"/>
                    </a:cubicBezTo>
                    <a:cubicBezTo>
                      <a:pt x="36119" y="25141"/>
                      <a:pt x="36828" y="24660"/>
                      <a:pt x="37706" y="24415"/>
                    </a:cubicBezTo>
                    <a:lnTo>
                      <a:pt x="37706" y="24415"/>
                    </a:lnTo>
                    <a:cubicBezTo>
                      <a:pt x="37637" y="25102"/>
                      <a:pt x="37990" y="25477"/>
                      <a:pt x="38650" y="26442"/>
                    </a:cubicBezTo>
                    <a:cubicBezTo>
                      <a:pt x="38445" y="26659"/>
                      <a:pt x="38250" y="26865"/>
                      <a:pt x="38032" y="27094"/>
                    </a:cubicBezTo>
                    <a:cubicBezTo>
                      <a:pt x="37550" y="26569"/>
                      <a:pt x="37649" y="25817"/>
                      <a:pt x="37167" y="25326"/>
                    </a:cubicBezTo>
                    <a:lnTo>
                      <a:pt x="37167" y="25326"/>
                    </a:lnTo>
                    <a:cubicBezTo>
                      <a:pt x="36894" y="25966"/>
                      <a:pt x="36943" y="26155"/>
                      <a:pt x="37692" y="27421"/>
                    </a:cubicBezTo>
                    <a:cubicBezTo>
                      <a:pt x="37534" y="27559"/>
                      <a:pt x="37371" y="27702"/>
                      <a:pt x="37205" y="27846"/>
                    </a:cubicBezTo>
                    <a:cubicBezTo>
                      <a:pt x="36742" y="27585"/>
                      <a:pt x="36761" y="27116"/>
                      <a:pt x="36638" y="26742"/>
                    </a:cubicBezTo>
                    <a:cubicBezTo>
                      <a:pt x="36526" y="26401"/>
                      <a:pt x="36545" y="26017"/>
                      <a:pt x="36501" y="25615"/>
                    </a:cubicBezTo>
                    <a:lnTo>
                      <a:pt x="36501" y="25615"/>
                    </a:lnTo>
                    <a:cubicBezTo>
                      <a:pt x="35860" y="26138"/>
                      <a:pt x="35878" y="26559"/>
                      <a:pt x="36557" y="28216"/>
                    </a:cubicBezTo>
                    <a:cubicBezTo>
                      <a:pt x="36494" y="28470"/>
                      <a:pt x="36271" y="28547"/>
                      <a:pt x="36064" y="28650"/>
                    </a:cubicBezTo>
                    <a:cubicBezTo>
                      <a:pt x="36013" y="28612"/>
                      <a:pt x="35926" y="28586"/>
                      <a:pt x="35912" y="28537"/>
                    </a:cubicBezTo>
                    <a:cubicBezTo>
                      <a:pt x="35611" y="27523"/>
                      <a:pt x="35607" y="26471"/>
                      <a:pt x="35525" y="25386"/>
                    </a:cubicBezTo>
                    <a:cubicBezTo>
                      <a:pt x="35420" y="25427"/>
                      <a:pt x="35295" y="25437"/>
                      <a:pt x="35244" y="25502"/>
                    </a:cubicBezTo>
                    <a:cubicBezTo>
                      <a:pt x="35030" y="25780"/>
                      <a:pt x="34948" y="26099"/>
                      <a:pt x="34950" y="26458"/>
                    </a:cubicBezTo>
                    <a:cubicBezTo>
                      <a:pt x="34951" y="27146"/>
                      <a:pt x="35238" y="28091"/>
                      <a:pt x="35478" y="28913"/>
                    </a:cubicBezTo>
                    <a:cubicBezTo>
                      <a:pt x="35232" y="29249"/>
                      <a:pt x="34896" y="29389"/>
                      <a:pt x="34511" y="29443"/>
                    </a:cubicBezTo>
                    <a:lnTo>
                      <a:pt x="34530" y="29422"/>
                    </a:lnTo>
                    <a:lnTo>
                      <a:pt x="34530" y="29422"/>
                    </a:lnTo>
                    <a:cubicBezTo>
                      <a:pt x="33914" y="29733"/>
                      <a:pt x="33714" y="29834"/>
                      <a:pt x="33412" y="29834"/>
                    </a:cubicBezTo>
                    <a:cubicBezTo>
                      <a:pt x="33267" y="29834"/>
                      <a:pt x="33099" y="29810"/>
                      <a:pt x="32849" y="29775"/>
                    </a:cubicBezTo>
                    <a:cubicBezTo>
                      <a:pt x="32832" y="29744"/>
                      <a:pt x="32796" y="29711"/>
                      <a:pt x="32799" y="29682"/>
                    </a:cubicBezTo>
                    <a:cubicBezTo>
                      <a:pt x="33001" y="26817"/>
                      <a:pt x="32891" y="27736"/>
                      <a:pt x="33477" y="25876"/>
                    </a:cubicBezTo>
                    <a:cubicBezTo>
                      <a:pt x="33426" y="25788"/>
                      <a:pt x="33356" y="25748"/>
                      <a:pt x="33281" y="25748"/>
                    </a:cubicBezTo>
                    <a:cubicBezTo>
                      <a:pt x="33205" y="25748"/>
                      <a:pt x="33123" y="25790"/>
                      <a:pt x="33051" y="25868"/>
                    </a:cubicBezTo>
                    <a:cubicBezTo>
                      <a:pt x="31948" y="27069"/>
                      <a:pt x="32270" y="28701"/>
                      <a:pt x="32326" y="29834"/>
                    </a:cubicBezTo>
                    <a:cubicBezTo>
                      <a:pt x="32266" y="29919"/>
                      <a:pt x="32185" y="29944"/>
                      <a:pt x="32095" y="29944"/>
                    </a:cubicBezTo>
                    <a:cubicBezTo>
                      <a:pt x="31972" y="29944"/>
                      <a:pt x="31830" y="29898"/>
                      <a:pt x="31700" y="29896"/>
                    </a:cubicBezTo>
                    <a:cubicBezTo>
                      <a:pt x="31465" y="29527"/>
                      <a:pt x="31588" y="29186"/>
                      <a:pt x="31654" y="28864"/>
                    </a:cubicBezTo>
                    <a:cubicBezTo>
                      <a:pt x="31860" y="27863"/>
                      <a:pt x="31990" y="26845"/>
                      <a:pt x="32399" y="25894"/>
                    </a:cubicBezTo>
                    <a:cubicBezTo>
                      <a:pt x="32432" y="25821"/>
                      <a:pt x="32347" y="25698"/>
                      <a:pt x="32320" y="25608"/>
                    </a:cubicBezTo>
                    <a:cubicBezTo>
                      <a:pt x="32305" y="25607"/>
                      <a:pt x="32291" y="25606"/>
                      <a:pt x="32277" y="25606"/>
                    </a:cubicBezTo>
                    <a:cubicBezTo>
                      <a:pt x="31448" y="25606"/>
                      <a:pt x="31293" y="27817"/>
                      <a:pt x="31053" y="29731"/>
                    </a:cubicBezTo>
                    <a:cubicBezTo>
                      <a:pt x="30931" y="29755"/>
                      <a:pt x="30807" y="29767"/>
                      <a:pt x="30680" y="29767"/>
                    </a:cubicBezTo>
                    <a:cubicBezTo>
                      <a:pt x="29982" y="29767"/>
                      <a:pt x="29234" y="29407"/>
                      <a:pt x="28573" y="28750"/>
                    </a:cubicBezTo>
                    <a:lnTo>
                      <a:pt x="28573" y="28750"/>
                    </a:lnTo>
                    <a:cubicBezTo>
                      <a:pt x="28578" y="28755"/>
                      <a:pt x="28584" y="28759"/>
                      <a:pt x="28590" y="28763"/>
                    </a:cubicBezTo>
                    <a:lnTo>
                      <a:pt x="28564" y="28742"/>
                    </a:lnTo>
                    <a:lnTo>
                      <a:pt x="28564" y="28742"/>
                    </a:lnTo>
                    <a:cubicBezTo>
                      <a:pt x="28567" y="28745"/>
                      <a:pt x="28570" y="28748"/>
                      <a:pt x="28573" y="28750"/>
                    </a:cubicBezTo>
                    <a:lnTo>
                      <a:pt x="28573" y="28750"/>
                    </a:lnTo>
                    <a:cubicBezTo>
                      <a:pt x="27176" y="27708"/>
                      <a:pt x="26573" y="26294"/>
                      <a:pt x="26577" y="24533"/>
                    </a:cubicBezTo>
                    <a:lnTo>
                      <a:pt x="26577" y="24533"/>
                    </a:lnTo>
                    <a:cubicBezTo>
                      <a:pt x="26687" y="24615"/>
                      <a:pt x="26744" y="24659"/>
                      <a:pt x="26859" y="24744"/>
                    </a:cubicBezTo>
                    <a:cubicBezTo>
                      <a:pt x="26905" y="24701"/>
                      <a:pt x="27763" y="23465"/>
                      <a:pt x="28519" y="22796"/>
                    </a:cubicBezTo>
                    <a:cubicBezTo>
                      <a:pt x="29369" y="22045"/>
                      <a:pt x="29734" y="21995"/>
                      <a:pt x="29853" y="21552"/>
                    </a:cubicBezTo>
                    <a:cubicBezTo>
                      <a:pt x="29745" y="21520"/>
                      <a:pt x="29647" y="21459"/>
                      <a:pt x="29566" y="21459"/>
                    </a:cubicBezTo>
                    <a:cubicBezTo>
                      <a:pt x="29556" y="21459"/>
                      <a:pt x="29545" y="21460"/>
                      <a:pt x="29535" y="21462"/>
                    </a:cubicBezTo>
                    <a:cubicBezTo>
                      <a:pt x="29121" y="21566"/>
                      <a:pt x="28771" y="21791"/>
                      <a:pt x="28466" y="22090"/>
                    </a:cubicBezTo>
                    <a:cubicBezTo>
                      <a:pt x="27868" y="22674"/>
                      <a:pt x="27265" y="23254"/>
                      <a:pt x="26901" y="24009"/>
                    </a:cubicBezTo>
                    <a:cubicBezTo>
                      <a:pt x="26698" y="23992"/>
                      <a:pt x="26729" y="24126"/>
                      <a:pt x="26794" y="22640"/>
                    </a:cubicBezTo>
                    <a:cubicBezTo>
                      <a:pt x="27682" y="21774"/>
                      <a:pt x="27798" y="21900"/>
                      <a:pt x="29000" y="21228"/>
                    </a:cubicBezTo>
                    <a:cubicBezTo>
                      <a:pt x="29352" y="21028"/>
                      <a:pt x="29825" y="21061"/>
                      <a:pt x="30130" y="20650"/>
                    </a:cubicBezTo>
                    <a:cubicBezTo>
                      <a:pt x="30021" y="20577"/>
                      <a:pt x="29948" y="20493"/>
                      <a:pt x="29862" y="20479"/>
                    </a:cubicBezTo>
                    <a:cubicBezTo>
                      <a:pt x="29765" y="20463"/>
                      <a:pt x="29672" y="20454"/>
                      <a:pt x="29580" y="20454"/>
                    </a:cubicBezTo>
                    <a:cubicBezTo>
                      <a:pt x="28878" y="20454"/>
                      <a:pt x="28295" y="20941"/>
                      <a:pt x="27009" y="21783"/>
                    </a:cubicBezTo>
                    <a:cubicBezTo>
                      <a:pt x="26950" y="21132"/>
                      <a:pt x="27135" y="20577"/>
                      <a:pt x="27437" y="20051"/>
                    </a:cubicBezTo>
                    <a:lnTo>
                      <a:pt x="27437" y="20051"/>
                    </a:lnTo>
                    <a:lnTo>
                      <a:pt x="27422" y="20073"/>
                    </a:lnTo>
                    <a:cubicBezTo>
                      <a:pt x="27670" y="19315"/>
                      <a:pt x="27952" y="18574"/>
                      <a:pt x="28350" y="17920"/>
                    </a:cubicBezTo>
                    <a:cubicBezTo>
                      <a:pt x="28488" y="17858"/>
                      <a:pt x="28599" y="17825"/>
                      <a:pt x="28736" y="17825"/>
                    </a:cubicBezTo>
                    <a:cubicBezTo>
                      <a:pt x="29059" y="17825"/>
                      <a:pt x="29527" y="18003"/>
                      <a:pt x="30827" y="18394"/>
                    </a:cubicBezTo>
                    <a:cubicBezTo>
                      <a:pt x="30925" y="18256"/>
                      <a:pt x="31003" y="18148"/>
                      <a:pt x="31096" y="18019"/>
                    </a:cubicBezTo>
                    <a:cubicBezTo>
                      <a:pt x="30461" y="17332"/>
                      <a:pt x="29573" y="17512"/>
                      <a:pt x="28855" y="17216"/>
                    </a:cubicBezTo>
                    <a:cubicBezTo>
                      <a:pt x="28907" y="16835"/>
                      <a:pt x="29128" y="16598"/>
                      <a:pt x="29486" y="16390"/>
                    </a:cubicBezTo>
                    <a:cubicBezTo>
                      <a:pt x="30106" y="16700"/>
                      <a:pt x="30748" y="17021"/>
                      <a:pt x="31386" y="17340"/>
                    </a:cubicBezTo>
                    <a:cubicBezTo>
                      <a:pt x="31511" y="17276"/>
                      <a:pt x="31609" y="17227"/>
                      <a:pt x="31727" y="17166"/>
                    </a:cubicBezTo>
                    <a:cubicBezTo>
                      <a:pt x="31695" y="17052"/>
                      <a:pt x="31696" y="16914"/>
                      <a:pt x="31628" y="16851"/>
                    </a:cubicBezTo>
                    <a:cubicBezTo>
                      <a:pt x="30945" y="16205"/>
                      <a:pt x="30147" y="16118"/>
                      <a:pt x="29730" y="16039"/>
                    </a:cubicBezTo>
                    <a:cubicBezTo>
                      <a:pt x="29935" y="15595"/>
                      <a:pt x="30260" y="15353"/>
                      <a:pt x="30651" y="15118"/>
                    </a:cubicBezTo>
                    <a:cubicBezTo>
                      <a:pt x="31424" y="15281"/>
                      <a:pt x="31824" y="16046"/>
                      <a:pt x="32567" y="16367"/>
                    </a:cubicBezTo>
                    <a:cubicBezTo>
                      <a:pt x="32659" y="16294"/>
                      <a:pt x="32766" y="16208"/>
                      <a:pt x="32885" y="16114"/>
                    </a:cubicBezTo>
                    <a:cubicBezTo>
                      <a:pt x="32527" y="15369"/>
                      <a:pt x="31842" y="15089"/>
                      <a:pt x="31183" y="14688"/>
                    </a:cubicBezTo>
                    <a:cubicBezTo>
                      <a:pt x="31421" y="14370"/>
                      <a:pt x="31755" y="14243"/>
                      <a:pt x="32152" y="14101"/>
                    </a:cubicBezTo>
                    <a:cubicBezTo>
                      <a:pt x="32634" y="15042"/>
                      <a:pt x="32704" y="15433"/>
                      <a:pt x="33258" y="15612"/>
                    </a:cubicBezTo>
                    <a:cubicBezTo>
                      <a:pt x="33547" y="15218"/>
                      <a:pt x="33178" y="14968"/>
                      <a:pt x="33080" y="14678"/>
                    </a:cubicBezTo>
                    <a:cubicBezTo>
                      <a:pt x="32982" y="14394"/>
                      <a:pt x="32827" y="14130"/>
                      <a:pt x="32711" y="13887"/>
                    </a:cubicBezTo>
                    <a:cubicBezTo>
                      <a:pt x="32874" y="13480"/>
                      <a:pt x="33199" y="13405"/>
                      <a:pt x="33509" y="13280"/>
                    </a:cubicBezTo>
                    <a:close/>
                    <a:moveTo>
                      <a:pt x="73885" y="27378"/>
                    </a:moveTo>
                    <a:cubicBezTo>
                      <a:pt x="74390" y="27540"/>
                      <a:pt x="74737" y="27651"/>
                      <a:pt x="75089" y="27764"/>
                    </a:cubicBezTo>
                    <a:cubicBezTo>
                      <a:pt x="75435" y="28657"/>
                      <a:pt x="74961" y="29403"/>
                      <a:pt x="74862" y="30216"/>
                    </a:cubicBezTo>
                    <a:cubicBezTo>
                      <a:pt x="74682" y="30204"/>
                      <a:pt x="74579" y="30196"/>
                      <a:pt x="74416" y="30184"/>
                    </a:cubicBezTo>
                    <a:cubicBezTo>
                      <a:pt x="74575" y="29230"/>
                      <a:pt x="74376" y="28348"/>
                      <a:pt x="73885" y="27378"/>
                    </a:cubicBezTo>
                    <a:close/>
                    <a:moveTo>
                      <a:pt x="73091" y="27436"/>
                    </a:moveTo>
                    <a:cubicBezTo>
                      <a:pt x="73213" y="27436"/>
                      <a:pt x="73339" y="27466"/>
                      <a:pt x="73471" y="27551"/>
                    </a:cubicBezTo>
                    <a:cubicBezTo>
                      <a:pt x="73900" y="28364"/>
                      <a:pt x="73784" y="29269"/>
                      <a:pt x="73846" y="30184"/>
                    </a:cubicBezTo>
                    <a:cubicBezTo>
                      <a:pt x="73460" y="30294"/>
                      <a:pt x="73142" y="30382"/>
                      <a:pt x="72783" y="30482"/>
                    </a:cubicBezTo>
                    <a:cubicBezTo>
                      <a:pt x="72265" y="29614"/>
                      <a:pt x="71417" y="29249"/>
                      <a:pt x="70500" y="29079"/>
                    </a:cubicBezTo>
                    <a:cubicBezTo>
                      <a:pt x="70400" y="28857"/>
                      <a:pt x="70517" y="28751"/>
                      <a:pt x="70624" y="28650"/>
                    </a:cubicBezTo>
                    <a:cubicBezTo>
                      <a:pt x="71155" y="28149"/>
                      <a:pt x="71755" y="27772"/>
                      <a:pt x="72466" y="27586"/>
                    </a:cubicBezTo>
                    <a:cubicBezTo>
                      <a:pt x="72672" y="27532"/>
                      <a:pt x="72875" y="27436"/>
                      <a:pt x="73091" y="27436"/>
                    </a:cubicBezTo>
                    <a:close/>
                    <a:moveTo>
                      <a:pt x="75815" y="28189"/>
                    </a:moveTo>
                    <a:cubicBezTo>
                      <a:pt x="75879" y="28189"/>
                      <a:pt x="76010" y="28299"/>
                      <a:pt x="76637" y="28735"/>
                    </a:cubicBezTo>
                    <a:cubicBezTo>
                      <a:pt x="76454" y="29491"/>
                      <a:pt x="76223" y="30086"/>
                      <a:pt x="75616" y="30508"/>
                    </a:cubicBezTo>
                    <a:cubicBezTo>
                      <a:pt x="75852" y="28950"/>
                      <a:pt x="75786" y="29015"/>
                      <a:pt x="75716" y="28245"/>
                    </a:cubicBezTo>
                    <a:cubicBezTo>
                      <a:pt x="75768" y="28217"/>
                      <a:pt x="75783" y="28189"/>
                      <a:pt x="75815" y="28189"/>
                    </a:cubicBezTo>
                    <a:close/>
                    <a:moveTo>
                      <a:pt x="66335" y="25837"/>
                    </a:moveTo>
                    <a:cubicBezTo>
                      <a:pt x="66810" y="26186"/>
                      <a:pt x="67204" y="26475"/>
                      <a:pt x="67648" y="26801"/>
                    </a:cubicBezTo>
                    <a:cubicBezTo>
                      <a:pt x="67818" y="28327"/>
                      <a:pt x="67419" y="27309"/>
                      <a:pt x="68523" y="29923"/>
                    </a:cubicBezTo>
                    <a:cubicBezTo>
                      <a:pt x="68442" y="30094"/>
                      <a:pt x="68350" y="30284"/>
                      <a:pt x="68236" y="30521"/>
                    </a:cubicBezTo>
                    <a:cubicBezTo>
                      <a:pt x="67101" y="29135"/>
                      <a:pt x="66603" y="27580"/>
                      <a:pt x="66335" y="25837"/>
                    </a:cubicBezTo>
                    <a:close/>
                    <a:moveTo>
                      <a:pt x="97080" y="30272"/>
                    </a:moveTo>
                    <a:lnTo>
                      <a:pt x="97080" y="31122"/>
                    </a:lnTo>
                    <a:lnTo>
                      <a:pt x="97018" y="31122"/>
                    </a:lnTo>
                    <a:lnTo>
                      <a:pt x="97018" y="30272"/>
                    </a:lnTo>
                    <a:close/>
                    <a:moveTo>
                      <a:pt x="69971" y="29477"/>
                    </a:moveTo>
                    <a:cubicBezTo>
                      <a:pt x="70640" y="29916"/>
                      <a:pt x="71442" y="30183"/>
                      <a:pt x="71999" y="30914"/>
                    </a:cubicBezTo>
                    <a:cubicBezTo>
                      <a:pt x="71854" y="31043"/>
                      <a:pt x="71726" y="31158"/>
                      <a:pt x="71609" y="31265"/>
                    </a:cubicBezTo>
                    <a:cubicBezTo>
                      <a:pt x="70674" y="30626"/>
                      <a:pt x="70664" y="30623"/>
                      <a:pt x="69400" y="30485"/>
                    </a:cubicBezTo>
                    <a:cubicBezTo>
                      <a:pt x="69471" y="29905"/>
                      <a:pt x="69471" y="29905"/>
                      <a:pt x="69971" y="29477"/>
                    </a:cubicBezTo>
                    <a:close/>
                    <a:moveTo>
                      <a:pt x="27735" y="30441"/>
                    </a:moveTo>
                    <a:cubicBezTo>
                      <a:pt x="28021" y="30532"/>
                      <a:pt x="28090" y="30763"/>
                      <a:pt x="28110" y="31022"/>
                    </a:cubicBezTo>
                    <a:lnTo>
                      <a:pt x="28110" y="31022"/>
                    </a:lnTo>
                    <a:cubicBezTo>
                      <a:pt x="27705" y="31165"/>
                      <a:pt x="27299" y="31309"/>
                      <a:pt x="26887" y="31456"/>
                    </a:cubicBezTo>
                    <a:cubicBezTo>
                      <a:pt x="26995" y="31038"/>
                      <a:pt x="26995" y="31038"/>
                      <a:pt x="27735" y="30441"/>
                    </a:cubicBezTo>
                    <a:close/>
                    <a:moveTo>
                      <a:pt x="76975" y="29229"/>
                    </a:moveTo>
                    <a:cubicBezTo>
                      <a:pt x="77579" y="29663"/>
                      <a:pt x="77842" y="30239"/>
                      <a:pt x="78083" y="30876"/>
                    </a:cubicBezTo>
                    <a:cubicBezTo>
                      <a:pt x="77779" y="31113"/>
                      <a:pt x="77465" y="31359"/>
                      <a:pt x="77125" y="31623"/>
                    </a:cubicBezTo>
                    <a:cubicBezTo>
                      <a:pt x="76933" y="31422"/>
                      <a:pt x="76754" y="31232"/>
                      <a:pt x="76558" y="31028"/>
                    </a:cubicBezTo>
                    <a:cubicBezTo>
                      <a:pt x="76648" y="30368"/>
                      <a:pt x="76523" y="30870"/>
                      <a:pt x="76975" y="29229"/>
                    </a:cubicBezTo>
                    <a:close/>
                    <a:moveTo>
                      <a:pt x="80349" y="27448"/>
                    </a:moveTo>
                    <a:cubicBezTo>
                      <a:pt x="80374" y="27567"/>
                      <a:pt x="80419" y="27647"/>
                      <a:pt x="80396" y="27700"/>
                    </a:cubicBezTo>
                    <a:cubicBezTo>
                      <a:pt x="80086" y="28451"/>
                      <a:pt x="79977" y="29227"/>
                      <a:pt x="80002" y="30038"/>
                    </a:cubicBezTo>
                    <a:cubicBezTo>
                      <a:pt x="80022" y="30661"/>
                      <a:pt x="80287" y="31210"/>
                      <a:pt x="80479" y="31841"/>
                    </a:cubicBezTo>
                    <a:cubicBezTo>
                      <a:pt x="80315" y="31975"/>
                      <a:pt x="80231" y="32047"/>
                      <a:pt x="80091" y="32162"/>
                    </a:cubicBezTo>
                    <a:cubicBezTo>
                      <a:pt x="79921" y="31851"/>
                      <a:pt x="79760" y="31559"/>
                      <a:pt x="79619" y="31303"/>
                    </a:cubicBezTo>
                    <a:cubicBezTo>
                      <a:pt x="79692" y="31074"/>
                      <a:pt x="79747" y="30899"/>
                      <a:pt x="79816" y="30684"/>
                    </a:cubicBezTo>
                    <a:cubicBezTo>
                      <a:pt x="79608" y="30588"/>
                      <a:pt x="79410" y="30498"/>
                      <a:pt x="79167" y="30385"/>
                    </a:cubicBezTo>
                    <a:cubicBezTo>
                      <a:pt x="79134" y="30201"/>
                      <a:pt x="79098" y="29989"/>
                      <a:pt x="79058" y="29751"/>
                    </a:cubicBezTo>
                    <a:cubicBezTo>
                      <a:pt x="78895" y="29686"/>
                      <a:pt x="78723" y="29618"/>
                      <a:pt x="78553" y="29550"/>
                    </a:cubicBezTo>
                    <a:cubicBezTo>
                      <a:pt x="77906" y="28673"/>
                      <a:pt x="77765" y="28272"/>
                      <a:pt x="77846" y="27461"/>
                    </a:cubicBezTo>
                    <a:lnTo>
                      <a:pt x="77846" y="27461"/>
                    </a:lnTo>
                    <a:cubicBezTo>
                      <a:pt x="78227" y="27462"/>
                      <a:pt x="78557" y="27643"/>
                      <a:pt x="78902" y="27772"/>
                    </a:cubicBezTo>
                    <a:cubicBezTo>
                      <a:pt x="79159" y="27866"/>
                      <a:pt x="79380" y="28089"/>
                      <a:pt x="79669" y="28089"/>
                    </a:cubicBezTo>
                    <a:cubicBezTo>
                      <a:pt x="79729" y="28089"/>
                      <a:pt x="79791" y="28080"/>
                      <a:pt x="79858" y="28058"/>
                    </a:cubicBezTo>
                    <a:cubicBezTo>
                      <a:pt x="80163" y="28002"/>
                      <a:pt x="79942" y="27461"/>
                      <a:pt x="80349" y="27448"/>
                    </a:cubicBezTo>
                    <a:close/>
                    <a:moveTo>
                      <a:pt x="62715" y="27917"/>
                    </a:moveTo>
                    <a:cubicBezTo>
                      <a:pt x="63434" y="30543"/>
                      <a:pt x="63080" y="29441"/>
                      <a:pt x="64028" y="32018"/>
                    </a:cubicBezTo>
                    <a:cubicBezTo>
                      <a:pt x="63690" y="32139"/>
                      <a:pt x="63372" y="32191"/>
                      <a:pt x="63056" y="32191"/>
                    </a:cubicBezTo>
                    <a:cubicBezTo>
                      <a:pt x="62922" y="32191"/>
                      <a:pt x="62789" y="32182"/>
                      <a:pt x="62654" y="32164"/>
                    </a:cubicBezTo>
                    <a:lnTo>
                      <a:pt x="62654" y="32164"/>
                    </a:lnTo>
                    <a:cubicBezTo>
                      <a:pt x="62384" y="30738"/>
                      <a:pt x="61729" y="28227"/>
                      <a:pt x="62715" y="27917"/>
                    </a:cubicBezTo>
                    <a:close/>
                    <a:moveTo>
                      <a:pt x="96769" y="31635"/>
                    </a:moveTo>
                    <a:lnTo>
                      <a:pt x="96769" y="31635"/>
                    </a:lnTo>
                    <a:cubicBezTo>
                      <a:pt x="96912" y="31904"/>
                      <a:pt x="96985" y="32168"/>
                      <a:pt x="96724" y="32380"/>
                    </a:cubicBezTo>
                    <a:lnTo>
                      <a:pt x="96724" y="32380"/>
                    </a:lnTo>
                    <a:cubicBezTo>
                      <a:pt x="96740" y="32132"/>
                      <a:pt x="96754" y="31884"/>
                      <a:pt x="96769" y="31635"/>
                    </a:cubicBezTo>
                    <a:close/>
                    <a:moveTo>
                      <a:pt x="69508" y="31039"/>
                    </a:moveTo>
                    <a:cubicBezTo>
                      <a:pt x="69580" y="31039"/>
                      <a:pt x="69653" y="31056"/>
                      <a:pt x="69725" y="31084"/>
                    </a:cubicBezTo>
                    <a:cubicBezTo>
                      <a:pt x="70209" y="31274"/>
                      <a:pt x="70702" y="31459"/>
                      <a:pt x="71121" y="31864"/>
                    </a:cubicBezTo>
                    <a:cubicBezTo>
                      <a:pt x="71006" y="32095"/>
                      <a:pt x="70894" y="32320"/>
                      <a:pt x="70784" y="32542"/>
                    </a:cubicBezTo>
                    <a:cubicBezTo>
                      <a:pt x="70112" y="32279"/>
                      <a:pt x="69919" y="32204"/>
                      <a:pt x="69604" y="32204"/>
                    </a:cubicBezTo>
                    <a:cubicBezTo>
                      <a:pt x="69477" y="32204"/>
                      <a:pt x="69331" y="32216"/>
                      <a:pt x="69125" y="32233"/>
                    </a:cubicBezTo>
                    <a:cubicBezTo>
                      <a:pt x="69056" y="31871"/>
                      <a:pt x="69052" y="32132"/>
                      <a:pt x="69104" y="31287"/>
                    </a:cubicBezTo>
                    <a:cubicBezTo>
                      <a:pt x="69220" y="31107"/>
                      <a:pt x="69363" y="31039"/>
                      <a:pt x="69508" y="31039"/>
                    </a:cubicBezTo>
                    <a:close/>
                    <a:moveTo>
                      <a:pt x="61569" y="28838"/>
                    </a:moveTo>
                    <a:cubicBezTo>
                      <a:pt x="61641" y="28932"/>
                      <a:pt x="61704" y="28979"/>
                      <a:pt x="61716" y="29035"/>
                    </a:cubicBezTo>
                    <a:cubicBezTo>
                      <a:pt x="62223" y="31696"/>
                      <a:pt x="62177" y="32086"/>
                      <a:pt x="62623" y="32182"/>
                    </a:cubicBezTo>
                    <a:lnTo>
                      <a:pt x="62623" y="32182"/>
                    </a:lnTo>
                    <a:cubicBezTo>
                      <a:pt x="62359" y="32519"/>
                      <a:pt x="61929" y="32322"/>
                      <a:pt x="61627" y="32566"/>
                    </a:cubicBezTo>
                    <a:cubicBezTo>
                      <a:pt x="61161" y="31485"/>
                      <a:pt x="61377" y="30390"/>
                      <a:pt x="61095" y="29344"/>
                    </a:cubicBezTo>
                    <a:cubicBezTo>
                      <a:pt x="61260" y="29167"/>
                      <a:pt x="61410" y="29007"/>
                      <a:pt x="61569" y="28838"/>
                    </a:cubicBezTo>
                    <a:close/>
                    <a:moveTo>
                      <a:pt x="60649" y="29409"/>
                    </a:moveTo>
                    <a:cubicBezTo>
                      <a:pt x="60816" y="30555"/>
                      <a:pt x="60963" y="31562"/>
                      <a:pt x="61118" y="32616"/>
                    </a:cubicBezTo>
                    <a:cubicBezTo>
                      <a:pt x="61035" y="32766"/>
                      <a:pt x="60904" y="32836"/>
                      <a:pt x="60726" y="32836"/>
                    </a:cubicBezTo>
                    <a:cubicBezTo>
                      <a:pt x="60635" y="32836"/>
                      <a:pt x="60533" y="32817"/>
                      <a:pt x="60418" y="32782"/>
                    </a:cubicBezTo>
                    <a:cubicBezTo>
                      <a:pt x="59946" y="31857"/>
                      <a:pt x="60314" y="30778"/>
                      <a:pt x="59987" y="29754"/>
                    </a:cubicBezTo>
                    <a:cubicBezTo>
                      <a:pt x="60173" y="29657"/>
                      <a:pt x="60364" y="29558"/>
                      <a:pt x="60649" y="29409"/>
                    </a:cubicBezTo>
                    <a:close/>
                    <a:moveTo>
                      <a:pt x="64599" y="22710"/>
                    </a:moveTo>
                    <a:cubicBezTo>
                      <a:pt x="65035" y="23652"/>
                      <a:pt x="65368" y="24367"/>
                      <a:pt x="65752" y="25194"/>
                    </a:cubicBezTo>
                    <a:cubicBezTo>
                      <a:pt x="65837" y="27348"/>
                      <a:pt x="66560" y="29385"/>
                      <a:pt x="68105" y="31107"/>
                    </a:cubicBezTo>
                    <a:cubicBezTo>
                      <a:pt x="67887" y="32612"/>
                      <a:pt x="67941" y="32046"/>
                      <a:pt x="67941" y="33277"/>
                    </a:cubicBezTo>
                    <a:cubicBezTo>
                      <a:pt x="67763" y="33184"/>
                      <a:pt x="67632" y="33117"/>
                      <a:pt x="67501" y="33047"/>
                    </a:cubicBezTo>
                    <a:cubicBezTo>
                      <a:pt x="67166" y="32487"/>
                      <a:pt x="66836" y="31936"/>
                      <a:pt x="66512" y="31379"/>
                    </a:cubicBezTo>
                    <a:cubicBezTo>
                      <a:pt x="64526" y="27969"/>
                      <a:pt x="64668" y="24915"/>
                      <a:pt x="64659" y="24779"/>
                    </a:cubicBezTo>
                    <a:cubicBezTo>
                      <a:pt x="64604" y="24746"/>
                      <a:pt x="64558" y="24733"/>
                      <a:pt x="64520" y="24733"/>
                    </a:cubicBezTo>
                    <a:cubicBezTo>
                      <a:pt x="64403" y="24733"/>
                      <a:pt x="64354" y="24856"/>
                      <a:pt x="64338" y="24941"/>
                    </a:cubicBezTo>
                    <a:cubicBezTo>
                      <a:pt x="64285" y="25236"/>
                      <a:pt x="64230" y="25545"/>
                      <a:pt x="64258" y="25840"/>
                    </a:cubicBezTo>
                    <a:cubicBezTo>
                      <a:pt x="64633" y="29754"/>
                      <a:pt x="65833" y="31298"/>
                      <a:pt x="66665" y="32492"/>
                    </a:cubicBezTo>
                    <a:cubicBezTo>
                      <a:pt x="66572" y="32514"/>
                      <a:pt x="66558" y="32539"/>
                      <a:pt x="66498" y="32539"/>
                    </a:cubicBezTo>
                    <a:cubicBezTo>
                      <a:pt x="66380" y="32539"/>
                      <a:pt x="66084" y="32443"/>
                      <a:pt x="64669" y="32040"/>
                    </a:cubicBezTo>
                    <a:cubicBezTo>
                      <a:pt x="63912" y="31362"/>
                      <a:pt x="63474" y="29080"/>
                      <a:pt x="63188" y="27704"/>
                    </a:cubicBezTo>
                    <a:cubicBezTo>
                      <a:pt x="62969" y="26638"/>
                      <a:pt x="63941" y="26237"/>
                      <a:pt x="64599" y="22710"/>
                    </a:cubicBezTo>
                    <a:close/>
                    <a:moveTo>
                      <a:pt x="59301" y="29743"/>
                    </a:moveTo>
                    <a:cubicBezTo>
                      <a:pt x="59755" y="30178"/>
                      <a:pt x="59613" y="30779"/>
                      <a:pt x="59716" y="31303"/>
                    </a:cubicBezTo>
                    <a:cubicBezTo>
                      <a:pt x="59827" y="31852"/>
                      <a:pt x="59914" y="32407"/>
                      <a:pt x="60021" y="33017"/>
                    </a:cubicBezTo>
                    <a:cubicBezTo>
                      <a:pt x="59836" y="33091"/>
                      <a:pt x="59604" y="33182"/>
                      <a:pt x="59331" y="33289"/>
                    </a:cubicBezTo>
                    <a:cubicBezTo>
                      <a:pt x="59191" y="32122"/>
                      <a:pt x="59058" y="31018"/>
                      <a:pt x="58926" y="29914"/>
                    </a:cubicBezTo>
                    <a:cubicBezTo>
                      <a:pt x="59046" y="29860"/>
                      <a:pt x="59147" y="29813"/>
                      <a:pt x="59301" y="29743"/>
                    </a:cubicBezTo>
                    <a:close/>
                    <a:moveTo>
                      <a:pt x="58295" y="29877"/>
                    </a:moveTo>
                    <a:cubicBezTo>
                      <a:pt x="58695" y="31066"/>
                      <a:pt x="58768" y="32151"/>
                      <a:pt x="59004" y="33259"/>
                    </a:cubicBezTo>
                    <a:cubicBezTo>
                      <a:pt x="58818" y="33357"/>
                      <a:pt x="58663" y="33439"/>
                      <a:pt x="58525" y="33512"/>
                    </a:cubicBezTo>
                    <a:cubicBezTo>
                      <a:pt x="58262" y="33271"/>
                      <a:pt x="58413" y="33836"/>
                      <a:pt x="57554" y="29993"/>
                    </a:cubicBezTo>
                    <a:cubicBezTo>
                      <a:pt x="57616" y="29912"/>
                      <a:pt x="57690" y="29891"/>
                      <a:pt x="57775" y="29891"/>
                    </a:cubicBezTo>
                    <a:cubicBezTo>
                      <a:pt x="57865" y="29891"/>
                      <a:pt x="57968" y="29915"/>
                      <a:pt x="58079" y="29915"/>
                    </a:cubicBezTo>
                    <a:cubicBezTo>
                      <a:pt x="58148" y="29915"/>
                      <a:pt x="58220" y="29906"/>
                      <a:pt x="58295" y="29877"/>
                    </a:cubicBezTo>
                    <a:close/>
                    <a:moveTo>
                      <a:pt x="78216" y="31342"/>
                    </a:moveTo>
                    <a:cubicBezTo>
                      <a:pt x="78877" y="32007"/>
                      <a:pt x="79334" y="32810"/>
                      <a:pt x="79539" y="33665"/>
                    </a:cubicBezTo>
                    <a:cubicBezTo>
                      <a:pt x="79308" y="33766"/>
                      <a:pt x="79070" y="33868"/>
                      <a:pt x="78824" y="33974"/>
                    </a:cubicBezTo>
                    <a:cubicBezTo>
                      <a:pt x="78727" y="33902"/>
                      <a:pt x="78642" y="33839"/>
                      <a:pt x="78557" y="33776"/>
                    </a:cubicBezTo>
                    <a:cubicBezTo>
                      <a:pt x="78508" y="33360"/>
                      <a:pt x="79076" y="33325"/>
                      <a:pt x="79025" y="32897"/>
                    </a:cubicBezTo>
                    <a:lnTo>
                      <a:pt x="78141" y="32897"/>
                    </a:lnTo>
                    <a:cubicBezTo>
                      <a:pt x="77987" y="32673"/>
                      <a:pt x="77843" y="32465"/>
                      <a:pt x="77684" y="32234"/>
                    </a:cubicBezTo>
                    <a:cubicBezTo>
                      <a:pt x="77871" y="31920"/>
                      <a:pt x="78040" y="31636"/>
                      <a:pt x="78216" y="31342"/>
                    </a:cubicBezTo>
                    <a:close/>
                    <a:moveTo>
                      <a:pt x="38248" y="28369"/>
                    </a:moveTo>
                    <a:cubicBezTo>
                      <a:pt x="38541" y="28545"/>
                      <a:pt x="38348" y="28778"/>
                      <a:pt x="38360" y="29039"/>
                    </a:cubicBezTo>
                    <a:cubicBezTo>
                      <a:pt x="38008" y="29339"/>
                      <a:pt x="37144" y="30189"/>
                      <a:pt x="35910" y="30792"/>
                    </a:cubicBezTo>
                    <a:cubicBezTo>
                      <a:pt x="35318" y="31080"/>
                      <a:pt x="33743" y="31559"/>
                      <a:pt x="33090" y="31648"/>
                    </a:cubicBezTo>
                    <a:cubicBezTo>
                      <a:pt x="32705" y="31700"/>
                      <a:pt x="32347" y="31720"/>
                      <a:pt x="32018" y="31720"/>
                    </a:cubicBezTo>
                    <a:cubicBezTo>
                      <a:pt x="31134" y="31720"/>
                      <a:pt x="30460" y="31576"/>
                      <a:pt x="30057" y="31522"/>
                    </a:cubicBezTo>
                    <a:lnTo>
                      <a:pt x="30057" y="31522"/>
                    </a:lnTo>
                    <a:cubicBezTo>
                      <a:pt x="30023" y="31821"/>
                      <a:pt x="30219" y="31878"/>
                      <a:pt x="30383" y="31929"/>
                    </a:cubicBezTo>
                    <a:cubicBezTo>
                      <a:pt x="30897" y="32090"/>
                      <a:pt x="31469" y="32164"/>
                      <a:pt x="32067" y="32164"/>
                    </a:cubicBezTo>
                    <a:cubicBezTo>
                      <a:pt x="34195" y="32164"/>
                      <a:pt x="36652" y="31225"/>
                      <a:pt x="38005" y="29927"/>
                    </a:cubicBezTo>
                    <a:cubicBezTo>
                      <a:pt x="38081" y="29854"/>
                      <a:pt x="38198" y="29823"/>
                      <a:pt x="38332" y="29753"/>
                    </a:cubicBezTo>
                    <a:lnTo>
                      <a:pt x="38332" y="29753"/>
                    </a:lnTo>
                    <a:cubicBezTo>
                      <a:pt x="38387" y="30719"/>
                      <a:pt x="38314" y="31674"/>
                      <a:pt x="38846" y="32554"/>
                    </a:cubicBezTo>
                    <a:cubicBezTo>
                      <a:pt x="37950" y="32709"/>
                      <a:pt x="37151" y="32601"/>
                      <a:pt x="36368" y="32791"/>
                    </a:cubicBezTo>
                    <a:cubicBezTo>
                      <a:pt x="35561" y="32987"/>
                      <a:pt x="34934" y="33463"/>
                      <a:pt x="34240" y="33935"/>
                    </a:cubicBezTo>
                    <a:cubicBezTo>
                      <a:pt x="34027" y="33831"/>
                      <a:pt x="33868" y="33794"/>
                      <a:pt x="33706" y="33794"/>
                    </a:cubicBezTo>
                    <a:cubicBezTo>
                      <a:pt x="33314" y="33794"/>
                      <a:pt x="32905" y="34009"/>
                      <a:pt x="31668" y="34009"/>
                    </a:cubicBezTo>
                    <a:cubicBezTo>
                      <a:pt x="31348" y="34009"/>
                      <a:pt x="30971" y="33995"/>
                      <a:pt x="30525" y="33958"/>
                    </a:cubicBezTo>
                    <a:cubicBezTo>
                      <a:pt x="30441" y="33881"/>
                      <a:pt x="30403" y="33862"/>
                      <a:pt x="30389" y="33830"/>
                    </a:cubicBezTo>
                    <a:cubicBezTo>
                      <a:pt x="28899" y="30379"/>
                      <a:pt x="29064" y="30848"/>
                      <a:pt x="29170" y="30657"/>
                    </a:cubicBezTo>
                    <a:lnTo>
                      <a:pt x="29170" y="30657"/>
                    </a:lnTo>
                    <a:cubicBezTo>
                      <a:pt x="30140" y="31005"/>
                      <a:pt x="31156" y="31081"/>
                      <a:pt x="32187" y="31081"/>
                    </a:cubicBezTo>
                    <a:cubicBezTo>
                      <a:pt x="32326" y="31081"/>
                      <a:pt x="32466" y="31079"/>
                      <a:pt x="32606" y="31077"/>
                    </a:cubicBezTo>
                    <a:cubicBezTo>
                      <a:pt x="34916" y="31034"/>
                      <a:pt x="37086" y="29242"/>
                      <a:pt x="38248" y="28369"/>
                    </a:cubicBezTo>
                    <a:close/>
                    <a:moveTo>
                      <a:pt x="69152" y="32647"/>
                    </a:moveTo>
                    <a:lnTo>
                      <a:pt x="69152" y="32647"/>
                    </a:lnTo>
                    <a:cubicBezTo>
                      <a:pt x="69722" y="32757"/>
                      <a:pt x="70155" y="33034"/>
                      <a:pt x="70580" y="33345"/>
                    </a:cubicBezTo>
                    <a:lnTo>
                      <a:pt x="70580" y="33952"/>
                    </a:lnTo>
                    <a:cubicBezTo>
                      <a:pt x="70356" y="33993"/>
                      <a:pt x="70144" y="34012"/>
                      <a:pt x="69925" y="34012"/>
                    </a:cubicBezTo>
                    <a:cubicBezTo>
                      <a:pt x="69752" y="34012"/>
                      <a:pt x="69576" y="34000"/>
                      <a:pt x="69386" y="33976"/>
                    </a:cubicBezTo>
                    <a:cubicBezTo>
                      <a:pt x="69323" y="33546"/>
                      <a:pt x="69006" y="33175"/>
                      <a:pt x="69152" y="32647"/>
                    </a:cubicBezTo>
                    <a:close/>
                    <a:moveTo>
                      <a:pt x="80973" y="32658"/>
                    </a:moveTo>
                    <a:cubicBezTo>
                      <a:pt x="81302" y="32775"/>
                      <a:pt x="81505" y="33096"/>
                      <a:pt x="81798" y="33381"/>
                    </a:cubicBezTo>
                    <a:cubicBezTo>
                      <a:pt x="81517" y="33725"/>
                      <a:pt x="81281" y="34010"/>
                      <a:pt x="81041" y="34303"/>
                    </a:cubicBezTo>
                    <a:cubicBezTo>
                      <a:pt x="80763" y="33969"/>
                      <a:pt x="80618" y="33557"/>
                      <a:pt x="80480" y="33225"/>
                    </a:cubicBezTo>
                    <a:cubicBezTo>
                      <a:pt x="80526" y="32883"/>
                      <a:pt x="80694" y="32754"/>
                      <a:pt x="80973" y="32658"/>
                    </a:cubicBezTo>
                    <a:close/>
                    <a:moveTo>
                      <a:pt x="55158" y="29486"/>
                    </a:moveTo>
                    <a:lnTo>
                      <a:pt x="55158" y="29486"/>
                    </a:lnTo>
                    <a:cubicBezTo>
                      <a:pt x="55749" y="29929"/>
                      <a:pt x="56116" y="30424"/>
                      <a:pt x="56279" y="31068"/>
                    </a:cubicBezTo>
                    <a:cubicBezTo>
                      <a:pt x="56808" y="33143"/>
                      <a:pt x="56810" y="33208"/>
                      <a:pt x="57052" y="33446"/>
                    </a:cubicBezTo>
                    <a:cubicBezTo>
                      <a:pt x="57345" y="32814"/>
                      <a:pt x="56984" y="32250"/>
                      <a:pt x="56908" y="31680"/>
                    </a:cubicBezTo>
                    <a:cubicBezTo>
                      <a:pt x="56829" y="31097"/>
                      <a:pt x="56577" y="30538"/>
                      <a:pt x="56384" y="29917"/>
                    </a:cubicBezTo>
                    <a:lnTo>
                      <a:pt x="56384" y="29917"/>
                    </a:lnTo>
                    <a:cubicBezTo>
                      <a:pt x="56504" y="29939"/>
                      <a:pt x="56640" y="29922"/>
                      <a:pt x="56684" y="29978"/>
                    </a:cubicBezTo>
                    <a:cubicBezTo>
                      <a:pt x="56869" y="30216"/>
                      <a:pt x="57054" y="30459"/>
                      <a:pt x="57182" y="30728"/>
                    </a:cubicBezTo>
                    <a:cubicBezTo>
                      <a:pt x="57448" y="31283"/>
                      <a:pt x="57751" y="32820"/>
                      <a:pt x="57788" y="33642"/>
                    </a:cubicBezTo>
                    <a:cubicBezTo>
                      <a:pt x="57109" y="33913"/>
                      <a:pt x="56415" y="34191"/>
                      <a:pt x="55670" y="34489"/>
                    </a:cubicBezTo>
                    <a:cubicBezTo>
                      <a:pt x="55506" y="33846"/>
                      <a:pt x="55889" y="33316"/>
                      <a:pt x="55790" y="32752"/>
                    </a:cubicBezTo>
                    <a:cubicBezTo>
                      <a:pt x="55530" y="31266"/>
                      <a:pt x="55925" y="32495"/>
                      <a:pt x="55158" y="29486"/>
                    </a:cubicBezTo>
                    <a:close/>
                    <a:moveTo>
                      <a:pt x="46950" y="22785"/>
                    </a:moveTo>
                    <a:cubicBezTo>
                      <a:pt x="47152" y="23140"/>
                      <a:pt x="46874" y="23328"/>
                      <a:pt x="46809" y="23563"/>
                    </a:cubicBezTo>
                    <a:cubicBezTo>
                      <a:pt x="46728" y="23855"/>
                      <a:pt x="46571" y="24127"/>
                      <a:pt x="46510" y="24421"/>
                    </a:cubicBezTo>
                    <a:cubicBezTo>
                      <a:pt x="46459" y="24669"/>
                      <a:pt x="46500" y="24934"/>
                      <a:pt x="46500" y="25252"/>
                    </a:cubicBezTo>
                    <a:cubicBezTo>
                      <a:pt x="46334" y="25252"/>
                      <a:pt x="46165" y="25247"/>
                      <a:pt x="45996" y="25247"/>
                    </a:cubicBezTo>
                    <a:cubicBezTo>
                      <a:pt x="45902" y="25247"/>
                      <a:pt x="45809" y="25249"/>
                      <a:pt x="45716" y="25253"/>
                    </a:cubicBezTo>
                    <a:cubicBezTo>
                      <a:pt x="43293" y="25371"/>
                      <a:pt x="41601" y="27543"/>
                      <a:pt x="42105" y="29918"/>
                    </a:cubicBezTo>
                    <a:cubicBezTo>
                      <a:pt x="42783" y="33112"/>
                      <a:pt x="43330" y="33706"/>
                      <a:pt x="44517" y="34999"/>
                    </a:cubicBezTo>
                    <a:cubicBezTo>
                      <a:pt x="43917" y="34946"/>
                      <a:pt x="43546" y="34768"/>
                      <a:pt x="42143" y="33858"/>
                    </a:cubicBezTo>
                    <a:cubicBezTo>
                      <a:pt x="42221" y="33691"/>
                      <a:pt x="42298" y="33523"/>
                      <a:pt x="42344" y="33421"/>
                    </a:cubicBezTo>
                    <a:cubicBezTo>
                      <a:pt x="42285" y="33209"/>
                      <a:pt x="42205" y="33126"/>
                      <a:pt x="42090" y="33126"/>
                    </a:cubicBezTo>
                    <a:cubicBezTo>
                      <a:pt x="41914" y="33126"/>
                      <a:pt x="41654" y="33321"/>
                      <a:pt x="41253" y="33553"/>
                    </a:cubicBezTo>
                    <a:cubicBezTo>
                      <a:pt x="41076" y="33450"/>
                      <a:pt x="40892" y="33344"/>
                      <a:pt x="40612" y="33181"/>
                    </a:cubicBezTo>
                    <a:cubicBezTo>
                      <a:pt x="41060" y="32932"/>
                      <a:pt x="41415" y="32735"/>
                      <a:pt x="41749" y="32546"/>
                    </a:cubicBezTo>
                    <a:cubicBezTo>
                      <a:pt x="41913" y="32282"/>
                      <a:pt x="41876" y="32095"/>
                      <a:pt x="41574" y="31959"/>
                    </a:cubicBezTo>
                    <a:cubicBezTo>
                      <a:pt x="41540" y="31955"/>
                      <a:pt x="41507" y="31953"/>
                      <a:pt x="41474" y="31953"/>
                    </a:cubicBezTo>
                    <a:cubicBezTo>
                      <a:pt x="41002" y="31953"/>
                      <a:pt x="40696" y="32355"/>
                      <a:pt x="40302" y="32595"/>
                    </a:cubicBezTo>
                    <a:cubicBezTo>
                      <a:pt x="39984" y="32484"/>
                      <a:pt x="39853" y="32246"/>
                      <a:pt x="39826" y="31913"/>
                    </a:cubicBezTo>
                    <a:cubicBezTo>
                      <a:pt x="40429" y="31510"/>
                      <a:pt x="41276" y="31693"/>
                      <a:pt x="41777" y="31074"/>
                    </a:cubicBezTo>
                    <a:cubicBezTo>
                      <a:pt x="41757" y="30702"/>
                      <a:pt x="41548" y="30527"/>
                      <a:pt x="41232" y="30527"/>
                    </a:cubicBezTo>
                    <a:cubicBezTo>
                      <a:pt x="41216" y="30527"/>
                      <a:pt x="41200" y="30527"/>
                      <a:pt x="41184" y="30528"/>
                    </a:cubicBezTo>
                    <a:cubicBezTo>
                      <a:pt x="40491" y="30565"/>
                      <a:pt x="40012" y="30935"/>
                      <a:pt x="39645" y="31147"/>
                    </a:cubicBezTo>
                    <a:cubicBezTo>
                      <a:pt x="39347" y="30545"/>
                      <a:pt x="39355" y="30544"/>
                      <a:pt x="39501" y="29953"/>
                    </a:cubicBezTo>
                    <a:cubicBezTo>
                      <a:pt x="39524" y="29952"/>
                      <a:pt x="39547" y="29951"/>
                      <a:pt x="39571" y="29951"/>
                    </a:cubicBezTo>
                    <a:cubicBezTo>
                      <a:pt x="39876" y="29951"/>
                      <a:pt x="40212" y="30065"/>
                      <a:pt x="40526" y="30065"/>
                    </a:cubicBezTo>
                    <a:cubicBezTo>
                      <a:pt x="40823" y="30065"/>
                      <a:pt x="41100" y="29963"/>
                      <a:pt x="41313" y="29569"/>
                    </a:cubicBezTo>
                    <a:cubicBezTo>
                      <a:pt x="41106" y="29232"/>
                      <a:pt x="40826" y="29178"/>
                      <a:pt x="40536" y="29178"/>
                    </a:cubicBezTo>
                    <a:cubicBezTo>
                      <a:pt x="40398" y="29178"/>
                      <a:pt x="40257" y="29190"/>
                      <a:pt x="40121" y="29190"/>
                    </a:cubicBezTo>
                    <a:cubicBezTo>
                      <a:pt x="39951" y="29190"/>
                      <a:pt x="39787" y="29171"/>
                      <a:pt x="39642" y="29086"/>
                    </a:cubicBezTo>
                    <a:cubicBezTo>
                      <a:pt x="39539" y="28601"/>
                      <a:pt x="39530" y="28600"/>
                      <a:pt x="39696" y="28103"/>
                    </a:cubicBezTo>
                    <a:cubicBezTo>
                      <a:pt x="40485" y="28423"/>
                      <a:pt x="40682" y="28522"/>
                      <a:pt x="40811" y="28522"/>
                    </a:cubicBezTo>
                    <a:cubicBezTo>
                      <a:pt x="40906" y="28522"/>
                      <a:pt x="40965" y="28469"/>
                      <a:pt x="41194" y="28410"/>
                    </a:cubicBezTo>
                    <a:cubicBezTo>
                      <a:pt x="40881" y="27816"/>
                      <a:pt x="40246" y="27825"/>
                      <a:pt x="39828" y="27418"/>
                    </a:cubicBezTo>
                    <a:cubicBezTo>
                      <a:pt x="39910" y="27209"/>
                      <a:pt x="40000" y="26976"/>
                      <a:pt x="40115" y="26679"/>
                    </a:cubicBezTo>
                    <a:cubicBezTo>
                      <a:pt x="40577" y="26954"/>
                      <a:pt x="40784" y="27489"/>
                      <a:pt x="41367" y="27553"/>
                    </a:cubicBezTo>
                    <a:cubicBezTo>
                      <a:pt x="41410" y="27524"/>
                      <a:pt x="41494" y="27464"/>
                      <a:pt x="41570" y="27411"/>
                    </a:cubicBezTo>
                    <a:cubicBezTo>
                      <a:pt x="41518" y="27114"/>
                      <a:pt x="41760" y="27410"/>
                      <a:pt x="40463" y="26069"/>
                    </a:cubicBezTo>
                    <a:cubicBezTo>
                      <a:pt x="40656" y="25935"/>
                      <a:pt x="40802" y="25835"/>
                      <a:pt x="40993" y="25704"/>
                    </a:cubicBezTo>
                    <a:cubicBezTo>
                      <a:pt x="41288" y="26043"/>
                      <a:pt x="41555" y="26351"/>
                      <a:pt x="41855" y="26695"/>
                    </a:cubicBezTo>
                    <a:cubicBezTo>
                      <a:pt x="41983" y="26655"/>
                      <a:pt x="42113" y="26612"/>
                      <a:pt x="42259" y="26565"/>
                    </a:cubicBezTo>
                    <a:cubicBezTo>
                      <a:pt x="42231" y="26032"/>
                      <a:pt x="41711" y="25793"/>
                      <a:pt x="41640" y="25250"/>
                    </a:cubicBezTo>
                    <a:cubicBezTo>
                      <a:pt x="41777" y="25102"/>
                      <a:pt x="41950" y="24915"/>
                      <a:pt x="42141" y="24708"/>
                    </a:cubicBezTo>
                    <a:cubicBezTo>
                      <a:pt x="42415" y="25136"/>
                      <a:pt x="42229" y="25767"/>
                      <a:pt x="42852" y="25952"/>
                    </a:cubicBezTo>
                    <a:cubicBezTo>
                      <a:pt x="43305" y="25367"/>
                      <a:pt x="42595" y="24863"/>
                      <a:pt x="42848" y="24148"/>
                    </a:cubicBezTo>
                    <a:cubicBezTo>
                      <a:pt x="42922" y="23974"/>
                      <a:pt x="43215" y="23838"/>
                      <a:pt x="43600" y="23715"/>
                    </a:cubicBezTo>
                    <a:cubicBezTo>
                      <a:pt x="43690" y="24596"/>
                      <a:pt x="43651" y="25265"/>
                      <a:pt x="44101" y="25265"/>
                    </a:cubicBezTo>
                    <a:cubicBezTo>
                      <a:pt x="44140" y="25265"/>
                      <a:pt x="44182" y="25260"/>
                      <a:pt x="44228" y="25250"/>
                    </a:cubicBezTo>
                    <a:cubicBezTo>
                      <a:pt x="44627" y="24666"/>
                      <a:pt x="44060" y="24082"/>
                      <a:pt x="44203" y="23491"/>
                    </a:cubicBezTo>
                    <a:cubicBezTo>
                      <a:pt x="44583" y="23181"/>
                      <a:pt x="44579" y="23173"/>
                      <a:pt x="45068" y="23084"/>
                    </a:cubicBezTo>
                    <a:cubicBezTo>
                      <a:pt x="45106" y="23145"/>
                      <a:pt x="45180" y="23208"/>
                      <a:pt x="45175" y="23263"/>
                    </a:cubicBezTo>
                    <a:cubicBezTo>
                      <a:pt x="45020" y="24790"/>
                      <a:pt x="44976" y="24223"/>
                      <a:pt x="45161" y="24767"/>
                    </a:cubicBezTo>
                    <a:cubicBezTo>
                      <a:pt x="45228" y="24787"/>
                      <a:pt x="45286" y="24797"/>
                      <a:pt x="45337" y="24797"/>
                    </a:cubicBezTo>
                    <a:cubicBezTo>
                      <a:pt x="45730" y="24797"/>
                      <a:pt x="45693" y="24217"/>
                      <a:pt x="45834" y="23000"/>
                    </a:cubicBezTo>
                    <a:cubicBezTo>
                      <a:pt x="46123" y="22798"/>
                      <a:pt x="46401" y="22793"/>
                      <a:pt x="46664" y="22793"/>
                    </a:cubicBezTo>
                    <a:cubicBezTo>
                      <a:pt x="46679" y="22793"/>
                      <a:pt x="46694" y="22793"/>
                      <a:pt x="46708" y="22793"/>
                    </a:cubicBezTo>
                    <a:cubicBezTo>
                      <a:pt x="46790" y="22793"/>
                      <a:pt x="46871" y="22792"/>
                      <a:pt x="46950" y="22785"/>
                    </a:cubicBezTo>
                    <a:close/>
                    <a:moveTo>
                      <a:pt x="82502" y="33856"/>
                    </a:moveTo>
                    <a:cubicBezTo>
                      <a:pt x="82744" y="33856"/>
                      <a:pt x="82899" y="33978"/>
                      <a:pt x="82975" y="34224"/>
                    </a:cubicBezTo>
                    <a:lnTo>
                      <a:pt x="82975" y="34224"/>
                    </a:lnTo>
                    <a:cubicBezTo>
                      <a:pt x="82358" y="34269"/>
                      <a:pt x="82291" y="34763"/>
                      <a:pt x="82047" y="35456"/>
                    </a:cubicBezTo>
                    <a:cubicBezTo>
                      <a:pt x="81780" y="35444"/>
                      <a:pt x="81702" y="35284"/>
                      <a:pt x="81619" y="35032"/>
                    </a:cubicBezTo>
                    <a:cubicBezTo>
                      <a:pt x="81858" y="34671"/>
                      <a:pt x="82123" y="34269"/>
                      <a:pt x="82389" y="33864"/>
                    </a:cubicBezTo>
                    <a:cubicBezTo>
                      <a:pt x="82429" y="33858"/>
                      <a:pt x="82466" y="33856"/>
                      <a:pt x="82502" y="33856"/>
                    </a:cubicBezTo>
                    <a:close/>
                    <a:moveTo>
                      <a:pt x="70512" y="34752"/>
                    </a:moveTo>
                    <a:cubicBezTo>
                      <a:pt x="70748" y="34985"/>
                      <a:pt x="70801" y="35270"/>
                      <a:pt x="70795" y="35597"/>
                    </a:cubicBezTo>
                    <a:cubicBezTo>
                      <a:pt x="70662" y="35729"/>
                      <a:pt x="70512" y="35769"/>
                      <a:pt x="70339" y="35769"/>
                    </a:cubicBezTo>
                    <a:cubicBezTo>
                      <a:pt x="70201" y="35769"/>
                      <a:pt x="70047" y="35744"/>
                      <a:pt x="69876" y="35720"/>
                    </a:cubicBezTo>
                    <a:cubicBezTo>
                      <a:pt x="69777" y="35377"/>
                      <a:pt x="69694" y="35091"/>
                      <a:pt x="69595" y="34752"/>
                    </a:cubicBezTo>
                    <a:close/>
                    <a:moveTo>
                      <a:pt x="38945" y="33790"/>
                    </a:moveTo>
                    <a:cubicBezTo>
                      <a:pt x="39050" y="33790"/>
                      <a:pt x="39155" y="33847"/>
                      <a:pt x="39278" y="33935"/>
                    </a:cubicBezTo>
                    <a:cubicBezTo>
                      <a:pt x="39574" y="35873"/>
                      <a:pt x="39546" y="35478"/>
                      <a:pt x="39431" y="35771"/>
                    </a:cubicBezTo>
                    <a:cubicBezTo>
                      <a:pt x="39119" y="35141"/>
                      <a:pt x="38811" y="34553"/>
                      <a:pt x="38678" y="33919"/>
                    </a:cubicBezTo>
                    <a:cubicBezTo>
                      <a:pt x="38774" y="33828"/>
                      <a:pt x="38859" y="33790"/>
                      <a:pt x="38945" y="33790"/>
                    </a:cubicBezTo>
                    <a:close/>
                    <a:moveTo>
                      <a:pt x="36460" y="33599"/>
                    </a:moveTo>
                    <a:cubicBezTo>
                      <a:pt x="36584" y="33599"/>
                      <a:pt x="36712" y="33648"/>
                      <a:pt x="36856" y="33689"/>
                    </a:cubicBezTo>
                    <a:cubicBezTo>
                      <a:pt x="37012" y="34369"/>
                      <a:pt x="37228" y="35063"/>
                      <a:pt x="37253" y="35798"/>
                    </a:cubicBezTo>
                    <a:lnTo>
                      <a:pt x="37253" y="35798"/>
                    </a:lnTo>
                    <a:cubicBezTo>
                      <a:pt x="36889" y="35541"/>
                      <a:pt x="37134" y="35996"/>
                      <a:pt x="36127" y="33760"/>
                    </a:cubicBezTo>
                    <a:cubicBezTo>
                      <a:pt x="36241" y="33639"/>
                      <a:pt x="36349" y="33599"/>
                      <a:pt x="36460" y="33599"/>
                    </a:cubicBezTo>
                    <a:close/>
                    <a:moveTo>
                      <a:pt x="37282" y="35893"/>
                    </a:moveTo>
                    <a:cubicBezTo>
                      <a:pt x="37339" y="36016"/>
                      <a:pt x="37399" y="36139"/>
                      <a:pt x="37457" y="36263"/>
                    </a:cubicBezTo>
                    <a:lnTo>
                      <a:pt x="37457" y="36263"/>
                    </a:lnTo>
                    <a:cubicBezTo>
                      <a:pt x="37307" y="36184"/>
                      <a:pt x="37288" y="36041"/>
                      <a:pt x="37282" y="35893"/>
                    </a:cubicBezTo>
                    <a:close/>
                    <a:moveTo>
                      <a:pt x="95412" y="26048"/>
                    </a:moveTo>
                    <a:cubicBezTo>
                      <a:pt x="95648" y="26389"/>
                      <a:pt x="95844" y="26746"/>
                      <a:pt x="95760" y="27215"/>
                    </a:cubicBezTo>
                    <a:cubicBezTo>
                      <a:pt x="95559" y="27300"/>
                      <a:pt x="95344" y="27313"/>
                      <a:pt x="95127" y="27313"/>
                    </a:cubicBezTo>
                    <a:cubicBezTo>
                      <a:pt x="95031" y="27313"/>
                      <a:pt x="94935" y="27310"/>
                      <a:pt x="94841" y="27310"/>
                    </a:cubicBezTo>
                    <a:cubicBezTo>
                      <a:pt x="94553" y="27310"/>
                      <a:pt x="94272" y="27333"/>
                      <a:pt x="94030" y="27519"/>
                    </a:cubicBezTo>
                    <a:cubicBezTo>
                      <a:pt x="93902" y="27744"/>
                      <a:pt x="93936" y="27902"/>
                      <a:pt x="94144" y="28021"/>
                    </a:cubicBezTo>
                    <a:cubicBezTo>
                      <a:pt x="94698" y="27953"/>
                      <a:pt x="95258" y="27884"/>
                      <a:pt x="95814" y="27816"/>
                    </a:cubicBezTo>
                    <a:cubicBezTo>
                      <a:pt x="96323" y="28358"/>
                      <a:pt x="96225" y="28953"/>
                      <a:pt x="96190" y="29596"/>
                    </a:cubicBezTo>
                    <a:cubicBezTo>
                      <a:pt x="95602" y="29524"/>
                      <a:pt x="95097" y="29194"/>
                      <a:pt x="94536" y="29194"/>
                    </a:cubicBezTo>
                    <a:cubicBezTo>
                      <a:pt x="94406" y="29194"/>
                      <a:pt x="94274" y="29211"/>
                      <a:pt x="94137" y="29254"/>
                    </a:cubicBezTo>
                    <a:cubicBezTo>
                      <a:pt x="94089" y="29322"/>
                      <a:pt x="94031" y="29412"/>
                      <a:pt x="93973" y="29499"/>
                    </a:cubicBezTo>
                    <a:cubicBezTo>
                      <a:pt x="94244" y="29793"/>
                      <a:pt x="93804" y="29550"/>
                      <a:pt x="95362" y="29923"/>
                    </a:cubicBezTo>
                    <a:cubicBezTo>
                      <a:pt x="95576" y="29974"/>
                      <a:pt x="95778" y="30072"/>
                      <a:pt x="95960" y="30142"/>
                    </a:cubicBezTo>
                    <a:cubicBezTo>
                      <a:pt x="96063" y="31068"/>
                      <a:pt x="96063" y="31068"/>
                      <a:pt x="95687" y="31682"/>
                    </a:cubicBezTo>
                    <a:cubicBezTo>
                      <a:pt x="94773" y="31027"/>
                      <a:pt x="94550" y="30815"/>
                      <a:pt x="94357" y="30815"/>
                    </a:cubicBezTo>
                    <a:cubicBezTo>
                      <a:pt x="94251" y="30815"/>
                      <a:pt x="94154" y="30879"/>
                      <a:pt x="93956" y="30968"/>
                    </a:cubicBezTo>
                    <a:cubicBezTo>
                      <a:pt x="93997" y="31067"/>
                      <a:pt x="94012" y="31203"/>
                      <a:pt x="94086" y="31257"/>
                    </a:cubicBezTo>
                    <a:cubicBezTo>
                      <a:pt x="94779" y="31754"/>
                      <a:pt x="94302" y="31240"/>
                      <a:pt x="95567" y="32368"/>
                    </a:cubicBezTo>
                    <a:cubicBezTo>
                      <a:pt x="94832" y="33540"/>
                      <a:pt x="95056" y="33225"/>
                      <a:pt x="94725" y="33492"/>
                    </a:cubicBezTo>
                    <a:cubicBezTo>
                      <a:pt x="94310" y="32934"/>
                      <a:pt x="93962" y="32340"/>
                      <a:pt x="93447" y="31894"/>
                    </a:cubicBezTo>
                    <a:cubicBezTo>
                      <a:pt x="93297" y="31969"/>
                      <a:pt x="93199" y="32018"/>
                      <a:pt x="93058" y="32088"/>
                    </a:cubicBezTo>
                    <a:cubicBezTo>
                      <a:pt x="93354" y="32780"/>
                      <a:pt x="94070" y="33131"/>
                      <a:pt x="94390" y="33851"/>
                    </a:cubicBezTo>
                    <a:cubicBezTo>
                      <a:pt x="94199" y="34284"/>
                      <a:pt x="93819" y="34565"/>
                      <a:pt x="93405" y="34826"/>
                    </a:cubicBezTo>
                    <a:cubicBezTo>
                      <a:pt x="92917" y="34213"/>
                      <a:pt x="92635" y="33473"/>
                      <a:pt x="91960" y="33078"/>
                    </a:cubicBezTo>
                    <a:cubicBezTo>
                      <a:pt x="91672" y="33225"/>
                      <a:pt x="91753" y="33156"/>
                      <a:pt x="91688" y="33339"/>
                    </a:cubicBezTo>
                    <a:cubicBezTo>
                      <a:pt x="92108" y="33874"/>
                      <a:pt x="92548" y="34435"/>
                      <a:pt x="93009" y="35023"/>
                    </a:cubicBezTo>
                    <a:cubicBezTo>
                      <a:pt x="92533" y="35382"/>
                      <a:pt x="92778" y="35253"/>
                      <a:pt x="92094" y="35549"/>
                    </a:cubicBezTo>
                    <a:cubicBezTo>
                      <a:pt x="91325" y="33913"/>
                      <a:pt x="91545" y="34334"/>
                      <a:pt x="91243" y="33986"/>
                    </a:cubicBezTo>
                    <a:cubicBezTo>
                      <a:pt x="91118" y="34015"/>
                      <a:pt x="90983" y="34047"/>
                      <a:pt x="90862" y="34076"/>
                    </a:cubicBezTo>
                    <a:cubicBezTo>
                      <a:pt x="90856" y="34200"/>
                      <a:pt x="90826" y="34283"/>
                      <a:pt x="90853" y="34342"/>
                    </a:cubicBezTo>
                    <a:cubicBezTo>
                      <a:pt x="91050" y="34784"/>
                      <a:pt x="91443" y="35139"/>
                      <a:pt x="91455" y="35715"/>
                    </a:cubicBezTo>
                    <a:cubicBezTo>
                      <a:pt x="91265" y="35805"/>
                      <a:pt x="91070" y="35898"/>
                      <a:pt x="90828" y="36013"/>
                    </a:cubicBezTo>
                    <a:cubicBezTo>
                      <a:pt x="90465" y="35473"/>
                      <a:pt x="90550" y="34796"/>
                      <a:pt x="90181" y="34334"/>
                    </a:cubicBezTo>
                    <a:cubicBezTo>
                      <a:pt x="90156" y="34330"/>
                      <a:pt x="90133" y="34329"/>
                      <a:pt x="90111" y="34329"/>
                    </a:cubicBezTo>
                    <a:cubicBezTo>
                      <a:pt x="89574" y="34329"/>
                      <a:pt x="90040" y="35325"/>
                      <a:pt x="90284" y="35953"/>
                    </a:cubicBezTo>
                    <a:cubicBezTo>
                      <a:pt x="89947" y="36161"/>
                      <a:pt x="89865" y="36212"/>
                      <a:pt x="89623" y="36212"/>
                    </a:cubicBezTo>
                    <a:cubicBezTo>
                      <a:pt x="89545" y="36212"/>
                      <a:pt x="89451" y="36207"/>
                      <a:pt x="89327" y="36200"/>
                    </a:cubicBezTo>
                    <a:cubicBezTo>
                      <a:pt x="89033" y="35825"/>
                      <a:pt x="89432" y="35287"/>
                      <a:pt x="89024" y="34917"/>
                    </a:cubicBezTo>
                    <a:cubicBezTo>
                      <a:pt x="88930" y="34979"/>
                      <a:pt x="88840" y="35038"/>
                      <a:pt x="88703" y="35128"/>
                    </a:cubicBezTo>
                    <a:lnTo>
                      <a:pt x="88703" y="36402"/>
                    </a:lnTo>
                    <a:cubicBezTo>
                      <a:pt x="88516" y="36415"/>
                      <a:pt x="88381" y="36425"/>
                      <a:pt x="88223" y="36437"/>
                    </a:cubicBezTo>
                    <a:cubicBezTo>
                      <a:pt x="87958" y="35780"/>
                      <a:pt x="88126" y="35136"/>
                      <a:pt x="88064" y="34481"/>
                    </a:cubicBezTo>
                    <a:cubicBezTo>
                      <a:pt x="90719" y="33374"/>
                      <a:pt x="92932" y="32086"/>
                      <a:pt x="93577" y="28638"/>
                    </a:cubicBezTo>
                    <a:cubicBezTo>
                      <a:pt x="93692" y="28024"/>
                      <a:pt x="93669" y="27443"/>
                      <a:pt x="93549" y="26874"/>
                    </a:cubicBezTo>
                    <a:cubicBezTo>
                      <a:pt x="94159" y="26334"/>
                      <a:pt x="94391" y="26232"/>
                      <a:pt x="95412" y="26048"/>
                    </a:cubicBezTo>
                    <a:close/>
                    <a:moveTo>
                      <a:pt x="83012" y="34248"/>
                    </a:moveTo>
                    <a:lnTo>
                      <a:pt x="83012" y="34248"/>
                    </a:lnTo>
                    <a:cubicBezTo>
                      <a:pt x="83189" y="34264"/>
                      <a:pt x="83382" y="34248"/>
                      <a:pt x="83535" y="34319"/>
                    </a:cubicBezTo>
                    <a:cubicBezTo>
                      <a:pt x="84364" y="34685"/>
                      <a:pt x="85159" y="34748"/>
                      <a:pt x="86001" y="34748"/>
                    </a:cubicBezTo>
                    <a:cubicBezTo>
                      <a:pt x="86446" y="34748"/>
                      <a:pt x="86904" y="34730"/>
                      <a:pt x="87387" y="34730"/>
                    </a:cubicBezTo>
                    <a:cubicBezTo>
                      <a:pt x="87625" y="35240"/>
                      <a:pt x="87419" y="35819"/>
                      <a:pt x="87592" y="36281"/>
                    </a:cubicBezTo>
                    <a:cubicBezTo>
                      <a:pt x="87476" y="36450"/>
                      <a:pt x="87371" y="36530"/>
                      <a:pt x="87258" y="36530"/>
                    </a:cubicBezTo>
                    <a:cubicBezTo>
                      <a:pt x="87196" y="36530"/>
                      <a:pt x="87131" y="36505"/>
                      <a:pt x="87061" y="36457"/>
                    </a:cubicBezTo>
                    <a:cubicBezTo>
                      <a:pt x="86910" y="35991"/>
                      <a:pt x="87382" y="35412"/>
                      <a:pt x="86797" y="34984"/>
                    </a:cubicBezTo>
                    <a:cubicBezTo>
                      <a:pt x="86104" y="35299"/>
                      <a:pt x="86441" y="35970"/>
                      <a:pt x="86266" y="36473"/>
                    </a:cubicBezTo>
                    <a:cubicBezTo>
                      <a:pt x="86060" y="36532"/>
                      <a:pt x="86056" y="36557"/>
                      <a:pt x="85935" y="36557"/>
                    </a:cubicBezTo>
                    <a:cubicBezTo>
                      <a:pt x="85847" y="36557"/>
                      <a:pt x="85698" y="36544"/>
                      <a:pt x="85367" y="36522"/>
                    </a:cubicBezTo>
                    <a:cubicBezTo>
                      <a:pt x="85309" y="36061"/>
                      <a:pt x="85325" y="36191"/>
                      <a:pt x="85269" y="35755"/>
                    </a:cubicBezTo>
                    <a:cubicBezTo>
                      <a:pt x="85178" y="35621"/>
                      <a:pt x="85078" y="35570"/>
                      <a:pt x="84969" y="35570"/>
                    </a:cubicBezTo>
                    <a:cubicBezTo>
                      <a:pt x="84901" y="35570"/>
                      <a:pt x="84830" y="35590"/>
                      <a:pt x="84756" y="35622"/>
                    </a:cubicBezTo>
                    <a:cubicBezTo>
                      <a:pt x="84437" y="35811"/>
                      <a:pt x="84499" y="36307"/>
                      <a:pt x="84115" y="36504"/>
                    </a:cubicBezTo>
                    <a:cubicBezTo>
                      <a:pt x="83933" y="35941"/>
                      <a:pt x="84693" y="35507"/>
                      <a:pt x="84192" y="34992"/>
                    </a:cubicBezTo>
                    <a:cubicBezTo>
                      <a:pt x="84087" y="34935"/>
                      <a:pt x="83994" y="34910"/>
                      <a:pt x="83910" y="34910"/>
                    </a:cubicBezTo>
                    <a:cubicBezTo>
                      <a:pt x="83507" y="34910"/>
                      <a:pt x="83318" y="35500"/>
                      <a:pt x="83038" y="36051"/>
                    </a:cubicBezTo>
                    <a:cubicBezTo>
                      <a:pt x="82918" y="36027"/>
                      <a:pt x="82811" y="36008"/>
                      <a:pt x="82643" y="35976"/>
                    </a:cubicBezTo>
                    <a:cubicBezTo>
                      <a:pt x="82709" y="35503"/>
                      <a:pt x="83067" y="35174"/>
                      <a:pt x="83182" y="34684"/>
                    </a:cubicBezTo>
                    <a:cubicBezTo>
                      <a:pt x="83137" y="34572"/>
                      <a:pt x="83074" y="34411"/>
                      <a:pt x="83012" y="34248"/>
                    </a:cubicBezTo>
                    <a:close/>
                    <a:moveTo>
                      <a:pt x="96703" y="32419"/>
                    </a:moveTo>
                    <a:cubicBezTo>
                      <a:pt x="96758" y="33200"/>
                      <a:pt x="95516" y="35243"/>
                      <a:pt x="92773" y="36511"/>
                    </a:cubicBezTo>
                    <a:cubicBezTo>
                      <a:pt x="91594" y="37056"/>
                      <a:pt x="89940" y="37371"/>
                      <a:pt x="88992" y="37371"/>
                    </a:cubicBezTo>
                    <a:cubicBezTo>
                      <a:pt x="88849" y="37371"/>
                      <a:pt x="88722" y="37364"/>
                      <a:pt x="88615" y="37349"/>
                    </a:cubicBezTo>
                    <a:cubicBezTo>
                      <a:pt x="92070" y="36533"/>
                      <a:pt x="94609" y="35915"/>
                      <a:pt x="96392" y="32835"/>
                    </a:cubicBezTo>
                    <a:cubicBezTo>
                      <a:pt x="96477" y="32688"/>
                      <a:pt x="96483" y="32465"/>
                      <a:pt x="96703" y="32419"/>
                    </a:cubicBezTo>
                    <a:close/>
                    <a:moveTo>
                      <a:pt x="70835" y="36354"/>
                    </a:moveTo>
                    <a:cubicBezTo>
                      <a:pt x="71073" y="36550"/>
                      <a:pt x="70970" y="36262"/>
                      <a:pt x="71272" y="37526"/>
                    </a:cubicBezTo>
                    <a:cubicBezTo>
                      <a:pt x="70998" y="37469"/>
                      <a:pt x="70788" y="37424"/>
                      <a:pt x="70547" y="37372"/>
                    </a:cubicBezTo>
                    <a:cubicBezTo>
                      <a:pt x="70449" y="37135"/>
                      <a:pt x="70349" y="36893"/>
                      <a:pt x="70217" y="36573"/>
                    </a:cubicBezTo>
                    <a:cubicBezTo>
                      <a:pt x="70505" y="36471"/>
                      <a:pt x="70680" y="36411"/>
                      <a:pt x="70835" y="36354"/>
                    </a:cubicBezTo>
                    <a:close/>
                    <a:moveTo>
                      <a:pt x="81702" y="36466"/>
                    </a:moveTo>
                    <a:lnTo>
                      <a:pt x="81702" y="36466"/>
                    </a:lnTo>
                    <a:cubicBezTo>
                      <a:pt x="82211" y="36724"/>
                      <a:pt x="82541" y="36892"/>
                      <a:pt x="82880" y="37062"/>
                    </a:cubicBezTo>
                    <a:cubicBezTo>
                      <a:pt x="82645" y="37357"/>
                      <a:pt x="82427" y="37600"/>
                      <a:pt x="82180" y="37802"/>
                    </a:cubicBezTo>
                    <a:cubicBezTo>
                      <a:pt x="81933" y="37563"/>
                      <a:pt x="82046" y="37886"/>
                      <a:pt x="81702" y="36466"/>
                    </a:cubicBezTo>
                    <a:close/>
                    <a:moveTo>
                      <a:pt x="43353" y="35704"/>
                    </a:moveTo>
                    <a:cubicBezTo>
                      <a:pt x="43646" y="35839"/>
                      <a:pt x="43941" y="35977"/>
                      <a:pt x="44295" y="36140"/>
                    </a:cubicBezTo>
                    <a:cubicBezTo>
                      <a:pt x="43926" y="36693"/>
                      <a:pt x="43549" y="37202"/>
                      <a:pt x="43641" y="37864"/>
                    </a:cubicBezTo>
                    <a:lnTo>
                      <a:pt x="43641" y="37864"/>
                    </a:lnTo>
                    <a:cubicBezTo>
                      <a:pt x="43314" y="37694"/>
                      <a:pt x="42927" y="37605"/>
                      <a:pt x="42772" y="37210"/>
                    </a:cubicBezTo>
                    <a:lnTo>
                      <a:pt x="42772" y="37210"/>
                    </a:lnTo>
                    <a:cubicBezTo>
                      <a:pt x="42870" y="37199"/>
                      <a:pt x="42969" y="37186"/>
                      <a:pt x="43071" y="37174"/>
                    </a:cubicBezTo>
                    <a:cubicBezTo>
                      <a:pt x="43373" y="36731"/>
                      <a:pt x="43105" y="36197"/>
                      <a:pt x="43353" y="35704"/>
                    </a:cubicBezTo>
                    <a:close/>
                    <a:moveTo>
                      <a:pt x="44763" y="36506"/>
                    </a:moveTo>
                    <a:cubicBezTo>
                      <a:pt x="44979" y="36679"/>
                      <a:pt x="45209" y="36864"/>
                      <a:pt x="45415" y="37027"/>
                    </a:cubicBezTo>
                    <a:cubicBezTo>
                      <a:pt x="45068" y="37536"/>
                      <a:pt x="44750" y="38003"/>
                      <a:pt x="44423" y="38483"/>
                    </a:cubicBezTo>
                    <a:cubicBezTo>
                      <a:pt x="44128" y="38385"/>
                      <a:pt x="43881" y="38179"/>
                      <a:pt x="43686" y="37904"/>
                    </a:cubicBezTo>
                    <a:lnTo>
                      <a:pt x="44148" y="37904"/>
                    </a:lnTo>
                    <a:cubicBezTo>
                      <a:pt x="44566" y="37495"/>
                      <a:pt x="44195" y="36841"/>
                      <a:pt x="44763" y="36506"/>
                    </a:cubicBezTo>
                    <a:close/>
                    <a:moveTo>
                      <a:pt x="53562" y="28758"/>
                    </a:moveTo>
                    <a:cubicBezTo>
                      <a:pt x="53918" y="28999"/>
                      <a:pt x="54151" y="29272"/>
                      <a:pt x="54165" y="29704"/>
                    </a:cubicBezTo>
                    <a:cubicBezTo>
                      <a:pt x="52712" y="30228"/>
                      <a:pt x="53035" y="30082"/>
                      <a:pt x="52804" y="30330"/>
                    </a:cubicBezTo>
                    <a:cubicBezTo>
                      <a:pt x="52815" y="30436"/>
                      <a:pt x="52830" y="30573"/>
                      <a:pt x="52851" y="30786"/>
                    </a:cubicBezTo>
                    <a:cubicBezTo>
                      <a:pt x="53417" y="30650"/>
                      <a:pt x="53920" y="30528"/>
                      <a:pt x="54485" y="30392"/>
                    </a:cubicBezTo>
                    <a:cubicBezTo>
                      <a:pt x="54686" y="30779"/>
                      <a:pt x="54899" y="31151"/>
                      <a:pt x="54815" y="31608"/>
                    </a:cubicBezTo>
                    <a:cubicBezTo>
                      <a:pt x="54692" y="31654"/>
                      <a:pt x="54576" y="31671"/>
                      <a:pt x="54465" y="31671"/>
                    </a:cubicBezTo>
                    <a:cubicBezTo>
                      <a:pt x="54174" y="31671"/>
                      <a:pt x="53918" y="31552"/>
                      <a:pt x="53652" y="31519"/>
                    </a:cubicBezTo>
                    <a:cubicBezTo>
                      <a:pt x="53605" y="31513"/>
                      <a:pt x="53558" y="31510"/>
                      <a:pt x="53511" y="31510"/>
                    </a:cubicBezTo>
                    <a:cubicBezTo>
                      <a:pt x="53108" y="31510"/>
                      <a:pt x="52749" y="31727"/>
                      <a:pt x="52914" y="32105"/>
                    </a:cubicBezTo>
                    <a:cubicBezTo>
                      <a:pt x="53156" y="32236"/>
                      <a:pt x="53433" y="32239"/>
                      <a:pt x="53718" y="32239"/>
                    </a:cubicBezTo>
                    <a:cubicBezTo>
                      <a:pt x="53733" y="32239"/>
                      <a:pt x="53747" y="32239"/>
                      <a:pt x="53761" y="32239"/>
                    </a:cubicBezTo>
                    <a:cubicBezTo>
                      <a:pt x="54143" y="32239"/>
                      <a:pt x="54535" y="32244"/>
                      <a:pt x="54871" y="32552"/>
                    </a:cubicBezTo>
                    <a:cubicBezTo>
                      <a:pt x="54930" y="33084"/>
                      <a:pt x="54927" y="32866"/>
                      <a:pt x="54854" y="33403"/>
                    </a:cubicBezTo>
                    <a:cubicBezTo>
                      <a:pt x="54788" y="33403"/>
                      <a:pt x="54733" y="33412"/>
                      <a:pt x="54689" y="33412"/>
                    </a:cubicBezTo>
                    <a:cubicBezTo>
                      <a:pt x="54663" y="33412"/>
                      <a:pt x="54641" y="33409"/>
                      <a:pt x="54623" y="33400"/>
                    </a:cubicBezTo>
                    <a:cubicBezTo>
                      <a:pt x="54235" y="33194"/>
                      <a:pt x="53840" y="33022"/>
                      <a:pt x="53401" y="33022"/>
                    </a:cubicBezTo>
                    <a:cubicBezTo>
                      <a:pt x="53338" y="33022"/>
                      <a:pt x="53274" y="33026"/>
                      <a:pt x="53208" y="33033"/>
                    </a:cubicBezTo>
                    <a:cubicBezTo>
                      <a:pt x="53012" y="33056"/>
                      <a:pt x="52841" y="33126"/>
                      <a:pt x="52831" y="33394"/>
                    </a:cubicBezTo>
                    <a:cubicBezTo>
                      <a:pt x="53337" y="33854"/>
                      <a:pt x="54187" y="33558"/>
                      <a:pt x="54637" y="34164"/>
                    </a:cubicBezTo>
                    <a:cubicBezTo>
                      <a:pt x="54684" y="34613"/>
                      <a:pt x="54508" y="34974"/>
                      <a:pt x="54211" y="35342"/>
                    </a:cubicBezTo>
                    <a:cubicBezTo>
                      <a:pt x="53533" y="34725"/>
                      <a:pt x="53319" y="34485"/>
                      <a:pt x="53083" y="34485"/>
                    </a:cubicBezTo>
                    <a:cubicBezTo>
                      <a:pt x="52963" y="34485"/>
                      <a:pt x="52839" y="34546"/>
                      <a:pt x="52645" y="34652"/>
                    </a:cubicBezTo>
                    <a:cubicBezTo>
                      <a:pt x="52660" y="35002"/>
                      <a:pt x="52964" y="35130"/>
                      <a:pt x="53181" y="35327"/>
                    </a:cubicBezTo>
                    <a:cubicBezTo>
                      <a:pt x="53376" y="35501"/>
                      <a:pt x="53565" y="35682"/>
                      <a:pt x="53766" y="35870"/>
                    </a:cubicBezTo>
                    <a:cubicBezTo>
                      <a:pt x="53612" y="36397"/>
                      <a:pt x="53242" y="36735"/>
                      <a:pt x="52998" y="37125"/>
                    </a:cubicBezTo>
                    <a:cubicBezTo>
                      <a:pt x="52567" y="37108"/>
                      <a:pt x="52488" y="36263"/>
                      <a:pt x="51908" y="35870"/>
                    </a:cubicBezTo>
                    <a:lnTo>
                      <a:pt x="51908" y="35870"/>
                    </a:lnTo>
                    <a:cubicBezTo>
                      <a:pt x="50880" y="36042"/>
                      <a:pt x="51665" y="36807"/>
                      <a:pt x="52351" y="37672"/>
                    </a:cubicBezTo>
                    <a:cubicBezTo>
                      <a:pt x="52162" y="38077"/>
                      <a:pt x="51818" y="38138"/>
                      <a:pt x="51564" y="38291"/>
                    </a:cubicBezTo>
                    <a:cubicBezTo>
                      <a:pt x="51082" y="37987"/>
                      <a:pt x="51399" y="37343"/>
                      <a:pt x="50783" y="37181"/>
                    </a:cubicBezTo>
                    <a:cubicBezTo>
                      <a:pt x="50335" y="37263"/>
                      <a:pt x="50572" y="37726"/>
                      <a:pt x="50774" y="38371"/>
                    </a:cubicBezTo>
                    <a:cubicBezTo>
                      <a:pt x="50672" y="38446"/>
                      <a:pt x="50590" y="38506"/>
                      <a:pt x="50505" y="38568"/>
                    </a:cubicBezTo>
                    <a:cubicBezTo>
                      <a:pt x="50150" y="38342"/>
                      <a:pt x="50404" y="37760"/>
                      <a:pt x="49871" y="37665"/>
                    </a:cubicBezTo>
                    <a:cubicBezTo>
                      <a:pt x="49815" y="37701"/>
                      <a:pt x="49726" y="37763"/>
                      <a:pt x="49668" y="37804"/>
                    </a:cubicBezTo>
                    <a:cubicBezTo>
                      <a:pt x="49527" y="38067"/>
                      <a:pt x="49850" y="38326"/>
                      <a:pt x="49632" y="38561"/>
                    </a:cubicBezTo>
                    <a:cubicBezTo>
                      <a:pt x="49156" y="38422"/>
                      <a:pt x="49589" y="37869"/>
                      <a:pt x="49172" y="37717"/>
                    </a:cubicBezTo>
                    <a:cubicBezTo>
                      <a:pt x="49147" y="37713"/>
                      <a:pt x="49125" y="37712"/>
                      <a:pt x="49103" y="37712"/>
                    </a:cubicBezTo>
                    <a:cubicBezTo>
                      <a:pt x="48773" y="37712"/>
                      <a:pt x="48759" y="38104"/>
                      <a:pt x="48535" y="38284"/>
                    </a:cubicBezTo>
                    <a:cubicBezTo>
                      <a:pt x="48169" y="38190"/>
                      <a:pt x="48651" y="38580"/>
                      <a:pt x="46281" y="36459"/>
                    </a:cubicBezTo>
                    <a:cubicBezTo>
                      <a:pt x="46328" y="36380"/>
                      <a:pt x="46375" y="36354"/>
                      <a:pt x="46423" y="36354"/>
                    </a:cubicBezTo>
                    <a:cubicBezTo>
                      <a:pt x="46495" y="36354"/>
                      <a:pt x="46568" y="36412"/>
                      <a:pt x="46639" y="36435"/>
                    </a:cubicBezTo>
                    <a:cubicBezTo>
                      <a:pt x="47036" y="36562"/>
                      <a:pt x="47426" y="36718"/>
                      <a:pt x="47831" y="36808"/>
                    </a:cubicBezTo>
                    <a:cubicBezTo>
                      <a:pt x="48101" y="36868"/>
                      <a:pt x="48367" y="36897"/>
                      <a:pt x="48625" y="36897"/>
                    </a:cubicBezTo>
                    <a:cubicBezTo>
                      <a:pt x="51210" y="36897"/>
                      <a:pt x="53106" y="34025"/>
                      <a:pt x="51976" y="30510"/>
                    </a:cubicBezTo>
                    <a:cubicBezTo>
                      <a:pt x="51863" y="30157"/>
                      <a:pt x="51779" y="29794"/>
                      <a:pt x="51683" y="29435"/>
                    </a:cubicBezTo>
                    <a:lnTo>
                      <a:pt x="51683" y="29435"/>
                    </a:lnTo>
                    <a:cubicBezTo>
                      <a:pt x="52516" y="29244"/>
                      <a:pt x="52033" y="29437"/>
                      <a:pt x="53562" y="28758"/>
                    </a:cubicBezTo>
                    <a:close/>
                    <a:moveTo>
                      <a:pt x="51793" y="39138"/>
                    </a:moveTo>
                    <a:lnTo>
                      <a:pt x="51793" y="39138"/>
                    </a:lnTo>
                    <a:cubicBezTo>
                      <a:pt x="51811" y="39166"/>
                      <a:pt x="51829" y="39196"/>
                      <a:pt x="51848" y="39225"/>
                    </a:cubicBezTo>
                    <a:cubicBezTo>
                      <a:pt x="51833" y="39256"/>
                      <a:pt x="51817" y="39290"/>
                      <a:pt x="51801" y="39323"/>
                    </a:cubicBezTo>
                    <a:cubicBezTo>
                      <a:pt x="51686" y="39160"/>
                      <a:pt x="51710" y="39199"/>
                      <a:pt x="51793" y="39138"/>
                    </a:cubicBezTo>
                    <a:close/>
                    <a:moveTo>
                      <a:pt x="51366" y="39299"/>
                    </a:moveTo>
                    <a:lnTo>
                      <a:pt x="51366" y="39299"/>
                    </a:lnTo>
                    <a:cubicBezTo>
                      <a:pt x="51026" y="39684"/>
                      <a:pt x="51026" y="39684"/>
                      <a:pt x="49574" y="39861"/>
                    </a:cubicBezTo>
                    <a:cubicBezTo>
                      <a:pt x="49525" y="39780"/>
                      <a:pt x="49472" y="39693"/>
                      <a:pt x="49397" y="39572"/>
                    </a:cubicBezTo>
                    <a:cubicBezTo>
                      <a:pt x="50057" y="39480"/>
                      <a:pt x="50677" y="39395"/>
                      <a:pt x="51366" y="39299"/>
                    </a:cubicBezTo>
                    <a:close/>
                    <a:moveTo>
                      <a:pt x="83732" y="37255"/>
                    </a:moveTo>
                    <a:cubicBezTo>
                      <a:pt x="83847" y="37255"/>
                      <a:pt x="83848" y="37274"/>
                      <a:pt x="84085" y="37389"/>
                    </a:cubicBezTo>
                    <a:cubicBezTo>
                      <a:pt x="84117" y="37571"/>
                      <a:pt x="84352" y="37203"/>
                      <a:pt x="82328" y="39903"/>
                    </a:cubicBezTo>
                    <a:lnTo>
                      <a:pt x="82328" y="38426"/>
                    </a:lnTo>
                    <a:cubicBezTo>
                      <a:pt x="82681" y="38059"/>
                      <a:pt x="83067" y="37657"/>
                      <a:pt x="83453" y="37259"/>
                    </a:cubicBezTo>
                    <a:cubicBezTo>
                      <a:pt x="83597" y="37259"/>
                      <a:pt x="83678" y="37255"/>
                      <a:pt x="83732" y="37255"/>
                    </a:cubicBezTo>
                    <a:close/>
                    <a:moveTo>
                      <a:pt x="46015" y="37473"/>
                    </a:moveTo>
                    <a:cubicBezTo>
                      <a:pt x="46307" y="37735"/>
                      <a:pt x="46553" y="37957"/>
                      <a:pt x="46846" y="38218"/>
                    </a:cubicBezTo>
                    <a:cubicBezTo>
                      <a:pt x="46114" y="38959"/>
                      <a:pt x="45627" y="39266"/>
                      <a:pt x="45704" y="40136"/>
                    </a:cubicBezTo>
                    <a:lnTo>
                      <a:pt x="45704" y="40136"/>
                    </a:lnTo>
                    <a:cubicBezTo>
                      <a:pt x="45563" y="39938"/>
                      <a:pt x="45387" y="39728"/>
                      <a:pt x="44927" y="39151"/>
                    </a:cubicBezTo>
                    <a:cubicBezTo>
                      <a:pt x="45303" y="38572"/>
                      <a:pt x="45646" y="38045"/>
                      <a:pt x="46015" y="37473"/>
                    </a:cubicBezTo>
                    <a:close/>
                    <a:moveTo>
                      <a:pt x="37938" y="33563"/>
                    </a:moveTo>
                    <a:cubicBezTo>
                      <a:pt x="38058" y="33563"/>
                      <a:pt x="38172" y="33606"/>
                      <a:pt x="38287" y="33682"/>
                    </a:cubicBezTo>
                    <a:cubicBezTo>
                      <a:pt x="38392" y="35364"/>
                      <a:pt x="38462" y="35649"/>
                      <a:pt x="39134" y="36290"/>
                    </a:cubicBezTo>
                    <a:cubicBezTo>
                      <a:pt x="39225" y="36268"/>
                      <a:pt x="39342" y="36262"/>
                      <a:pt x="39431" y="36208"/>
                    </a:cubicBezTo>
                    <a:cubicBezTo>
                      <a:pt x="39509" y="36161"/>
                      <a:pt x="39579" y="36136"/>
                      <a:pt x="39651" y="36136"/>
                    </a:cubicBezTo>
                    <a:cubicBezTo>
                      <a:pt x="39712" y="36136"/>
                      <a:pt x="39773" y="36153"/>
                      <a:pt x="39842" y="36190"/>
                    </a:cubicBezTo>
                    <a:cubicBezTo>
                      <a:pt x="39872" y="36206"/>
                      <a:pt x="39907" y="36211"/>
                      <a:pt x="39947" y="36211"/>
                    </a:cubicBezTo>
                    <a:cubicBezTo>
                      <a:pt x="40014" y="36211"/>
                      <a:pt x="40096" y="36197"/>
                      <a:pt x="40189" y="36197"/>
                    </a:cubicBezTo>
                    <a:cubicBezTo>
                      <a:pt x="40346" y="35469"/>
                      <a:pt x="39893" y="34866"/>
                      <a:pt x="39856" y="34199"/>
                    </a:cubicBezTo>
                    <a:cubicBezTo>
                      <a:pt x="39910" y="34147"/>
                      <a:pt x="39960" y="34128"/>
                      <a:pt x="40007" y="34128"/>
                    </a:cubicBezTo>
                    <a:cubicBezTo>
                      <a:pt x="40128" y="34128"/>
                      <a:pt x="40232" y="34256"/>
                      <a:pt x="40367" y="34285"/>
                    </a:cubicBezTo>
                    <a:cubicBezTo>
                      <a:pt x="40610" y="34897"/>
                      <a:pt x="40255" y="35663"/>
                      <a:pt x="40801" y="36211"/>
                    </a:cubicBezTo>
                    <a:cubicBezTo>
                      <a:pt x="40846" y="36256"/>
                      <a:pt x="40938" y="36252"/>
                      <a:pt x="41040" y="36279"/>
                    </a:cubicBezTo>
                    <a:cubicBezTo>
                      <a:pt x="41431" y="35827"/>
                      <a:pt x="40988" y="35260"/>
                      <a:pt x="41187" y="34809"/>
                    </a:cubicBezTo>
                    <a:cubicBezTo>
                      <a:pt x="41263" y="34755"/>
                      <a:pt x="41329" y="34733"/>
                      <a:pt x="41390" y="34733"/>
                    </a:cubicBezTo>
                    <a:cubicBezTo>
                      <a:pt x="41517" y="34733"/>
                      <a:pt x="41623" y="34827"/>
                      <a:pt x="41750" y="34921"/>
                    </a:cubicBezTo>
                    <a:cubicBezTo>
                      <a:pt x="41708" y="35423"/>
                      <a:pt x="41331" y="35963"/>
                      <a:pt x="41773" y="36545"/>
                    </a:cubicBezTo>
                    <a:cubicBezTo>
                      <a:pt x="41922" y="36505"/>
                      <a:pt x="42085" y="36461"/>
                      <a:pt x="42276" y="36410"/>
                    </a:cubicBezTo>
                    <a:cubicBezTo>
                      <a:pt x="42199" y="35952"/>
                      <a:pt x="42131" y="35552"/>
                      <a:pt x="42070" y="35190"/>
                    </a:cubicBezTo>
                    <a:cubicBezTo>
                      <a:pt x="42134" y="35120"/>
                      <a:pt x="42168" y="35066"/>
                      <a:pt x="42182" y="35066"/>
                    </a:cubicBezTo>
                    <a:cubicBezTo>
                      <a:pt x="42183" y="35066"/>
                      <a:pt x="42183" y="35066"/>
                      <a:pt x="42184" y="35066"/>
                    </a:cubicBezTo>
                    <a:cubicBezTo>
                      <a:pt x="42714" y="35253"/>
                      <a:pt x="42635" y="35259"/>
                      <a:pt x="42859" y="35458"/>
                    </a:cubicBezTo>
                    <a:cubicBezTo>
                      <a:pt x="42567" y="36588"/>
                      <a:pt x="42472" y="36628"/>
                      <a:pt x="42730" y="37194"/>
                    </a:cubicBezTo>
                    <a:lnTo>
                      <a:pt x="42730" y="37194"/>
                    </a:lnTo>
                    <a:cubicBezTo>
                      <a:pt x="42677" y="37205"/>
                      <a:pt x="42626" y="37209"/>
                      <a:pt x="42575" y="37209"/>
                    </a:cubicBezTo>
                    <a:cubicBezTo>
                      <a:pt x="42255" y="37209"/>
                      <a:pt x="41975" y="37025"/>
                      <a:pt x="41677" y="36937"/>
                    </a:cubicBezTo>
                    <a:cubicBezTo>
                      <a:pt x="41209" y="36797"/>
                      <a:pt x="40754" y="36726"/>
                      <a:pt x="40313" y="36726"/>
                    </a:cubicBezTo>
                    <a:cubicBezTo>
                      <a:pt x="39395" y="36726"/>
                      <a:pt x="38535" y="37032"/>
                      <a:pt x="37730" y="37655"/>
                    </a:cubicBezTo>
                    <a:cubicBezTo>
                      <a:pt x="37178" y="38083"/>
                      <a:pt x="36851" y="38672"/>
                      <a:pt x="36529" y="39275"/>
                    </a:cubicBezTo>
                    <a:cubicBezTo>
                      <a:pt x="36375" y="39561"/>
                      <a:pt x="36422" y="39935"/>
                      <a:pt x="36132" y="40151"/>
                    </a:cubicBezTo>
                    <a:lnTo>
                      <a:pt x="36132" y="40151"/>
                    </a:lnTo>
                    <a:cubicBezTo>
                      <a:pt x="36139" y="39638"/>
                      <a:pt x="35930" y="39653"/>
                      <a:pt x="32806" y="38101"/>
                    </a:cubicBezTo>
                    <a:cubicBezTo>
                      <a:pt x="32931" y="36985"/>
                      <a:pt x="32931" y="36985"/>
                      <a:pt x="33387" y="36280"/>
                    </a:cubicBezTo>
                    <a:lnTo>
                      <a:pt x="33387" y="36280"/>
                    </a:lnTo>
                    <a:lnTo>
                      <a:pt x="33368" y="36301"/>
                    </a:lnTo>
                    <a:cubicBezTo>
                      <a:pt x="33414" y="35744"/>
                      <a:pt x="33815" y="35457"/>
                      <a:pt x="34258" y="35103"/>
                    </a:cubicBezTo>
                    <a:cubicBezTo>
                      <a:pt x="35218" y="36595"/>
                      <a:pt x="35438" y="37470"/>
                      <a:pt x="36236" y="37703"/>
                    </a:cubicBezTo>
                    <a:cubicBezTo>
                      <a:pt x="36317" y="37659"/>
                      <a:pt x="36412" y="37610"/>
                      <a:pt x="36525" y="37551"/>
                    </a:cubicBezTo>
                    <a:cubicBezTo>
                      <a:pt x="36091" y="36506"/>
                      <a:pt x="35147" y="35810"/>
                      <a:pt x="34728" y="34796"/>
                    </a:cubicBezTo>
                    <a:cubicBezTo>
                      <a:pt x="35062" y="34311"/>
                      <a:pt x="35062" y="34311"/>
                      <a:pt x="35571" y="34069"/>
                    </a:cubicBezTo>
                    <a:cubicBezTo>
                      <a:pt x="36013" y="35440"/>
                      <a:pt x="36170" y="36071"/>
                      <a:pt x="36574" y="36724"/>
                    </a:cubicBezTo>
                    <a:cubicBezTo>
                      <a:pt x="36701" y="36929"/>
                      <a:pt x="37004" y="37257"/>
                      <a:pt x="37302" y="37257"/>
                    </a:cubicBezTo>
                    <a:cubicBezTo>
                      <a:pt x="37432" y="37257"/>
                      <a:pt x="37561" y="37195"/>
                      <a:pt x="37674" y="37033"/>
                    </a:cubicBezTo>
                    <a:cubicBezTo>
                      <a:pt x="37624" y="36811"/>
                      <a:pt x="37569" y="36571"/>
                      <a:pt x="37515" y="36331"/>
                    </a:cubicBezTo>
                    <a:lnTo>
                      <a:pt x="37515" y="36331"/>
                    </a:lnTo>
                    <a:cubicBezTo>
                      <a:pt x="37716" y="36466"/>
                      <a:pt x="37915" y="36598"/>
                      <a:pt x="38086" y="36714"/>
                    </a:cubicBezTo>
                    <a:cubicBezTo>
                      <a:pt x="38374" y="36625"/>
                      <a:pt x="38440" y="36441"/>
                      <a:pt x="38391" y="36251"/>
                    </a:cubicBezTo>
                    <a:cubicBezTo>
                      <a:pt x="38262" y="35750"/>
                      <a:pt x="37648" y="34372"/>
                      <a:pt x="37494" y="33740"/>
                    </a:cubicBezTo>
                    <a:cubicBezTo>
                      <a:pt x="37656" y="33618"/>
                      <a:pt x="37801" y="33563"/>
                      <a:pt x="37938" y="33563"/>
                    </a:cubicBezTo>
                    <a:close/>
                    <a:moveTo>
                      <a:pt x="50814" y="40178"/>
                    </a:moveTo>
                    <a:lnTo>
                      <a:pt x="50814" y="40178"/>
                    </a:lnTo>
                    <a:cubicBezTo>
                      <a:pt x="50590" y="40317"/>
                      <a:pt x="50425" y="40381"/>
                      <a:pt x="50262" y="40381"/>
                    </a:cubicBezTo>
                    <a:cubicBezTo>
                      <a:pt x="50139" y="40381"/>
                      <a:pt x="50018" y="40345"/>
                      <a:pt x="49873" y="40278"/>
                    </a:cubicBezTo>
                    <a:cubicBezTo>
                      <a:pt x="50192" y="40244"/>
                      <a:pt x="50402" y="40223"/>
                      <a:pt x="50814" y="40178"/>
                    </a:cubicBezTo>
                    <a:close/>
                    <a:moveTo>
                      <a:pt x="47285" y="38786"/>
                    </a:moveTo>
                    <a:cubicBezTo>
                      <a:pt x="47715" y="38918"/>
                      <a:pt x="47892" y="39272"/>
                      <a:pt x="48190" y="39532"/>
                    </a:cubicBezTo>
                    <a:cubicBezTo>
                      <a:pt x="47982" y="39811"/>
                      <a:pt x="47674" y="39850"/>
                      <a:pt x="47435" y="39999"/>
                    </a:cubicBezTo>
                    <a:cubicBezTo>
                      <a:pt x="46794" y="40401"/>
                      <a:pt x="46337" y="40661"/>
                      <a:pt x="46388" y="41261"/>
                    </a:cubicBezTo>
                    <a:lnTo>
                      <a:pt x="46388" y="41261"/>
                    </a:lnTo>
                    <a:cubicBezTo>
                      <a:pt x="46004" y="40618"/>
                      <a:pt x="45879" y="40392"/>
                      <a:pt x="45738" y="40185"/>
                    </a:cubicBezTo>
                    <a:lnTo>
                      <a:pt x="45738" y="40185"/>
                    </a:lnTo>
                    <a:cubicBezTo>
                      <a:pt x="45879" y="40172"/>
                      <a:pt x="46019" y="40160"/>
                      <a:pt x="46166" y="40146"/>
                    </a:cubicBezTo>
                    <a:cubicBezTo>
                      <a:pt x="46677" y="39812"/>
                      <a:pt x="46774" y="39114"/>
                      <a:pt x="47285" y="38786"/>
                    </a:cubicBezTo>
                    <a:close/>
                    <a:moveTo>
                      <a:pt x="71328" y="37986"/>
                    </a:moveTo>
                    <a:lnTo>
                      <a:pt x="71328" y="37986"/>
                    </a:lnTo>
                    <a:cubicBezTo>
                      <a:pt x="71582" y="38125"/>
                      <a:pt x="71321" y="37694"/>
                      <a:pt x="72689" y="40394"/>
                    </a:cubicBezTo>
                    <a:lnTo>
                      <a:pt x="72689" y="40394"/>
                    </a:lnTo>
                    <a:cubicBezTo>
                      <a:pt x="72065" y="40473"/>
                      <a:pt x="71841" y="40777"/>
                      <a:pt x="71311" y="41276"/>
                    </a:cubicBezTo>
                    <a:cubicBezTo>
                      <a:pt x="71095" y="40968"/>
                      <a:pt x="71155" y="40670"/>
                      <a:pt x="71156" y="40326"/>
                    </a:cubicBezTo>
                    <a:cubicBezTo>
                      <a:pt x="71407" y="40158"/>
                      <a:pt x="71683" y="39974"/>
                      <a:pt x="71987" y="39769"/>
                    </a:cubicBezTo>
                    <a:cubicBezTo>
                      <a:pt x="71782" y="39429"/>
                      <a:pt x="72053" y="39501"/>
                      <a:pt x="70993" y="39433"/>
                    </a:cubicBezTo>
                    <a:cubicBezTo>
                      <a:pt x="70945" y="39051"/>
                      <a:pt x="70898" y="38684"/>
                      <a:pt x="70847" y="38290"/>
                    </a:cubicBezTo>
                    <a:cubicBezTo>
                      <a:pt x="71027" y="38177"/>
                      <a:pt x="71183" y="38077"/>
                      <a:pt x="71328" y="37986"/>
                    </a:cubicBezTo>
                    <a:close/>
                    <a:moveTo>
                      <a:pt x="33682" y="34230"/>
                    </a:moveTo>
                    <a:lnTo>
                      <a:pt x="33682" y="34230"/>
                    </a:lnTo>
                    <a:cubicBezTo>
                      <a:pt x="33663" y="34493"/>
                      <a:pt x="33601" y="34487"/>
                      <a:pt x="32942" y="35218"/>
                    </a:cubicBezTo>
                    <a:cubicBezTo>
                      <a:pt x="32630" y="35198"/>
                      <a:pt x="32352" y="35161"/>
                      <a:pt x="32095" y="35161"/>
                    </a:cubicBezTo>
                    <a:cubicBezTo>
                      <a:pt x="31746" y="35161"/>
                      <a:pt x="31434" y="35229"/>
                      <a:pt x="31122" y="35503"/>
                    </a:cubicBezTo>
                    <a:cubicBezTo>
                      <a:pt x="31289" y="35614"/>
                      <a:pt x="31461" y="35642"/>
                      <a:pt x="31633" y="35642"/>
                    </a:cubicBezTo>
                    <a:cubicBezTo>
                      <a:pt x="31815" y="35642"/>
                      <a:pt x="31997" y="35611"/>
                      <a:pt x="32175" y="35611"/>
                    </a:cubicBezTo>
                    <a:cubicBezTo>
                      <a:pt x="32320" y="35611"/>
                      <a:pt x="32462" y="35631"/>
                      <a:pt x="32598" y="35706"/>
                    </a:cubicBezTo>
                    <a:cubicBezTo>
                      <a:pt x="31859" y="37966"/>
                      <a:pt x="31211" y="39358"/>
                      <a:pt x="31730" y="41474"/>
                    </a:cubicBezTo>
                    <a:cubicBezTo>
                      <a:pt x="31423" y="41583"/>
                      <a:pt x="31149" y="41681"/>
                      <a:pt x="30884" y="41775"/>
                    </a:cubicBezTo>
                    <a:cubicBezTo>
                      <a:pt x="30822" y="41677"/>
                      <a:pt x="30748" y="41614"/>
                      <a:pt x="30756" y="41564"/>
                    </a:cubicBezTo>
                    <a:cubicBezTo>
                      <a:pt x="31262" y="38348"/>
                      <a:pt x="31070" y="38285"/>
                      <a:pt x="30573" y="34522"/>
                    </a:cubicBezTo>
                    <a:cubicBezTo>
                      <a:pt x="30656" y="34508"/>
                      <a:pt x="30779" y="34464"/>
                      <a:pt x="30902" y="34464"/>
                    </a:cubicBezTo>
                    <a:cubicBezTo>
                      <a:pt x="30915" y="34464"/>
                      <a:pt x="30929" y="34464"/>
                      <a:pt x="30942" y="34466"/>
                    </a:cubicBezTo>
                    <a:cubicBezTo>
                      <a:pt x="31261" y="34491"/>
                      <a:pt x="31580" y="34510"/>
                      <a:pt x="31900" y="34510"/>
                    </a:cubicBezTo>
                    <a:cubicBezTo>
                      <a:pt x="32489" y="34510"/>
                      <a:pt x="33080" y="34445"/>
                      <a:pt x="33682" y="34230"/>
                    </a:cubicBezTo>
                    <a:close/>
                    <a:moveTo>
                      <a:pt x="85575" y="37486"/>
                    </a:moveTo>
                    <a:cubicBezTo>
                      <a:pt x="85566" y="37562"/>
                      <a:pt x="85582" y="37643"/>
                      <a:pt x="85550" y="37672"/>
                    </a:cubicBezTo>
                    <a:cubicBezTo>
                      <a:pt x="84277" y="38782"/>
                      <a:pt x="83324" y="40160"/>
                      <a:pt x="82320" y="41493"/>
                    </a:cubicBezTo>
                    <a:cubicBezTo>
                      <a:pt x="81993" y="41929"/>
                      <a:pt x="82039" y="41850"/>
                      <a:pt x="81926" y="41890"/>
                    </a:cubicBezTo>
                    <a:cubicBezTo>
                      <a:pt x="82019" y="40917"/>
                      <a:pt x="82664" y="40246"/>
                      <a:pt x="83162" y="39507"/>
                    </a:cubicBezTo>
                    <a:cubicBezTo>
                      <a:pt x="83673" y="38752"/>
                      <a:pt x="84244" y="38039"/>
                      <a:pt x="85092" y="37486"/>
                    </a:cubicBezTo>
                    <a:close/>
                    <a:moveTo>
                      <a:pt x="51286" y="40693"/>
                    </a:moveTo>
                    <a:cubicBezTo>
                      <a:pt x="51260" y="41621"/>
                      <a:pt x="51181" y="41978"/>
                      <a:pt x="50874" y="42583"/>
                    </a:cubicBezTo>
                    <a:cubicBezTo>
                      <a:pt x="50650" y="42047"/>
                      <a:pt x="50425" y="41507"/>
                      <a:pt x="50188" y="40935"/>
                    </a:cubicBezTo>
                    <a:cubicBezTo>
                      <a:pt x="50575" y="40851"/>
                      <a:pt x="50926" y="40774"/>
                      <a:pt x="51286" y="40693"/>
                    </a:cubicBezTo>
                    <a:close/>
                    <a:moveTo>
                      <a:pt x="16449" y="43141"/>
                    </a:moveTo>
                    <a:lnTo>
                      <a:pt x="16449" y="43141"/>
                    </a:lnTo>
                    <a:cubicBezTo>
                      <a:pt x="16452" y="43145"/>
                      <a:pt x="16456" y="43150"/>
                      <a:pt x="16459" y="43154"/>
                    </a:cubicBezTo>
                    <a:lnTo>
                      <a:pt x="16459" y="43154"/>
                    </a:lnTo>
                    <a:cubicBezTo>
                      <a:pt x="16463" y="43156"/>
                      <a:pt x="16467" y="43158"/>
                      <a:pt x="16471" y="43160"/>
                    </a:cubicBezTo>
                    <a:lnTo>
                      <a:pt x="16449" y="43141"/>
                    </a:lnTo>
                    <a:close/>
                    <a:moveTo>
                      <a:pt x="31577" y="42040"/>
                    </a:moveTo>
                    <a:cubicBezTo>
                      <a:pt x="31875" y="42249"/>
                      <a:pt x="31875" y="42249"/>
                      <a:pt x="31927" y="42562"/>
                    </a:cubicBezTo>
                    <a:cubicBezTo>
                      <a:pt x="31387" y="42793"/>
                      <a:pt x="30846" y="43023"/>
                      <a:pt x="30277" y="43267"/>
                    </a:cubicBezTo>
                    <a:cubicBezTo>
                      <a:pt x="30247" y="42921"/>
                      <a:pt x="30434" y="42682"/>
                      <a:pt x="30580" y="42366"/>
                    </a:cubicBezTo>
                    <a:cubicBezTo>
                      <a:pt x="30895" y="42264"/>
                      <a:pt x="31248" y="42149"/>
                      <a:pt x="31577" y="42040"/>
                    </a:cubicBezTo>
                    <a:close/>
                    <a:moveTo>
                      <a:pt x="32037" y="42979"/>
                    </a:moveTo>
                    <a:cubicBezTo>
                      <a:pt x="32125" y="43240"/>
                      <a:pt x="32192" y="43435"/>
                      <a:pt x="32265" y="43651"/>
                    </a:cubicBezTo>
                    <a:cubicBezTo>
                      <a:pt x="31367" y="44021"/>
                      <a:pt x="30516" y="44370"/>
                      <a:pt x="29396" y="44829"/>
                    </a:cubicBezTo>
                    <a:cubicBezTo>
                      <a:pt x="29657" y="44417"/>
                      <a:pt x="29735" y="44177"/>
                      <a:pt x="29898" y="44059"/>
                    </a:cubicBezTo>
                    <a:cubicBezTo>
                      <a:pt x="30533" y="43598"/>
                      <a:pt x="31240" y="43279"/>
                      <a:pt x="32037" y="42979"/>
                    </a:cubicBezTo>
                    <a:close/>
                    <a:moveTo>
                      <a:pt x="71149" y="44088"/>
                    </a:moveTo>
                    <a:cubicBezTo>
                      <a:pt x="71315" y="44088"/>
                      <a:pt x="71457" y="44307"/>
                      <a:pt x="71888" y="44811"/>
                    </a:cubicBezTo>
                    <a:cubicBezTo>
                      <a:pt x="71853" y="45073"/>
                      <a:pt x="71676" y="45135"/>
                      <a:pt x="71492" y="45136"/>
                    </a:cubicBezTo>
                    <a:cubicBezTo>
                      <a:pt x="71353" y="45138"/>
                      <a:pt x="71209" y="45183"/>
                      <a:pt x="71064" y="45183"/>
                    </a:cubicBezTo>
                    <a:cubicBezTo>
                      <a:pt x="70948" y="45183"/>
                      <a:pt x="70831" y="45154"/>
                      <a:pt x="70716" y="45051"/>
                    </a:cubicBezTo>
                    <a:cubicBezTo>
                      <a:pt x="70806" y="44749"/>
                      <a:pt x="70900" y="44434"/>
                      <a:pt x="70987" y="44145"/>
                    </a:cubicBezTo>
                    <a:cubicBezTo>
                      <a:pt x="71048" y="44108"/>
                      <a:pt x="71100" y="44088"/>
                      <a:pt x="71149" y="44088"/>
                    </a:cubicBezTo>
                    <a:close/>
                    <a:moveTo>
                      <a:pt x="79646" y="34313"/>
                    </a:moveTo>
                    <a:cubicBezTo>
                      <a:pt x="80237" y="34570"/>
                      <a:pt x="80464" y="35084"/>
                      <a:pt x="80718" y="35620"/>
                    </a:cubicBezTo>
                    <a:cubicBezTo>
                      <a:pt x="80653" y="35638"/>
                      <a:pt x="80589" y="35646"/>
                      <a:pt x="80526" y="35646"/>
                    </a:cubicBezTo>
                    <a:cubicBezTo>
                      <a:pt x="80295" y="35646"/>
                      <a:pt x="80067" y="35548"/>
                      <a:pt x="79847" y="35548"/>
                    </a:cubicBezTo>
                    <a:cubicBezTo>
                      <a:pt x="79694" y="35548"/>
                      <a:pt x="79545" y="35595"/>
                      <a:pt x="79401" y="35755"/>
                    </a:cubicBezTo>
                    <a:cubicBezTo>
                      <a:pt x="79745" y="36296"/>
                      <a:pt x="80530" y="35923"/>
                      <a:pt x="80866" y="36455"/>
                    </a:cubicBezTo>
                    <a:cubicBezTo>
                      <a:pt x="80988" y="36628"/>
                      <a:pt x="81157" y="36798"/>
                      <a:pt x="81049" y="37074"/>
                    </a:cubicBezTo>
                    <a:cubicBezTo>
                      <a:pt x="80743" y="36967"/>
                      <a:pt x="80436" y="36860"/>
                      <a:pt x="80085" y="36737"/>
                    </a:cubicBezTo>
                    <a:cubicBezTo>
                      <a:pt x="79920" y="36860"/>
                      <a:pt x="79751" y="36988"/>
                      <a:pt x="79458" y="37205"/>
                    </a:cubicBezTo>
                    <a:cubicBezTo>
                      <a:pt x="79629" y="37300"/>
                      <a:pt x="79722" y="37393"/>
                      <a:pt x="79821" y="37400"/>
                    </a:cubicBezTo>
                    <a:cubicBezTo>
                      <a:pt x="80366" y="37436"/>
                      <a:pt x="80856" y="37602"/>
                      <a:pt x="81314" y="38003"/>
                    </a:cubicBezTo>
                    <a:cubicBezTo>
                      <a:pt x="81470" y="39138"/>
                      <a:pt x="81413" y="38714"/>
                      <a:pt x="81545" y="39712"/>
                    </a:cubicBezTo>
                    <a:cubicBezTo>
                      <a:pt x="81366" y="39627"/>
                      <a:pt x="81246" y="39610"/>
                      <a:pt x="81207" y="39543"/>
                    </a:cubicBezTo>
                    <a:cubicBezTo>
                      <a:pt x="80922" y="39077"/>
                      <a:pt x="80437" y="38561"/>
                      <a:pt x="80010" y="38561"/>
                    </a:cubicBezTo>
                    <a:cubicBezTo>
                      <a:pt x="79864" y="38561"/>
                      <a:pt x="79723" y="38623"/>
                      <a:pt x="79601" y="38768"/>
                    </a:cubicBezTo>
                    <a:cubicBezTo>
                      <a:pt x="79702" y="39117"/>
                      <a:pt x="79309" y="38777"/>
                      <a:pt x="81358" y="40309"/>
                    </a:cubicBezTo>
                    <a:cubicBezTo>
                      <a:pt x="81306" y="40884"/>
                      <a:pt x="81133" y="41394"/>
                      <a:pt x="80692" y="41792"/>
                    </a:cubicBezTo>
                    <a:lnTo>
                      <a:pt x="80723" y="41766"/>
                    </a:lnTo>
                    <a:lnTo>
                      <a:pt x="80723" y="41766"/>
                    </a:lnTo>
                    <a:cubicBezTo>
                      <a:pt x="80699" y="41875"/>
                      <a:pt x="80706" y="42008"/>
                      <a:pt x="80645" y="42090"/>
                    </a:cubicBezTo>
                    <a:cubicBezTo>
                      <a:pt x="79382" y="43803"/>
                      <a:pt x="78766" y="44799"/>
                      <a:pt x="76531" y="45198"/>
                    </a:cubicBezTo>
                    <a:cubicBezTo>
                      <a:pt x="76075" y="45280"/>
                      <a:pt x="75708" y="45370"/>
                      <a:pt x="75357" y="45370"/>
                    </a:cubicBezTo>
                    <a:cubicBezTo>
                      <a:pt x="75042" y="45370"/>
                      <a:pt x="74740" y="45297"/>
                      <a:pt x="74401" y="45079"/>
                    </a:cubicBezTo>
                    <a:cubicBezTo>
                      <a:pt x="74890" y="42460"/>
                      <a:pt x="75329" y="42247"/>
                      <a:pt x="74790" y="42000"/>
                    </a:cubicBezTo>
                    <a:lnTo>
                      <a:pt x="74790" y="42000"/>
                    </a:lnTo>
                    <a:cubicBezTo>
                      <a:pt x="73735" y="42112"/>
                      <a:pt x="73645" y="44590"/>
                      <a:pt x="73621" y="44896"/>
                    </a:cubicBezTo>
                    <a:cubicBezTo>
                      <a:pt x="73013" y="44606"/>
                      <a:pt x="72663" y="44174"/>
                      <a:pt x="72332" y="43746"/>
                    </a:cubicBezTo>
                    <a:cubicBezTo>
                      <a:pt x="72329" y="43307"/>
                      <a:pt x="72609" y="43029"/>
                      <a:pt x="72774" y="42697"/>
                    </a:cubicBezTo>
                    <a:cubicBezTo>
                      <a:pt x="72926" y="42387"/>
                      <a:pt x="73308" y="42141"/>
                      <a:pt x="73123" y="41659"/>
                    </a:cubicBezTo>
                    <a:lnTo>
                      <a:pt x="73123" y="41659"/>
                    </a:lnTo>
                    <a:cubicBezTo>
                      <a:pt x="72391" y="41846"/>
                      <a:pt x="72299" y="42523"/>
                      <a:pt x="71967" y="43001"/>
                    </a:cubicBezTo>
                    <a:cubicBezTo>
                      <a:pt x="71770" y="42983"/>
                      <a:pt x="71748" y="42895"/>
                      <a:pt x="71421" y="42121"/>
                    </a:cubicBezTo>
                    <a:cubicBezTo>
                      <a:pt x="71732" y="41591"/>
                      <a:pt x="72210" y="41279"/>
                      <a:pt x="72718" y="40910"/>
                    </a:cubicBezTo>
                    <a:lnTo>
                      <a:pt x="72718" y="40428"/>
                    </a:lnTo>
                    <a:lnTo>
                      <a:pt x="72718" y="40428"/>
                    </a:lnTo>
                    <a:cubicBezTo>
                      <a:pt x="73493" y="41016"/>
                      <a:pt x="74326" y="41896"/>
                      <a:pt x="75677" y="41896"/>
                    </a:cubicBezTo>
                    <a:cubicBezTo>
                      <a:pt x="75888" y="41896"/>
                      <a:pt x="76111" y="41875"/>
                      <a:pt x="76348" y="41828"/>
                    </a:cubicBezTo>
                    <a:cubicBezTo>
                      <a:pt x="76388" y="41820"/>
                      <a:pt x="76428" y="41817"/>
                      <a:pt x="76471" y="41817"/>
                    </a:cubicBezTo>
                    <a:cubicBezTo>
                      <a:pt x="76544" y="41817"/>
                      <a:pt x="76625" y="41824"/>
                      <a:pt x="76718" y="41824"/>
                    </a:cubicBezTo>
                    <a:cubicBezTo>
                      <a:pt x="77013" y="42641"/>
                      <a:pt x="77371" y="43422"/>
                      <a:pt x="77799" y="44234"/>
                    </a:cubicBezTo>
                    <a:cubicBezTo>
                      <a:pt x="78182" y="43347"/>
                      <a:pt x="78046" y="42619"/>
                      <a:pt x="77337" y="41633"/>
                    </a:cubicBezTo>
                    <a:cubicBezTo>
                      <a:pt x="78163" y="40816"/>
                      <a:pt x="79117" y="40223"/>
                      <a:pt x="79338" y="37880"/>
                    </a:cubicBezTo>
                    <a:cubicBezTo>
                      <a:pt x="79450" y="36708"/>
                      <a:pt x="79150" y="35605"/>
                      <a:pt x="78981" y="34765"/>
                    </a:cubicBezTo>
                    <a:cubicBezTo>
                      <a:pt x="79067" y="34606"/>
                      <a:pt x="78913" y="34711"/>
                      <a:pt x="79646" y="34313"/>
                    </a:cubicBezTo>
                    <a:close/>
                    <a:moveTo>
                      <a:pt x="71844" y="45451"/>
                    </a:moveTo>
                    <a:cubicBezTo>
                      <a:pt x="72060" y="45451"/>
                      <a:pt x="72299" y="45479"/>
                      <a:pt x="72630" y="45526"/>
                    </a:cubicBezTo>
                    <a:cubicBezTo>
                      <a:pt x="72373" y="45831"/>
                      <a:pt x="72895" y="45667"/>
                      <a:pt x="70181" y="46281"/>
                    </a:cubicBezTo>
                    <a:cubicBezTo>
                      <a:pt x="70280" y="46055"/>
                      <a:pt x="70336" y="45926"/>
                      <a:pt x="70381" y="45823"/>
                    </a:cubicBezTo>
                    <a:cubicBezTo>
                      <a:pt x="71103" y="45554"/>
                      <a:pt x="71431" y="45451"/>
                      <a:pt x="71844" y="45451"/>
                    </a:cubicBezTo>
                    <a:close/>
                    <a:moveTo>
                      <a:pt x="32557" y="38450"/>
                    </a:moveTo>
                    <a:cubicBezTo>
                      <a:pt x="32978" y="38605"/>
                      <a:pt x="33098" y="39019"/>
                      <a:pt x="33395" y="39243"/>
                    </a:cubicBezTo>
                    <a:cubicBezTo>
                      <a:pt x="34522" y="40087"/>
                      <a:pt x="33858" y="39754"/>
                      <a:pt x="35323" y="40371"/>
                    </a:cubicBezTo>
                    <a:cubicBezTo>
                      <a:pt x="35610" y="40305"/>
                      <a:pt x="35861" y="40249"/>
                      <a:pt x="36110" y="40191"/>
                    </a:cubicBezTo>
                    <a:lnTo>
                      <a:pt x="36110" y="40191"/>
                    </a:lnTo>
                    <a:cubicBezTo>
                      <a:pt x="36154" y="40930"/>
                      <a:pt x="35847" y="42194"/>
                      <a:pt x="36802" y="44637"/>
                    </a:cubicBezTo>
                    <a:cubicBezTo>
                      <a:pt x="36884" y="44848"/>
                      <a:pt x="36949" y="45063"/>
                      <a:pt x="37029" y="45293"/>
                    </a:cubicBezTo>
                    <a:cubicBezTo>
                      <a:pt x="36312" y="45524"/>
                      <a:pt x="35762" y="45964"/>
                      <a:pt x="35227" y="46517"/>
                    </a:cubicBezTo>
                    <a:cubicBezTo>
                      <a:pt x="34968" y="46117"/>
                      <a:pt x="34744" y="45773"/>
                      <a:pt x="34523" y="45432"/>
                    </a:cubicBezTo>
                    <a:cubicBezTo>
                      <a:pt x="34913" y="44872"/>
                      <a:pt x="35790" y="45114"/>
                      <a:pt x="36058" y="44555"/>
                    </a:cubicBezTo>
                    <a:cubicBezTo>
                      <a:pt x="36041" y="44260"/>
                      <a:pt x="35838" y="44173"/>
                      <a:pt x="35584" y="44102"/>
                    </a:cubicBezTo>
                    <a:cubicBezTo>
                      <a:pt x="35057" y="44136"/>
                      <a:pt x="34627" y="44483"/>
                      <a:pt x="34141" y="44682"/>
                    </a:cubicBezTo>
                    <a:cubicBezTo>
                      <a:pt x="33622" y="44253"/>
                      <a:pt x="33623" y="44253"/>
                      <a:pt x="33410" y="43576"/>
                    </a:cubicBezTo>
                    <a:cubicBezTo>
                      <a:pt x="33647" y="43436"/>
                      <a:pt x="33915" y="43410"/>
                      <a:pt x="34188" y="43410"/>
                    </a:cubicBezTo>
                    <a:cubicBezTo>
                      <a:pt x="34346" y="43410"/>
                      <a:pt x="34505" y="43419"/>
                      <a:pt x="34662" y="43419"/>
                    </a:cubicBezTo>
                    <a:cubicBezTo>
                      <a:pt x="35006" y="43419"/>
                      <a:pt x="35335" y="43378"/>
                      <a:pt x="35602" y="43116"/>
                    </a:cubicBezTo>
                    <a:cubicBezTo>
                      <a:pt x="35633" y="42716"/>
                      <a:pt x="35430" y="42587"/>
                      <a:pt x="35090" y="42587"/>
                    </a:cubicBezTo>
                    <a:cubicBezTo>
                      <a:pt x="34749" y="42587"/>
                      <a:pt x="34270" y="42717"/>
                      <a:pt x="33750" y="42834"/>
                    </a:cubicBezTo>
                    <a:cubicBezTo>
                      <a:pt x="33571" y="42876"/>
                      <a:pt x="33403" y="42964"/>
                      <a:pt x="33234" y="43030"/>
                    </a:cubicBezTo>
                    <a:cubicBezTo>
                      <a:pt x="32776" y="42348"/>
                      <a:pt x="32700" y="42050"/>
                      <a:pt x="32805" y="41347"/>
                    </a:cubicBezTo>
                    <a:lnTo>
                      <a:pt x="32805" y="41347"/>
                    </a:lnTo>
                    <a:cubicBezTo>
                      <a:pt x="33564" y="41560"/>
                      <a:pt x="34274" y="42079"/>
                      <a:pt x="35065" y="42079"/>
                    </a:cubicBezTo>
                    <a:cubicBezTo>
                      <a:pt x="35298" y="42079"/>
                      <a:pt x="35537" y="42035"/>
                      <a:pt x="35786" y="41925"/>
                    </a:cubicBezTo>
                    <a:cubicBezTo>
                      <a:pt x="35995" y="41349"/>
                      <a:pt x="35312" y="41418"/>
                      <a:pt x="34258" y="41064"/>
                    </a:cubicBezTo>
                    <a:cubicBezTo>
                      <a:pt x="33690" y="40873"/>
                      <a:pt x="33054" y="40896"/>
                      <a:pt x="32491" y="40520"/>
                    </a:cubicBezTo>
                    <a:cubicBezTo>
                      <a:pt x="32434" y="39836"/>
                      <a:pt x="32454" y="39164"/>
                      <a:pt x="32557" y="38450"/>
                    </a:cubicBezTo>
                    <a:close/>
                    <a:moveTo>
                      <a:pt x="17950" y="26468"/>
                    </a:moveTo>
                    <a:cubicBezTo>
                      <a:pt x="18004" y="26468"/>
                      <a:pt x="18058" y="26469"/>
                      <a:pt x="18113" y="26471"/>
                    </a:cubicBezTo>
                    <a:cubicBezTo>
                      <a:pt x="18395" y="26484"/>
                      <a:pt x="18630" y="26487"/>
                      <a:pt x="18839" y="26487"/>
                    </a:cubicBezTo>
                    <a:cubicBezTo>
                      <a:pt x="19143" y="26487"/>
                      <a:pt x="19391" y="26480"/>
                      <a:pt x="19646" y="26480"/>
                    </a:cubicBezTo>
                    <a:cubicBezTo>
                      <a:pt x="19958" y="26480"/>
                      <a:pt x="20281" y="26491"/>
                      <a:pt x="20730" y="26543"/>
                    </a:cubicBezTo>
                    <a:cubicBezTo>
                      <a:pt x="20511" y="27438"/>
                      <a:pt x="20305" y="28280"/>
                      <a:pt x="20117" y="29052"/>
                    </a:cubicBezTo>
                    <a:cubicBezTo>
                      <a:pt x="20173" y="29387"/>
                      <a:pt x="20200" y="29649"/>
                      <a:pt x="20538" y="29783"/>
                    </a:cubicBezTo>
                    <a:cubicBezTo>
                      <a:pt x="20827" y="28751"/>
                      <a:pt x="20895" y="27685"/>
                      <a:pt x="21159" y="26648"/>
                    </a:cubicBezTo>
                    <a:cubicBezTo>
                      <a:pt x="21384" y="26534"/>
                      <a:pt x="21420" y="26498"/>
                      <a:pt x="21494" y="26498"/>
                    </a:cubicBezTo>
                    <a:cubicBezTo>
                      <a:pt x="21547" y="26498"/>
                      <a:pt x="21618" y="26516"/>
                      <a:pt x="21790" y="26538"/>
                    </a:cubicBezTo>
                    <a:cubicBezTo>
                      <a:pt x="21194" y="28437"/>
                      <a:pt x="21186" y="28491"/>
                      <a:pt x="21288" y="29556"/>
                    </a:cubicBezTo>
                    <a:cubicBezTo>
                      <a:pt x="21370" y="29578"/>
                      <a:pt x="21463" y="29604"/>
                      <a:pt x="21610" y="29646"/>
                    </a:cubicBezTo>
                    <a:cubicBezTo>
                      <a:pt x="21840" y="28593"/>
                      <a:pt x="21869" y="27522"/>
                      <a:pt x="22296" y="26520"/>
                    </a:cubicBezTo>
                    <a:cubicBezTo>
                      <a:pt x="22776" y="26615"/>
                      <a:pt x="23217" y="26702"/>
                      <a:pt x="23632" y="26785"/>
                    </a:cubicBezTo>
                    <a:cubicBezTo>
                      <a:pt x="23734" y="27046"/>
                      <a:pt x="23573" y="27185"/>
                      <a:pt x="23482" y="27339"/>
                    </a:cubicBezTo>
                    <a:cubicBezTo>
                      <a:pt x="23113" y="27963"/>
                      <a:pt x="22798" y="28612"/>
                      <a:pt x="22618" y="29319"/>
                    </a:cubicBezTo>
                    <a:cubicBezTo>
                      <a:pt x="22564" y="29531"/>
                      <a:pt x="22538" y="29773"/>
                      <a:pt x="22826" y="29875"/>
                    </a:cubicBezTo>
                    <a:cubicBezTo>
                      <a:pt x="22865" y="29868"/>
                      <a:pt x="22922" y="29875"/>
                      <a:pt x="22934" y="29854"/>
                    </a:cubicBezTo>
                    <a:cubicBezTo>
                      <a:pt x="23487" y="28988"/>
                      <a:pt x="23663" y="27950"/>
                      <a:pt x="24163" y="27085"/>
                    </a:cubicBezTo>
                    <a:cubicBezTo>
                      <a:pt x="24246" y="27053"/>
                      <a:pt x="24319" y="27039"/>
                      <a:pt x="24385" y="27039"/>
                    </a:cubicBezTo>
                    <a:cubicBezTo>
                      <a:pt x="24595" y="27039"/>
                      <a:pt x="24730" y="27185"/>
                      <a:pt x="24858" y="27349"/>
                    </a:cubicBezTo>
                    <a:cubicBezTo>
                      <a:pt x="24771" y="27747"/>
                      <a:pt x="25071" y="27085"/>
                      <a:pt x="23479" y="29552"/>
                    </a:cubicBezTo>
                    <a:cubicBezTo>
                      <a:pt x="23288" y="29851"/>
                      <a:pt x="23310" y="29863"/>
                      <a:pt x="23381" y="30399"/>
                    </a:cubicBezTo>
                    <a:cubicBezTo>
                      <a:pt x="23409" y="30403"/>
                      <a:pt x="23434" y="30406"/>
                      <a:pt x="23458" y="30406"/>
                    </a:cubicBezTo>
                    <a:cubicBezTo>
                      <a:pt x="23785" y="30406"/>
                      <a:pt x="23746" y="29967"/>
                      <a:pt x="23998" y="29877"/>
                    </a:cubicBezTo>
                    <a:lnTo>
                      <a:pt x="23998" y="29877"/>
                    </a:lnTo>
                    <a:cubicBezTo>
                      <a:pt x="24239" y="29018"/>
                      <a:pt x="24832" y="28375"/>
                      <a:pt x="25305" y="27664"/>
                    </a:cubicBezTo>
                    <a:cubicBezTo>
                      <a:pt x="26074" y="27991"/>
                      <a:pt x="26116" y="28026"/>
                      <a:pt x="26707" y="28851"/>
                    </a:cubicBezTo>
                    <a:cubicBezTo>
                      <a:pt x="26010" y="29415"/>
                      <a:pt x="25366" y="29792"/>
                      <a:pt x="24589" y="30853"/>
                    </a:cubicBezTo>
                    <a:cubicBezTo>
                      <a:pt x="24456" y="31034"/>
                      <a:pt x="24360" y="31269"/>
                      <a:pt x="24726" y="31440"/>
                    </a:cubicBezTo>
                    <a:cubicBezTo>
                      <a:pt x="25181" y="31185"/>
                      <a:pt x="25377" y="30651"/>
                      <a:pt x="25763" y="30299"/>
                    </a:cubicBezTo>
                    <a:cubicBezTo>
                      <a:pt x="26152" y="29944"/>
                      <a:pt x="26501" y="29542"/>
                      <a:pt x="26910" y="29180"/>
                    </a:cubicBezTo>
                    <a:cubicBezTo>
                      <a:pt x="27296" y="29356"/>
                      <a:pt x="27437" y="29649"/>
                      <a:pt x="27536" y="29991"/>
                    </a:cubicBezTo>
                    <a:cubicBezTo>
                      <a:pt x="26704" y="30705"/>
                      <a:pt x="25644" y="31231"/>
                      <a:pt x="25358" y="32370"/>
                    </a:cubicBezTo>
                    <a:cubicBezTo>
                      <a:pt x="25473" y="32495"/>
                      <a:pt x="25561" y="32531"/>
                      <a:pt x="25637" y="32531"/>
                    </a:cubicBezTo>
                    <a:cubicBezTo>
                      <a:pt x="25724" y="32531"/>
                      <a:pt x="25795" y="32484"/>
                      <a:pt x="25868" y="32470"/>
                    </a:cubicBezTo>
                    <a:cubicBezTo>
                      <a:pt x="25890" y="32466"/>
                      <a:pt x="25912" y="32464"/>
                      <a:pt x="25935" y="32464"/>
                    </a:cubicBezTo>
                    <a:cubicBezTo>
                      <a:pt x="26022" y="32464"/>
                      <a:pt x="26124" y="32490"/>
                      <a:pt x="26274" y="32505"/>
                    </a:cubicBezTo>
                    <a:cubicBezTo>
                      <a:pt x="28246" y="31171"/>
                      <a:pt x="27784" y="31524"/>
                      <a:pt x="28114" y="31045"/>
                    </a:cubicBezTo>
                    <a:lnTo>
                      <a:pt x="28114" y="31045"/>
                    </a:lnTo>
                    <a:cubicBezTo>
                      <a:pt x="28661" y="31815"/>
                      <a:pt x="28450" y="31429"/>
                      <a:pt x="28949" y="32508"/>
                    </a:cubicBezTo>
                    <a:cubicBezTo>
                      <a:pt x="27937" y="32816"/>
                      <a:pt x="26940" y="33010"/>
                      <a:pt x="26398" y="33754"/>
                    </a:cubicBezTo>
                    <a:cubicBezTo>
                      <a:pt x="26316" y="33867"/>
                      <a:pt x="26205" y="34008"/>
                      <a:pt x="26411" y="34199"/>
                    </a:cubicBezTo>
                    <a:cubicBezTo>
                      <a:pt x="27013" y="33830"/>
                      <a:pt x="28153" y="33032"/>
                      <a:pt x="29097" y="32897"/>
                    </a:cubicBezTo>
                    <a:cubicBezTo>
                      <a:pt x="29417" y="33259"/>
                      <a:pt x="29532" y="33674"/>
                      <a:pt x="29567" y="34137"/>
                    </a:cubicBezTo>
                    <a:cubicBezTo>
                      <a:pt x="29340" y="34104"/>
                      <a:pt x="29119" y="34086"/>
                      <a:pt x="28905" y="34086"/>
                    </a:cubicBezTo>
                    <a:cubicBezTo>
                      <a:pt x="28091" y="34086"/>
                      <a:pt x="27373" y="34343"/>
                      <a:pt x="26769" y="35011"/>
                    </a:cubicBezTo>
                    <a:cubicBezTo>
                      <a:pt x="26846" y="35142"/>
                      <a:pt x="26896" y="35230"/>
                      <a:pt x="26963" y="35342"/>
                    </a:cubicBezTo>
                    <a:cubicBezTo>
                      <a:pt x="27745" y="34938"/>
                      <a:pt x="28488" y="34467"/>
                      <a:pt x="29383" y="34467"/>
                    </a:cubicBezTo>
                    <a:cubicBezTo>
                      <a:pt x="29428" y="34467"/>
                      <a:pt x="29473" y="34468"/>
                      <a:pt x="29519" y="34470"/>
                    </a:cubicBezTo>
                    <a:cubicBezTo>
                      <a:pt x="29897" y="35001"/>
                      <a:pt x="29897" y="35001"/>
                      <a:pt x="29987" y="36061"/>
                    </a:cubicBezTo>
                    <a:cubicBezTo>
                      <a:pt x="29477" y="35723"/>
                      <a:pt x="28945" y="35574"/>
                      <a:pt x="28399" y="35574"/>
                    </a:cubicBezTo>
                    <a:cubicBezTo>
                      <a:pt x="28126" y="35574"/>
                      <a:pt x="27850" y="35611"/>
                      <a:pt x="27570" y="35680"/>
                    </a:cubicBezTo>
                    <a:cubicBezTo>
                      <a:pt x="27323" y="35742"/>
                      <a:pt x="27044" y="35839"/>
                      <a:pt x="27019" y="36177"/>
                    </a:cubicBezTo>
                    <a:cubicBezTo>
                      <a:pt x="27077" y="36225"/>
                      <a:pt x="27128" y="36301"/>
                      <a:pt x="27193" y="36313"/>
                    </a:cubicBezTo>
                    <a:cubicBezTo>
                      <a:pt x="27222" y="36318"/>
                      <a:pt x="27252" y="36320"/>
                      <a:pt x="27283" y="36320"/>
                    </a:cubicBezTo>
                    <a:cubicBezTo>
                      <a:pt x="27591" y="36320"/>
                      <a:pt x="28003" y="36090"/>
                      <a:pt x="28666" y="36090"/>
                    </a:cubicBezTo>
                    <a:cubicBezTo>
                      <a:pt x="29055" y="36090"/>
                      <a:pt x="29531" y="36169"/>
                      <a:pt x="30124" y="36421"/>
                    </a:cubicBezTo>
                    <a:cubicBezTo>
                      <a:pt x="30181" y="36905"/>
                      <a:pt x="30244" y="37423"/>
                      <a:pt x="30320" y="38039"/>
                    </a:cubicBezTo>
                    <a:cubicBezTo>
                      <a:pt x="29310" y="37355"/>
                      <a:pt x="28300" y="36875"/>
                      <a:pt x="27116" y="36757"/>
                    </a:cubicBezTo>
                    <a:cubicBezTo>
                      <a:pt x="27019" y="36848"/>
                      <a:pt x="26913" y="36945"/>
                      <a:pt x="26800" y="37051"/>
                    </a:cubicBezTo>
                    <a:cubicBezTo>
                      <a:pt x="27088" y="37335"/>
                      <a:pt x="27416" y="37393"/>
                      <a:pt x="27757" y="37436"/>
                    </a:cubicBezTo>
                    <a:cubicBezTo>
                      <a:pt x="28485" y="37530"/>
                      <a:pt x="29146" y="37824"/>
                      <a:pt x="29775" y="38182"/>
                    </a:cubicBezTo>
                    <a:cubicBezTo>
                      <a:pt x="29968" y="38291"/>
                      <a:pt x="30126" y="38464"/>
                      <a:pt x="30312" y="38617"/>
                    </a:cubicBezTo>
                    <a:cubicBezTo>
                      <a:pt x="30338" y="39191"/>
                      <a:pt x="30391" y="38903"/>
                      <a:pt x="30132" y="39688"/>
                    </a:cubicBezTo>
                    <a:cubicBezTo>
                      <a:pt x="29516" y="39018"/>
                      <a:pt x="28856" y="38595"/>
                      <a:pt x="28061" y="38420"/>
                    </a:cubicBezTo>
                    <a:cubicBezTo>
                      <a:pt x="27933" y="38391"/>
                      <a:pt x="27798" y="38379"/>
                      <a:pt x="27664" y="38379"/>
                    </a:cubicBezTo>
                    <a:cubicBezTo>
                      <a:pt x="27572" y="38379"/>
                      <a:pt x="27480" y="38385"/>
                      <a:pt x="27391" y="38394"/>
                    </a:cubicBezTo>
                    <a:cubicBezTo>
                      <a:pt x="27317" y="38403"/>
                      <a:pt x="27255" y="38550"/>
                      <a:pt x="27170" y="38653"/>
                    </a:cubicBezTo>
                    <a:cubicBezTo>
                      <a:pt x="27632" y="39090"/>
                      <a:pt x="28263" y="38985"/>
                      <a:pt x="28766" y="39237"/>
                    </a:cubicBezTo>
                    <a:cubicBezTo>
                      <a:pt x="29283" y="39495"/>
                      <a:pt x="29759" y="39780"/>
                      <a:pt x="30119" y="40203"/>
                    </a:cubicBezTo>
                    <a:cubicBezTo>
                      <a:pt x="30159" y="40580"/>
                      <a:pt x="30205" y="40918"/>
                      <a:pt x="29893" y="41221"/>
                    </a:cubicBezTo>
                    <a:cubicBezTo>
                      <a:pt x="29396" y="40889"/>
                      <a:pt x="28787" y="40431"/>
                      <a:pt x="27866" y="40005"/>
                    </a:cubicBezTo>
                    <a:cubicBezTo>
                      <a:pt x="27353" y="39768"/>
                      <a:pt x="27101" y="39705"/>
                      <a:pt x="26940" y="39705"/>
                    </a:cubicBezTo>
                    <a:cubicBezTo>
                      <a:pt x="26798" y="39705"/>
                      <a:pt x="26726" y="39754"/>
                      <a:pt x="26608" y="39777"/>
                    </a:cubicBezTo>
                    <a:cubicBezTo>
                      <a:pt x="26647" y="40160"/>
                      <a:pt x="26929" y="40239"/>
                      <a:pt x="27160" y="40351"/>
                    </a:cubicBezTo>
                    <a:cubicBezTo>
                      <a:pt x="30018" y="41754"/>
                      <a:pt x="29091" y="41205"/>
                      <a:pt x="29827" y="41792"/>
                    </a:cubicBezTo>
                    <a:cubicBezTo>
                      <a:pt x="29728" y="42285"/>
                      <a:pt x="29612" y="42716"/>
                      <a:pt x="29275" y="43129"/>
                    </a:cubicBezTo>
                    <a:cubicBezTo>
                      <a:pt x="28877" y="42935"/>
                      <a:pt x="28529" y="42651"/>
                      <a:pt x="28176" y="42375"/>
                    </a:cubicBezTo>
                    <a:cubicBezTo>
                      <a:pt x="27003" y="41452"/>
                      <a:pt x="27215" y="41600"/>
                      <a:pt x="26281" y="40646"/>
                    </a:cubicBezTo>
                    <a:cubicBezTo>
                      <a:pt x="26041" y="40712"/>
                      <a:pt x="26010" y="40856"/>
                      <a:pt x="26044" y="41007"/>
                    </a:cubicBezTo>
                    <a:cubicBezTo>
                      <a:pt x="26163" y="41535"/>
                      <a:pt x="26368" y="41935"/>
                      <a:pt x="29025" y="43561"/>
                    </a:cubicBezTo>
                    <a:cubicBezTo>
                      <a:pt x="28963" y="44079"/>
                      <a:pt x="28609" y="44363"/>
                      <a:pt x="28278" y="44714"/>
                    </a:cubicBezTo>
                    <a:cubicBezTo>
                      <a:pt x="26913" y="43842"/>
                      <a:pt x="26075" y="42510"/>
                      <a:pt x="25002" y="41352"/>
                    </a:cubicBezTo>
                    <a:cubicBezTo>
                      <a:pt x="24924" y="41465"/>
                      <a:pt x="24801" y="41566"/>
                      <a:pt x="24818" y="41636"/>
                    </a:cubicBezTo>
                    <a:cubicBezTo>
                      <a:pt x="25156" y="43041"/>
                      <a:pt x="27238" y="44538"/>
                      <a:pt x="27874" y="45028"/>
                    </a:cubicBezTo>
                    <a:cubicBezTo>
                      <a:pt x="27793" y="45408"/>
                      <a:pt x="27567" y="45578"/>
                      <a:pt x="27196" y="45699"/>
                    </a:cubicBezTo>
                    <a:cubicBezTo>
                      <a:pt x="27082" y="45620"/>
                      <a:pt x="26900" y="45542"/>
                      <a:pt x="26788" y="45407"/>
                    </a:cubicBezTo>
                    <a:cubicBezTo>
                      <a:pt x="24989" y="43204"/>
                      <a:pt x="25145" y="43114"/>
                      <a:pt x="24801" y="42947"/>
                    </a:cubicBezTo>
                    <a:lnTo>
                      <a:pt x="24801" y="42947"/>
                    </a:lnTo>
                    <a:cubicBezTo>
                      <a:pt x="24124" y="43475"/>
                      <a:pt x="26176" y="45442"/>
                      <a:pt x="26771" y="46045"/>
                    </a:cubicBezTo>
                    <a:cubicBezTo>
                      <a:pt x="26383" y="46353"/>
                      <a:pt x="26034" y="46562"/>
                      <a:pt x="25596" y="46584"/>
                    </a:cubicBezTo>
                    <a:lnTo>
                      <a:pt x="25612" y="46568"/>
                    </a:lnTo>
                    <a:lnTo>
                      <a:pt x="25612" y="46568"/>
                    </a:lnTo>
                    <a:cubicBezTo>
                      <a:pt x="25520" y="46630"/>
                      <a:pt x="25432" y="46733"/>
                      <a:pt x="25334" y="46744"/>
                    </a:cubicBezTo>
                    <a:cubicBezTo>
                      <a:pt x="24875" y="46798"/>
                      <a:pt x="24417" y="46836"/>
                      <a:pt x="23960" y="46836"/>
                    </a:cubicBezTo>
                    <a:cubicBezTo>
                      <a:pt x="23243" y="46836"/>
                      <a:pt x="22528" y="46744"/>
                      <a:pt x="21814" y="46480"/>
                    </a:cubicBezTo>
                    <a:cubicBezTo>
                      <a:pt x="21610" y="45188"/>
                      <a:pt x="21406" y="43893"/>
                      <a:pt x="21201" y="42597"/>
                    </a:cubicBezTo>
                    <a:cubicBezTo>
                      <a:pt x="21183" y="42595"/>
                      <a:pt x="21166" y="42593"/>
                      <a:pt x="21149" y="42593"/>
                    </a:cubicBezTo>
                    <a:cubicBezTo>
                      <a:pt x="20601" y="42593"/>
                      <a:pt x="20703" y="44013"/>
                      <a:pt x="20879" y="44608"/>
                    </a:cubicBezTo>
                    <a:cubicBezTo>
                      <a:pt x="21037" y="45148"/>
                      <a:pt x="21238" y="45676"/>
                      <a:pt x="21434" y="46252"/>
                    </a:cubicBezTo>
                    <a:cubicBezTo>
                      <a:pt x="21370" y="46272"/>
                      <a:pt x="21310" y="46280"/>
                      <a:pt x="21252" y="46280"/>
                    </a:cubicBezTo>
                    <a:cubicBezTo>
                      <a:pt x="20963" y="46280"/>
                      <a:pt x="20731" y="46070"/>
                      <a:pt x="20427" y="46000"/>
                    </a:cubicBezTo>
                    <a:cubicBezTo>
                      <a:pt x="20352" y="45818"/>
                      <a:pt x="20208" y="45616"/>
                      <a:pt x="20190" y="45405"/>
                    </a:cubicBezTo>
                    <a:cubicBezTo>
                      <a:pt x="20111" y="44458"/>
                      <a:pt x="20009" y="43506"/>
                      <a:pt x="20291" y="42570"/>
                    </a:cubicBezTo>
                    <a:cubicBezTo>
                      <a:pt x="20348" y="42386"/>
                      <a:pt x="20371" y="42201"/>
                      <a:pt x="20174" y="42065"/>
                    </a:cubicBezTo>
                    <a:cubicBezTo>
                      <a:pt x="19903" y="42065"/>
                      <a:pt x="19776" y="42258"/>
                      <a:pt x="19690" y="42471"/>
                    </a:cubicBezTo>
                    <a:cubicBezTo>
                      <a:pt x="19412" y="43160"/>
                      <a:pt x="19357" y="43872"/>
                      <a:pt x="19492" y="44601"/>
                    </a:cubicBezTo>
                    <a:cubicBezTo>
                      <a:pt x="19546" y="44891"/>
                      <a:pt x="19594" y="45183"/>
                      <a:pt x="19651" y="45515"/>
                    </a:cubicBezTo>
                    <a:cubicBezTo>
                      <a:pt x="19304" y="45488"/>
                      <a:pt x="19092" y="45365"/>
                      <a:pt x="18891" y="45134"/>
                    </a:cubicBezTo>
                    <a:cubicBezTo>
                      <a:pt x="19012" y="43791"/>
                      <a:pt x="18997" y="43733"/>
                      <a:pt x="19454" y="42207"/>
                    </a:cubicBezTo>
                    <a:cubicBezTo>
                      <a:pt x="19385" y="42067"/>
                      <a:pt x="19302" y="42007"/>
                      <a:pt x="19215" y="42007"/>
                    </a:cubicBezTo>
                    <a:cubicBezTo>
                      <a:pt x="18911" y="42007"/>
                      <a:pt x="18549" y="42720"/>
                      <a:pt x="18507" y="43262"/>
                    </a:cubicBezTo>
                    <a:cubicBezTo>
                      <a:pt x="18440" y="44155"/>
                      <a:pt x="18521" y="43963"/>
                      <a:pt x="18372" y="44715"/>
                    </a:cubicBezTo>
                    <a:cubicBezTo>
                      <a:pt x="17530" y="44345"/>
                      <a:pt x="17109" y="43999"/>
                      <a:pt x="16459" y="43154"/>
                    </a:cubicBezTo>
                    <a:lnTo>
                      <a:pt x="16459" y="43154"/>
                    </a:lnTo>
                    <a:cubicBezTo>
                      <a:pt x="16040" y="42962"/>
                      <a:pt x="15745" y="42644"/>
                      <a:pt x="15544" y="42233"/>
                    </a:cubicBezTo>
                    <a:lnTo>
                      <a:pt x="15544" y="42233"/>
                    </a:lnTo>
                    <a:lnTo>
                      <a:pt x="15546" y="42235"/>
                    </a:lnTo>
                    <a:cubicBezTo>
                      <a:pt x="15374" y="42100"/>
                      <a:pt x="15202" y="41965"/>
                      <a:pt x="15007" y="41810"/>
                    </a:cubicBezTo>
                    <a:cubicBezTo>
                      <a:pt x="15371" y="40720"/>
                      <a:pt x="16055" y="39870"/>
                      <a:pt x="16816" y="38936"/>
                    </a:cubicBezTo>
                    <a:lnTo>
                      <a:pt x="16816" y="38936"/>
                    </a:lnTo>
                    <a:cubicBezTo>
                      <a:pt x="16197" y="39032"/>
                      <a:pt x="16106" y="39045"/>
                      <a:pt x="15985" y="39220"/>
                    </a:cubicBezTo>
                    <a:cubicBezTo>
                      <a:pt x="14910" y="40775"/>
                      <a:pt x="14995" y="40816"/>
                      <a:pt x="14676" y="41532"/>
                    </a:cubicBezTo>
                    <a:cubicBezTo>
                      <a:pt x="13673" y="40834"/>
                      <a:pt x="12929" y="40029"/>
                      <a:pt x="12827" y="38728"/>
                    </a:cubicBezTo>
                    <a:cubicBezTo>
                      <a:pt x="13564" y="37729"/>
                      <a:pt x="14603" y="37053"/>
                      <a:pt x="15701" y="36532"/>
                    </a:cubicBezTo>
                    <a:cubicBezTo>
                      <a:pt x="15696" y="36296"/>
                      <a:pt x="15587" y="36241"/>
                      <a:pt x="15486" y="36241"/>
                    </a:cubicBezTo>
                    <a:cubicBezTo>
                      <a:pt x="15450" y="36241"/>
                      <a:pt x="15415" y="36248"/>
                      <a:pt x="15386" y="36256"/>
                    </a:cubicBezTo>
                    <a:cubicBezTo>
                      <a:pt x="15063" y="36353"/>
                      <a:pt x="14724" y="36450"/>
                      <a:pt x="14443" y="36628"/>
                    </a:cubicBezTo>
                    <a:cubicBezTo>
                      <a:pt x="13844" y="37006"/>
                      <a:pt x="13253" y="37403"/>
                      <a:pt x="12912" y="38056"/>
                    </a:cubicBezTo>
                    <a:cubicBezTo>
                      <a:pt x="12554" y="37807"/>
                      <a:pt x="12608" y="37539"/>
                      <a:pt x="12655" y="37199"/>
                    </a:cubicBezTo>
                    <a:cubicBezTo>
                      <a:pt x="13406" y="36292"/>
                      <a:pt x="14653" y="36133"/>
                      <a:pt x="15642" y="35567"/>
                    </a:cubicBezTo>
                    <a:cubicBezTo>
                      <a:pt x="15600" y="35371"/>
                      <a:pt x="15488" y="35322"/>
                      <a:pt x="15382" y="35322"/>
                    </a:cubicBezTo>
                    <a:cubicBezTo>
                      <a:pt x="15350" y="35322"/>
                      <a:pt x="15318" y="35327"/>
                      <a:pt x="15289" y="35333"/>
                    </a:cubicBezTo>
                    <a:cubicBezTo>
                      <a:pt x="14295" y="35544"/>
                      <a:pt x="14430" y="35541"/>
                      <a:pt x="12713" y="36482"/>
                    </a:cubicBezTo>
                    <a:cubicBezTo>
                      <a:pt x="12648" y="36032"/>
                      <a:pt x="12648" y="36032"/>
                      <a:pt x="12776" y="35569"/>
                    </a:cubicBezTo>
                    <a:cubicBezTo>
                      <a:pt x="13676" y="35054"/>
                      <a:pt x="14726" y="34881"/>
                      <a:pt x="15786" y="34573"/>
                    </a:cubicBezTo>
                    <a:cubicBezTo>
                      <a:pt x="15668" y="34428"/>
                      <a:pt x="15605" y="34281"/>
                      <a:pt x="15536" y="34279"/>
                    </a:cubicBezTo>
                    <a:cubicBezTo>
                      <a:pt x="15386" y="34273"/>
                      <a:pt x="15265" y="34269"/>
                      <a:pt x="15159" y="34269"/>
                    </a:cubicBezTo>
                    <a:cubicBezTo>
                      <a:pt x="14626" y="34269"/>
                      <a:pt x="14487" y="34368"/>
                      <a:pt x="13028" y="34874"/>
                    </a:cubicBezTo>
                    <a:cubicBezTo>
                      <a:pt x="12764" y="34662"/>
                      <a:pt x="13055" y="34462"/>
                      <a:pt x="13039" y="34256"/>
                    </a:cubicBezTo>
                    <a:cubicBezTo>
                      <a:pt x="13024" y="34072"/>
                      <a:pt x="13087" y="33884"/>
                      <a:pt x="13108" y="33754"/>
                    </a:cubicBezTo>
                    <a:cubicBezTo>
                      <a:pt x="13485" y="33300"/>
                      <a:pt x="13772" y="33375"/>
                      <a:pt x="15639" y="33309"/>
                    </a:cubicBezTo>
                    <a:cubicBezTo>
                      <a:pt x="15752" y="33052"/>
                      <a:pt x="15574" y="32985"/>
                      <a:pt x="15454" y="32969"/>
                    </a:cubicBezTo>
                    <a:cubicBezTo>
                      <a:pt x="15207" y="32937"/>
                      <a:pt x="15001" y="32923"/>
                      <a:pt x="14815" y="32923"/>
                    </a:cubicBezTo>
                    <a:cubicBezTo>
                      <a:pt x="14355" y="32923"/>
                      <a:pt x="14018" y="33006"/>
                      <a:pt x="13485" y="33085"/>
                    </a:cubicBezTo>
                    <a:cubicBezTo>
                      <a:pt x="13181" y="32861"/>
                      <a:pt x="13284" y="32637"/>
                      <a:pt x="13383" y="32438"/>
                    </a:cubicBezTo>
                    <a:cubicBezTo>
                      <a:pt x="13565" y="32070"/>
                      <a:pt x="13902" y="31897"/>
                      <a:pt x="14375" y="31794"/>
                    </a:cubicBezTo>
                    <a:cubicBezTo>
                      <a:pt x="14764" y="31879"/>
                      <a:pt x="15203" y="31972"/>
                      <a:pt x="15703" y="31972"/>
                    </a:cubicBezTo>
                    <a:cubicBezTo>
                      <a:pt x="15855" y="31972"/>
                      <a:pt x="16012" y="31963"/>
                      <a:pt x="16175" y="31944"/>
                    </a:cubicBezTo>
                    <a:cubicBezTo>
                      <a:pt x="16072" y="31816"/>
                      <a:pt x="16033" y="31726"/>
                      <a:pt x="15965" y="31692"/>
                    </a:cubicBezTo>
                    <a:cubicBezTo>
                      <a:pt x="15446" y="31431"/>
                      <a:pt x="15137" y="31482"/>
                      <a:pt x="14084" y="31470"/>
                    </a:cubicBezTo>
                    <a:cubicBezTo>
                      <a:pt x="14017" y="30965"/>
                      <a:pt x="14017" y="30965"/>
                      <a:pt x="14256" y="30501"/>
                    </a:cubicBezTo>
                    <a:cubicBezTo>
                      <a:pt x="14341" y="30494"/>
                      <a:pt x="14361" y="30482"/>
                      <a:pt x="14399" y="30482"/>
                    </a:cubicBezTo>
                    <a:cubicBezTo>
                      <a:pt x="14499" y="30482"/>
                      <a:pt x="14727" y="30564"/>
                      <a:pt x="16560" y="31030"/>
                    </a:cubicBezTo>
                    <a:cubicBezTo>
                      <a:pt x="16632" y="31048"/>
                      <a:pt x="16705" y="31066"/>
                      <a:pt x="16779" y="31066"/>
                    </a:cubicBezTo>
                    <a:cubicBezTo>
                      <a:pt x="16890" y="31066"/>
                      <a:pt x="17001" y="31025"/>
                      <a:pt x="17109" y="30885"/>
                    </a:cubicBezTo>
                    <a:cubicBezTo>
                      <a:pt x="16416" y="30026"/>
                      <a:pt x="15282" y="30357"/>
                      <a:pt x="14421" y="29930"/>
                    </a:cubicBezTo>
                    <a:cubicBezTo>
                      <a:pt x="14382" y="29384"/>
                      <a:pt x="14761" y="29023"/>
                      <a:pt x="14928" y="28572"/>
                    </a:cubicBezTo>
                    <a:cubicBezTo>
                      <a:pt x="15032" y="28572"/>
                      <a:pt x="15122" y="28556"/>
                      <a:pt x="15195" y="28556"/>
                    </a:cubicBezTo>
                    <a:cubicBezTo>
                      <a:pt x="15237" y="28556"/>
                      <a:pt x="15273" y="28561"/>
                      <a:pt x="15304" y="28577"/>
                    </a:cubicBezTo>
                    <a:cubicBezTo>
                      <a:pt x="16111" y="29016"/>
                      <a:pt x="16837" y="29569"/>
                      <a:pt x="17507" y="30193"/>
                    </a:cubicBezTo>
                    <a:cubicBezTo>
                      <a:pt x="17662" y="30340"/>
                      <a:pt x="17757" y="30554"/>
                      <a:pt x="17893" y="30758"/>
                    </a:cubicBezTo>
                    <a:cubicBezTo>
                      <a:pt x="17304" y="31547"/>
                      <a:pt x="15626" y="32708"/>
                      <a:pt x="16281" y="35982"/>
                    </a:cubicBezTo>
                    <a:cubicBezTo>
                      <a:pt x="16671" y="37940"/>
                      <a:pt x="17598" y="40104"/>
                      <a:pt x="19305" y="41321"/>
                    </a:cubicBezTo>
                    <a:cubicBezTo>
                      <a:pt x="19969" y="41794"/>
                      <a:pt x="20864" y="42066"/>
                      <a:pt x="21791" y="42066"/>
                    </a:cubicBezTo>
                    <a:cubicBezTo>
                      <a:pt x="23581" y="42066"/>
                      <a:pt x="25487" y="41048"/>
                      <a:pt x="26051" y="38494"/>
                    </a:cubicBezTo>
                    <a:cubicBezTo>
                      <a:pt x="26722" y="35457"/>
                      <a:pt x="25133" y="32290"/>
                      <a:pt x="23166" y="30905"/>
                    </a:cubicBezTo>
                    <a:cubicBezTo>
                      <a:pt x="22277" y="30279"/>
                      <a:pt x="21455" y="30042"/>
                      <a:pt x="20636" y="30042"/>
                    </a:cubicBezTo>
                    <a:cubicBezTo>
                      <a:pt x="19901" y="30042"/>
                      <a:pt x="19168" y="30233"/>
                      <a:pt x="18393" y="30504"/>
                    </a:cubicBezTo>
                    <a:cubicBezTo>
                      <a:pt x="17450" y="29320"/>
                      <a:pt x="17728" y="29393"/>
                      <a:pt x="15352" y="28003"/>
                    </a:cubicBezTo>
                    <a:cubicBezTo>
                      <a:pt x="15986" y="27002"/>
                      <a:pt x="16814" y="26468"/>
                      <a:pt x="17950" y="26468"/>
                    </a:cubicBezTo>
                    <a:close/>
                    <a:moveTo>
                      <a:pt x="73282" y="46111"/>
                    </a:moveTo>
                    <a:cubicBezTo>
                      <a:pt x="73479" y="46111"/>
                      <a:pt x="73674" y="46124"/>
                      <a:pt x="73865" y="46152"/>
                    </a:cubicBezTo>
                    <a:cubicBezTo>
                      <a:pt x="72839" y="46856"/>
                      <a:pt x="70477" y="47577"/>
                      <a:pt x="69139" y="47598"/>
                    </a:cubicBezTo>
                    <a:cubicBezTo>
                      <a:pt x="69391" y="47186"/>
                      <a:pt x="69728" y="46936"/>
                      <a:pt x="70191" y="46782"/>
                    </a:cubicBezTo>
                    <a:cubicBezTo>
                      <a:pt x="71153" y="46461"/>
                      <a:pt x="72248" y="46111"/>
                      <a:pt x="73282" y="46111"/>
                    </a:cubicBezTo>
                    <a:close/>
                    <a:moveTo>
                      <a:pt x="37397" y="45950"/>
                    </a:moveTo>
                    <a:cubicBezTo>
                      <a:pt x="37512" y="46128"/>
                      <a:pt x="37628" y="46303"/>
                      <a:pt x="37771" y="46519"/>
                    </a:cubicBezTo>
                    <a:cubicBezTo>
                      <a:pt x="36616" y="47447"/>
                      <a:pt x="37043" y="47069"/>
                      <a:pt x="36180" y="47955"/>
                    </a:cubicBezTo>
                    <a:cubicBezTo>
                      <a:pt x="35857" y="47711"/>
                      <a:pt x="35695" y="47438"/>
                      <a:pt x="35658" y="47064"/>
                    </a:cubicBezTo>
                    <a:cubicBezTo>
                      <a:pt x="36113" y="46539"/>
                      <a:pt x="36778" y="46335"/>
                      <a:pt x="37397" y="45950"/>
                    </a:cubicBezTo>
                    <a:close/>
                    <a:moveTo>
                      <a:pt x="59250" y="34178"/>
                    </a:moveTo>
                    <a:cubicBezTo>
                      <a:pt x="59587" y="34791"/>
                      <a:pt x="59368" y="34241"/>
                      <a:pt x="60050" y="36111"/>
                    </a:cubicBezTo>
                    <a:cubicBezTo>
                      <a:pt x="59789" y="36348"/>
                      <a:pt x="59417" y="36238"/>
                      <a:pt x="59118" y="36364"/>
                    </a:cubicBezTo>
                    <a:cubicBezTo>
                      <a:pt x="58082" y="36805"/>
                      <a:pt x="58685" y="36439"/>
                      <a:pt x="57149" y="37283"/>
                    </a:cubicBezTo>
                    <a:cubicBezTo>
                      <a:pt x="54972" y="39656"/>
                      <a:pt x="53948" y="42416"/>
                      <a:pt x="55667" y="45109"/>
                    </a:cubicBezTo>
                    <a:cubicBezTo>
                      <a:pt x="55485" y="45210"/>
                      <a:pt x="55296" y="45310"/>
                      <a:pt x="55110" y="45417"/>
                    </a:cubicBezTo>
                    <a:cubicBezTo>
                      <a:pt x="53982" y="46063"/>
                      <a:pt x="53949" y="47252"/>
                      <a:pt x="53357" y="48162"/>
                    </a:cubicBezTo>
                    <a:cubicBezTo>
                      <a:pt x="53001" y="47843"/>
                      <a:pt x="52740" y="47533"/>
                      <a:pt x="52582" y="47096"/>
                    </a:cubicBezTo>
                    <a:cubicBezTo>
                      <a:pt x="53064" y="46280"/>
                      <a:pt x="53810" y="45661"/>
                      <a:pt x="54409" y="44770"/>
                    </a:cubicBezTo>
                    <a:cubicBezTo>
                      <a:pt x="54298" y="44669"/>
                      <a:pt x="54195" y="44572"/>
                      <a:pt x="54140" y="44522"/>
                    </a:cubicBezTo>
                    <a:cubicBezTo>
                      <a:pt x="53486" y="44624"/>
                      <a:pt x="53255" y="45003"/>
                      <a:pt x="52375" y="46063"/>
                    </a:cubicBezTo>
                    <a:cubicBezTo>
                      <a:pt x="52131" y="45717"/>
                      <a:pt x="52121" y="45717"/>
                      <a:pt x="52137" y="45023"/>
                    </a:cubicBezTo>
                    <a:cubicBezTo>
                      <a:pt x="52635" y="44337"/>
                      <a:pt x="53521" y="44177"/>
                      <a:pt x="54155" y="43715"/>
                    </a:cubicBezTo>
                    <a:cubicBezTo>
                      <a:pt x="54161" y="43473"/>
                      <a:pt x="54062" y="43381"/>
                      <a:pt x="53893" y="43352"/>
                    </a:cubicBezTo>
                    <a:cubicBezTo>
                      <a:pt x="53846" y="43345"/>
                      <a:pt x="53801" y="43341"/>
                      <a:pt x="53756" y="43341"/>
                    </a:cubicBezTo>
                    <a:cubicBezTo>
                      <a:pt x="53324" y="43341"/>
                      <a:pt x="52924" y="43689"/>
                      <a:pt x="52064" y="44298"/>
                    </a:cubicBezTo>
                    <a:cubicBezTo>
                      <a:pt x="51874" y="43876"/>
                      <a:pt x="51931" y="43526"/>
                      <a:pt x="52036" y="43187"/>
                    </a:cubicBezTo>
                    <a:cubicBezTo>
                      <a:pt x="52633" y="42411"/>
                      <a:pt x="53682" y="42425"/>
                      <a:pt x="54337" y="41846"/>
                    </a:cubicBezTo>
                    <a:cubicBezTo>
                      <a:pt x="54310" y="41635"/>
                      <a:pt x="54186" y="41552"/>
                      <a:pt x="54005" y="41552"/>
                    </a:cubicBezTo>
                    <a:cubicBezTo>
                      <a:pt x="53565" y="41552"/>
                      <a:pt x="52786" y="42035"/>
                      <a:pt x="52210" y="42340"/>
                    </a:cubicBezTo>
                    <a:cubicBezTo>
                      <a:pt x="52076" y="41948"/>
                      <a:pt x="52204" y="41606"/>
                      <a:pt x="52385" y="41262"/>
                    </a:cubicBezTo>
                    <a:cubicBezTo>
                      <a:pt x="53011" y="40740"/>
                      <a:pt x="53897" y="40892"/>
                      <a:pt x="54562" y="40507"/>
                    </a:cubicBezTo>
                    <a:cubicBezTo>
                      <a:pt x="54559" y="40189"/>
                      <a:pt x="54409" y="40081"/>
                      <a:pt x="54139" y="40081"/>
                    </a:cubicBezTo>
                    <a:cubicBezTo>
                      <a:pt x="53824" y="40081"/>
                      <a:pt x="53348" y="40227"/>
                      <a:pt x="52753" y="40358"/>
                    </a:cubicBezTo>
                    <a:cubicBezTo>
                      <a:pt x="52531" y="40214"/>
                      <a:pt x="52675" y="40021"/>
                      <a:pt x="52966" y="39382"/>
                    </a:cubicBezTo>
                    <a:cubicBezTo>
                      <a:pt x="53240" y="39282"/>
                      <a:pt x="53516" y="39258"/>
                      <a:pt x="53791" y="39258"/>
                    </a:cubicBezTo>
                    <a:cubicBezTo>
                      <a:pt x="54039" y="39258"/>
                      <a:pt x="54285" y="39278"/>
                      <a:pt x="54527" y="39278"/>
                    </a:cubicBezTo>
                    <a:cubicBezTo>
                      <a:pt x="54769" y="39278"/>
                      <a:pt x="55006" y="39258"/>
                      <a:pt x="55236" y="39181"/>
                    </a:cubicBezTo>
                    <a:cubicBezTo>
                      <a:pt x="55311" y="38737"/>
                      <a:pt x="55022" y="38593"/>
                      <a:pt x="54408" y="38593"/>
                    </a:cubicBezTo>
                    <a:cubicBezTo>
                      <a:pt x="54115" y="38593"/>
                      <a:pt x="53748" y="38625"/>
                      <a:pt x="53311" y="38675"/>
                    </a:cubicBezTo>
                    <a:cubicBezTo>
                      <a:pt x="53379" y="38272"/>
                      <a:pt x="53541" y="37993"/>
                      <a:pt x="53863" y="37744"/>
                    </a:cubicBezTo>
                    <a:cubicBezTo>
                      <a:pt x="54482" y="37746"/>
                      <a:pt x="55027" y="38196"/>
                      <a:pt x="55733" y="38217"/>
                    </a:cubicBezTo>
                    <a:cubicBezTo>
                      <a:pt x="55751" y="38087"/>
                      <a:pt x="55771" y="37953"/>
                      <a:pt x="55782" y="37872"/>
                    </a:cubicBezTo>
                    <a:cubicBezTo>
                      <a:pt x="55381" y="37344"/>
                      <a:pt x="54758" y="37480"/>
                      <a:pt x="54347" y="37256"/>
                    </a:cubicBezTo>
                    <a:cubicBezTo>
                      <a:pt x="54220" y="37016"/>
                      <a:pt x="54300" y="36994"/>
                      <a:pt x="55005" y="36133"/>
                    </a:cubicBezTo>
                    <a:cubicBezTo>
                      <a:pt x="55912" y="36204"/>
                      <a:pt x="56279" y="37204"/>
                      <a:pt x="57286" y="37204"/>
                    </a:cubicBezTo>
                    <a:cubicBezTo>
                      <a:pt x="57288" y="37204"/>
                      <a:pt x="57290" y="37204"/>
                      <a:pt x="57292" y="37204"/>
                    </a:cubicBezTo>
                    <a:cubicBezTo>
                      <a:pt x="57150" y="37017"/>
                      <a:pt x="57150" y="36830"/>
                      <a:pt x="57149" y="36683"/>
                    </a:cubicBezTo>
                    <a:cubicBezTo>
                      <a:pt x="56825" y="36066"/>
                      <a:pt x="56268" y="35866"/>
                      <a:pt x="55681" y="35712"/>
                    </a:cubicBezTo>
                    <a:cubicBezTo>
                      <a:pt x="55848" y="35449"/>
                      <a:pt x="55550" y="35630"/>
                      <a:pt x="56915" y="34951"/>
                    </a:cubicBezTo>
                    <a:cubicBezTo>
                      <a:pt x="57698" y="35125"/>
                      <a:pt x="57912" y="35881"/>
                      <a:pt x="58404" y="36329"/>
                    </a:cubicBezTo>
                    <a:cubicBezTo>
                      <a:pt x="58539" y="36245"/>
                      <a:pt x="58629" y="36190"/>
                      <a:pt x="58735" y="36123"/>
                    </a:cubicBezTo>
                    <a:cubicBezTo>
                      <a:pt x="58730" y="35422"/>
                      <a:pt x="58100" y="35168"/>
                      <a:pt x="57683" y="34680"/>
                    </a:cubicBezTo>
                    <a:cubicBezTo>
                      <a:pt x="58469" y="34381"/>
                      <a:pt x="58046" y="34510"/>
                      <a:pt x="59250" y="34178"/>
                    </a:cubicBezTo>
                    <a:close/>
                    <a:moveTo>
                      <a:pt x="75276" y="46330"/>
                    </a:moveTo>
                    <a:cubicBezTo>
                      <a:pt x="75456" y="46330"/>
                      <a:pt x="75650" y="46359"/>
                      <a:pt x="75866" y="46428"/>
                    </a:cubicBezTo>
                    <a:cubicBezTo>
                      <a:pt x="73301" y="48364"/>
                      <a:pt x="70406" y="48834"/>
                      <a:pt x="67396" y="49155"/>
                    </a:cubicBezTo>
                    <a:cubicBezTo>
                      <a:pt x="67422" y="48776"/>
                      <a:pt x="67693" y="48758"/>
                      <a:pt x="67822" y="48614"/>
                    </a:cubicBezTo>
                    <a:cubicBezTo>
                      <a:pt x="67947" y="48474"/>
                      <a:pt x="68112" y="48371"/>
                      <a:pt x="68281" y="48235"/>
                    </a:cubicBezTo>
                    <a:cubicBezTo>
                      <a:pt x="71339" y="47667"/>
                      <a:pt x="72478" y="47566"/>
                      <a:pt x="74180" y="46669"/>
                    </a:cubicBezTo>
                    <a:cubicBezTo>
                      <a:pt x="74513" y="46492"/>
                      <a:pt x="74852" y="46330"/>
                      <a:pt x="75276" y="46330"/>
                    </a:cubicBezTo>
                    <a:close/>
                    <a:moveTo>
                      <a:pt x="78582" y="45684"/>
                    </a:moveTo>
                    <a:cubicBezTo>
                      <a:pt x="76071" y="48489"/>
                      <a:pt x="72824" y="49795"/>
                      <a:pt x="69296" y="49795"/>
                    </a:cubicBezTo>
                    <a:cubicBezTo>
                      <a:pt x="68399" y="49795"/>
                      <a:pt x="67484" y="49710"/>
                      <a:pt x="66558" y="49545"/>
                    </a:cubicBezTo>
                    <a:lnTo>
                      <a:pt x="66558" y="49545"/>
                    </a:lnTo>
                    <a:cubicBezTo>
                      <a:pt x="66633" y="49483"/>
                      <a:pt x="66722" y="49380"/>
                      <a:pt x="66776" y="49380"/>
                    </a:cubicBezTo>
                    <a:cubicBezTo>
                      <a:pt x="66779" y="49380"/>
                      <a:pt x="66783" y="49380"/>
                      <a:pt x="66787" y="49381"/>
                    </a:cubicBezTo>
                    <a:cubicBezTo>
                      <a:pt x="67089" y="49483"/>
                      <a:pt x="67391" y="49520"/>
                      <a:pt x="67691" y="49520"/>
                    </a:cubicBezTo>
                    <a:cubicBezTo>
                      <a:pt x="68293" y="49520"/>
                      <a:pt x="68891" y="49372"/>
                      <a:pt x="69480" y="49301"/>
                    </a:cubicBezTo>
                    <a:cubicBezTo>
                      <a:pt x="73199" y="48855"/>
                      <a:pt x="75493" y="47501"/>
                      <a:pt x="76673" y="46216"/>
                    </a:cubicBezTo>
                    <a:cubicBezTo>
                      <a:pt x="77282" y="46034"/>
                      <a:pt x="77881" y="45829"/>
                      <a:pt x="78582" y="45684"/>
                    </a:cubicBezTo>
                    <a:close/>
                    <a:moveTo>
                      <a:pt x="55941" y="45538"/>
                    </a:moveTo>
                    <a:cubicBezTo>
                      <a:pt x="56447" y="45879"/>
                      <a:pt x="56950" y="46215"/>
                      <a:pt x="57491" y="46580"/>
                    </a:cubicBezTo>
                    <a:cubicBezTo>
                      <a:pt x="57126" y="47085"/>
                      <a:pt x="56713" y="47581"/>
                      <a:pt x="56674" y="48234"/>
                    </a:cubicBezTo>
                    <a:cubicBezTo>
                      <a:pt x="56634" y="48865"/>
                      <a:pt x="56289" y="49472"/>
                      <a:pt x="56660" y="50207"/>
                    </a:cubicBezTo>
                    <a:cubicBezTo>
                      <a:pt x="56099" y="50108"/>
                      <a:pt x="55750" y="49919"/>
                      <a:pt x="55418" y="49686"/>
                    </a:cubicBezTo>
                    <a:cubicBezTo>
                      <a:pt x="55518" y="48669"/>
                      <a:pt x="56082" y="47843"/>
                      <a:pt x="56415" y="46970"/>
                    </a:cubicBezTo>
                    <a:cubicBezTo>
                      <a:pt x="56305" y="46848"/>
                      <a:pt x="56206" y="46798"/>
                      <a:pt x="56111" y="46798"/>
                    </a:cubicBezTo>
                    <a:cubicBezTo>
                      <a:pt x="56029" y="46798"/>
                      <a:pt x="55951" y="46835"/>
                      <a:pt x="55874" y="46895"/>
                    </a:cubicBezTo>
                    <a:cubicBezTo>
                      <a:pt x="55364" y="47291"/>
                      <a:pt x="55309" y="47897"/>
                      <a:pt x="54951" y="49432"/>
                    </a:cubicBezTo>
                    <a:cubicBezTo>
                      <a:pt x="54560" y="49314"/>
                      <a:pt x="54223" y="49094"/>
                      <a:pt x="53957" y="48714"/>
                    </a:cubicBezTo>
                    <a:cubicBezTo>
                      <a:pt x="54502" y="47582"/>
                      <a:pt x="55086" y="46484"/>
                      <a:pt x="55941" y="45538"/>
                    </a:cubicBezTo>
                    <a:close/>
                    <a:moveTo>
                      <a:pt x="65105" y="33130"/>
                    </a:moveTo>
                    <a:cubicBezTo>
                      <a:pt x="65359" y="33156"/>
                      <a:pt x="65645" y="33184"/>
                      <a:pt x="65919" y="33212"/>
                    </a:cubicBezTo>
                    <a:cubicBezTo>
                      <a:pt x="65962" y="33708"/>
                      <a:pt x="66077" y="33114"/>
                      <a:pt x="65217" y="34652"/>
                    </a:cubicBezTo>
                    <a:cubicBezTo>
                      <a:pt x="65108" y="34849"/>
                      <a:pt x="65057" y="35084"/>
                      <a:pt x="65279" y="35331"/>
                    </a:cubicBezTo>
                    <a:cubicBezTo>
                      <a:pt x="65898" y="34901"/>
                      <a:pt x="65846" y="34019"/>
                      <a:pt x="66471" y="33558"/>
                    </a:cubicBezTo>
                    <a:cubicBezTo>
                      <a:pt x="66484" y="33558"/>
                      <a:pt x="66496" y="33558"/>
                      <a:pt x="66508" y="33558"/>
                    </a:cubicBezTo>
                    <a:cubicBezTo>
                      <a:pt x="66865" y="33558"/>
                      <a:pt x="67143" y="33774"/>
                      <a:pt x="67444" y="34005"/>
                    </a:cubicBezTo>
                    <a:cubicBezTo>
                      <a:pt x="67211" y="34653"/>
                      <a:pt x="66586" y="35044"/>
                      <a:pt x="66540" y="35725"/>
                    </a:cubicBezTo>
                    <a:cubicBezTo>
                      <a:pt x="66535" y="35789"/>
                      <a:pt x="66604" y="35855"/>
                      <a:pt x="66644" y="35926"/>
                    </a:cubicBezTo>
                    <a:cubicBezTo>
                      <a:pt x="67076" y="35909"/>
                      <a:pt x="67147" y="35531"/>
                      <a:pt x="67317" y="35252"/>
                    </a:cubicBezTo>
                    <a:cubicBezTo>
                      <a:pt x="67475" y="34994"/>
                      <a:pt x="67640" y="34739"/>
                      <a:pt x="67827" y="34442"/>
                    </a:cubicBezTo>
                    <a:cubicBezTo>
                      <a:pt x="68282" y="34600"/>
                      <a:pt x="68471" y="34937"/>
                      <a:pt x="68620" y="35368"/>
                    </a:cubicBezTo>
                    <a:cubicBezTo>
                      <a:pt x="67570" y="36470"/>
                      <a:pt x="67254" y="36647"/>
                      <a:pt x="67667" y="36962"/>
                    </a:cubicBezTo>
                    <a:cubicBezTo>
                      <a:pt x="68170" y="36892"/>
                      <a:pt x="68321" y="36279"/>
                      <a:pt x="68779" y="36111"/>
                    </a:cubicBezTo>
                    <a:cubicBezTo>
                      <a:pt x="69012" y="36444"/>
                      <a:pt x="69018" y="36443"/>
                      <a:pt x="69040" y="36858"/>
                    </a:cubicBezTo>
                    <a:cubicBezTo>
                      <a:pt x="68754" y="37107"/>
                      <a:pt x="68443" y="37378"/>
                      <a:pt x="68169" y="37616"/>
                    </a:cubicBezTo>
                    <a:cubicBezTo>
                      <a:pt x="68089" y="37879"/>
                      <a:pt x="68119" y="38042"/>
                      <a:pt x="68447" y="38128"/>
                    </a:cubicBezTo>
                    <a:cubicBezTo>
                      <a:pt x="68676" y="38004"/>
                      <a:pt x="68965" y="37850"/>
                      <a:pt x="69239" y="37703"/>
                    </a:cubicBezTo>
                    <a:cubicBezTo>
                      <a:pt x="69516" y="37858"/>
                      <a:pt x="69470" y="38089"/>
                      <a:pt x="69443" y="38376"/>
                    </a:cubicBezTo>
                    <a:cubicBezTo>
                      <a:pt x="69177" y="38493"/>
                      <a:pt x="68883" y="38624"/>
                      <a:pt x="68541" y="38775"/>
                    </a:cubicBezTo>
                    <a:cubicBezTo>
                      <a:pt x="68592" y="38953"/>
                      <a:pt x="68630" y="39084"/>
                      <a:pt x="68681" y="39258"/>
                    </a:cubicBezTo>
                    <a:cubicBezTo>
                      <a:pt x="69012" y="39194"/>
                      <a:pt x="69300" y="39141"/>
                      <a:pt x="69640" y="39076"/>
                    </a:cubicBezTo>
                    <a:cubicBezTo>
                      <a:pt x="69709" y="39338"/>
                      <a:pt x="69773" y="39583"/>
                      <a:pt x="69838" y="39833"/>
                    </a:cubicBezTo>
                    <a:cubicBezTo>
                      <a:pt x="69427" y="40076"/>
                      <a:pt x="68868" y="39891"/>
                      <a:pt x="68574" y="40426"/>
                    </a:cubicBezTo>
                    <a:cubicBezTo>
                      <a:pt x="68627" y="40518"/>
                      <a:pt x="68697" y="40640"/>
                      <a:pt x="68785" y="40793"/>
                    </a:cubicBezTo>
                    <a:cubicBezTo>
                      <a:pt x="69137" y="40754"/>
                      <a:pt x="69466" y="40715"/>
                      <a:pt x="69815" y="40676"/>
                    </a:cubicBezTo>
                    <a:cubicBezTo>
                      <a:pt x="70101" y="41030"/>
                      <a:pt x="70188" y="41422"/>
                      <a:pt x="70162" y="41842"/>
                    </a:cubicBezTo>
                    <a:cubicBezTo>
                      <a:pt x="70054" y="41959"/>
                      <a:pt x="69937" y="41989"/>
                      <a:pt x="69816" y="41989"/>
                    </a:cubicBezTo>
                    <a:cubicBezTo>
                      <a:pt x="69686" y="41989"/>
                      <a:pt x="69551" y="41954"/>
                      <a:pt x="69422" y="41954"/>
                    </a:cubicBezTo>
                    <a:cubicBezTo>
                      <a:pt x="69416" y="41954"/>
                      <a:pt x="69410" y="41954"/>
                      <a:pt x="69404" y="41954"/>
                    </a:cubicBezTo>
                    <a:cubicBezTo>
                      <a:pt x="69392" y="41954"/>
                      <a:pt x="69380" y="41954"/>
                      <a:pt x="69368" y="41954"/>
                    </a:cubicBezTo>
                    <a:cubicBezTo>
                      <a:pt x="69225" y="41954"/>
                      <a:pt x="69077" y="41930"/>
                      <a:pt x="68931" y="41930"/>
                    </a:cubicBezTo>
                    <a:cubicBezTo>
                      <a:pt x="68756" y="41930"/>
                      <a:pt x="68585" y="41965"/>
                      <a:pt x="68427" y="42121"/>
                    </a:cubicBezTo>
                    <a:cubicBezTo>
                      <a:pt x="68488" y="42217"/>
                      <a:pt x="68546" y="42308"/>
                      <a:pt x="68616" y="42417"/>
                    </a:cubicBezTo>
                    <a:cubicBezTo>
                      <a:pt x="69177" y="42461"/>
                      <a:pt x="69739" y="42505"/>
                      <a:pt x="70282" y="42547"/>
                    </a:cubicBezTo>
                    <a:cubicBezTo>
                      <a:pt x="70396" y="43266"/>
                      <a:pt x="70396" y="43266"/>
                      <a:pt x="70111" y="44168"/>
                    </a:cubicBezTo>
                    <a:cubicBezTo>
                      <a:pt x="69630" y="43770"/>
                      <a:pt x="69203" y="43318"/>
                      <a:pt x="68810" y="43318"/>
                    </a:cubicBezTo>
                    <a:cubicBezTo>
                      <a:pt x="68685" y="43318"/>
                      <a:pt x="68564" y="43363"/>
                      <a:pt x="68445" y="43470"/>
                    </a:cubicBezTo>
                    <a:cubicBezTo>
                      <a:pt x="68365" y="43777"/>
                      <a:pt x="68502" y="43777"/>
                      <a:pt x="69949" y="44553"/>
                    </a:cubicBezTo>
                    <a:cubicBezTo>
                      <a:pt x="69908" y="45075"/>
                      <a:pt x="69595" y="45414"/>
                      <a:pt x="69424" y="45769"/>
                    </a:cubicBezTo>
                    <a:cubicBezTo>
                      <a:pt x="69384" y="45780"/>
                      <a:pt x="69349" y="45785"/>
                      <a:pt x="69317" y="45785"/>
                    </a:cubicBezTo>
                    <a:cubicBezTo>
                      <a:pt x="68960" y="45785"/>
                      <a:pt x="69040" y="45094"/>
                      <a:pt x="67950" y="44589"/>
                    </a:cubicBezTo>
                    <a:cubicBezTo>
                      <a:pt x="67852" y="44543"/>
                      <a:pt x="67749" y="44509"/>
                      <a:pt x="67649" y="44509"/>
                    </a:cubicBezTo>
                    <a:cubicBezTo>
                      <a:pt x="67503" y="44509"/>
                      <a:pt x="67365" y="44582"/>
                      <a:pt x="67266" y="44801"/>
                    </a:cubicBezTo>
                    <a:cubicBezTo>
                      <a:pt x="67734" y="45358"/>
                      <a:pt x="68640" y="45486"/>
                      <a:pt x="68856" y="46308"/>
                    </a:cubicBezTo>
                    <a:cubicBezTo>
                      <a:pt x="68644" y="46686"/>
                      <a:pt x="68962" y="46380"/>
                      <a:pt x="67703" y="47471"/>
                    </a:cubicBezTo>
                    <a:cubicBezTo>
                      <a:pt x="67375" y="47432"/>
                      <a:pt x="67314" y="47248"/>
                      <a:pt x="67279" y="47062"/>
                    </a:cubicBezTo>
                    <a:cubicBezTo>
                      <a:pt x="67167" y="46458"/>
                      <a:pt x="66660" y="45538"/>
                      <a:pt x="66068" y="45538"/>
                    </a:cubicBezTo>
                    <a:cubicBezTo>
                      <a:pt x="66032" y="45538"/>
                      <a:pt x="65995" y="45542"/>
                      <a:pt x="65958" y="45549"/>
                    </a:cubicBezTo>
                    <a:cubicBezTo>
                      <a:pt x="65910" y="45631"/>
                      <a:pt x="65855" y="45723"/>
                      <a:pt x="65781" y="45849"/>
                    </a:cubicBezTo>
                    <a:cubicBezTo>
                      <a:pt x="66197" y="46507"/>
                      <a:pt x="66891" y="47007"/>
                      <a:pt x="67023" y="47883"/>
                    </a:cubicBezTo>
                    <a:cubicBezTo>
                      <a:pt x="66595" y="48349"/>
                      <a:pt x="66055" y="48572"/>
                      <a:pt x="65517" y="48783"/>
                    </a:cubicBezTo>
                    <a:cubicBezTo>
                      <a:pt x="65110" y="47981"/>
                      <a:pt x="65156" y="47025"/>
                      <a:pt x="64443" y="46437"/>
                    </a:cubicBezTo>
                    <a:cubicBezTo>
                      <a:pt x="64163" y="46562"/>
                      <a:pt x="64153" y="46770"/>
                      <a:pt x="64213" y="46936"/>
                    </a:cubicBezTo>
                    <a:cubicBezTo>
                      <a:pt x="64630" y="48094"/>
                      <a:pt x="64993" y="48535"/>
                      <a:pt x="65215" y="48882"/>
                    </a:cubicBezTo>
                    <a:cubicBezTo>
                      <a:pt x="64840" y="49127"/>
                      <a:pt x="64488" y="49205"/>
                      <a:pt x="64105" y="49279"/>
                    </a:cubicBezTo>
                    <a:cubicBezTo>
                      <a:pt x="63718" y="48893"/>
                      <a:pt x="63492" y="47577"/>
                      <a:pt x="63311" y="47025"/>
                    </a:cubicBezTo>
                    <a:cubicBezTo>
                      <a:pt x="63267" y="46895"/>
                      <a:pt x="63141" y="46793"/>
                      <a:pt x="63048" y="46673"/>
                    </a:cubicBezTo>
                    <a:cubicBezTo>
                      <a:pt x="62907" y="46738"/>
                      <a:pt x="62809" y="46783"/>
                      <a:pt x="62686" y="46839"/>
                    </a:cubicBezTo>
                    <a:cubicBezTo>
                      <a:pt x="62442" y="47804"/>
                      <a:pt x="63011" y="48499"/>
                      <a:pt x="63508" y="49277"/>
                    </a:cubicBezTo>
                    <a:cubicBezTo>
                      <a:pt x="63383" y="49347"/>
                      <a:pt x="63267" y="49457"/>
                      <a:pt x="63137" y="49482"/>
                    </a:cubicBezTo>
                    <a:cubicBezTo>
                      <a:pt x="59403" y="50194"/>
                      <a:pt x="58277" y="50421"/>
                      <a:pt x="57733" y="50421"/>
                    </a:cubicBezTo>
                    <a:cubicBezTo>
                      <a:pt x="57512" y="50421"/>
                      <a:pt x="57387" y="50383"/>
                      <a:pt x="57223" y="50326"/>
                    </a:cubicBezTo>
                    <a:cubicBezTo>
                      <a:pt x="57126" y="49324"/>
                      <a:pt x="57126" y="49324"/>
                      <a:pt x="57923" y="46733"/>
                    </a:cubicBezTo>
                    <a:cubicBezTo>
                      <a:pt x="58241" y="46769"/>
                      <a:pt x="58570" y="46811"/>
                      <a:pt x="58898" y="46838"/>
                    </a:cubicBezTo>
                    <a:cubicBezTo>
                      <a:pt x="59110" y="46855"/>
                      <a:pt x="59322" y="46864"/>
                      <a:pt x="59535" y="46864"/>
                    </a:cubicBezTo>
                    <a:cubicBezTo>
                      <a:pt x="61704" y="46864"/>
                      <a:pt x="63924" y="46000"/>
                      <a:pt x="65577" y="44915"/>
                    </a:cubicBezTo>
                    <a:cubicBezTo>
                      <a:pt x="69803" y="42142"/>
                      <a:pt x="68935" y="35522"/>
                      <a:pt x="63742" y="35522"/>
                    </a:cubicBezTo>
                    <a:cubicBezTo>
                      <a:pt x="63019" y="35522"/>
                      <a:pt x="62211" y="35651"/>
                      <a:pt x="61322" y="35936"/>
                    </a:cubicBezTo>
                    <a:cubicBezTo>
                      <a:pt x="61080" y="36014"/>
                      <a:pt x="60815" y="36022"/>
                      <a:pt x="60572" y="36061"/>
                    </a:cubicBezTo>
                    <a:cubicBezTo>
                      <a:pt x="60328" y="35402"/>
                      <a:pt x="60106" y="34803"/>
                      <a:pt x="59870" y="34146"/>
                    </a:cubicBezTo>
                    <a:cubicBezTo>
                      <a:pt x="60381" y="33774"/>
                      <a:pt x="59967" y="33922"/>
                      <a:pt x="61345" y="33536"/>
                    </a:cubicBezTo>
                    <a:lnTo>
                      <a:pt x="61345" y="33536"/>
                    </a:lnTo>
                    <a:cubicBezTo>
                      <a:pt x="61200" y="34872"/>
                      <a:pt x="61171" y="35492"/>
                      <a:pt x="61651" y="35492"/>
                    </a:cubicBezTo>
                    <a:cubicBezTo>
                      <a:pt x="61667" y="35492"/>
                      <a:pt x="61684" y="35491"/>
                      <a:pt x="61702" y="35490"/>
                    </a:cubicBezTo>
                    <a:cubicBezTo>
                      <a:pt x="61941" y="34843"/>
                      <a:pt x="61666" y="34153"/>
                      <a:pt x="61775" y="33446"/>
                    </a:cubicBezTo>
                    <a:cubicBezTo>
                      <a:pt x="61848" y="33427"/>
                      <a:pt x="61918" y="33420"/>
                      <a:pt x="61986" y="33420"/>
                    </a:cubicBezTo>
                    <a:cubicBezTo>
                      <a:pt x="62233" y="33420"/>
                      <a:pt x="62457" y="33519"/>
                      <a:pt x="62702" y="33558"/>
                    </a:cubicBezTo>
                    <a:cubicBezTo>
                      <a:pt x="62725" y="33653"/>
                      <a:pt x="62795" y="33768"/>
                      <a:pt x="62771" y="33858"/>
                    </a:cubicBezTo>
                    <a:cubicBezTo>
                      <a:pt x="62637" y="34352"/>
                      <a:pt x="62553" y="34827"/>
                      <a:pt x="62989" y="35252"/>
                    </a:cubicBezTo>
                    <a:cubicBezTo>
                      <a:pt x="63086" y="35208"/>
                      <a:pt x="63183" y="35163"/>
                      <a:pt x="63327" y="35098"/>
                    </a:cubicBezTo>
                    <a:lnTo>
                      <a:pt x="63327" y="33517"/>
                    </a:lnTo>
                    <a:cubicBezTo>
                      <a:pt x="63642" y="33265"/>
                      <a:pt x="63959" y="33131"/>
                      <a:pt x="64330" y="33131"/>
                    </a:cubicBezTo>
                    <a:cubicBezTo>
                      <a:pt x="64433" y="33131"/>
                      <a:pt x="64539" y="33141"/>
                      <a:pt x="64651" y="33162"/>
                    </a:cubicBezTo>
                    <a:cubicBezTo>
                      <a:pt x="64507" y="33819"/>
                      <a:pt x="63907" y="34269"/>
                      <a:pt x="63999" y="34955"/>
                    </a:cubicBezTo>
                    <a:cubicBezTo>
                      <a:pt x="64004" y="35005"/>
                      <a:pt x="64090" y="35045"/>
                      <a:pt x="64190" y="35136"/>
                    </a:cubicBezTo>
                    <a:cubicBezTo>
                      <a:pt x="64604" y="34531"/>
                      <a:pt x="64698" y="33795"/>
                      <a:pt x="65105" y="33130"/>
                    </a:cubicBezTo>
                    <a:close/>
                    <a:moveTo>
                      <a:pt x="37985" y="47015"/>
                    </a:moveTo>
                    <a:cubicBezTo>
                      <a:pt x="38317" y="47299"/>
                      <a:pt x="38614" y="47527"/>
                      <a:pt x="38639" y="47948"/>
                    </a:cubicBezTo>
                    <a:cubicBezTo>
                      <a:pt x="38963" y="48074"/>
                      <a:pt x="39188" y="48298"/>
                      <a:pt x="39304" y="48625"/>
                    </a:cubicBezTo>
                    <a:lnTo>
                      <a:pt x="39304" y="48625"/>
                    </a:lnTo>
                    <a:cubicBezTo>
                      <a:pt x="39300" y="48625"/>
                      <a:pt x="39295" y="48625"/>
                      <a:pt x="39290" y="48625"/>
                    </a:cubicBezTo>
                    <a:cubicBezTo>
                      <a:pt x="38595" y="48625"/>
                      <a:pt x="38435" y="49215"/>
                      <a:pt x="37832" y="50440"/>
                    </a:cubicBezTo>
                    <a:cubicBezTo>
                      <a:pt x="37677" y="50242"/>
                      <a:pt x="37566" y="50099"/>
                      <a:pt x="37452" y="49954"/>
                    </a:cubicBezTo>
                    <a:cubicBezTo>
                      <a:pt x="37640" y="48997"/>
                      <a:pt x="38614" y="48682"/>
                      <a:pt x="38635" y="47953"/>
                    </a:cubicBezTo>
                    <a:cubicBezTo>
                      <a:pt x="38577" y="47945"/>
                      <a:pt x="38521" y="47941"/>
                      <a:pt x="38468" y="47941"/>
                    </a:cubicBezTo>
                    <a:cubicBezTo>
                      <a:pt x="37609" y="47941"/>
                      <a:pt x="37515" y="48954"/>
                      <a:pt x="36929" y="49269"/>
                    </a:cubicBezTo>
                    <a:cubicBezTo>
                      <a:pt x="36760" y="49010"/>
                      <a:pt x="36599" y="48766"/>
                      <a:pt x="36429" y="48506"/>
                    </a:cubicBezTo>
                    <a:cubicBezTo>
                      <a:pt x="36891" y="47924"/>
                      <a:pt x="37432" y="47471"/>
                      <a:pt x="37985" y="47015"/>
                    </a:cubicBezTo>
                    <a:close/>
                    <a:moveTo>
                      <a:pt x="39337" y="48661"/>
                    </a:moveTo>
                    <a:cubicBezTo>
                      <a:pt x="39843" y="48908"/>
                      <a:pt x="40268" y="49262"/>
                      <a:pt x="40648" y="49616"/>
                    </a:cubicBezTo>
                    <a:cubicBezTo>
                      <a:pt x="40101" y="51510"/>
                      <a:pt x="40248" y="50753"/>
                      <a:pt x="40151" y="52474"/>
                    </a:cubicBezTo>
                    <a:cubicBezTo>
                      <a:pt x="39875" y="52276"/>
                      <a:pt x="39662" y="52124"/>
                      <a:pt x="39425" y="51955"/>
                    </a:cubicBezTo>
                    <a:cubicBezTo>
                      <a:pt x="39539" y="51150"/>
                      <a:pt x="40006" y="50467"/>
                      <a:pt x="40131" y="49691"/>
                    </a:cubicBezTo>
                    <a:cubicBezTo>
                      <a:pt x="40029" y="49577"/>
                      <a:pt x="39934" y="49527"/>
                      <a:pt x="39845" y="49527"/>
                    </a:cubicBezTo>
                    <a:cubicBezTo>
                      <a:pt x="39389" y="49527"/>
                      <a:pt x="39092" y="50818"/>
                      <a:pt x="38946" y="51305"/>
                    </a:cubicBezTo>
                    <a:cubicBezTo>
                      <a:pt x="38896" y="51317"/>
                      <a:pt x="38851" y="51323"/>
                      <a:pt x="38810" y="51323"/>
                    </a:cubicBezTo>
                    <a:cubicBezTo>
                      <a:pt x="38564" y="51323"/>
                      <a:pt x="38475" y="51113"/>
                      <a:pt x="38394" y="50834"/>
                    </a:cubicBezTo>
                    <a:cubicBezTo>
                      <a:pt x="38872" y="49364"/>
                      <a:pt x="39413" y="49538"/>
                      <a:pt x="39337" y="48661"/>
                    </a:cubicBezTo>
                    <a:close/>
                    <a:moveTo>
                      <a:pt x="41262" y="49883"/>
                    </a:moveTo>
                    <a:cubicBezTo>
                      <a:pt x="41460" y="49982"/>
                      <a:pt x="41626" y="50063"/>
                      <a:pt x="41811" y="50156"/>
                    </a:cubicBezTo>
                    <a:cubicBezTo>
                      <a:pt x="41370" y="51116"/>
                      <a:pt x="41624" y="52103"/>
                      <a:pt x="41567" y="53126"/>
                    </a:cubicBezTo>
                    <a:cubicBezTo>
                      <a:pt x="41072" y="53021"/>
                      <a:pt x="40695" y="52852"/>
                      <a:pt x="40545" y="52317"/>
                    </a:cubicBezTo>
                    <a:cubicBezTo>
                      <a:pt x="40789" y="51539"/>
                      <a:pt x="40730" y="50635"/>
                      <a:pt x="41262" y="49883"/>
                    </a:cubicBezTo>
                    <a:close/>
                    <a:moveTo>
                      <a:pt x="48607" y="39968"/>
                    </a:moveTo>
                    <a:cubicBezTo>
                      <a:pt x="48833" y="40330"/>
                      <a:pt x="49029" y="40646"/>
                      <a:pt x="49260" y="41017"/>
                    </a:cubicBezTo>
                    <a:cubicBezTo>
                      <a:pt x="49081" y="41121"/>
                      <a:pt x="48968" y="41230"/>
                      <a:pt x="48838" y="41255"/>
                    </a:cubicBezTo>
                    <a:cubicBezTo>
                      <a:pt x="48306" y="41361"/>
                      <a:pt x="47822" y="41557"/>
                      <a:pt x="47416" y="41882"/>
                    </a:cubicBezTo>
                    <a:cubicBezTo>
                      <a:pt x="47297" y="42303"/>
                      <a:pt x="47297" y="42303"/>
                      <a:pt x="47452" y="42620"/>
                    </a:cubicBezTo>
                    <a:cubicBezTo>
                      <a:pt x="47520" y="42620"/>
                      <a:pt x="47547" y="42633"/>
                      <a:pt x="47581" y="42633"/>
                    </a:cubicBezTo>
                    <a:cubicBezTo>
                      <a:pt x="47688" y="42633"/>
                      <a:pt x="47857" y="42501"/>
                      <a:pt x="49523" y="41407"/>
                    </a:cubicBezTo>
                    <a:cubicBezTo>
                      <a:pt x="50263" y="43092"/>
                      <a:pt x="50719" y="44786"/>
                      <a:pt x="50218" y="46673"/>
                    </a:cubicBezTo>
                    <a:cubicBezTo>
                      <a:pt x="49800" y="46389"/>
                      <a:pt x="49503" y="46100"/>
                      <a:pt x="48748" y="45925"/>
                    </a:cubicBezTo>
                    <a:cubicBezTo>
                      <a:pt x="48656" y="45904"/>
                      <a:pt x="48554" y="45891"/>
                      <a:pt x="48454" y="45891"/>
                    </a:cubicBezTo>
                    <a:cubicBezTo>
                      <a:pt x="48112" y="45891"/>
                      <a:pt x="47782" y="46033"/>
                      <a:pt x="47852" y="46439"/>
                    </a:cubicBezTo>
                    <a:cubicBezTo>
                      <a:pt x="48550" y="46823"/>
                      <a:pt x="49458" y="46642"/>
                      <a:pt x="50038" y="47262"/>
                    </a:cubicBezTo>
                    <a:cubicBezTo>
                      <a:pt x="50137" y="47776"/>
                      <a:pt x="49946" y="48184"/>
                      <a:pt x="49716" y="48578"/>
                    </a:cubicBezTo>
                    <a:cubicBezTo>
                      <a:pt x="49682" y="48588"/>
                      <a:pt x="49651" y="48592"/>
                      <a:pt x="49623" y="48592"/>
                    </a:cubicBezTo>
                    <a:cubicBezTo>
                      <a:pt x="49447" y="48592"/>
                      <a:pt x="49376" y="48422"/>
                      <a:pt x="49261" y="48320"/>
                    </a:cubicBezTo>
                    <a:cubicBezTo>
                      <a:pt x="48722" y="47841"/>
                      <a:pt x="48356" y="47431"/>
                      <a:pt x="47861" y="47431"/>
                    </a:cubicBezTo>
                    <a:cubicBezTo>
                      <a:pt x="47712" y="47431"/>
                      <a:pt x="47552" y="47468"/>
                      <a:pt x="47371" y="47552"/>
                    </a:cubicBezTo>
                    <a:cubicBezTo>
                      <a:pt x="47354" y="47693"/>
                      <a:pt x="47336" y="47831"/>
                      <a:pt x="47316" y="47992"/>
                    </a:cubicBezTo>
                    <a:cubicBezTo>
                      <a:pt x="48058" y="48398"/>
                      <a:pt x="48928" y="48569"/>
                      <a:pt x="49402" y="49365"/>
                    </a:cubicBezTo>
                    <a:cubicBezTo>
                      <a:pt x="49232" y="49864"/>
                      <a:pt x="49368" y="49590"/>
                      <a:pt x="48937" y="50379"/>
                    </a:cubicBezTo>
                    <a:cubicBezTo>
                      <a:pt x="48920" y="50381"/>
                      <a:pt x="48903" y="50382"/>
                      <a:pt x="48888" y="50382"/>
                    </a:cubicBezTo>
                    <a:cubicBezTo>
                      <a:pt x="48643" y="50382"/>
                      <a:pt x="48628" y="50161"/>
                      <a:pt x="48522" y="50046"/>
                    </a:cubicBezTo>
                    <a:cubicBezTo>
                      <a:pt x="47935" y="49415"/>
                      <a:pt x="47500" y="48783"/>
                      <a:pt x="47076" y="48783"/>
                    </a:cubicBezTo>
                    <a:cubicBezTo>
                      <a:pt x="46949" y="48783"/>
                      <a:pt x="46824" y="48839"/>
                      <a:pt x="46695" y="48969"/>
                    </a:cubicBezTo>
                    <a:cubicBezTo>
                      <a:pt x="46601" y="49494"/>
                      <a:pt x="47146" y="49235"/>
                      <a:pt x="48611" y="50981"/>
                    </a:cubicBezTo>
                    <a:cubicBezTo>
                      <a:pt x="48155" y="51752"/>
                      <a:pt x="47691" y="52439"/>
                      <a:pt x="46858" y="52764"/>
                    </a:cubicBezTo>
                    <a:lnTo>
                      <a:pt x="46882" y="52742"/>
                    </a:lnTo>
                    <a:lnTo>
                      <a:pt x="46882" y="52742"/>
                    </a:lnTo>
                    <a:cubicBezTo>
                      <a:pt x="45996" y="53483"/>
                      <a:pt x="45045" y="53787"/>
                      <a:pt x="44049" y="53787"/>
                    </a:cubicBezTo>
                    <a:cubicBezTo>
                      <a:pt x="43454" y="53787"/>
                      <a:pt x="42844" y="53679"/>
                      <a:pt x="42221" y="53489"/>
                    </a:cubicBezTo>
                    <a:cubicBezTo>
                      <a:pt x="41942" y="52868"/>
                      <a:pt x="41840" y="52297"/>
                      <a:pt x="41991" y="51671"/>
                    </a:cubicBezTo>
                    <a:cubicBezTo>
                      <a:pt x="42087" y="51269"/>
                      <a:pt x="42091" y="50845"/>
                      <a:pt x="42135" y="50446"/>
                    </a:cubicBezTo>
                    <a:cubicBezTo>
                      <a:pt x="42224" y="50314"/>
                      <a:pt x="42327" y="50277"/>
                      <a:pt x="42521" y="50277"/>
                    </a:cubicBezTo>
                    <a:cubicBezTo>
                      <a:pt x="42616" y="50277"/>
                      <a:pt x="42733" y="50286"/>
                      <a:pt x="42881" y="50296"/>
                    </a:cubicBezTo>
                    <a:cubicBezTo>
                      <a:pt x="42991" y="50304"/>
                      <a:pt x="43098" y="50308"/>
                      <a:pt x="43204" y="50308"/>
                    </a:cubicBezTo>
                    <a:cubicBezTo>
                      <a:pt x="44846" y="50308"/>
                      <a:pt x="45944" y="49402"/>
                      <a:pt x="46734" y="47986"/>
                    </a:cubicBezTo>
                    <a:cubicBezTo>
                      <a:pt x="48215" y="45329"/>
                      <a:pt x="46846" y="42509"/>
                      <a:pt x="46426" y="41333"/>
                    </a:cubicBezTo>
                    <a:lnTo>
                      <a:pt x="46426" y="41333"/>
                    </a:lnTo>
                    <a:cubicBezTo>
                      <a:pt x="46436" y="41333"/>
                      <a:pt x="46444" y="41333"/>
                      <a:pt x="46453" y="41333"/>
                    </a:cubicBezTo>
                    <a:cubicBezTo>
                      <a:pt x="47270" y="41333"/>
                      <a:pt x="47045" y="41035"/>
                      <a:pt x="48607" y="39968"/>
                    </a:cubicBezTo>
                    <a:close/>
                    <a:moveTo>
                      <a:pt x="47155" y="1"/>
                    </a:moveTo>
                    <a:cubicBezTo>
                      <a:pt x="46445" y="1"/>
                      <a:pt x="45887" y="68"/>
                      <a:pt x="45282" y="152"/>
                    </a:cubicBezTo>
                    <a:cubicBezTo>
                      <a:pt x="43778" y="362"/>
                      <a:pt x="42414" y="863"/>
                      <a:pt x="41367" y="2045"/>
                    </a:cubicBezTo>
                    <a:cubicBezTo>
                      <a:pt x="39617" y="4022"/>
                      <a:pt x="38417" y="6266"/>
                      <a:pt x="37870" y="8867"/>
                    </a:cubicBezTo>
                    <a:cubicBezTo>
                      <a:pt x="37712" y="9618"/>
                      <a:pt x="37671" y="10275"/>
                      <a:pt x="38315" y="10851"/>
                    </a:cubicBezTo>
                    <a:cubicBezTo>
                      <a:pt x="36752" y="11456"/>
                      <a:pt x="36091" y="10564"/>
                      <a:pt x="32698" y="12279"/>
                    </a:cubicBezTo>
                    <a:cubicBezTo>
                      <a:pt x="32693" y="12279"/>
                      <a:pt x="32688" y="12279"/>
                      <a:pt x="32683" y="12279"/>
                    </a:cubicBezTo>
                    <a:cubicBezTo>
                      <a:pt x="31605" y="12279"/>
                      <a:pt x="30544" y="12482"/>
                      <a:pt x="29471" y="12482"/>
                    </a:cubicBezTo>
                    <a:cubicBezTo>
                      <a:pt x="29255" y="12482"/>
                      <a:pt x="29038" y="12473"/>
                      <a:pt x="28821" y="12454"/>
                    </a:cubicBezTo>
                    <a:cubicBezTo>
                      <a:pt x="28667" y="12164"/>
                      <a:pt x="28535" y="11889"/>
                      <a:pt x="28380" y="11630"/>
                    </a:cubicBezTo>
                    <a:cubicBezTo>
                      <a:pt x="26602" y="8650"/>
                      <a:pt x="23965" y="8630"/>
                      <a:pt x="21847" y="8450"/>
                    </a:cubicBezTo>
                    <a:cubicBezTo>
                      <a:pt x="21841" y="8449"/>
                      <a:pt x="21833" y="8449"/>
                      <a:pt x="21823" y="8449"/>
                    </a:cubicBezTo>
                    <a:cubicBezTo>
                      <a:pt x="21424" y="8449"/>
                      <a:pt x="17492" y="8837"/>
                      <a:pt x="15447" y="10282"/>
                    </a:cubicBezTo>
                    <a:cubicBezTo>
                      <a:pt x="12934" y="12059"/>
                      <a:pt x="12176" y="13352"/>
                      <a:pt x="11465" y="14413"/>
                    </a:cubicBezTo>
                    <a:cubicBezTo>
                      <a:pt x="10351" y="14715"/>
                      <a:pt x="9314" y="15068"/>
                      <a:pt x="8431" y="15744"/>
                    </a:cubicBezTo>
                    <a:cubicBezTo>
                      <a:pt x="7994" y="15696"/>
                      <a:pt x="7562" y="15639"/>
                      <a:pt x="7139" y="15639"/>
                    </a:cubicBezTo>
                    <a:cubicBezTo>
                      <a:pt x="6797" y="15639"/>
                      <a:pt x="6461" y="15677"/>
                      <a:pt x="6133" y="15787"/>
                    </a:cubicBezTo>
                    <a:cubicBezTo>
                      <a:pt x="5426" y="16025"/>
                      <a:pt x="4674" y="16263"/>
                      <a:pt x="4323" y="17122"/>
                    </a:cubicBezTo>
                    <a:cubicBezTo>
                      <a:pt x="4453" y="17245"/>
                      <a:pt x="4577" y="17361"/>
                      <a:pt x="4683" y="17462"/>
                    </a:cubicBezTo>
                    <a:cubicBezTo>
                      <a:pt x="5230" y="17289"/>
                      <a:pt x="5596" y="16781"/>
                      <a:pt x="6150" y="16781"/>
                    </a:cubicBezTo>
                    <a:cubicBezTo>
                      <a:pt x="6207" y="16781"/>
                      <a:pt x="6266" y="16786"/>
                      <a:pt x="6328" y="16798"/>
                    </a:cubicBezTo>
                    <a:cubicBezTo>
                      <a:pt x="5755" y="19320"/>
                      <a:pt x="5449" y="19967"/>
                      <a:pt x="5902" y="21899"/>
                    </a:cubicBezTo>
                    <a:cubicBezTo>
                      <a:pt x="5420" y="22063"/>
                      <a:pt x="4991" y="22207"/>
                      <a:pt x="4563" y="22352"/>
                    </a:cubicBezTo>
                    <a:lnTo>
                      <a:pt x="4580" y="22337"/>
                    </a:lnTo>
                    <a:lnTo>
                      <a:pt x="4580" y="22337"/>
                    </a:lnTo>
                    <a:cubicBezTo>
                      <a:pt x="4335" y="22504"/>
                      <a:pt x="4091" y="22671"/>
                      <a:pt x="3834" y="22846"/>
                    </a:cubicBezTo>
                    <a:cubicBezTo>
                      <a:pt x="2909" y="22004"/>
                      <a:pt x="2728" y="20756"/>
                      <a:pt x="1901" y="19771"/>
                    </a:cubicBezTo>
                    <a:lnTo>
                      <a:pt x="1901" y="19771"/>
                    </a:lnTo>
                    <a:cubicBezTo>
                      <a:pt x="1816" y="20217"/>
                      <a:pt x="1997" y="20486"/>
                      <a:pt x="2065" y="20765"/>
                    </a:cubicBezTo>
                    <a:cubicBezTo>
                      <a:pt x="2136" y="21056"/>
                      <a:pt x="2266" y="21337"/>
                      <a:pt x="2394" y="21613"/>
                    </a:cubicBezTo>
                    <a:cubicBezTo>
                      <a:pt x="2825" y="22550"/>
                      <a:pt x="3105" y="22888"/>
                      <a:pt x="3354" y="23261"/>
                    </a:cubicBezTo>
                    <a:cubicBezTo>
                      <a:pt x="3211" y="23354"/>
                      <a:pt x="3121" y="23412"/>
                      <a:pt x="3019" y="23478"/>
                    </a:cubicBezTo>
                    <a:cubicBezTo>
                      <a:pt x="2198" y="22973"/>
                      <a:pt x="1830" y="22019"/>
                      <a:pt x="1036" y="21497"/>
                    </a:cubicBezTo>
                    <a:cubicBezTo>
                      <a:pt x="992" y="21566"/>
                      <a:pt x="947" y="21606"/>
                      <a:pt x="955" y="21626"/>
                    </a:cubicBezTo>
                    <a:cubicBezTo>
                      <a:pt x="1324" y="22565"/>
                      <a:pt x="2093" y="23212"/>
                      <a:pt x="2722" y="23942"/>
                    </a:cubicBezTo>
                    <a:cubicBezTo>
                      <a:pt x="2642" y="24043"/>
                      <a:pt x="2598" y="24097"/>
                      <a:pt x="2514" y="24201"/>
                    </a:cubicBezTo>
                    <a:cubicBezTo>
                      <a:pt x="762" y="22871"/>
                      <a:pt x="1137" y="22964"/>
                      <a:pt x="565" y="22491"/>
                    </a:cubicBezTo>
                    <a:cubicBezTo>
                      <a:pt x="436" y="22384"/>
                      <a:pt x="351" y="22181"/>
                      <a:pt x="143" y="22181"/>
                    </a:cubicBezTo>
                    <a:cubicBezTo>
                      <a:pt x="105" y="22181"/>
                      <a:pt x="62" y="22188"/>
                      <a:pt x="14" y="22204"/>
                    </a:cubicBezTo>
                    <a:cubicBezTo>
                      <a:pt x="0" y="22559"/>
                      <a:pt x="282" y="22724"/>
                      <a:pt x="461" y="22944"/>
                    </a:cubicBezTo>
                    <a:cubicBezTo>
                      <a:pt x="628" y="23150"/>
                      <a:pt x="812" y="23345"/>
                      <a:pt x="998" y="23536"/>
                    </a:cubicBezTo>
                    <a:cubicBezTo>
                      <a:pt x="1798" y="24358"/>
                      <a:pt x="1642" y="24171"/>
                      <a:pt x="2395" y="24553"/>
                    </a:cubicBezTo>
                    <a:cubicBezTo>
                      <a:pt x="2127" y="25105"/>
                      <a:pt x="1868" y="25615"/>
                      <a:pt x="1631" y="26133"/>
                    </a:cubicBezTo>
                    <a:cubicBezTo>
                      <a:pt x="835" y="27879"/>
                      <a:pt x="203" y="30483"/>
                      <a:pt x="1691" y="31675"/>
                    </a:cubicBezTo>
                    <a:cubicBezTo>
                      <a:pt x="2744" y="32518"/>
                      <a:pt x="4328" y="32808"/>
                      <a:pt x="4923" y="32808"/>
                    </a:cubicBezTo>
                    <a:cubicBezTo>
                      <a:pt x="4993" y="32808"/>
                      <a:pt x="5049" y="32804"/>
                      <a:pt x="5089" y="32797"/>
                    </a:cubicBezTo>
                    <a:cubicBezTo>
                      <a:pt x="6175" y="32589"/>
                      <a:pt x="7145" y="32111"/>
                      <a:pt x="7812" y="31248"/>
                    </a:cubicBezTo>
                    <a:cubicBezTo>
                      <a:pt x="9404" y="29186"/>
                      <a:pt x="10212" y="26875"/>
                      <a:pt x="9731" y="24229"/>
                    </a:cubicBezTo>
                    <a:cubicBezTo>
                      <a:pt x="10408" y="23728"/>
                      <a:pt x="11821" y="22967"/>
                      <a:pt x="12069" y="22967"/>
                    </a:cubicBezTo>
                    <a:cubicBezTo>
                      <a:pt x="12079" y="22967"/>
                      <a:pt x="12087" y="22969"/>
                      <a:pt x="12093" y="22971"/>
                    </a:cubicBezTo>
                    <a:cubicBezTo>
                      <a:pt x="12286" y="23123"/>
                      <a:pt x="12392" y="23303"/>
                      <a:pt x="12238" y="23603"/>
                    </a:cubicBezTo>
                    <a:cubicBezTo>
                      <a:pt x="11375" y="23763"/>
                      <a:pt x="9569" y="24127"/>
                      <a:pt x="10293" y="24626"/>
                    </a:cubicBezTo>
                    <a:cubicBezTo>
                      <a:pt x="11026" y="24507"/>
                      <a:pt x="11706" y="23981"/>
                      <a:pt x="12553" y="23981"/>
                    </a:cubicBezTo>
                    <a:cubicBezTo>
                      <a:pt x="12586" y="23981"/>
                      <a:pt x="12619" y="23981"/>
                      <a:pt x="12652" y="23983"/>
                    </a:cubicBezTo>
                    <a:cubicBezTo>
                      <a:pt x="13028" y="24944"/>
                      <a:pt x="12955" y="24684"/>
                      <a:pt x="12898" y="24970"/>
                    </a:cubicBezTo>
                    <a:cubicBezTo>
                      <a:pt x="12663" y="25027"/>
                      <a:pt x="12421" y="25036"/>
                      <a:pt x="12175" y="25036"/>
                    </a:cubicBezTo>
                    <a:cubicBezTo>
                      <a:pt x="12073" y="25036"/>
                      <a:pt x="11972" y="25034"/>
                      <a:pt x="11869" y="25034"/>
                    </a:cubicBezTo>
                    <a:cubicBezTo>
                      <a:pt x="11501" y="25034"/>
                      <a:pt x="11131" y="25053"/>
                      <a:pt x="10775" y="25223"/>
                    </a:cubicBezTo>
                    <a:cubicBezTo>
                      <a:pt x="10831" y="25487"/>
                      <a:pt x="10882" y="25725"/>
                      <a:pt x="10943" y="26011"/>
                    </a:cubicBezTo>
                    <a:cubicBezTo>
                      <a:pt x="12796" y="26124"/>
                      <a:pt x="13062" y="25912"/>
                      <a:pt x="13192" y="26395"/>
                    </a:cubicBezTo>
                    <a:cubicBezTo>
                      <a:pt x="13013" y="26426"/>
                      <a:pt x="12854" y="26439"/>
                      <a:pt x="12709" y="26439"/>
                    </a:cubicBezTo>
                    <a:cubicBezTo>
                      <a:pt x="12083" y="26439"/>
                      <a:pt x="11720" y="26199"/>
                      <a:pt x="11159" y="26199"/>
                    </a:cubicBezTo>
                    <a:cubicBezTo>
                      <a:pt x="11003" y="26199"/>
                      <a:pt x="10832" y="26218"/>
                      <a:pt x="10636" y="26265"/>
                    </a:cubicBezTo>
                    <a:cubicBezTo>
                      <a:pt x="10622" y="26618"/>
                      <a:pt x="10859" y="26655"/>
                      <a:pt x="11076" y="26684"/>
                    </a:cubicBezTo>
                    <a:cubicBezTo>
                      <a:pt x="13696" y="27035"/>
                      <a:pt x="13129" y="26835"/>
                      <a:pt x="13465" y="27245"/>
                    </a:cubicBezTo>
                    <a:cubicBezTo>
                      <a:pt x="13285" y="27292"/>
                      <a:pt x="13111" y="27311"/>
                      <a:pt x="12938" y="27311"/>
                    </a:cubicBezTo>
                    <a:cubicBezTo>
                      <a:pt x="12188" y="27311"/>
                      <a:pt x="11488" y="26952"/>
                      <a:pt x="10701" y="26952"/>
                    </a:cubicBezTo>
                    <a:cubicBezTo>
                      <a:pt x="10610" y="26952"/>
                      <a:pt x="10518" y="26956"/>
                      <a:pt x="10425" y="26967"/>
                    </a:cubicBezTo>
                    <a:cubicBezTo>
                      <a:pt x="10624" y="27147"/>
                      <a:pt x="10714" y="27283"/>
                      <a:pt x="10838" y="27332"/>
                    </a:cubicBezTo>
                    <a:cubicBezTo>
                      <a:pt x="12312" y="27909"/>
                      <a:pt x="12957" y="27394"/>
                      <a:pt x="13440" y="28038"/>
                    </a:cubicBezTo>
                    <a:cubicBezTo>
                      <a:pt x="13422" y="28165"/>
                      <a:pt x="13400" y="28308"/>
                      <a:pt x="13377" y="28470"/>
                    </a:cubicBezTo>
                    <a:cubicBezTo>
                      <a:pt x="13149" y="28470"/>
                      <a:pt x="12934" y="28483"/>
                      <a:pt x="12728" y="28483"/>
                    </a:cubicBezTo>
                    <a:cubicBezTo>
                      <a:pt x="12595" y="28483"/>
                      <a:pt x="12465" y="28478"/>
                      <a:pt x="12337" y="28460"/>
                    </a:cubicBezTo>
                    <a:cubicBezTo>
                      <a:pt x="11243" y="28310"/>
                      <a:pt x="10842" y="27960"/>
                      <a:pt x="10381" y="27960"/>
                    </a:cubicBezTo>
                    <a:cubicBezTo>
                      <a:pt x="10340" y="27960"/>
                      <a:pt x="10297" y="27963"/>
                      <a:pt x="10254" y="27969"/>
                    </a:cubicBezTo>
                    <a:cubicBezTo>
                      <a:pt x="10350" y="28192"/>
                      <a:pt x="10419" y="28355"/>
                      <a:pt x="10489" y="28515"/>
                    </a:cubicBezTo>
                    <a:lnTo>
                      <a:pt x="10489" y="28515"/>
                    </a:lnTo>
                    <a:cubicBezTo>
                      <a:pt x="10436" y="28514"/>
                      <a:pt x="10379" y="28505"/>
                      <a:pt x="10325" y="28505"/>
                    </a:cubicBezTo>
                    <a:cubicBezTo>
                      <a:pt x="10211" y="28505"/>
                      <a:pt x="10109" y="28543"/>
                      <a:pt x="10080" y="28769"/>
                    </a:cubicBezTo>
                    <a:cubicBezTo>
                      <a:pt x="10926" y="29578"/>
                      <a:pt x="12112" y="29649"/>
                      <a:pt x="13157" y="30059"/>
                    </a:cubicBezTo>
                    <a:cubicBezTo>
                      <a:pt x="13272" y="30432"/>
                      <a:pt x="13080" y="30712"/>
                      <a:pt x="12866" y="31026"/>
                    </a:cubicBezTo>
                    <a:cubicBezTo>
                      <a:pt x="12584" y="30926"/>
                      <a:pt x="12297" y="30837"/>
                      <a:pt x="12021" y="30723"/>
                    </a:cubicBezTo>
                    <a:cubicBezTo>
                      <a:pt x="10436" y="30065"/>
                      <a:pt x="10068" y="29517"/>
                      <a:pt x="9630" y="29517"/>
                    </a:cubicBezTo>
                    <a:cubicBezTo>
                      <a:pt x="9574" y="29517"/>
                      <a:pt x="9516" y="29526"/>
                      <a:pt x="9455" y="29545"/>
                    </a:cubicBezTo>
                    <a:cubicBezTo>
                      <a:pt x="9883" y="30601"/>
                      <a:pt x="11149" y="30701"/>
                      <a:pt x="12822" y="31575"/>
                    </a:cubicBezTo>
                    <a:cubicBezTo>
                      <a:pt x="12690" y="31858"/>
                      <a:pt x="12584" y="32088"/>
                      <a:pt x="12475" y="32324"/>
                    </a:cubicBezTo>
                    <a:cubicBezTo>
                      <a:pt x="10325" y="31398"/>
                      <a:pt x="9863" y="30627"/>
                      <a:pt x="9570" y="30627"/>
                    </a:cubicBezTo>
                    <a:cubicBezTo>
                      <a:pt x="9503" y="30627"/>
                      <a:pt x="9444" y="30668"/>
                      <a:pt x="9376" y="30758"/>
                    </a:cubicBezTo>
                    <a:cubicBezTo>
                      <a:pt x="9436" y="30864"/>
                      <a:pt x="9480" y="31016"/>
                      <a:pt x="9580" y="31111"/>
                    </a:cubicBezTo>
                    <a:cubicBezTo>
                      <a:pt x="10364" y="31856"/>
                      <a:pt x="11365" y="32250"/>
                      <a:pt x="12272" y="32714"/>
                    </a:cubicBezTo>
                    <a:cubicBezTo>
                      <a:pt x="12351" y="32961"/>
                      <a:pt x="12348" y="33136"/>
                      <a:pt x="12146" y="33252"/>
                    </a:cubicBezTo>
                    <a:cubicBezTo>
                      <a:pt x="11036" y="32877"/>
                      <a:pt x="10495" y="32554"/>
                      <a:pt x="8949" y="31347"/>
                    </a:cubicBezTo>
                    <a:cubicBezTo>
                      <a:pt x="8881" y="31427"/>
                      <a:pt x="8814" y="31509"/>
                      <a:pt x="8703" y="31640"/>
                    </a:cubicBezTo>
                    <a:cubicBezTo>
                      <a:pt x="8898" y="31878"/>
                      <a:pt x="9050" y="32154"/>
                      <a:pt x="9280" y="32330"/>
                    </a:cubicBezTo>
                    <a:cubicBezTo>
                      <a:pt x="9977" y="32866"/>
                      <a:pt x="10735" y="33303"/>
                      <a:pt x="11585" y="33560"/>
                    </a:cubicBezTo>
                    <a:cubicBezTo>
                      <a:pt x="11754" y="33610"/>
                      <a:pt x="11979" y="33560"/>
                      <a:pt x="12058" y="33868"/>
                    </a:cubicBezTo>
                    <a:cubicBezTo>
                      <a:pt x="11721" y="34622"/>
                      <a:pt x="11362" y="35410"/>
                      <a:pt x="10675" y="36059"/>
                    </a:cubicBezTo>
                    <a:cubicBezTo>
                      <a:pt x="9447" y="35135"/>
                      <a:pt x="8262" y="34205"/>
                      <a:pt x="7108" y="33029"/>
                    </a:cubicBezTo>
                    <a:cubicBezTo>
                      <a:pt x="7100" y="33297"/>
                      <a:pt x="7038" y="33474"/>
                      <a:pt x="7101" y="33569"/>
                    </a:cubicBezTo>
                    <a:cubicBezTo>
                      <a:pt x="7310" y="33881"/>
                      <a:pt x="7539" y="34191"/>
                      <a:pt x="7810" y="34452"/>
                    </a:cubicBezTo>
                    <a:cubicBezTo>
                      <a:pt x="8525" y="35141"/>
                      <a:pt x="9311" y="35740"/>
                      <a:pt x="10208" y="36183"/>
                    </a:cubicBezTo>
                    <a:cubicBezTo>
                      <a:pt x="10297" y="36227"/>
                      <a:pt x="10353" y="36335"/>
                      <a:pt x="10458" y="36449"/>
                    </a:cubicBezTo>
                    <a:cubicBezTo>
                      <a:pt x="10193" y="36681"/>
                      <a:pt x="9946" y="36899"/>
                      <a:pt x="9686" y="37126"/>
                    </a:cubicBezTo>
                    <a:cubicBezTo>
                      <a:pt x="9187" y="36680"/>
                      <a:pt x="8734" y="36275"/>
                      <a:pt x="8281" y="35869"/>
                    </a:cubicBezTo>
                    <a:cubicBezTo>
                      <a:pt x="7539" y="35201"/>
                      <a:pt x="6876" y="34477"/>
                      <a:pt x="6602" y="33477"/>
                    </a:cubicBezTo>
                    <a:cubicBezTo>
                      <a:pt x="6588" y="33422"/>
                      <a:pt x="6497" y="33389"/>
                      <a:pt x="6437" y="33344"/>
                    </a:cubicBezTo>
                    <a:cubicBezTo>
                      <a:pt x="6131" y="33422"/>
                      <a:pt x="6140" y="33676"/>
                      <a:pt x="6195" y="33885"/>
                    </a:cubicBezTo>
                    <a:cubicBezTo>
                      <a:pt x="6537" y="35182"/>
                      <a:pt x="6923" y="35385"/>
                      <a:pt x="9181" y="37421"/>
                    </a:cubicBezTo>
                    <a:cubicBezTo>
                      <a:pt x="8770" y="37814"/>
                      <a:pt x="8340" y="37992"/>
                      <a:pt x="7830" y="38086"/>
                    </a:cubicBezTo>
                    <a:cubicBezTo>
                      <a:pt x="6550" y="36786"/>
                      <a:pt x="5349" y="35478"/>
                      <a:pt x="4915" y="33601"/>
                    </a:cubicBezTo>
                    <a:cubicBezTo>
                      <a:pt x="4773" y="33694"/>
                      <a:pt x="4633" y="33734"/>
                      <a:pt x="4618" y="33804"/>
                    </a:cubicBezTo>
                    <a:cubicBezTo>
                      <a:pt x="4329" y="35154"/>
                      <a:pt x="5869" y="36892"/>
                      <a:pt x="6859" y="37855"/>
                    </a:cubicBezTo>
                    <a:cubicBezTo>
                      <a:pt x="6977" y="37969"/>
                      <a:pt x="7181" y="38044"/>
                      <a:pt x="7107" y="38335"/>
                    </a:cubicBezTo>
                    <a:cubicBezTo>
                      <a:pt x="7049" y="38331"/>
                      <a:pt x="6991" y="38329"/>
                      <a:pt x="6934" y="38329"/>
                    </a:cubicBezTo>
                    <a:cubicBezTo>
                      <a:pt x="6588" y="38329"/>
                      <a:pt x="6240" y="38399"/>
                      <a:pt x="5880" y="38399"/>
                    </a:cubicBezTo>
                    <a:cubicBezTo>
                      <a:pt x="5721" y="38399"/>
                      <a:pt x="5559" y="38385"/>
                      <a:pt x="5395" y="38346"/>
                    </a:cubicBezTo>
                    <a:cubicBezTo>
                      <a:pt x="5028" y="37858"/>
                      <a:pt x="4849" y="37272"/>
                      <a:pt x="4610" y="36717"/>
                    </a:cubicBezTo>
                    <a:cubicBezTo>
                      <a:pt x="4184" y="35727"/>
                      <a:pt x="4071" y="34675"/>
                      <a:pt x="4097" y="33557"/>
                    </a:cubicBezTo>
                    <a:lnTo>
                      <a:pt x="4097" y="33557"/>
                    </a:lnTo>
                    <a:cubicBezTo>
                      <a:pt x="3692" y="33898"/>
                      <a:pt x="3686" y="33898"/>
                      <a:pt x="3676" y="33998"/>
                    </a:cubicBezTo>
                    <a:cubicBezTo>
                      <a:pt x="3485" y="35976"/>
                      <a:pt x="3897" y="36531"/>
                      <a:pt x="4692" y="38291"/>
                    </a:cubicBezTo>
                    <a:cubicBezTo>
                      <a:pt x="4550" y="38334"/>
                      <a:pt x="4414" y="38351"/>
                      <a:pt x="4284" y="38351"/>
                    </a:cubicBezTo>
                    <a:cubicBezTo>
                      <a:pt x="4038" y="38351"/>
                      <a:pt x="3810" y="38288"/>
                      <a:pt x="3592" y="38205"/>
                    </a:cubicBezTo>
                    <a:cubicBezTo>
                      <a:pt x="2931" y="37079"/>
                      <a:pt x="2682" y="35487"/>
                      <a:pt x="2874" y="33691"/>
                    </a:cubicBezTo>
                    <a:cubicBezTo>
                      <a:pt x="2856" y="33688"/>
                      <a:pt x="2838" y="33687"/>
                      <a:pt x="2822" y="33687"/>
                    </a:cubicBezTo>
                    <a:cubicBezTo>
                      <a:pt x="2668" y="33687"/>
                      <a:pt x="2603" y="33819"/>
                      <a:pt x="2577" y="33934"/>
                    </a:cubicBezTo>
                    <a:cubicBezTo>
                      <a:pt x="2133" y="35915"/>
                      <a:pt x="2639" y="36816"/>
                      <a:pt x="2899" y="37602"/>
                    </a:cubicBezTo>
                    <a:cubicBezTo>
                      <a:pt x="2945" y="37740"/>
                      <a:pt x="2988" y="37890"/>
                      <a:pt x="2814" y="38005"/>
                    </a:cubicBezTo>
                    <a:cubicBezTo>
                      <a:pt x="2443" y="37846"/>
                      <a:pt x="2065" y="37683"/>
                      <a:pt x="1631" y="37497"/>
                    </a:cubicBezTo>
                    <a:cubicBezTo>
                      <a:pt x="1421" y="33844"/>
                      <a:pt x="1801" y="34263"/>
                      <a:pt x="2201" y="32870"/>
                    </a:cubicBezTo>
                    <a:lnTo>
                      <a:pt x="2201" y="32870"/>
                    </a:lnTo>
                    <a:cubicBezTo>
                      <a:pt x="2000" y="32956"/>
                      <a:pt x="1868" y="32968"/>
                      <a:pt x="1822" y="33039"/>
                    </a:cubicBezTo>
                    <a:cubicBezTo>
                      <a:pt x="1658" y="33292"/>
                      <a:pt x="1483" y="33551"/>
                      <a:pt x="1383" y="33832"/>
                    </a:cubicBezTo>
                    <a:cubicBezTo>
                      <a:pt x="899" y="35204"/>
                      <a:pt x="1038" y="36917"/>
                      <a:pt x="1410" y="37729"/>
                    </a:cubicBezTo>
                    <a:cubicBezTo>
                      <a:pt x="2228" y="38235"/>
                      <a:pt x="2768" y="38614"/>
                      <a:pt x="3869" y="38912"/>
                    </a:cubicBezTo>
                    <a:cubicBezTo>
                      <a:pt x="4313" y="39033"/>
                      <a:pt x="4846" y="39094"/>
                      <a:pt x="5420" y="39094"/>
                    </a:cubicBezTo>
                    <a:cubicBezTo>
                      <a:pt x="7012" y="39094"/>
                      <a:pt x="8910" y="38621"/>
                      <a:pt x="10036" y="37622"/>
                    </a:cubicBezTo>
                    <a:cubicBezTo>
                      <a:pt x="10627" y="37100"/>
                      <a:pt x="10244" y="37558"/>
                      <a:pt x="11362" y="36431"/>
                    </a:cubicBezTo>
                    <a:lnTo>
                      <a:pt x="11362" y="36431"/>
                    </a:lnTo>
                    <a:cubicBezTo>
                      <a:pt x="11559" y="36754"/>
                      <a:pt x="11461" y="37014"/>
                      <a:pt x="11260" y="37196"/>
                    </a:cubicBezTo>
                    <a:cubicBezTo>
                      <a:pt x="10112" y="38240"/>
                      <a:pt x="9780" y="38110"/>
                      <a:pt x="9739" y="38504"/>
                    </a:cubicBezTo>
                    <a:cubicBezTo>
                      <a:pt x="9793" y="38528"/>
                      <a:pt x="9844" y="38538"/>
                      <a:pt x="9893" y="38538"/>
                    </a:cubicBezTo>
                    <a:cubicBezTo>
                      <a:pt x="10069" y="38538"/>
                      <a:pt x="10215" y="38410"/>
                      <a:pt x="10368" y="38347"/>
                    </a:cubicBezTo>
                    <a:cubicBezTo>
                      <a:pt x="10576" y="38259"/>
                      <a:pt x="10760" y="38111"/>
                      <a:pt x="10966" y="38015"/>
                    </a:cubicBezTo>
                    <a:cubicBezTo>
                      <a:pt x="11116" y="37946"/>
                      <a:pt x="11212" y="37738"/>
                      <a:pt x="11396" y="37738"/>
                    </a:cubicBezTo>
                    <a:cubicBezTo>
                      <a:pt x="11441" y="37738"/>
                      <a:pt x="11491" y="37750"/>
                      <a:pt x="11548" y="37780"/>
                    </a:cubicBezTo>
                    <a:cubicBezTo>
                      <a:pt x="11517" y="38235"/>
                      <a:pt x="10892" y="38251"/>
                      <a:pt x="10850" y="38751"/>
                    </a:cubicBezTo>
                    <a:cubicBezTo>
                      <a:pt x="11113" y="38702"/>
                      <a:pt x="11350" y="38657"/>
                      <a:pt x="11600" y="38608"/>
                    </a:cubicBezTo>
                    <a:cubicBezTo>
                      <a:pt x="11682" y="38803"/>
                      <a:pt x="11773" y="38935"/>
                      <a:pt x="11794" y="39079"/>
                    </a:cubicBezTo>
                    <a:cubicBezTo>
                      <a:pt x="12090" y="41019"/>
                      <a:pt x="13406" y="41679"/>
                      <a:pt x="15709" y="43968"/>
                    </a:cubicBezTo>
                    <a:cubicBezTo>
                      <a:pt x="17893" y="46140"/>
                      <a:pt x="21098" y="47792"/>
                      <a:pt x="24313" y="47792"/>
                    </a:cubicBezTo>
                    <a:cubicBezTo>
                      <a:pt x="24330" y="47792"/>
                      <a:pt x="24348" y="47791"/>
                      <a:pt x="24365" y="47791"/>
                    </a:cubicBezTo>
                    <a:cubicBezTo>
                      <a:pt x="26745" y="47777"/>
                      <a:pt x="26941" y="46812"/>
                      <a:pt x="28754" y="46388"/>
                    </a:cubicBezTo>
                    <a:cubicBezTo>
                      <a:pt x="31018" y="45859"/>
                      <a:pt x="31808" y="45572"/>
                      <a:pt x="32374" y="45104"/>
                    </a:cubicBezTo>
                    <a:cubicBezTo>
                      <a:pt x="32266" y="44978"/>
                      <a:pt x="32154" y="44938"/>
                      <a:pt x="32043" y="44938"/>
                    </a:cubicBezTo>
                    <a:cubicBezTo>
                      <a:pt x="31932" y="44938"/>
                      <a:pt x="31823" y="44978"/>
                      <a:pt x="31719" y="45009"/>
                    </a:cubicBezTo>
                    <a:cubicBezTo>
                      <a:pt x="29301" y="45742"/>
                      <a:pt x="29185" y="45841"/>
                      <a:pt x="28946" y="45841"/>
                    </a:cubicBezTo>
                    <a:cubicBezTo>
                      <a:pt x="28857" y="45841"/>
                      <a:pt x="28752" y="45827"/>
                      <a:pt x="28509" y="45827"/>
                    </a:cubicBezTo>
                    <a:cubicBezTo>
                      <a:pt x="29904" y="45123"/>
                      <a:pt x="31118" y="44522"/>
                      <a:pt x="32472" y="44128"/>
                    </a:cubicBezTo>
                    <a:cubicBezTo>
                      <a:pt x="36276" y="50220"/>
                      <a:pt x="37374" y="52801"/>
                      <a:pt x="41495" y="54397"/>
                    </a:cubicBezTo>
                    <a:cubicBezTo>
                      <a:pt x="42295" y="54708"/>
                      <a:pt x="43094" y="54856"/>
                      <a:pt x="43866" y="54856"/>
                    </a:cubicBezTo>
                    <a:cubicBezTo>
                      <a:pt x="45752" y="54856"/>
                      <a:pt x="47476" y="53973"/>
                      <a:pt x="48656" y="52418"/>
                    </a:cubicBezTo>
                    <a:cubicBezTo>
                      <a:pt x="49908" y="50771"/>
                      <a:pt x="50768" y="48900"/>
                      <a:pt x="51027" y="46804"/>
                    </a:cubicBezTo>
                    <a:cubicBezTo>
                      <a:pt x="51044" y="46667"/>
                      <a:pt x="51016" y="46498"/>
                      <a:pt x="51265" y="46415"/>
                    </a:cubicBezTo>
                    <a:cubicBezTo>
                      <a:pt x="51463" y="46717"/>
                      <a:pt x="51545" y="47072"/>
                      <a:pt x="51618" y="47365"/>
                    </a:cubicBezTo>
                    <a:cubicBezTo>
                      <a:pt x="51453" y="48131"/>
                      <a:pt x="51270" y="49945"/>
                      <a:pt x="49485" y="52547"/>
                    </a:cubicBezTo>
                    <a:cubicBezTo>
                      <a:pt x="48164" y="54473"/>
                      <a:pt x="46778" y="54893"/>
                      <a:pt x="45984" y="55386"/>
                    </a:cubicBezTo>
                    <a:cubicBezTo>
                      <a:pt x="45897" y="55439"/>
                      <a:pt x="45843" y="55541"/>
                      <a:pt x="45704" y="55703"/>
                    </a:cubicBezTo>
                    <a:cubicBezTo>
                      <a:pt x="45749" y="55701"/>
                      <a:pt x="45791" y="55701"/>
                      <a:pt x="45830" y="55701"/>
                    </a:cubicBezTo>
                    <a:cubicBezTo>
                      <a:pt x="45891" y="55701"/>
                      <a:pt x="45946" y="55702"/>
                      <a:pt x="45996" y="55702"/>
                    </a:cubicBezTo>
                    <a:cubicBezTo>
                      <a:pt x="46081" y="55702"/>
                      <a:pt x="46152" y="55698"/>
                      <a:pt x="46216" y="55673"/>
                    </a:cubicBezTo>
                    <a:cubicBezTo>
                      <a:pt x="47742" y="55077"/>
                      <a:pt x="49046" y="54194"/>
                      <a:pt x="49924" y="52768"/>
                    </a:cubicBezTo>
                    <a:cubicBezTo>
                      <a:pt x="50674" y="51546"/>
                      <a:pt x="51649" y="50084"/>
                      <a:pt x="51934" y="48211"/>
                    </a:cubicBezTo>
                    <a:cubicBezTo>
                      <a:pt x="51941" y="48168"/>
                      <a:pt x="52015" y="48134"/>
                      <a:pt x="52095" y="48062"/>
                    </a:cubicBezTo>
                    <a:cubicBezTo>
                      <a:pt x="52264" y="48326"/>
                      <a:pt x="52422" y="48571"/>
                      <a:pt x="52602" y="48851"/>
                    </a:cubicBezTo>
                    <a:cubicBezTo>
                      <a:pt x="50679" y="53247"/>
                      <a:pt x="50984" y="53036"/>
                      <a:pt x="47607" y="56065"/>
                    </a:cubicBezTo>
                    <a:cubicBezTo>
                      <a:pt x="47666" y="56101"/>
                      <a:pt x="47735" y="56172"/>
                      <a:pt x="47777" y="56172"/>
                    </a:cubicBezTo>
                    <a:cubicBezTo>
                      <a:pt x="47781" y="56172"/>
                      <a:pt x="47785" y="56171"/>
                      <a:pt x="47788" y="56170"/>
                    </a:cubicBezTo>
                    <a:cubicBezTo>
                      <a:pt x="47999" y="56091"/>
                      <a:pt x="48215" y="56011"/>
                      <a:pt x="48402" y="55889"/>
                    </a:cubicBezTo>
                    <a:cubicBezTo>
                      <a:pt x="51123" y="54116"/>
                      <a:pt x="52251" y="51054"/>
                      <a:pt x="52824" y="49668"/>
                    </a:cubicBezTo>
                    <a:cubicBezTo>
                      <a:pt x="52882" y="49527"/>
                      <a:pt x="52915" y="49375"/>
                      <a:pt x="53108" y="49366"/>
                    </a:cubicBezTo>
                    <a:cubicBezTo>
                      <a:pt x="53424" y="49487"/>
                      <a:pt x="53622" y="49680"/>
                      <a:pt x="53365" y="50543"/>
                    </a:cubicBezTo>
                    <a:cubicBezTo>
                      <a:pt x="52843" y="52289"/>
                      <a:pt x="51659" y="53344"/>
                      <a:pt x="50173" y="55079"/>
                    </a:cubicBezTo>
                    <a:cubicBezTo>
                      <a:pt x="50123" y="55138"/>
                      <a:pt x="50155" y="55265"/>
                      <a:pt x="50146" y="55414"/>
                    </a:cubicBezTo>
                    <a:cubicBezTo>
                      <a:pt x="51243" y="54879"/>
                      <a:pt x="51840" y="53921"/>
                      <a:pt x="52561" y="53099"/>
                    </a:cubicBezTo>
                    <a:cubicBezTo>
                      <a:pt x="53290" y="52266"/>
                      <a:pt x="53681" y="51228"/>
                      <a:pt x="54104" y="50230"/>
                    </a:cubicBezTo>
                    <a:cubicBezTo>
                      <a:pt x="54577" y="50382"/>
                      <a:pt x="54577" y="50382"/>
                      <a:pt x="54886" y="50739"/>
                    </a:cubicBezTo>
                    <a:cubicBezTo>
                      <a:pt x="54675" y="51596"/>
                      <a:pt x="54149" y="52293"/>
                      <a:pt x="53605" y="52977"/>
                    </a:cubicBezTo>
                    <a:cubicBezTo>
                      <a:pt x="52518" y="54347"/>
                      <a:pt x="52759" y="53856"/>
                      <a:pt x="52683" y="54431"/>
                    </a:cubicBezTo>
                    <a:cubicBezTo>
                      <a:pt x="53001" y="54185"/>
                      <a:pt x="53224" y="54042"/>
                      <a:pt x="53410" y="53864"/>
                    </a:cubicBezTo>
                    <a:cubicBezTo>
                      <a:pt x="54295" y="53016"/>
                      <a:pt x="54966" y="52012"/>
                      <a:pt x="55514" y="50873"/>
                    </a:cubicBezTo>
                    <a:cubicBezTo>
                      <a:pt x="55749" y="50986"/>
                      <a:pt x="56009" y="50869"/>
                      <a:pt x="56178" y="51205"/>
                    </a:cubicBezTo>
                    <a:cubicBezTo>
                      <a:pt x="56031" y="51482"/>
                      <a:pt x="55803" y="51972"/>
                      <a:pt x="55453" y="52424"/>
                    </a:cubicBezTo>
                    <a:cubicBezTo>
                      <a:pt x="54799" y="53274"/>
                      <a:pt x="54814" y="52993"/>
                      <a:pt x="54597" y="53625"/>
                    </a:cubicBezTo>
                    <a:cubicBezTo>
                      <a:pt x="55527" y="53158"/>
                      <a:pt x="55951" y="52673"/>
                      <a:pt x="56695" y="51231"/>
                    </a:cubicBezTo>
                    <a:cubicBezTo>
                      <a:pt x="57495" y="51200"/>
                      <a:pt x="58301" y="51231"/>
                      <a:pt x="59088" y="51126"/>
                    </a:cubicBezTo>
                    <a:cubicBezTo>
                      <a:pt x="60205" y="50975"/>
                      <a:pt x="64789" y="50282"/>
                      <a:pt x="66204" y="49608"/>
                    </a:cubicBezTo>
                    <a:cubicBezTo>
                      <a:pt x="66300" y="49564"/>
                      <a:pt x="66421" y="49574"/>
                      <a:pt x="66531" y="49560"/>
                    </a:cubicBezTo>
                    <a:lnTo>
                      <a:pt x="66531" y="49560"/>
                    </a:lnTo>
                    <a:cubicBezTo>
                      <a:pt x="66621" y="49779"/>
                      <a:pt x="66789" y="49938"/>
                      <a:pt x="67014" y="49969"/>
                    </a:cubicBezTo>
                    <a:cubicBezTo>
                      <a:pt x="68376" y="50157"/>
                      <a:pt x="69126" y="50244"/>
                      <a:pt x="69746" y="50244"/>
                    </a:cubicBezTo>
                    <a:cubicBezTo>
                      <a:pt x="70458" y="50244"/>
                      <a:pt x="71000" y="50130"/>
                      <a:pt x="72100" y="49929"/>
                    </a:cubicBezTo>
                    <a:cubicBezTo>
                      <a:pt x="76630" y="49101"/>
                      <a:pt x="79353" y="45562"/>
                      <a:pt x="80294" y="44666"/>
                    </a:cubicBezTo>
                    <a:cubicBezTo>
                      <a:pt x="83040" y="42054"/>
                      <a:pt x="83794" y="40140"/>
                      <a:pt x="85739" y="38217"/>
                    </a:cubicBezTo>
                    <a:cubicBezTo>
                      <a:pt x="85924" y="38035"/>
                      <a:pt x="86051" y="37794"/>
                      <a:pt x="86212" y="37587"/>
                    </a:cubicBezTo>
                    <a:cubicBezTo>
                      <a:pt x="86255" y="37531"/>
                      <a:pt x="86331" y="37501"/>
                      <a:pt x="86380" y="37469"/>
                    </a:cubicBezTo>
                    <a:cubicBezTo>
                      <a:pt x="86432" y="37455"/>
                      <a:pt x="86481" y="37449"/>
                      <a:pt x="86527" y="37449"/>
                    </a:cubicBezTo>
                    <a:cubicBezTo>
                      <a:pt x="86847" y="37449"/>
                      <a:pt x="87030" y="37754"/>
                      <a:pt x="87337" y="37897"/>
                    </a:cubicBezTo>
                    <a:cubicBezTo>
                      <a:pt x="87471" y="37900"/>
                      <a:pt x="87603" y="37902"/>
                      <a:pt x="87733" y="37902"/>
                    </a:cubicBezTo>
                    <a:cubicBezTo>
                      <a:pt x="93665" y="37902"/>
                      <a:pt x="96820" y="34575"/>
                      <a:pt x="97221" y="32265"/>
                    </a:cubicBezTo>
                    <a:cubicBezTo>
                      <a:pt x="97363" y="31447"/>
                      <a:pt x="97497" y="30625"/>
                      <a:pt x="97609" y="29966"/>
                    </a:cubicBezTo>
                    <a:cubicBezTo>
                      <a:pt x="96924" y="26945"/>
                      <a:pt x="96803" y="25287"/>
                      <a:pt x="94875" y="23427"/>
                    </a:cubicBezTo>
                    <a:cubicBezTo>
                      <a:pt x="89270" y="18025"/>
                      <a:pt x="83370" y="19727"/>
                      <a:pt x="80947" y="15929"/>
                    </a:cubicBezTo>
                    <a:cubicBezTo>
                      <a:pt x="79340" y="13410"/>
                      <a:pt x="77295" y="11661"/>
                      <a:pt x="74335" y="10830"/>
                    </a:cubicBezTo>
                    <a:cubicBezTo>
                      <a:pt x="73403" y="10568"/>
                      <a:pt x="72146" y="10399"/>
                      <a:pt x="70971" y="10399"/>
                    </a:cubicBezTo>
                    <a:cubicBezTo>
                      <a:pt x="70178" y="10399"/>
                      <a:pt x="69423" y="10476"/>
                      <a:pt x="68830" y="10653"/>
                    </a:cubicBezTo>
                    <a:cubicBezTo>
                      <a:pt x="67877" y="10461"/>
                      <a:pt x="67143" y="9928"/>
                      <a:pt x="66482" y="9286"/>
                    </a:cubicBezTo>
                    <a:cubicBezTo>
                      <a:pt x="65605" y="8434"/>
                      <a:pt x="64640" y="7691"/>
                      <a:pt x="63650" y="6979"/>
                    </a:cubicBezTo>
                    <a:cubicBezTo>
                      <a:pt x="62251" y="5968"/>
                      <a:pt x="60763" y="5150"/>
                      <a:pt x="59068" y="4905"/>
                    </a:cubicBezTo>
                    <a:cubicBezTo>
                      <a:pt x="58657" y="4388"/>
                      <a:pt x="58292" y="3900"/>
                      <a:pt x="57898" y="3438"/>
                    </a:cubicBezTo>
                    <a:cubicBezTo>
                      <a:pt x="57247" y="2676"/>
                      <a:pt x="56483" y="2046"/>
                      <a:pt x="55549" y="1671"/>
                    </a:cubicBezTo>
                    <a:cubicBezTo>
                      <a:pt x="54492" y="1244"/>
                      <a:pt x="53410" y="878"/>
                      <a:pt x="52287" y="659"/>
                    </a:cubicBezTo>
                    <a:cubicBezTo>
                      <a:pt x="49716" y="160"/>
                      <a:pt x="48253" y="1"/>
                      <a:pt x="47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0" name="Google Shape;11720;p47"/>
              <p:cNvSpPr/>
              <p:nvPr/>
            </p:nvSpPr>
            <p:spPr>
              <a:xfrm>
                <a:off x="3569625" y="4343325"/>
                <a:ext cx="71175" cy="50900"/>
              </a:xfrm>
              <a:custGeom>
                <a:avLst/>
                <a:gdLst/>
                <a:ahLst/>
                <a:cxnLst/>
                <a:rect l="l" t="t" r="r" b="b"/>
                <a:pathLst>
                  <a:path w="2847" h="2036" extrusionOk="0">
                    <a:moveTo>
                      <a:pt x="588" y="0"/>
                    </a:moveTo>
                    <a:cubicBezTo>
                      <a:pt x="519" y="0"/>
                      <a:pt x="467" y="32"/>
                      <a:pt x="340" y="49"/>
                    </a:cubicBezTo>
                    <a:cubicBezTo>
                      <a:pt x="812" y="641"/>
                      <a:pt x="1411" y="974"/>
                      <a:pt x="2101" y="1550"/>
                    </a:cubicBezTo>
                    <a:cubicBezTo>
                      <a:pt x="587" y="1087"/>
                      <a:pt x="200" y="952"/>
                      <a:pt x="84" y="952"/>
                    </a:cubicBezTo>
                    <a:cubicBezTo>
                      <a:pt x="23" y="952"/>
                      <a:pt x="36" y="989"/>
                      <a:pt x="1" y="1035"/>
                    </a:cubicBezTo>
                    <a:cubicBezTo>
                      <a:pt x="429" y="1629"/>
                      <a:pt x="1128" y="1743"/>
                      <a:pt x="1750" y="1977"/>
                    </a:cubicBezTo>
                    <a:cubicBezTo>
                      <a:pt x="1836" y="2010"/>
                      <a:pt x="1933" y="2036"/>
                      <a:pt x="2031" y="2036"/>
                    </a:cubicBezTo>
                    <a:cubicBezTo>
                      <a:pt x="2150" y="2036"/>
                      <a:pt x="2269" y="1997"/>
                      <a:pt x="2367" y="1884"/>
                    </a:cubicBezTo>
                    <a:lnTo>
                      <a:pt x="2367" y="1653"/>
                    </a:lnTo>
                    <a:cubicBezTo>
                      <a:pt x="2525" y="1582"/>
                      <a:pt x="2687" y="1508"/>
                      <a:pt x="2846" y="1436"/>
                    </a:cubicBezTo>
                    <a:cubicBezTo>
                      <a:pt x="2826" y="1367"/>
                      <a:pt x="2826" y="1312"/>
                      <a:pt x="2803" y="1297"/>
                    </a:cubicBezTo>
                    <a:cubicBezTo>
                      <a:pt x="1030" y="196"/>
                      <a:pt x="759" y="0"/>
                      <a:pt x="5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1" name="Google Shape;11721;p47"/>
              <p:cNvSpPr/>
              <p:nvPr/>
            </p:nvSpPr>
            <p:spPr>
              <a:xfrm>
                <a:off x="3803600" y="4546575"/>
                <a:ext cx="84400" cy="58875"/>
              </a:xfrm>
              <a:custGeom>
                <a:avLst/>
                <a:gdLst/>
                <a:ahLst/>
                <a:cxnLst/>
                <a:rect l="l" t="t" r="r" b="b"/>
                <a:pathLst>
                  <a:path w="3376" h="2355" extrusionOk="0">
                    <a:moveTo>
                      <a:pt x="106" y="0"/>
                    </a:moveTo>
                    <a:cubicBezTo>
                      <a:pt x="73" y="164"/>
                      <a:pt x="1" y="292"/>
                      <a:pt x="37" y="362"/>
                    </a:cubicBezTo>
                    <a:cubicBezTo>
                      <a:pt x="525" y="1285"/>
                      <a:pt x="2155" y="2322"/>
                      <a:pt x="3157" y="2354"/>
                    </a:cubicBezTo>
                    <a:cubicBezTo>
                      <a:pt x="3158" y="2354"/>
                      <a:pt x="3158" y="2354"/>
                      <a:pt x="3159" y="2354"/>
                    </a:cubicBezTo>
                    <a:cubicBezTo>
                      <a:pt x="3213" y="2354"/>
                      <a:pt x="3270" y="2280"/>
                      <a:pt x="3376" y="2204"/>
                    </a:cubicBezTo>
                    <a:cubicBezTo>
                      <a:pt x="2211" y="1516"/>
                      <a:pt x="2374" y="1625"/>
                      <a:pt x="1156" y="852"/>
                    </a:cubicBezTo>
                    <a:cubicBezTo>
                      <a:pt x="791" y="620"/>
                      <a:pt x="578" y="183"/>
                      <a:pt x="1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2" name="Google Shape;11722;p47"/>
              <p:cNvSpPr/>
              <p:nvPr/>
            </p:nvSpPr>
            <p:spPr>
              <a:xfrm>
                <a:off x="3677075" y="4208850"/>
                <a:ext cx="40950" cy="87600"/>
              </a:xfrm>
              <a:custGeom>
                <a:avLst/>
                <a:gdLst/>
                <a:ahLst/>
                <a:cxnLst/>
                <a:rect l="l" t="t" r="r" b="b"/>
                <a:pathLst>
                  <a:path w="1638" h="3504" extrusionOk="0">
                    <a:moveTo>
                      <a:pt x="76" y="0"/>
                    </a:moveTo>
                    <a:cubicBezTo>
                      <a:pt x="71" y="0"/>
                      <a:pt x="66" y="1"/>
                      <a:pt x="61" y="1"/>
                    </a:cubicBezTo>
                    <a:cubicBezTo>
                      <a:pt x="44" y="111"/>
                      <a:pt x="1" y="223"/>
                      <a:pt x="12" y="328"/>
                    </a:cubicBezTo>
                    <a:cubicBezTo>
                      <a:pt x="116" y="1356"/>
                      <a:pt x="466" y="2295"/>
                      <a:pt x="1069" y="3135"/>
                    </a:cubicBezTo>
                    <a:cubicBezTo>
                      <a:pt x="1198" y="3310"/>
                      <a:pt x="1360" y="3468"/>
                      <a:pt x="1602" y="3485"/>
                    </a:cubicBezTo>
                    <a:lnTo>
                      <a:pt x="1602" y="3485"/>
                    </a:lnTo>
                    <a:cubicBezTo>
                      <a:pt x="1637" y="3255"/>
                      <a:pt x="1554" y="3059"/>
                      <a:pt x="1441" y="2862"/>
                    </a:cubicBezTo>
                    <a:cubicBezTo>
                      <a:pt x="188" y="676"/>
                      <a:pt x="470" y="0"/>
                      <a:pt x="76" y="0"/>
                    </a:cubicBezTo>
                    <a:close/>
                    <a:moveTo>
                      <a:pt x="1602" y="3485"/>
                    </a:moveTo>
                    <a:cubicBezTo>
                      <a:pt x="1601" y="3491"/>
                      <a:pt x="1600" y="3497"/>
                      <a:pt x="1599" y="3503"/>
                    </a:cubicBezTo>
                    <a:lnTo>
                      <a:pt x="1618" y="3486"/>
                    </a:lnTo>
                    <a:cubicBezTo>
                      <a:pt x="1613" y="3486"/>
                      <a:pt x="1607" y="3486"/>
                      <a:pt x="1602" y="348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3" name="Google Shape;11723;p47"/>
              <p:cNvSpPr/>
              <p:nvPr/>
            </p:nvSpPr>
            <p:spPr>
              <a:xfrm>
                <a:off x="3579475" y="4535050"/>
                <a:ext cx="47100" cy="92850"/>
              </a:xfrm>
              <a:custGeom>
                <a:avLst/>
                <a:gdLst/>
                <a:ahLst/>
                <a:cxnLst/>
                <a:rect l="l" t="t" r="r" b="b"/>
                <a:pathLst>
                  <a:path w="1884" h="3714" extrusionOk="0">
                    <a:moveTo>
                      <a:pt x="1883" y="0"/>
                    </a:moveTo>
                    <a:lnTo>
                      <a:pt x="1883" y="0"/>
                    </a:lnTo>
                    <a:cubicBezTo>
                      <a:pt x="1010" y="469"/>
                      <a:pt x="694" y="1309"/>
                      <a:pt x="415" y="2167"/>
                    </a:cubicBezTo>
                    <a:cubicBezTo>
                      <a:pt x="260" y="2646"/>
                      <a:pt x="0" y="3109"/>
                      <a:pt x="111" y="3713"/>
                    </a:cubicBezTo>
                    <a:cubicBezTo>
                      <a:pt x="617" y="3380"/>
                      <a:pt x="526" y="2850"/>
                      <a:pt x="728" y="2460"/>
                    </a:cubicBezTo>
                    <a:cubicBezTo>
                      <a:pt x="937" y="2056"/>
                      <a:pt x="1071" y="1615"/>
                      <a:pt x="1263" y="1202"/>
                    </a:cubicBezTo>
                    <a:cubicBezTo>
                      <a:pt x="1454" y="794"/>
                      <a:pt x="1675" y="400"/>
                      <a:pt x="188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4" name="Google Shape;11724;p47"/>
              <p:cNvSpPr/>
              <p:nvPr/>
            </p:nvSpPr>
            <p:spPr>
              <a:xfrm>
                <a:off x="3602800" y="4552550"/>
                <a:ext cx="37900" cy="100775"/>
              </a:xfrm>
              <a:custGeom>
                <a:avLst/>
                <a:gdLst/>
                <a:ahLst/>
                <a:cxnLst/>
                <a:rect l="l" t="t" r="r" b="b"/>
                <a:pathLst>
                  <a:path w="1516" h="4031" extrusionOk="0">
                    <a:moveTo>
                      <a:pt x="1479" y="0"/>
                    </a:moveTo>
                    <a:cubicBezTo>
                      <a:pt x="1279" y="139"/>
                      <a:pt x="1137" y="195"/>
                      <a:pt x="1062" y="298"/>
                    </a:cubicBezTo>
                    <a:cubicBezTo>
                      <a:pt x="50" y="1670"/>
                      <a:pt x="0" y="3135"/>
                      <a:pt x="403" y="4031"/>
                    </a:cubicBezTo>
                    <a:cubicBezTo>
                      <a:pt x="433" y="3688"/>
                      <a:pt x="459" y="2874"/>
                      <a:pt x="712" y="2057"/>
                    </a:cubicBezTo>
                    <a:cubicBezTo>
                      <a:pt x="1169" y="594"/>
                      <a:pt x="1516" y="575"/>
                      <a:pt x="14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5" name="Google Shape;11725;p47"/>
              <p:cNvSpPr/>
              <p:nvPr/>
            </p:nvSpPr>
            <p:spPr>
              <a:xfrm>
                <a:off x="3714275" y="4193725"/>
                <a:ext cx="21000" cy="88075"/>
              </a:xfrm>
              <a:custGeom>
                <a:avLst/>
                <a:gdLst/>
                <a:ahLst/>
                <a:cxnLst/>
                <a:rect l="l" t="t" r="r" b="b"/>
                <a:pathLst>
                  <a:path w="840" h="3523" extrusionOk="0">
                    <a:moveTo>
                      <a:pt x="175" y="1"/>
                    </a:moveTo>
                    <a:lnTo>
                      <a:pt x="175" y="1"/>
                    </a:lnTo>
                    <a:cubicBezTo>
                      <a:pt x="0" y="1153"/>
                      <a:pt x="93" y="2154"/>
                      <a:pt x="387" y="3140"/>
                    </a:cubicBezTo>
                    <a:cubicBezTo>
                      <a:pt x="423" y="3259"/>
                      <a:pt x="571" y="3345"/>
                      <a:pt x="740" y="3522"/>
                    </a:cubicBezTo>
                    <a:cubicBezTo>
                      <a:pt x="780" y="3274"/>
                      <a:pt x="840" y="3129"/>
                      <a:pt x="824" y="2994"/>
                    </a:cubicBezTo>
                    <a:cubicBezTo>
                      <a:pt x="739" y="2359"/>
                      <a:pt x="677" y="1717"/>
                      <a:pt x="517" y="1099"/>
                    </a:cubicBezTo>
                    <a:cubicBezTo>
                      <a:pt x="434" y="778"/>
                      <a:pt x="494" y="394"/>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6" name="Google Shape;11726;p47"/>
              <p:cNvSpPr/>
              <p:nvPr/>
            </p:nvSpPr>
            <p:spPr>
              <a:xfrm>
                <a:off x="3543350" y="4398100"/>
                <a:ext cx="80425" cy="17875"/>
              </a:xfrm>
              <a:custGeom>
                <a:avLst/>
                <a:gdLst/>
                <a:ahLst/>
                <a:cxnLst/>
                <a:rect l="l" t="t" r="r" b="b"/>
                <a:pathLst>
                  <a:path w="3217" h="715" extrusionOk="0">
                    <a:moveTo>
                      <a:pt x="1166" y="1"/>
                    </a:moveTo>
                    <a:cubicBezTo>
                      <a:pt x="797" y="1"/>
                      <a:pt x="414" y="39"/>
                      <a:pt x="0" y="103"/>
                    </a:cubicBezTo>
                    <a:cubicBezTo>
                      <a:pt x="1020" y="467"/>
                      <a:pt x="1864" y="585"/>
                      <a:pt x="2704" y="712"/>
                    </a:cubicBezTo>
                    <a:cubicBezTo>
                      <a:pt x="2710" y="714"/>
                      <a:pt x="2717" y="714"/>
                      <a:pt x="2724" y="714"/>
                    </a:cubicBezTo>
                    <a:cubicBezTo>
                      <a:pt x="2812" y="714"/>
                      <a:pt x="2925" y="627"/>
                      <a:pt x="3217" y="504"/>
                    </a:cubicBezTo>
                    <a:cubicBezTo>
                      <a:pt x="2505" y="138"/>
                      <a:pt x="1860" y="1"/>
                      <a:pt x="116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7" name="Google Shape;11727;p47"/>
              <p:cNvSpPr/>
              <p:nvPr/>
            </p:nvSpPr>
            <p:spPr>
              <a:xfrm>
                <a:off x="3563625" y="4524450"/>
                <a:ext cx="49900" cy="69200"/>
              </a:xfrm>
              <a:custGeom>
                <a:avLst/>
                <a:gdLst/>
                <a:ahLst/>
                <a:cxnLst/>
                <a:rect l="l" t="t" r="r" b="b"/>
                <a:pathLst>
                  <a:path w="1996" h="2768" extrusionOk="0">
                    <a:moveTo>
                      <a:pt x="1703" y="0"/>
                    </a:moveTo>
                    <a:cubicBezTo>
                      <a:pt x="1569" y="0"/>
                      <a:pt x="1460" y="86"/>
                      <a:pt x="1368" y="191"/>
                    </a:cubicBezTo>
                    <a:cubicBezTo>
                      <a:pt x="767" y="873"/>
                      <a:pt x="320" y="1647"/>
                      <a:pt x="18" y="2504"/>
                    </a:cubicBezTo>
                    <a:cubicBezTo>
                      <a:pt x="1" y="2555"/>
                      <a:pt x="65" y="2634"/>
                      <a:pt x="118" y="2767"/>
                    </a:cubicBezTo>
                    <a:cubicBezTo>
                      <a:pt x="743" y="1853"/>
                      <a:pt x="1216" y="878"/>
                      <a:pt x="1995" y="127"/>
                    </a:cubicBezTo>
                    <a:cubicBezTo>
                      <a:pt x="1887" y="37"/>
                      <a:pt x="1790" y="0"/>
                      <a:pt x="170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8" name="Google Shape;11728;p47"/>
              <p:cNvSpPr/>
              <p:nvPr/>
            </p:nvSpPr>
            <p:spPr>
              <a:xfrm>
                <a:off x="3598125" y="4318650"/>
                <a:ext cx="50325" cy="46475"/>
              </a:xfrm>
              <a:custGeom>
                <a:avLst/>
                <a:gdLst/>
                <a:ahLst/>
                <a:cxnLst/>
                <a:rect l="l" t="t" r="r" b="b"/>
                <a:pathLst>
                  <a:path w="2013" h="1859" extrusionOk="0">
                    <a:moveTo>
                      <a:pt x="51" y="0"/>
                    </a:moveTo>
                    <a:lnTo>
                      <a:pt x="51" y="0"/>
                    </a:lnTo>
                    <a:cubicBezTo>
                      <a:pt x="0" y="459"/>
                      <a:pt x="236" y="615"/>
                      <a:pt x="411" y="791"/>
                    </a:cubicBezTo>
                    <a:cubicBezTo>
                      <a:pt x="835" y="1216"/>
                      <a:pt x="1296" y="1594"/>
                      <a:pt x="1875" y="1859"/>
                    </a:cubicBezTo>
                    <a:cubicBezTo>
                      <a:pt x="1931" y="1721"/>
                      <a:pt x="1965" y="1629"/>
                      <a:pt x="2013" y="1509"/>
                    </a:cubicBezTo>
                    <a:cubicBezTo>
                      <a:pt x="1375" y="1019"/>
                      <a:pt x="753" y="540"/>
                      <a:pt x="5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9" name="Google Shape;11729;p47"/>
              <p:cNvSpPr/>
              <p:nvPr/>
            </p:nvSpPr>
            <p:spPr>
              <a:xfrm>
                <a:off x="3543050" y="4478275"/>
                <a:ext cx="66200" cy="34625"/>
              </a:xfrm>
              <a:custGeom>
                <a:avLst/>
                <a:gdLst/>
                <a:ahLst/>
                <a:cxnLst/>
                <a:rect l="l" t="t" r="r" b="b"/>
                <a:pathLst>
                  <a:path w="2648" h="1385" extrusionOk="0">
                    <a:moveTo>
                      <a:pt x="2125" y="0"/>
                    </a:moveTo>
                    <a:cubicBezTo>
                      <a:pt x="1753" y="0"/>
                      <a:pt x="1441" y="89"/>
                      <a:pt x="603" y="687"/>
                    </a:cubicBezTo>
                    <a:cubicBezTo>
                      <a:pt x="373" y="850"/>
                      <a:pt x="99" y="975"/>
                      <a:pt x="0" y="1384"/>
                    </a:cubicBezTo>
                    <a:cubicBezTo>
                      <a:pt x="411" y="1326"/>
                      <a:pt x="629" y="1035"/>
                      <a:pt x="920" y="912"/>
                    </a:cubicBezTo>
                    <a:cubicBezTo>
                      <a:pt x="1196" y="796"/>
                      <a:pt x="1459" y="653"/>
                      <a:pt x="1729" y="523"/>
                    </a:cubicBezTo>
                    <a:cubicBezTo>
                      <a:pt x="2004" y="390"/>
                      <a:pt x="2356" y="402"/>
                      <a:pt x="2647" y="16"/>
                    </a:cubicBezTo>
                    <a:cubicBezTo>
                      <a:pt x="2437" y="15"/>
                      <a:pt x="2276" y="0"/>
                      <a:pt x="2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0" name="Google Shape;11730;p47"/>
              <p:cNvSpPr/>
              <p:nvPr/>
            </p:nvSpPr>
            <p:spPr>
              <a:xfrm>
                <a:off x="3551900" y="4426450"/>
                <a:ext cx="65650" cy="13750"/>
              </a:xfrm>
              <a:custGeom>
                <a:avLst/>
                <a:gdLst/>
                <a:ahLst/>
                <a:cxnLst/>
                <a:rect l="l" t="t" r="r" b="b"/>
                <a:pathLst>
                  <a:path w="2626" h="550" extrusionOk="0">
                    <a:moveTo>
                      <a:pt x="1475" y="0"/>
                    </a:moveTo>
                    <a:cubicBezTo>
                      <a:pt x="1283" y="0"/>
                      <a:pt x="1072" y="17"/>
                      <a:pt x="824" y="50"/>
                    </a:cubicBezTo>
                    <a:cubicBezTo>
                      <a:pt x="530" y="89"/>
                      <a:pt x="264" y="173"/>
                      <a:pt x="1" y="512"/>
                    </a:cubicBezTo>
                    <a:cubicBezTo>
                      <a:pt x="2626" y="469"/>
                      <a:pt x="2095" y="550"/>
                      <a:pt x="2405" y="386"/>
                    </a:cubicBezTo>
                    <a:cubicBezTo>
                      <a:pt x="2423" y="319"/>
                      <a:pt x="2442" y="249"/>
                      <a:pt x="2461" y="181"/>
                    </a:cubicBezTo>
                    <a:cubicBezTo>
                      <a:pt x="2114" y="57"/>
                      <a:pt x="1825" y="0"/>
                      <a:pt x="1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1" name="Google Shape;11731;p47"/>
              <p:cNvSpPr/>
              <p:nvPr/>
            </p:nvSpPr>
            <p:spPr>
              <a:xfrm>
                <a:off x="3552500" y="4450000"/>
                <a:ext cx="67550" cy="16925"/>
              </a:xfrm>
              <a:custGeom>
                <a:avLst/>
                <a:gdLst/>
                <a:ahLst/>
                <a:cxnLst/>
                <a:rect l="l" t="t" r="r" b="b"/>
                <a:pathLst>
                  <a:path w="2702" h="677" extrusionOk="0">
                    <a:moveTo>
                      <a:pt x="1580" y="0"/>
                    </a:moveTo>
                    <a:cubicBezTo>
                      <a:pt x="912" y="0"/>
                      <a:pt x="470" y="188"/>
                      <a:pt x="1" y="611"/>
                    </a:cubicBezTo>
                    <a:cubicBezTo>
                      <a:pt x="28" y="632"/>
                      <a:pt x="58" y="677"/>
                      <a:pt x="81" y="677"/>
                    </a:cubicBezTo>
                    <a:cubicBezTo>
                      <a:pt x="82" y="677"/>
                      <a:pt x="83" y="676"/>
                      <a:pt x="84" y="676"/>
                    </a:cubicBezTo>
                    <a:cubicBezTo>
                      <a:pt x="2702" y="276"/>
                      <a:pt x="2251" y="385"/>
                      <a:pt x="2473" y="82"/>
                    </a:cubicBezTo>
                    <a:cubicBezTo>
                      <a:pt x="2132" y="29"/>
                      <a:pt x="1839" y="0"/>
                      <a:pt x="15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2" name="Google Shape;11732;p47"/>
              <p:cNvSpPr/>
              <p:nvPr/>
            </p:nvSpPr>
            <p:spPr>
              <a:xfrm>
                <a:off x="3551800" y="4496025"/>
                <a:ext cx="57750" cy="52700"/>
              </a:xfrm>
              <a:custGeom>
                <a:avLst/>
                <a:gdLst/>
                <a:ahLst/>
                <a:cxnLst/>
                <a:rect l="l" t="t" r="r" b="b"/>
                <a:pathLst>
                  <a:path w="2310" h="2108" extrusionOk="0">
                    <a:moveTo>
                      <a:pt x="1894" y="0"/>
                    </a:moveTo>
                    <a:cubicBezTo>
                      <a:pt x="0" y="1982"/>
                      <a:pt x="472" y="1446"/>
                      <a:pt x="179" y="2033"/>
                    </a:cubicBezTo>
                    <a:lnTo>
                      <a:pt x="262" y="2108"/>
                    </a:lnTo>
                    <a:cubicBezTo>
                      <a:pt x="1017" y="1543"/>
                      <a:pt x="1621" y="829"/>
                      <a:pt x="2310" y="123"/>
                    </a:cubicBezTo>
                    <a:cubicBezTo>
                      <a:pt x="2156" y="78"/>
                      <a:pt x="2062" y="50"/>
                      <a:pt x="18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3" name="Google Shape;11733;p47"/>
              <p:cNvSpPr/>
              <p:nvPr/>
            </p:nvSpPr>
            <p:spPr>
              <a:xfrm>
                <a:off x="3550325" y="4546800"/>
                <a:ext cx="8075" cy="9250"/>
              </a:xfrm>
              <a:custGeom>
                <a:avLst/>
                <a:gdLst/>
                <a:ahLst/>
                <a:cxnLst/>
                <a:rect l="l" t="t" r="r" b="b"/>
                <a:pathLst>
                  <a:path w="323" h="370" extrusionOk="0">
                    <a:moveTo>
                      <a:pt x="238" y="0"/>
                    </a:moveTo>
                    <a:cubicBezTo>
                      <a:pt x="85" y="97"/>
                      <a:pt x="1" y="200"/>
                      <a:pt x="198" y="370"/>
                    </a:cubicBezTo>
                    <a:cubicBezTo>
                      <a:pt x="245" y="258"/>
                      <a:pt x="284" y="167"/>
                      <a:pt x="322" y="77"/>
                    </a:cubicBezTo>
                    <a:lnTo>
                      <a:pt x="2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4" name="Google Shape;11734;p47"/>
              <p:cNvSpPr/>
              <p:nvPr/>
            </p:nvSpPr>
            <p:spPr>
              <a:xfrm>
                <a:off x="5100300" y="4378250"/>
                <a:ext cx="31600" cy="55300"/>
              </a:xfrm>
              <a:custGeom>
                <a:avLst/>
                <a:gdLst/>
                <a:ahLst/>
                <a:cxnLst/>
                <a:rect l="l" t="t" r="r" b="b"/>
                <a:pathLst>
                  <a:path w="1264" h="2212" extrusionOk="0">
                    <a:moveTo>
                      <a:pt x="202" y="1"/>
                    </a:moveTo>
                    <a:cubicBezTo>
                      <a:pt x="147" y="46"/>
                      <a:pt x="91" y="91"/>
                      <a:pt x="37" y="137"/>
                    </a:cubicBezTo>
                    <a:cubicBezTo>
                      <a:pt x="33" y="212"/>
                      <a:pt x="0" y="302"/>
                      <a:pt x="29" y="358"/>
                    </a:cubicBezTo>
                    <a:cubicBezTo>
                      <a:pt x="1014" y="2212"/>
                      <a:pt x="905" y="1949"/>
                      <a:pt x="1054" y="2080"/>
                    </a:cubicBezTo>
                    <a:cubicBezTo>
                      <a:pt x="1097" y="2027"/>
                      <a:pt x="1165" y="1979"/>
                      <a:pt x="1173" y="1921"/>
                    </a:cubicBezTo>
                    <a:cubicBezTo>
                      <a:pt x="1263" y="1289"/>
                      <a:pt x="1068" y="727"/>
                      <a:pt x="681" y="241"/>
                    </a:cubicBezTo>
                    <a:cubicBezTo>
                      <a:pt x="579" y="114"/>
                      <a:pt x="364" y="79"/>
                      <a:pt x="2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5" name="Google Shape;11735;p47"/>
              <p:cNvSpPr/>
              <p:nvPr/>
            </p:nvSpPr>
            <p:spPr>
              <a:xfrm>
                <a:off x="4191550" y="4801225"/>
                <a:ext cx="51825" cy="101050"/>
              </a:xfrm>
              <a:custGeom>
                <a:avLst/>
                <a:gdLst/>
                <a:ahLst/>
                <a:cxnLst/>
                <a:rect l="l" t="t" r="r" b="b"/>
                <a:pathLst>
                  <a:path w="2073" h="4042" extrusionOk="0">
                    <a:moveTo>
                      <a:pt x="396" y="23"/>
                    </a:moveTo>
                    <a:cubicBezTo>
                      <a:pt x="222" y="53"/>
                      <a:pt x="315" y="0"/>
                      <a:pt x="67" y="193"/>
                    </a:cubicBezTo>
                    <a:cubicBezTo>
                      <a:pt x="50" y="291"/>
                      <a:pt x="0" y="406"/>
                      <a:pt x="16" y="511"/>
                    </a:cubicBezTo>
                    <a:cubicBezTo>
                      <a:pt x="213" y="1856"/>
                      <a:pt x="840" y="2993"/>
                      <a:pt x="1757" y="3976"/>
                    </a:cubicBezTo>
                    <a:cubicBezTo>
                      <a:pt x="1811" y="4035"/>
                      <a:pt x="1949" y="4015"/>
                      <a:pt x="2055" y="4024"/>
                    </a:cubicBezTo>
                    <a:lnTo>
                      <a:pt x="2055" y="4024"/>
                    </a:lnTo>
                    <a:cubicBezTo>
                      <a:pt x="2036" y="3920"/>
                      <a:pt x="2039" y="3801"/>
                      <a:pt x="1988" y="3719"/>
                    </a:cubicBezTo>
                    <a:cubicBezTo>
                      <a:pt x="1254" y="2572"/>
                      <a:pt x="689" y="1354"/>
                      <a:pt x="396" y="23"/>
                    </a:cubicBezTo>
                    <a:close/>
                    <a:moveTo>
                      <a:pt x="2055" y="4024"/>
                    </a:moveTo>
                    <a:cubicBezTo>
                      <a:pt x="2056" y="4030"/>
                      <a:pt x="2057" y="4036"/>
                      <a:pt x="2058" y="4041"/>
                    </a:cubicBezTo>
                    <a:lnTo>
                      <a:pt x="2073" y="4026"/>
                    </a:lnTo>
                    <a:cubicBezTo>
                      <a:pt x="2067" y="4025"/>
                      <a:pt x="2061" y="4024"/>
                      <a:pt x="2055" y="40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6" name="Google Shape;11736;p47"/>
              <p:cNvSpPr/>
              <p:nvPr/>
            </p:nvSpPr>
            <p:spPr>
              <a:xfrm>
                <a:off x="4154425" y="4805900"/>
                <a:ext cx="36600" cy="88025"/>
              </a:xfrm>
              <a:custGeom>
                <a:avLst/>
                <a:gdLst/>
                <a:ahLst/>
                <a:cxnLst/>
                <a:rect l="l" t="t" r="r" b="b"/>
                <a:pathLst>
                  <a:path w="1464" h="3521" extrusionOk="0">
                    <a:moveTo>
                      <a:pt x="499" y="0"/>
                    </a:moveTo>
                    <a:cubicBezTo>
                      <a:pt x="197" y="79"/>
                      <a:pt x="135" y="298"/>
                      <a:pt x="113" y="529"/>
                    </a:cubicBezTo>
                    <a:cubicBezTo>
                      <a:pt x="0" y="1699"/>
                      <a:pt x="490" y="2650"/>
                      <a:pt x="1226" y="3505"/>
                    </a:cubicBezTo>
                    <a:cubicBezTo>
                      <a:pt x="1236" y="3517"/>
                      <a:pt x="1255" y="3521"/>
                      <a:pt x="1281" y="3521"/>
                    </a:cubicBezTo>
                    <a:cubicBezTo>
                      <a:pt x="1326" y="3521"/>
                      <a:pt x="1391" y="3510"/>
                      <a:pt x="1464" y="3510"/>
                    </a:cubicBezTo>
                    <a:cubicBezTo>
                      <a:pt x="1430" y="3085"/>
                      <a:pt x="1154" y="2752"/>
                      <a:pt x="1052" y="2367"/>
                    </a:cubicBezTo>
                    <a:cubicBezTo>
                      <a:pt x="946" y="1967"/>
                      <a:pt x="855" y="1558"/>
                      <a:pt x="703" y="1175"/>
                    </a:cubicBezTo>
                    <a:cubicBezTo>
                      <a:pt x="552" y="795"/>
                      <a:pt x="770" y="351"/>
                      <a:pt x="4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7" name="Google Shape;11737;p47"/>
              <p:cNvSpPr/>
              <p:nvPr/>
            </p:nvSpPr>
            <p:spPr>
              <a:xfrm>
                <a:off x="4025875" y="4418925"/>
                <a:ext cx="46675" cy="72000"/>
              </a:xfrm>
              <a:custGeom>
                <a:avLst/>
                <a:gdLst/>
                <a:ahLst/>
                <a:cxnLst/>
                <a:rect l="l" t="t" r="r" b="b"/>
                <a:pathLst>
                  <a:path w="1867" h="2880" extrusionOk="0">
                    <a:moveTo>
                      <a:pt x="175" y="1"/>
                    </a:moveTo>
                    <a:cubicBezTo>
                      <a:pt x="146" y="1"/>
                      <a:pt x="72" y="63"/>
                      <a:pt x="0" y="105"/>
                    </a:cubicBezTo>
                    <a:cubicBezTo>
                      <a:pt x="502" y="1017"/>
                      <a:pt x="1001" y="1928"/>
                      <a:pt x="1524" y="2879"/>
                    </a:cubicBezTo>
                    <a:cubicBezTo>
                      <a:pt x="1866" y="2740"/>
                      <a:pt x="1854" y="2532"/>
                      <a:pt x="1801" y="2363"/>
                    </a:cubicBezTo>
                    <a:cubicBezTo>
                      <a:pt x="1506" y="1412"/>
                      <a:pt x="1004" y="594"/>
                      <a:pt x="181" y="2"/>
                    </a:cubicBezTo>
                    <a:cubicBezTo>
                      <a:pt x="180" y="1"/>
                      <a:pt x="177" y="1"/>
                      <a:pt x="1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8" name="Google Shape;11738;p47"/>
              <p:cNvSpPr/>
              <p:nvPr/>
            </p:nvSpPr>
            <p:spPr>
              <a:xfrm>
                <a:off x="4201225" y="4445725"/>
                <a:ext cx="47850" cy="55950"/>
              </a:xfrm>
              <a:custGeom>
                <a:avLst/>
                <a:gdLst/>
                <a:ahLst/>
                <a:cxnLst/>
                <a:rect l="l" t="t" r="r" b="b"/>
                <a:pathLst>
                  <a:path w="1914" h="2238" extrusionOk="0">
                    <a:moveTo>
                      <a:pt x="1792" y="2"/>
                    </a:moveTo>
                    <a:cubicBezTo>
                      <a:pt x="1705" y="18"/>
                      <a:pt x="1574" y="1"/>
                      <a:pt x="1519" y="57"/>
                    </a:cubicBezTo>
                    <a:cubicBezTo>
                      <a:pt x="340" y="1254"/>
                      <a:pt x="433" y="1473"/>
                      <a:pt x="88" y="1573"/>
                    </a:cubicBezTo>
                    <a:lnTo>
                      <a:pt x="88" y="1573"/>
                    </a:lnTo>
                    <a:cubicBezTo>
                      <a:pt x="88" y="1566"/>
                      <a:pt x="89" y="1559"/>
                      <a:pt x="89" y="1552"/>
                    </a:cubicBezTo>
                    <a:lnTo>
                      <a:pt x="89" y="1552"/>
                    </a:lnTo>
                    <a:lnTo>
                      <a:pt x="62" y="1580"/>
                    </a:lnTo>
                    <a:cubicBezTo>
                      <a:pt x="71" y="1577"/>
                      <a:pt x="80" y="1575"/>
                      <a:pt x="88" y="1573"/>
                    </a:cubicBezTo>
                    <a:lnTo>
                      <a:pt x="88" y="1573"/>
                    </a:lnTo>
                    <a:cubicBezTo>
                      <a:pt x="69" y="2000"/>
                      <a:pt x="0" y="2238"/>
                      <a:pt x="351" y="2238"/>
                    </a:cubicBezTo>
                    <a:cubicBezTo>
                      <a:pt x="379" y="2238"/>
                      <a:pt x="409" y="2236"/>
                      <a:pt x="443" y="2233"/>
                    </a:cubicBezTo>
                    <a:cubicBezTo>
                      <a:pt x="1913" y="84"/>
                      <a:pt x="1878" y="209"/>
                      <a:pt x="1792" y="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9" name="Google Shape;11739;p47"/>
              <p:cNvSpPr/>
              <p:nvPr/>
            </p:nvSpPr>
            <p:spPr>
              <a:xfrm>
                <a:off x="3939225" y="4668325"/>
                <a:ext cx="63325" cy="62375"/>
              </a:xfrm>
              <a:custGeom>
                <a:avLst/>
                <a:gdLst/>
                <a:ahLst/>
                <a:cxnLst/>
                <a:rect l="l" t="t" r="r" b="b"/>
                <a:pathLst>
                  <a:path w="2533" h="2495" extrusionOk="0">
                    <a:moveTo>
                      <a:pt x="2317" y="1"/>
                    </a:moveTo>
                    <a:cubicBezTo>
                      <a:pt x="2283" y="1"/>
                      <a:pt x="2249" y="9"/>
                      <a:pt x="2215" y="23"/>
                    </a:cubicBezTo>
                    <a:cubicBezTo>
                      <a:pt x="1247" y="460"/>
                      <a:pt x="560" y="1201"/>
                      <a:pt x="40" y="2107"/>
                    </a:cubicBezTo>
                    <a:cubicBezTo>
                      <a:pt x="1" y="2178"/>
                      <a:pt x="74" y="2311"/>
                      <a:pt x="109" y="2495"/>
                    </a:cubicBezTo>
                    <a:cubicBezTo>
                      <a:pt x="804" y="1550"/>
                      <a:pt x="1644" y="860"/>
                      <a:pt x="2533" y="291"/>
                    </a:cubicBezTo>
                    <a:cubicBezTo>
                      <a:pt x="2516" y="80"/>
                      <a:pt x="2422" y="1"/>
                      <a:pt x="2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0" name="Google Shape;11740;p47"/>
              <p:cNvSpPr/>
              <p:nvPr/>
            </p:nvSpPr>
            <p:spPr>
              <a:xfrm>
                <a:off x="4084225" y="4405875"/>
                <a:ext cx="16525" cy="67050"/>
              </a:xfrm>
              <a:custGeom>
                <a:avLst/>
                <a:gdLst/>
                <a:ahLst/>
                <a:cxnLst/>
                <a:rect l="l" t="t" r="r" b="b"/>
                <a:pathLst>
                  <a:path w="661" h="2682" extrusionOk="0">
                    <a:moveTo>
                      <a:pt x="591" y="0"/>
                    </a:moveTo>
                    <a:cubicBezTo>
                      <a:pt x="4" y="633"/>
                      <a:pt x="191" y="1357"/>
                      <a:pt x="53" y="1993"/>
                    </a:cubicBezTo>
                    <a:cubicBezTo>
                      <a:pt x="1" y="2229"/>
                      <a:pt x="74" y="2513"/>
                      <a:pt x="321" y="2681"/>
                    </a:cubicBezTo>
                    <a:cubicBezTo>
                      <a:pt x="390" y="2663"/>
                      <a:pt x="456" y="2646"/>
                      <a:pt x="602" y="2609"/>
                    </a:cubicBezTo>
                    <a:cubicBezTo>
                      <a:pt x="660" y="557"/>
                      <a:pt x="659" y="1123"/>
                      <a:pt x="5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1" name="Google Shape;11741;p47"/>
              <p:cNvSpPr/>
              <p:nvPr/>
            </p:nvSpPr>
            <p:spPr>
              <a:xfrm>
                <a:off x="3957975" y="4691150"/>
                <a:ext cx="51225" cy="60825"/>
              </a:xfrm>
              <a:custGeom>
                <a:avLst/>
                <a:gdLst/>
                <a:ahLst/>
                <a:cxnLst/>
                <a:rect l="l" t="t" r="r" b="b"/>
                <a:pathLst>
                  <a:path w="2049" h="2433" extrusionOk="0">
                    <a:moveTo>
                      <a:pt x="1810" y="1"/>
                    </a:moveTo>
                    <a:cubicBezTo>
                      <a:pt x="1751" y="1"/>
                      <a:pt x="1693" y="24"/>
                      <a:pt x="1635" y="65"/>
                    </a:cubicBezTo>
                    <a:cubicBezTo>
                      <a:pt x="874" y="600"/>
                      <a:pt x="335" y="1308"/>
                      <a:pt x="18" y="2181"/>
                    </a:cubicBezTo>
                    <a:cubicBezTo>
                      <a:pt x="0" y="2231"/>
                      <a:pt x="68" y="2313"/>
                      <a:pt x="119" y="2432"/>
                    </a:cubicBezTo>
                    <a:cubicBezTo>
                      <a:pt x="432" y="2033"/>
                      <a:pt x="759" y="1673"/>
                      <a:pt x="1020" y="1268"/>
                    </a:cubicBezTo>
                    <a:cubicBezTo>
                      <a:pt x="1302" y="831"/>
                      <a:pt x="1893" y="670"/>
                      <a:pt x="2049" y="144"/>
                    </a:cubicBezTo>
                    <a:cubicBezTo>
                      <a:pt x="1968" y="43"/>
                      <a:pt x="1889" y="1"/>
                      <a:pt x="18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2" name="Google Shape;11742;p47"/>
              <p:cNvSpPr/>
              <p:nvPr/>
            </p:nvSpPr>
            <p:spPr>
              <a:xfrm>
                <a:off x="4014250" y="4748375"/>
                <a:ext cx="38150" cy="68300"/>
              </a:xfrm>
              <a:custGeom>
                <a:avLst/>
                <a:gdLst/>
                <a:ahLst/>
                <a:cxnLst/>
                <a:rect l="l" t="t" r="r" b="b"/>
                <a:pathLst>
                  <a:path w="1526" h="2732" extrusionOk="0">
                    <a:moveTo>
                      <a:pt x="1426" y="1"/>
                    </a:moveTo>
                    <a:cubicBezTo>
                      <a:pt x="1193" y="1"/>
                      <a:pt x="1040" y="164"/>
                      <a:pt x="933" y="329"/>
                    </a:cubicBezTo>
                    <a:cubicBezTo>
                      <a:pt x="459" y="1056"/>
                      <a:pt x="54" y="1814"/>
                      <a:pt x="23" y="2709"/>
                    </a:cubicBezTo>
                    <a:lnTo>
                      <a:pt x="23" y="2709"/>
                    </a:lnTo>
                    <a:cubicBezTo>
                      <a:pt x="454" y="2620"/>
                      <a:pt x="260" y="2021"/>
                      <a:pt x="1498" y="223"/>
                    </a:cubicBezTo>
                    <a:cubicBezTo>
                      <a:pt x="1525" y="185"/>
                      <a:pt x="1485" y="102"/>
                      <a:pt x="1469" y="2"/>
                    </a:cubicBezTo>
                    <a:cubicBezTo>
                      <a:pt x="1455" y="1"/>
                      <a:pt x="1440" y="1"/>
                      <a:pt x="1426" y="1"/>
                    </a:cubicBezTo>
                    <a:close/>
                    <a:moveTo>
                      <a:pt x="23" y="2709"/>
                    </a:moveTo>
                    <a:cubicBezTo>
                      <a:pt x="16" y="2710"/>
                      <a:pt x="8" y="2712"/>
                      <a:pt x="1" y="2713"/>
                    </a:cubicBezTo>
                    <a:lnTo>
                      <a:pt x="22" y="2732"/>
                    </a:lnTo>
                    <a:cubicBezTo>
                      <a:pt x="22" y="2724"/>
                      <a:pt x="23" y="2716"/>
                      <a:pt x="23" y="27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3" name="Google Shape;11743;p47"/>
              <p:cNvSpPr/>
              <p:nvPr/>
            </p:nvSpPr>
            <p:spPr>
              <a:xfrm>
                <a:off x="3990675" y="4731375"/>
                <a:ext cx="45550" cy="62150"/>
              </a:xfrm>
              <a:custGeom>
                <a:avLst/>
                <a:gdLst/>
                <a:ahLst/>
                <a:cxnLst/>
                <a:rect l="l" t="t" r="r" b="b"/>
                <a:pathLst>
                  <a:path w="1822" h="2486" extrusionOk="0">
                    <a:moveTo>
                      <a:pt x="1600" y="1"/>
                    </a:moveTo>
                    <a:cubicBezTo>
                      <a:pt x="796" y="555"/>
                      <a:pt x="283" y="1319"/>
                      <a:pt x="20" y="2260"/>
                    </a:cubicBezTo>
                    <a:cubicBezTo>
                      <a:pt x="1" y="2326"/>
                      <a:pt x="30" y="2408"/>
                      <a:pt x="39" y="2481"/>
                    </a:cubicBezTo>
                    <a:lnTo>
                      <a:pt x="39" y="2481"/>
                    </a:lnTo>
                    <a:cubicBezTo>
                      <a:pt x="419" y="2165"/>
                      <a:pt x="591" y="1696"/>
                      <a:pt x="891" y="1321"/>
                    </a:cubicBezTo>
                    <a:cubicBezTo>
                      <a:pt x="1196" y="938"/>
                      <a:pt x="1512" y="565"/>
                      <a:pt x="1822" y="189"/>
                    </a:cubicBezTo>
                    <a:cubicBezTo>
                      <a:pt x="1740" y="120"/>
                      <a:pt x="1688" y="76"/>
                      <a:pt x="1600" y="1"/>
                    </a:cubicBezTo>
                    <a:close/>
                    <a:moveTo>
                      <a:pt x="39" y="2481"/>
                    </a:moveTo>
                    <a:lnTo>
                      <a:pt x="39" y="2481"/>
                    </a:lnTo>
                    <a:cubicBezTo>
                      <a:pt x="39" y="2481"/>
                      <a:pt x="38" y="2482"/>
                      <a:pt x="38" y="2482"/>
                    </a:cubicBezTo>
                    <a:lnTo>
                      <a:pt x="40" y="2486"/>
                    </a:lnTo>
                    <a:cubicBezTo>
                      <a:pt x="40" y="2484"/>
                      <a:pt x="40" y="2482"/>
                      <a:pt x="39" y="248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4" name="Google Shape;11744;p47"/>
              <p:cNvSpPr/>
              <p:nvPr/>
            </p:nvSpPr>
            <p:spPr>
              <a:xfrm>
                <a:off x="4035475" y="4771250"/>
                <a:ext cx="30775" cy="59500"/>
              </a:xfrm>
              <a:custGeom>
                <a:avLst/>
                <a:gdLst/>
                <a:ahLst/>
                <a:cxnLst/>
                <a:rect l="l" t="t" r="r" b="b"/>
                <a:pathLst>
                  <a:path w="1231" h="2380" extrusionOk="0">
                    <a:moveTo>
                      <a:pt x="976" y="0"/>
                    </a:moveTo>
                    <a:cubicBezTo>
                      <a:pt x="847" y="0"/>
                      <a:pt x="762" y="95"/>
                      <a:pt x="698" y="186"/>
                    </a:cubicBezTo>
                    <a:cubicBezTo>
                      <a:pt x="300" y="742"/>
                      <a:pt x="70" y="1368"/>
                      <a:pt x="36" y="2056"/>
                    </a:cubicBezTo>
                    <a:cubicBezTo>
                      <a:pt x="31" y="2175"/>
                      <a:pt x="0" y="2347"/>
                      <a:pt x="203" y="2379"/>
                    </a:cubicBezTo>
                    <a:cubicBezTo>
                      <a:pt x="540" y="1633"/>
                      <a:pt x="875" y="891"/>
                      <a:pt x="1231" y="101"/>
                    </a:cubicBezTo>
                    <a:cubicBezTo>
                      <a:pt x="1130" y="28"/>
                      <a:pt x="1046" y="0"/>
                      <a:pt x="9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5" name="Google Shape;11745;p47"/>
              <p:cNvSpPr/>
              <p:nvPr/>
            </p:nvSpPr>
            <p:spPr>
              <a:xfrm>
                <a:off x="4644325" y="3763325"/>
                <a:ext cx="340175" cy="287375"/>
              </a:xfrm>
              <a:custGeom>
                <a:avLst/>
                <a:gdLst/>
                <a:ahLst/>
                <a:cxnLst/>
                <a:rect l="l" t="t" r="r" b="b"/>
                <a:pathLst>
                  <a:path w="13607" h="11495" extrusionOk="0">
                    <a:moveTo>
                      <a:pt x="5224" y="42"/>
                    </a:moveTo>
                    <a:lnTo>
                      <a:pt x="5202" y="63"/>
                    </a:lnTo>
                    <a:cubicBezTo>
                      <a:pt x="5208" y="68"/>
                      <a:pt x="5215" y="72"/>
                      <a:pt x="5221" y="77"/>
                    </a:cubicBezTo>
                    <a:lnTo>
                      <a:pt x="5221" y="77"/>
                    </a:lnTo>
                    <a:cubicBezTo>
                      <a:pt x="5222" y="65"/>
                      <a:pt x="5223" y="54"/>
                      <a:pt x="5224" y="42"/>
                    </a:cubicBezTo>
                    <a:close/>
                    <a:moveTo>
                      <a:pt x="5221" y="77"/>
                    </a:moveTo>
                    <a:cubicBezTo>
                      <a:pt x="5171" y="550"/>
                      <a:pt x="5122" y="1022"/>
                      <a:pt x="5074" y="1478"/>
                    </a:cubicBezTo>
                    <a:cubicBezTo>
                      <a:pt x="4344" y="1752"/>
                      <a:pt x="3655" y="1977"/>
                      <a:pt x="3117" y="2495"/>
                    </a:cubicBezTo>
                    <a:cubicBezTo>
                      <a:pt x="2788" y="2811"/>
                      <a:pt x="2447" y="3118"/>
                      <a:pt x="2121" y="3437"/>
                    </a:cubicBezTo>
                    <a:cubicBezTo>
                      <a:pt x="0" y="5521"/>
                      <a:pt x="1465" y="8426"/>
                      <a:pt x="3153" y="9645"/>
                    </a:cubicBezTo>
                    <a:cubicBezTo>
                      <a:pt x="4446" y="10579"/>
                      <a:pt x="6391" y="11494"/>
                      <a:pt x="8280" y="11494"/>
                    </a:cubicBezTo>
                    <a:cubicBezTo>
                      <a:pt x="8830" y="11494"/>
                      <a:pt x="9375" y="11417"/>
                      <a:pt x="9898" y="11239"/>
                    </a:cubicBezTo>
                    <a:cubicBezTo>
                      <a:pt x="12093" y="10495"/>
                      <a:pt x="13606" y="8376"/>
                      <a:pt x="12881" y="5721"/>
                    </a:cubicBezTo>
                    <a:cubicBezTo>
                      <a:pt x="12147" y="3033"/>
                      <a:pt x="9670" y="2180"/>
                      <a:pt x="8603" y="1745"/>
                    </a:cubicBezTo>
                    <a:cubicBezTo>
                      <a:pt x="8886" y="929"/>
                      <a:pt x="9022" y="731"/>
                      <a:pt x="8718" y="584"/>
                    </a:cubicBezTo>
                    <a:lnTo>
                      <a:pt x="8718" y="584"/>
                    </a:lnTo>
                    <a:cubicBezTo>
                      <a:pt x="8325" y="731"/>
                      <a:pt x="7955" y="906"/>
                      <a:pt x="7897" y="1412"/>
                    </a:cubicBezTo>
                    <a:cubicBezTo>
                      <a:pt x="7893" y="1454"/>
                      <a:pt x="7793" y="1486"/>
                      <a:pt x="7718" y="1537"/>
                    </a:cubicBezTo>
                    <a:cubicBezTo>
                      <a:pt x="7526" y="1467"/>
                      <a:pt x="7319" y="1390"/>
                      <a:pt x="7106" y="1314"/>
                    </a:cubicBezTo>
                    <a:cubicBezTo>
                      <a:pt x="7122" y="1103"/>
                      <a:pt x="7122" y="952"/>
                      <a:pt x="7145" y="804"/>
                    </a:cubicBezTo>
                    <a:cubicBezTo>
                      <a:pt x="7166" y="662"/>
                      <a:pt x="7279" y="522"/>
                      <a:pt x="7131" y="382"/>
                    </a:cubicBezTo>
                    <a:cubicBezTo>
                      <a:pt x="6656" y="528"/>
                      <a:pt x="6774" y="1114"/>
                      <a:pt x="6413" y="1355"/>
                    </a:cubicBezTo>
                    <a:cubicBezTo>
                      <a:pt x="6266" y="1373"/>
                      <a:pt x="6115" y="1408"/>
                      <a:pt x="5963" y="1408"/>
                    </a:cubicBezTo>
                    <a:cubicBezTo>
                      <a:pt x="5823" y="1408"/>
                      <a:pt x="5682" y="1378"/>
                      <a:pt x="5542" y="1280"/>
                    </a:cubicBezTo>
                    <a:cubicBezTo>
                      <a:pt x="5433" y="1"/>
                      <a:pt x="5500" y="283"/>
                      <a:pt x="5221" y="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6" name="Google Shape;11746;p47"/>
              <p:cNvSpPr/>
              <p:nvPr/>
            </p:nvSpPr>
            <p:spPr>
              <a:xfrm>
                <a:off x="4985750" y="3884750"/>
                <a:ext cx="86450" cy="22300"/>
              </a:xfrm>
              <a:custGeom>
                <a:avLst/>
                <a:gdLst/>
                <a:ahLst/>
                <a:cxnLst/>
                <a:rect l="l" t="t" r="r" b="b"/>
                <a:pathLst>
                  <a:path w="3458" h="892" extrusionOk="0">
                    <a:moveTo>
                      <a:pt x="979" y="0"/>
                    </a:moveTo>
                    <a:cubicBezTo>
                      <a:pt x="811" y="0"/>
                      <a:pt x="636" y="11"/>
                      <a:pt x="441" y="35"/>
                    </a:cubicBezTo>
                    <a:cubicBezTo>
                      <a:pt x="290" y="51"/>
                      <a:pt x="152" y="245"/>
                      <a:pt x="26" y="378"/>
                    </a:cubicBezTo>
                    <a:cubicBezTo>
                      <a:pt x="0" y="406"/>
                      <a:pt x="54" y="510"/>
                      <a:pt x="86" y="635"/>
                    </a:cubicBezTo>
                    <a:cubicBezTo>
                      <a:pt x="903" y="735"/>
                      <a:pt x="1727" y="891"/>
                      <a:pt x="2572" y="891"/>
                    </a:cubicBezTo>
                    <a:cubicBezTo>
                      <a:pt x="2856" y="891"/>
                      <a:pt x="3143" y="874"/>
                      <a:pt x="3434" y="830"/>
                    </a:cubicBezTo>
                    <a:lnTo>
                      <a:pt x="3434" y="460"/>
                    </a:lnTo>
                    <a:lnTo>
                      <a:pt x="3434" y="460"/>
                    </a:lnTo>
                    <a:cubicBezTo>
                      <a:pt x="3442" y="461"/>
                      <a:pt x="3449" y="463"/>
                      <a:pt x="3457" y="465"/>
                    </a:cubicBezTo>
                    <a:lnTo>
                      <a:pt x="3434" y="441"/>
                    </a:lnTo>
                    <a:lnTo>
                      <a:pt x="3434" y="460"/>
                    </a:lnTo>
                    <a:lnTo>
                      <a:pt x="3434" y="460"/>
                    </a:lnTo>
                    <a:cubicBezTo>
                      <a:pt x="2210" y="181"/>
                      <a:pt x="1657" y="0"/>
                      <a:pt x="97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7" name="Google Shape;11747;p47"/>
              <p:cNvSpPr/>
              <p:nvPr/>
            </p:nvSpPr>
            <p:spPr>
              <a:xfrm>
                <a:off x="4991975" y="3917750"/>
                <a:ext cx="70275" cy="39575"/>
              </a:xfrm>
              <a:custGeom>
                <a:avLst/>
                <a:gdLst/>
                <a:ahLst/>
                <a:cxnLst/>
                <a:rect l="l" t="t" r="r" b="b"/>
                <a:pathLst>
                  <a:path w="2811" h="1583" extrusionOk="0">
                    <a:moveTo>
                      <a:pt x="738" y="0"/>
                    </a:moveTo>
                    <a:cubicBezTo>
                      <a:pt x="482" y="0"/>
                      <a:pt x="269" y="116"/>
                      <a:pt x="0" y="361"/>
                    </a:cubicBezTo>
                    <a:cubicBezTo>
                      <a:pt x="147" y="475"/>
                      <a:pt x="268" y="630"/>
                      <a:pt x="423" y="682"/>
                    </a:cubicBezTo>
                    <a:cubicBezTo>
                      <a:pt x="815" y="814"/>
                      <a:pt x="1234" y="867"/>
                      <a:pt x="1616" y="1017"/>
                    </a:cubicBezTo>
                    <a:cubicBezTo>
                      <a:pt x="1983" y="1163"/>
                      <a:pt x="2319" y="1392"/>
                      <a:pt x="2664" y="1583"/>
                    </a:cubicBezTo>
                    <a:cubicBezTo>
                      <a:pt x="2811" y="1438"/>
                      <a:pt x="2754" y="1279"/>
                      <a:pt x="2687" y="1155"/>
                    </a:cubicBezTo>
                    <a:cubicBezTo>
                      <a:pt x="2417" y="664"/>
                      <a:pt x="1945" y="418"/>
                      <a:pt x="1458" y="202"/>
                    </a:cubicBezTo>
                    <a:cubicBezTo>
                      <a:pt x="1161" y="70"/>
                      <a:pt x="936" y="0"/>
                      <a:pt x="73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8" name="Google Shape;11748;p47"/>
              <p:cNvSpPr/>
              <p:nvPr/>
            </p:nvSpPr>
            <p:spPr>
              <a:xfrm>
                <a:off x="4934825" y="3814425"/>
                <a:ext cx="68625" cy="30975"/>
              </a:xfrm>
              <a:custGeom>
                <a:avLst/>
                <a:gdLst/>
                <a:ahLst/>
                <a:cxnLst/>
                <a:rect l="l" t="t" r="r" b="b"/>
                <a:pathLst>
                  <a:path w="2745" h="1239" extrusionOk="0">
                    <a:moveTo>
                      <a:pt x="2109" y="0"/>
                    </a:moveTo>
                    <a:cubicBezTo>
                      <a:pt x="1309" y="0"/>
                      <a:pt x="473" y="296"/>
                      <a:pt x="102" y="668"/>
                    </a:cubicBezTo>
                    <a:cubicBezTo>
                      <a:pt x="16" y="755"/>
                      <a:pt x="15" y="935"/>
                      <a:pt x="4" y="1076"/>
                    </a:cubicBezTo>
                    <a:cubicBezTo>
                      <a:pt x="1" y="1114"/>
                      <a:pt x="107" y="1159"/>
                      <a:pt x="211" y="1238"/>
                    </a:cubicBezTo>
                    <a:cubicBezTo>
                      <a:pt x="954" y="771"/>
                      <a:pt x="1800" y="489"/>
                      <a:pt x="2664" y="251"/>
                    </a:cubicBezTo>
                    <a:cubicBezTo>
                      <a:pt x="2702" y="241"/>
                      <a:pt x="2712" y="136"/>
                      <a:pt x="2734" y="68"/>
                    </a:cubicBezTo>
                    <a:lnTo>
                      <a:pt x="2734" y="68"/>
                    </a:lnTo>
                    <a:cubicBezTo>
                      <a:pt x="2738" y="69"/>
                      <a:pt x="2741" y="70"/>
                      <a:pt x="2745" y="71"/>
                    </a:cubicBezTo>
                    <a:lnTo>
                      <a:pt x="2737" y="61"/>
                    </a:lnTo>
                    <a:cubicBezTo>
                      <a:pt x="2736" y="63"/>
                      <a:pt x="2735" y="66"/>
                      <a:pt x="2734" y="68"/>
                    </a:cubicBezTo>
                    <a:lnTo>
                      <a:pt x="2734" y="68"/>
                    </a:lnTo>
                    <a:cubicBezTo>
                      <a:pt x="2535" y="22"/>
                      <a:pt x="2323" y="0"/>
                      <a:pt x="21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9" name="Google Shape;11749;p47"/>
              <p:cNvSpPr/>
              <p:nvPr/>
            </p:nvSpPr>
            <p:spPr>
              <a:xfrm>
                <a:off x="4612425" y="3850500"/>
                <a:ext cx="52650" cy="27950"/>
              </a:xfrm>
              <a:custGeom>
                <a:avLst/>
                <a:gdLst/>
                <a:ahLst/>
                <a:cxnLst/>
                <a:rect l="l" t="t" r="r" b="b"/>
                <a:pathLst>
                  <a:path w="2106" h="1118" extrusionOk="0">
                    <a:moveTo>
                      <a:pt x="1667" y="0"/>
                    </a:moveTo>
                    <a:cubicBezTo>
                      <a:pt x="1349" y="0"/>
                      <a:pt x="871" y="297"/>
                      <a:pt x="99" y="684"/>
                    </a:cubicBezTo>
                    <a:lnTo>
                      <a:pt x="99" y="684"/>
                    </a:lnTo>
                    <a:cubicBezTo>
                      <a:pt x="99" y="679"/>
                      <a:pt x="100" y="674"/>
                      <a:pt x="101" y="670"/>
                    </a:cubicBezTo>
                    <a:lnTo>
                      <a:pt x="101" y="670"/>
                    </a:lnTo>
                    <a:lnTo>
                      <a:pt x="81" y="692"/>
                    </a:lnTo>
                    <a:cubicBezTo>
                      <a:pt x="87" y="689"/>
                      <a:pt x="93" y="687"/>
                      <a:pt x="99" y="684"/>
                    </a:cubicBezTo>
                    <a:lnTo>
                      <a:pt x="99" y="684"/>
                    </a:lnTo>
                    <a:cubicBezTo>
                      <a:pt x="74" y="858"/>
                      <a:pt x="1" y="1044"/>
                      <a:pt x="185" y="1117"/>
                    </a:cubicBezTo>
                    <a:cubicBezTo>
                      <a:pt x="1928" y="580"/>
                      <a:pt x="2105" y="595"/>
                      <a:pt x="2052" y="273"/>
                    </a:cubicBezTo>
                    <a:cubicBezTo>
                      <a:pt x="1955" y="81"/>
                      <a:pt x="1832" y="0"/>
                      <a:pt x="16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0" name="Google Shape;11750;p47"/>
              <p:cNvSpPr/>
              <p:nvPr/>
            </p:nvSpPr>
            <p:spPr>
              <a:xfrm>
                <a:off x="4650500" y="3816250"/>
                <a:ext cx="40000" cy="22850"/>
              </a:xfrm>
              <a:custGeom>
                <a:avLst/>
                <a:gdLst/>
                <a:ahLst/>
                <a:cxnLst/>
                <a:rect l="l" t="t" r="r" b="b"/>
                <a:pathLst>
                  <a:path w="1600" h="914" extrusionOk="0">
                    <a:moveTo>
                      <a:pt x="265" y="0"/>
                    </a:moveTo>
                    <a:cubicBezTo>
                      <a:pt x="170" y="133"/>
                      <a:pt x="109" y="219"/>
                      <a:pt x="1" y="372"/>
                    </a:cubicBezTo>
                    <a:cubicBezTo>
                      <a:pt x="531" y="455"/>
                      <a:pt x="874" y="914"/>
                      <a:pt x="1554" y="914"/>
                    </a:cubicBezTo>
                    <a:cubicBezTo>
                      <a:pt x="1569" y="914"/>
                      <a:pt x="1584" y="913"/>
                      <a:pt x="1600" y="913"/>
                    </a:cubicBezTo>
                    <a:cubicBezTo>
                      <a:pt x="1379" y="70"/>
                      <a:pt x="784" y="112"/>
                      <a:pt x="2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1" name="Google Shape;11751;p47"/>
              <p:cNvSpPr/>
              <p:nvPr/>
            </p:nvSpPr>
            <p:spPr>
              <a:xfrm>
                <a:off x="4728575" y="3770125"/>
                <a:ext cx="21875" cy="31725"/>
              </a:xfrm>
              <a:custGeom>
                <a:avLst/>
                <a:gdLst/>
                <a:ahLst/>
                <a:cxnLst/>
                <a:rect l="l" t="t" r="r" b="b"/>
                <a:pathLst>
                  <a:path w="875" h="1269" extrusionOk="0">
                    <a:moveTo>
                      <a:pt x="25" y="0"/>
                    </a:moveTo>
                    <a:lnTo>
                      <a:pt x="1" y="24"/>
                    </a:lnTo>
                    <a:cubicBezTo>
                      <a:pt x="9" y="23"/>
                      <a:pt x="16" y="22"/>
                      <a:pt x="24" y="21"/>
                    </a:cubicBezTo>
                    <a:lnTo>
                      <a:pt x="24" y="21"/>
                    </a:lnTo>
                    <a:cubicBezTo>
                      <a:pt x="5" y="403"/>
                      <a:pt x="132" y="751"/>
                      <a:pt x="290" y="1088"/>
                    </a:cubicBezTo>
                    <a:cubicBezTo>
                      <a:pt x="337" y="1189"/>
                      <a:pt x="413" y="1268"/>
                      <a:pt x="540" y="1268"/>
                    </a:cubicBezTo>
                    <a:cubicBezTo>
                      <a:pt x="582" y="1268"/>
                      <a:pt x="631" y="1259"/>
                      <a:pt x="687" y="1239"/>
                    </a:cubicBezTo>
                    <a:cubicBezTo>
                      <a:pt x="874" y="708"/>
                      <a:pt x="609" y="18"/>
                      <a:pt x="84" y="18"/>
                    </a:cubicBezTo>
                    <a:cubicBezTo>
                      <a:pt x="65" y="18"/>
                      <a:pt x="45" y="19"/>
                      <a:pt x="24" y="21"/>
                    </a:cubicBezTo>
                    <a:lnTo>
                      <a:pt x="24" y="21"/>
                    </a:lnTo>
                    <a:cubicBezTo>
                      <a:pt x="25" y="14"/>
                      <a:pt x="25" y="7"/>
                      <a:pt x="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2" name="Google Shape;11752;p47"/>
              <p:cNvSpPr/>
              <p:nvPr/>
            </p:nvSpPr>
            <p:spPr>
              <a:xfrm>
                <a:off x="4697875" y="3787350"/>
                <a:ext cx="24775" cy="30975"/>
              </a:xfrm>
              <a:custGeom>
                <a:avLst/>
                <a:gdLst/>
                <a:ahLst/>
                <a:cxnLst/>
                <a:rect l="l" t="t" r="r" b="b"/>
                <a:pathLst>
                  <a:path w="991" h="1239" extrusionOk="0">
                    <a:moveTo>
                      <a:pt x="150" y="1"/>
                    </a:moveTo>
                    <a:lnTo>
                      <a:pt x="150" y="1"/>
                    </a:lnTo>
                    <a:cubicBezTo>
                      <a:pt x="0" y="553"/>
                      <a:pt x="324" y="861"/>
                      <a:pt x="631" y="1238"/>
                    </a:cubicBezTo>
                    <a:cubicBezTo>
                      <a:pt x="771" y="1143"/>
                      <a:pt x="876" y="1069"/>
                      <a:pt x="991" y="989"/>
                    </a:cubicBezTo>
                    <a:cubicBezTo>
                      <a:pt x="809" y="546"/>
                      <a:pt x="603" y="206"/>
                      <a:pt x="1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3" name="Google Shape;11753;p47"/>
              <p:cNvSpPr/>
              <p:nvPr/>
            </p:nvSpPr>
            <p:spPr>
              <a:xfrm>
                <a:off x="5057175" y="4920525"/>
                <a:ext cx="25350" cy="67600"/>
              </a:xfrm>
              <a:custGeom>
                <a:avLst/>
                <a:gdLst/>
                <a:ahLst/>
                <a:cxnLst/>
                <a:rect l="l" t="t" r="r" b="b"/>
                <a:pathLst>
                  <a:path w="1014" h="2704" extrusionOk="0">
                    <a:moveTo>
                      <a:pt x="900" y="1"/>
                    </a:moveTo>
                    <a:cubicBezTo>
                      <a:pt x="523" y="97"/>
                      <a:pt x="498" y="109"/>
                      <a:pt x="435" y="223"/>
                    </a:cubicBezTo>
                    <a:cubicBezTo>
                      <a:pt x="1" y="999"/>
                      <a:pt x="56" y="1815"/>
                      <a:pt x="199" y="2703"/>
                    </a:cubicBezTo>
                    <a:cubicBezTo>
                      <a:pt x="345" y="2623"/>
                      <a:pt x="496" y="2589"/>
                      <a:pt x="511" y="2523"/>
                    </a:cubicBezTo>
                    <a:cubicBezTo>
                      <a:pt x="688" y="1750"/>
                      <a:pt x="849" y="971"/>
                      <a:pt x="1003" y="192"/>
                    </a:cubicBezTo>
                    <a:cubicBezTo>
                      <a:pt x="1014" y="137"/>
                      <a:pt x="936" y="65"/>
                      <a:pt x="9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4" name="Google Shape;11754;p47"/>
              <p:cNvSpPr/>
              <p:nvPr/>
            </p:nvSpPr>
            <p:spPr>
              <a:xfrm>
                <a:off x="5125050" y="4921950"/>
                <a:ext cx="26100" cy="53500"/>
              </a:xfrm>
              <a:custGeom>
                <a:avLst/>
                <a:gdLst/>
                <a:ahLst/>
                <a:cxnLst/>
                <a:rect l="l" t="t" r="r" b="b"/>
                <a:pathLst>
                  <a:path w="1044" h="2140" extrusionOk="0">
                    <a:moveTo>
                      <a:pt x="285" y="0"/>
                    </a:moveTo>
                    <a:cubicBezTo>
                      <a:pt x="202" y="97"/>
                      <a:pt x="121" y="148"/>
                      <a:pt x="111" y="210"/>
                    </a:cubicBezTo>
                    <a:cubicBezTo>
                      <a:pt x="1" y="913"/>
                      <a:pt x="167" y="1536"/>
                      <a:pt x="677" y="2048"/>
                    </a:cubicBezTo>
                    <a:cubicBezTo>
                      <a:pt x="734" y="2106"/>
                      <a:pt x="797" y="2139"/>
                      <a:pt x="861" y="2139"/>
                    </a:cubicBezTo>
                    <a:cubicBezTo>
                      <a:pt x="924" y="2139"/>
                      <a:pt x="988" y="2105"/>
                      <a:pt x="1043" y="2029"/>
                    </a:cubicBezTo>
                    <a:cubicBezTo>
                      <a:pt x="794" y="502"/>
                      <a:pt x="823" y="156"/>
                      <a:pt x="2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5" name="Google Shape;11755;p47"/>
              <p:cNvSpPr/>
              <p:nvPr/>
            </p:nvSpPr>
            <p:spPr>
              <a:xfrm>
                <a:off x="5088450" y="4919225"/>
                <a:ext cx="21275" cy="59825"/>
              </a:xfrm>
              <a:custGeom>
                <a:avLst/>
                <a:gdLst/>
                <a:ahLst/>
                <a:cxnLst/>
                <a:rect l="l" t="t" r="r" b="b"/>
                <a:pathLst>
                  <a:path w="851" h="2393" extrusionOk="0">
                    <a:moveTo>
                      <a:pt x="609" y="1"/>
                    </a:moveTo>
                    <a:cubicBezTo>
                      <a:pt x="500" y="49"/>
                      <a:pt x="356" y="66"/>
                      <a:pt x="321" y="137"/>
                    </a:cubicBezTo>
                    <a:cubicBezTo>
                      <a:pt x="1" y="788"/>
                      <a:pt x="18" y="1450"/>
                      <a:pt x="331" y="2174"/>
                    </a:cubicBezTo>
                    <a:cubicBezTo>
                      <a:pt x="474" y="2269"/>
                      <a:pt x="579" y="2393"/>
                      <a:pt x="714" y="2393"/>
                    </a:cubicBezTo>
                    <a:cubicBezTo>
                      <a:pt x="752" y="2393"/>
                      <a:pt x="793" y="2383"/>
                      <a:pt x="838" y="2360"/>
                    </a:cubicBezTo>
                    <a:cubicBezTo>
                      <a:pt x="795" y="1985"/>
                      <a:pt x="755" y="1619"/>
                      <a:pt x="714" y="1251"/>
                    </a:cubicBezTo>
                    <a:cubicBezTo>
                      <a:pt x="670" y="846"/>
                      <a:pt x="850" y="424"/>
                      <a:pt x="6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6" name="Google Shape;11756;p47"/>
              <p:cNvSpPr/>
              <p:nvPr/>
            </p:nvSpPr>
            <p:spPr>
              <a:xfrm>
                <a:off x="4315675" y="4336675"/>
                <a:ext cx="63900" cy="120050"/>
              </a:xfrm>
              <a:custGeom>
                <a:avLst/>
                <a:gdLst/>
                <a:ahLst/>
                <a:cxnLst/>
                <a:rect l="l" t="t" r="r" b="b"/>
                <a:pathLst>
                  <a:path w="2556" h="4802" extrusionOk="0">
                    <a:moveTo>
                      <a:pt x="2298" y="1"/>
                    </a:moveTo>
                    <a:cubicBezTo>
                      <a:pt x="1174" y="749"/>
                      <a:pt x="593" y="2422"/>
                      <a:pt x="283" y="3247"/>
                    </a:cubicBezTo>
                    <a:cubicBezTo>
                      <a:pt x="100" y="3737"/>
                      <a:pt x="0" y="4236"/>
                      <a:pt x="80" y="4760"/>
                    </a:cubicBezTo>
                    <a:lnTo>
                      <a:pt x="80" y="4760"/>
                    </a:lnTo>
                    <a:cubicBezTo>
                      <a:pt x="171" y="4658"/>
                      <a:pt x="291" y="4567"/>
                      <a:pt x="332" y="4447"/>
                    </a:cubicBezTo>
                    <a:cubicBezTo>
                      <a:pt x="836" y="2971"/>
                      <a:pt x="1473" y="1567"/>
                      <a:pt x="2476" y="352"/>
                    </a:cubicBezTo>
                    <a:cubicBezTo>
                      <a:pt x="2520" y="299"/>
                      <a:pt x="2525" y="214"/>
                      <a:pt x="2555" y="118"/>
                    </a:cubicBezTo>
                    <a:cubicBezTo>
                      <a:pt x="2469" y="78"/>
                      <a:pt x="2378" y="37"/>
                      <a:pt x="2298" y="1"/>
                    </a:cubicBezTo>
                    <a:close/>
                    <a:moveTo>
                      <a:pt x="80" y="4760"/>
                    </a:moveTo>
                    <a:cubicBezTo>
                      <a:pt x="73" y="4767"/>
                      <a:pt x="67" y="4774"/>
                      <a:pt x="61" y="4781"/>
                    </a:cubicBezTo>
                    <a:lnTo>
                      <a:pt x="86" y="4801"/>
                    </a:lnTo>
                    <a:cubicBezTo>
                      <a:pt x="84" y="4787"/>
                      <a:pt x="82" y="4774"/>
                      <a:pt x="80" y="476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7" name="Google Shape;11757;p47"/>
              <p:cNvSpPr/>
              <p:nvPr/>
            </p:nvSpPr>
            <p:spPr>
              <a:xfrm>
                <a:off x="4279725" y="4296550"/>
                <a:ext cx="77975" cy="95925"/>
              </a:xfrm>
              <a:custGeom>
                <a:avLst/>
                <a:gdLst/>
                <a:ahLst/>
                <a:cxnLst/>
                <a:rect l="l" t="t" r="r" b="b"/>
                <a:pathLst>
                  <a:path w="3119" h="3837" extrusionOk="0">
                    <a:moveTo>
                      <a:pt x="2846" y="0"/>
                    </a:moveTo>
                    <a:cubicBezTo>
                      <a:pt x="2793" y="0"/>
                      <a:pt x="2740" y="15"/>
                      <a:pt x="2684" y="40"/>
                    </a:cubicBezTo>
                    <a:cubicBezTo>
                      <a:pt x="1768" y="456"/>
                      <a:pt x="672" y="1861"/>
                      <a:pt x="220" y="2790"/>
                    </a:cubicBezTo>
                    <a:cubicBezTo>
                      <a:pt x="75" y="3089"/>
                      <a:pt x="1" y="3403"/>
                      <a:pt x="287" y="3837"/>
                    </a:cubicBezTo>
                    <a:cubicBezTo>
                      <a:pt x="457" y="2940"/>
                      <a:pt x="1050" y="2430"/>
                      <a:pt x="1477" y="1815"/>
                    </a:cubicBezTo>
                    <a:cubicBezTo>
                      <a:pt x="1927" y="1168"/>
                      <a:pt x="2678" y="808"/>
                      <a:pt x="3119" y="165"/>
                    </a:cubicBezTo>
                    <a:cubicBezTo>
                      <a:pt x="3025" y="46"/>
                      <a:pt x="2937" y="0"/>
                      <a:pt x="28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8" name="Google Shape;11758;p47"/>
              <p:cNvSpPr/>
              <p:nvPr/>
            </p:nvSpPr>
            <p:spPr>
              <a:xfrm>
                <a:off x="4292800" y="4326175"/>
                <a:ext cx="69500" cy="99875"/>
              </a:xfrm>
              <a:custGeom>
                <a:avLst/>
                <a:gdLst/>
                <a:ahLst/>
                <a:cxnLst/>
                <a:rect l="l" t="t" r="r" b="b"/>
                <a:pathLst>
                  <a:path w="2780" h="3995" extrusionOk="0">
                    <a:moveTo>
                      <a:pt x="2502" y="0"/>
                    </a:moveTo>
                    <a:cubicBezTo>
                      <a:pt x="2481" y="0"/>
                      <a:pt x="2465" y="3"/>
                      <a:pt x="2452" y="12"/>
                    </a:cubicBezTo>
                    <a:cubicBezTo>
                      <a:pt x="1142" y="883"/>
                      <a:pt x="487" y="2192"/>
                      <a:pt x="42" y="3637"/>
                    </a:cubicBezTo>
                    <a:cubicBezTo>
                      <a:pt x="4" y="3759"/>
                      <a:pt x="1" y="3931"/>
                      <a:pt x="228" y="3994"/>
                    </a:cubicBezTo>
                    <a:cubicBezTo>
                      <a:pt x="601" y="3295"/>
                      <a:pt x="993" y="2472"/>
                      <a:pt x="1764" y="1358"/>
                    </a:cubicBezTo>
                    <a:cubicBezTo>
                      <a:pt x="2064" y="924"/>
                      <a:pt x="2537" y="622"/>
                      <a:pt x="2779" y="31"/>
                    </a:cubicBezTo>
                    <a:cubicBezTo>
                      <a:pt x="2642" y="21"/>
                      <a:pt x="2557" y="0"/>
                      <a:pt x="25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9" name="Google Shape;11759;p47"/>
              <p:cNvSpPr/>
              <p:nvPr/>
            </p:nvSpPr>
            <p:spPr>
              <a:xfrm>
                <a:off x="4441000" y="4388975"/>
                <a:ext cx="30825" cy="84675"/>
              </a:xfrm>
              <a:custGeom>
                <a:avLst/>
                <a:gdLst/>
                <a:ahLst/>
                <a:cxnLst/>
                <a:rect l="l" t="t" r="r" b="b"/>
                <a:pathLst>
                  <a:path w="1233" h="3387" extrusionOk="0">
                    <a:moveTo>
                      <a:pt x="1108" y="0"/>
                    </a:moveTo>
                    <a:cubicBezTo>
                      <a:pt x="246" y="158"/>
                      <a:pt x="0" y="1900"/>
                      <a:pt x="673" y="3314"/>
                    </a:cubicBezTo>
                    <a:cubicBezTo>
                      <a:pt x="789" y="3332"/>
                      <a:pt x="892" y="3348"/>
                      <a:pt x="994" y="3362"/>
                    </a:cubicBezTo>
                    <a:lnTo>
                      <a:pt x="994" y="3362"/>
                    </a:lnTo>
                    <a:cubicBezTo>
                      <a:pt x="992" y="1514"/>
                      <a:pt x="921" y="959"/>
                      <a:pt x="1215" y="237"/>
                    </a:cubicBezTo>
                    <a:cubicBezTo>
                      <a:pt x="1233" y="192"/>
                      <a:pt x="1161" y="111"/>
                      <a:pt x="1108" y="0"/>
                    </a:cubicBezTo>
                    <a:close/>
                    <a:moveTo>
                      <a:pt x="994" y="3362"/>
                    </a:moveTo>
                    <a:cubicBezTo>
                      <a:pt x="994" y="3370"/>
                      <a:pt x="994" y="3378"/>
                      <a:pt x="994" y="3387"/>
                    </a:cubicBezTo>
                    <a:lnTo>
                      <a:pt x="1015" y="3365"/>
                    </a:lnTo>
                    <a:cubicBezTo>
                      <a:pt x="1008" y="3364"/>
                      <a:pt x="1001" y="3363"/>
                      <a:pt x="994" y="33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0" name="Google Shape;11760;p47"/>
              <p:cNvSpPr/>
              <p:nvPr/>
            </p:nvSpPr>
            <p:spPr>
              <a:xfrm>
                <a:off x="4350675" y="4366400"/>
                <a:ext cx="42725" cy="103250"/>
              </a:xfrm>
              <a:custGeom>
                <a:avLst/>
                <a:gdLst/>
                <a:ahLst/>
                <a:cxnLst/>
                <a:rect l="l" t="t" r="r" b="b"/>
                <a:pathLst>
                  <a:path w="1709" h="4130" extrusionOk="0">
                    <a:moveTo>
                      <a:pt x="1480" y="197"/>
                    </a:moveTo>
                    <a:lnTo>
                      <a:pt x="1480" y="197"/>
                    </a:lnTo>
                    <a:cubicBezTo>
                      <a:pt x="1085" y="295"/>
                      <a:pt x="921" y="668"/>
                      <a:pt x="805" y="983"/>
                    </a:cubicBezTo>
                    <a:cubicBezTo>
                      <a:pt x="459" y="1928"/>
                      <a:pt x="0" y="2868"/>
                      <a:pt x="388" y="4130"/>
                    </a:cubicBezTo>
                    <a:cubicBezTo>
                      <a:pt x="548" y="3478"/>
                      <a:pt x="632" y="3006"/>
                      <a:pt x="781" y="2555"/>
                    </a:cubicBezTo>
                    <a:cubicBezTo>
                      <a:pt x="1633" y="0"/>
                      <a:pt x="1709" y="444"/>
                      <a:pt x="1480" y="1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1" name="Google Shape;11761;p47"/>
              <p:cNvSpPr/>
              <p:nvPr/>
            </p:nvSpPr>
            <p:spPr>
              <a:xfrm>
                <a:off x="4288600" y="4215500"/>
                <a:ext cx="68375" cy="29650"/>
              </a:xfrm>
              <a:custGeom>
                <a:avLst/>
                <a:gdLst/>
                <a:ahLst/>
                <a:cxnLst/>
                <a:rect l="l" t="t" r="r" b="b"/>
                <a:pathLst>
                  <a:path w="2735" h="1186" extrusionOk="0">
                    <a:moveTo>
                      <a:pt x="18" y="934"/>
                    </a:moveTo>
                    <a:lnTo>
                      <a:pt x="1" y="955"/>
                    </a:lnTo>
                    <a:cubicBezTo>
                      <a:pt x="8" y="950"/>
                      <a:pt x="15" y="944"/>
                      <a:pt x="22" y="939"/>
                    </a:cubicBezTo>
                    <a:lnTo>
                      <a:pt x="22" y="939"/>
                    </a:lnTo>
                    <a:cubicBezTo>
                      <a:pt x="20" y="937"/>
                      <a:pt x="19" y="935"/>
                      <a:pt x="18" y="934"/>
                    </a:cubicBezTo>
                    <a:close/>
                    <a:moveTo>
                      <a:pt x="2128" y="1"/>
                    </a:moveTo>
                    <a:cubicBezTo>
                      <a:pt x="1348" y="1"/>
                      <a:pt x="646" y="442"/>
                      <a:pt x="22" y="939"/>
                    </a:cubicBezTo>
                    <a:lnTo>
                      <a:pt x="22" y="939"/>
                    </a:lnTo>
                    <a:cubicBezTo>
                      <a:pt x="85" y="1012"/>
                      <a:pt x="150" y="1085"/>
                      <a:pt x="240" y="1185"/>
                    </a:cubicBezTo>
                    <a:cubicBezTo>
                      <a:pt x="990" y="643"/>
                      <a:pt x="1872" y="573"/>
                      <a:pt x="2688" y="399"/>
                    </a:cubicBezTo>
                    <a:cubicBezTo>
                      <a:pt x="2735" y="156"/>
                      <a:pt x="2634" y="58"/>
                      <a:pt x="2473" y="30"/>
                    </a:cubicBezTo>
                    <a:cubicBezTo>
                      <a:pt x="2356" y="10"/>
                      <a:pt x="2241" y="1"/>
                      <a:pt x="212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2" name="Google Shape;11762;p47"/>
              <p:cNvSpPr/>
              <p:nvPr/>
            </p:nvSpPr>
            <p:spPr>
              <a:xfrm>
                <a:off x="5526075" y="4146950"/>
                <a:ext cx="74950" cy="30100"/>
              </a:xfrm>
              <a:custGeom>
                <a:avLst/>
                <a:gdLst/>
                <a:ahLst/>
                <a:cxnLst/>
                <a:rect l="l" t="t" r="r" b="b"/>
                <a:pathLst>
                  <a:path w="2998" h="1204" extrusionOk="0">
                    <a:moveTo>
                      <a:pt x="1882" y="1"/>
                    </a:moveTo>
                    <a:cubicBezTo>
                      <a:pt x="1419" y="1"/>
                      <a:pt x="983" y="122"/>
                      <a:pt x="559" y="301"/>
                    </a:cubicBezTo>
                    <a:cubicBezTo>
                      <a:pt x="237" y="436"/>
                      <a:pt x="0" y="675"/>
                      <a:pt x="28" y="1070"/>
                    </a:cubicBezTo>
                    <a:cubicBezTo>
                      <a:pt x="130" y="1165"/>
                      <a:pt x="233" y="1203"/>
                      <a:pt x="343" y="1203"/>
                    </a:cubicBezTo>
                    <a:cubicBezTo>
                      <a:pt x="776" y="1203"/>
                      <a:pt x="1324" y="621"/>
                      <a:pt x="2332" y="621"/>
                    </a:cubicBezTo>
                    <a:cubicBezTo>
                      <a:pt x="2344" y="621"/>
                      <a:pt x="2355" y="621"/>
                      <a:pt x="2367" y="621"/>
                    </a:cubicBezTo>
                    <a:cubicBezTo>
                      <a:pt x="2511" y="710"/>
                      <a:pt x="2656" y="799"/>
                      <a:pt x="2824" y="900"/>
                    </a:cubicBezTo>
                    <a:cubicBezTo>
                      <a:pt x="2998" y="486"/>
                      <a:pt x="2809" y="278"/>
                      <a:pt x="2465" y="66"/>
                    </a:cubicBezTo>
                    <a:cubicBezTo>
                      <a:pt x="2265" y="21"/>
                      <a:pt x="2072" y="1"/>
                      <a:pt x="188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3" name="Google Shape;11763;p47"/>
              <p:cNvSpPr/>
              <p:nvPr/>
            </p:nvSpPr>
            <p:spPr>
              <a:xfrm>
                <a:off x="4793375" y="4849575"/>
                <a:ext cx="59275" cy="25275"/>
              </a:xfrm>
              <a:custGeom>
                <a:avLst/>
                <a:gdLst/>
                <a:ahLst/>
                <a:cxnLst/>
                <a:rect l="l" t="t" r="r" b="b"/>
                <a:pathLst>
                  <a:path w="2371" h="1011" extrusionOk="0">
                    <a:moveTo>
                      <a:pt x="1250" y="0"/>
                    </a:moveTo>
                    <a:cubicBezTo>
                      <a:pt x="801" y="0"/>
                      <a:pt x="371" y="127"/>
                      <a:pt x="0" y="609"/>
                    </a:cubicBezTo>
                    <a:cubicBezTo>
                      <a:pt x="91" y="737"/>
                      <a:pt x="172" y="850"/>
                      <a:pt x="286" y="1011"/>
                    </a:cubicBezTo>
                    <a:cubicBezTo>
                      <a:pt x="974" y="671"/>
                      <a:pt x="1730" y="615"/>
                      <a:pt x="2370" y="131"/>
                    </a:cubicBezTo>
                    <a:cubicBezTo>
                      <a:pt x="2000" y="86"/>
                      <a:pt x="1619" y="0"/>
                      <a:pt x="12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4" name="Google Shape;11764;p47"/>
              <p:cNvSpPr/>
              <p:nvPr/>
            </p:nvSpPr>
            <p:spPr>
              <a:xfrm>
                <a:off x="4793425" y="4804900"/>
                <a:ext cx="52750" cy="29925"/>
              </a:xfrm>
              <a:custGeom>
                <a:avLst/>
                <a:gdLst/>
                <a:ahLst/>
                <a:cxnLst/>
                <a:rect l="l" t="t" r="r" b="b"/>
                <a:pathLst>
                  <a:path w="2110" h="1197" extrusionOk="0">
                    <a:moveTo>
                      <a:pt x="1713" y="1"/>
                    </a:moveTo>
                    <a:cubicBezTo>
                      <a:pt x="1229" y="1"/>
                      <a:pt x="768" y="181"/>
                      <a:pt x="324" y="422"/>
                    </a:cubicBezTo>
                    <a:cubicBezTo>
                      <a:pt x="201" y="488"/>
                      <a:pt x="117" y="637"/>
                      <a:pt x="36" y="760"/>
                    </a:cubicBezTo>
                    <a:cubicBezTo>
                      <a:pt x="1" y="813"/>
                      <a:pt x="18" y="902"/>
                      <a:pt x="8" y="994"/>
                    </a:cubicBezTo>
                    <a:cubicBezTo>
                      <a:pt x="88" y="1050"/>
                      <a:pt x="178" y="1112"/>
                      <a:pt x="299" y="1197"/>
                    </a:cubicBezTo>
                    <a:cubicBezTo>
                      <a:pt x="902" y="848"/>
                      <a:pt x="1652" y="762"/>
                      <a:pt x="2104" y="142"/>
                    </a:cubicBezTo>
                    <a:cubicBezTo>
                      <a:pt x="2109" y="133"/>
                      <a:pt x="2070" y="92"/>
                      <a:pt x="2021" y="26"/>
                    </a:cubicBezTo>
                    <a:cubicBezTo>
                      <a:pt x="1917" y="9"/>
                      <a:pt x="1815" y="1"/>
                      <a:pt x="17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5" name="Google Shape;11765;p47"/>
              <p:cNvSpPr/>
              <p:nvPr/>
            </p:nvSpPr>
            <p:spPr>
              <a:xfrm>
                <a:off x="4731025" y="4999350"/>
                <a:ext cx="44025" cy="57500"/>
              </a:xfrm>
              <a:custGeom>
                <a:avLst/>
                <a:gdLst/>
                <a:ahLst/>
                <a:cxnLst/>
                <a:rect l="l" t="t" r="r" b="b"/>
                <a:pathLst>
                  <a:path w="1761" h="2300" extrusionOk="0">
                    <a:moveTo>
                      <a:pt x="167" y="1"/>
                    </a:moveTo>
                    <a:cubicBezTo>
                      <a:pt x="124" y="1"/>
                      <a:pt x="70" y="93"/>
                      <a:pt x="1" y="162"/>
                    </a:cubicBezTo>
                    <a:cubicBezTo>
                      <a:pt x="340" y="1052"/>
                      <a:pt x="850" y="1803"/>
                      <a:pt x="1725" y="2258"/>
                    </a:cubicBezTo>
                    <a:lnTo>
                      <a:pt x="1725" y="2258"/>
                    </a:lnTo>
                    <a:cubicBezTo>
                      <a:pt x="1511" y="1454"/>
                      <a:pt x="1011" y="800"/>
                      <a:pt x="572" y="119"/>
                    </a:cubicBezTo>
                    <a:cubicBezTo>
                      <a:pt x="515" y="29"/>
                      <a:pt x="311" y="18"/>
                      <a:pt x="171" y="1"/>
                    </a:cubicBezTo>
                    <a:cubicBezTo>
                      <a:pt x="170" y="1"/>
                      <a:pt x="168" y="1"/>
                      <a:pt x="167" y="1"/>
                    </a:cubicBezTo>
                    <a:close/>
                    <a:moveTo>
                      <a:pt x="1725" y="2258"/>
                    </a:moveTo>
                    <a:lnTo>
                      <a:pt x="1725" y="2258"/>
                    </a:lnTo>
                    <a:cubicBezTo>
                      <a:pt x="1729" y="2272"/>
                      <a:pt x="1733" y="2286"/>
                      <a:pt x="1736" y="2300"/>
                    </a:cubicBezTo>
                    <a:lnTo>
                      <a:pt x="1761" y="2276"/>
                    </a:lnTo>
                    <a:cubicBezTo>
                      <a:pt x="1749" y="2270"/>
                      <a:pt x="1737" y="2264"/>
                      <a:pt x="1725" y="225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6" name="Google Shape;11766;p47"/>
              <p:cNvSpPr/>
              <p:nvPr/>
            </p:nvSpPr>
            <p:spPr>
              <a:xfrm>
                <a:off x="4701325" y="5002300"/>
                <a:ext cx="33550" cy="58500"/>
              </a:xfrm>
              <a:custGeom>
                <a:avLst/>
                <a:gdLst/>
                <a:ahLst/>
                <a:cxnLst/>
                <a:rect l="l" t="t" r="r" b="b"/>
                <a:pathLst>
                  <a:path w="1342" h="2340" extrusionOk="0">
                    <a:moveTo>
                      <a:pt x="310" y="0"/>
                    </a:moveTo>
                    <a:cubicBezTo>
                      <a:pt x="267" y="49"/>
                      <a:pt x="227" y="73"/>
                      <a:pt x="221" y="105"/>
                    </a:cubicBezTo>
                    <a:cubicBezTo>
                      <a:pt x="1" y="1009"/>
                      <a:pt x="358" y="1716"/>
                      <a:pt x="997" y="2316"/>
                    </a:cubicBezTo>
                    <a:cubicBezTo>
                      <a:pt x="1016" y="2334"/>
                      <a:pt x="1046" y="2340"/>
                      <a:pt x="1085" y="2340"/>
                    </a:cubicBezTo>
                    <a:cubicBezTo>
                      <a:pt x="1152" y="2340"/>
                      <a:pt x="1243" y="2323"/>
                      <a:pt x="1342" y="2323"/>
                    </a:cubicBezTo>
                    <a:cubicBezTo>
                      <a:pt x="1166" y="1894"/>
                      <a:pt x="1053" y="1496"/>
                      <a:pt x="846" y="1154"/>
                    </a:cubicBezTo>
                    <a:cubicBezTo>
                      <a:pt x="625" y="789"/>
                      <a:pt x="857" y="207"/>
                      <a:pt x="3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7" name="Google Shape;11767;p47"/>
              <p:cNvSpPr/>
              <p:nvPr/>
            </p:nvSpPr>
            <p:spPr>
              <a:xfrm>
                <a:off x="4671550" y="5006075"/>
                <a:ext cx="29150" cy="70450"/>
              </a:xfrm>
              <a:custGeom>
                <a:avLst/>
                <a:gdLst/>
                <a:ahLst/>
                <a:cxnLst/>
                <a:rect l="l" t="t" r="r" b="b"/>
                <a:pathLst>
                  <a:path w="1166" h="2818" extrusionOk="0">
                    <a:moveTo>
                      <a:pt x="307" y="1"/>
                    </a:moveTo>
                    <a:cubicBezTo>
                      <a:pt x="52" y="1"/>
                      <a:pt x="1" y="168"/>
                      <a:pt x="26" y="343"/>
                    </a:cubicBezTo>
                    <a:cubicBezTo>
                      <a:pt x="126" y="1048"/>
                      <a:pt x="314" y="1731"/>
                      <a:pt x="673" y="2352"/>
                    </a:cubicBezTo>
                    <a:cubicBezTo>
                      <a:pt x="742" y="2473"/>
                      <a:pt x="881" y="2553"/>
                      <a:pt x="1166" y="2817"/>
                    </a:cubicBezTo>
                    <a:cubicBezTo>
                      <a:pt x="601" y="914"/>
                      <a:pt x="810" y="1669"/>
                      <a:pt x="377" y="5"/>
                    </a:cubicBezTo>
                    <a:cubicBezTo>
                      <a:pt x="352" y="2"/>
                      <a:pt x="329"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8" name="Google Shape;11768;p47"/>
              <p:cNvSpPr/>
              <p:nvPr/>
            </p:nvSpPr>
            <p:spPr>
              <a:xfrm>
                <a:off x="4757175" y="4986750"/>
                <a:ext cx="38900" cy="38525"/>
              </a:xfrm>
              <a:custGeom>
                <a:avLst/>
                <a:gdLst/>
                <a:ahLst/>
                <a:cxnLst/>
                <a:rect l="l" t="t" r="r" b="b"/>
                <a:pathLst>
                  <a:path w="1556" h="1541" extrusionOk="0">
                    <a:moveTo>
                      <a:pt x="305" y="0"/>
                    </a:moveTo>
                    <a:cubicBezTo>
                      <a:pt x="129" y="0"/>
                      <a:pt x="1" y="83"/>
                      <a:pt x="12" y="362"/>
                    </a:cubicBezTo>
                    <a:cubicBezTo>
                      <a:pt x="457" y="701"/>
                      <a:pt x="929" y="1062"/>
                      <a:pt x="1556" y="1541"/>
                    </a:cubicBezTo>
                    <a:cubicBezTo>
                      <a:pt x="1392" y="818"/>
                      <a:pt x="1380" y="780"/>
                      <a:pt x="1105" y="496"/>
                    </a:cubicBezTo>
                    <a:cubicBezTo>
                      <a:pt x="895" y="278"/>
                      <a:pt x="696" y="35"/>
                      <a:pt x="367" y="3"/>
                    </a:cubicBezTo>
                    <a:cubicBezTo>
                      <a:pt x="346" y="1"/>
                      <a:pt x="325"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9" name="Google Shape;11769;p47"/>
              <p:cNvSpPr/>
              <p:nvPr/>
            </p:nvSpPr>
            <p:spPr>
              <a:xfrm>
                <a:off x="5486575" y="4799900"/>
                <a:ext cx="23100" cy="59550"/>
              </a:xfrm>
              <a:custGeom>
                <a:avLst/>
                <a:gdLst/>
                <a:ahLst/>
                <a:cxnLst/>
                <a:rect l="l" t="t" r="r" b="b"/>
                <a:pathLst>
                  <a:path w="924" h="2382" extrusionOk="0">
                    <a:moveTo>
                      <a:pt x="624" y="0"/>
                    </a:moveTo>
                    <a:cubicBezTo>
                      <a:pt x="326" y="20"/>
                      <a:pt x="285" y="270"/>
                      <a:pt x="218" y="477"/>
                    </a:cubicBezTo>
                    <a:cubicBezTo>
                      <a:pt x="0" y="1136"/>
                      <a:pt x="242" y="1732"/>
                      <a:pt x="425" y="2304"/>
                    </a:cubicBezTo>
                    <a:cubicBezTo>
                      <a:pt x="567" y="2343"/>
                      <a:pt x="636" y="2363"/>
                      <a:pt x="704" y="2382"/>
                    </a:cubicBezTo>
                    <a:cubicBezTo>
                      <a:pt x="923" y="968"/>
                      <a:pt x="906" y="487"/>
                      <a:pt x="62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0" name="Google Shape;11770;p47"/>
              <p:cNvSpPr/>
              <p:nvPr/>
            </p:nvSpPr>
            <p:spPr>
              <a:xfrm>
                <a:off x="5579675" y="4736975"/>
                <a:ext cx="41275" cy="45475"/>
              </a:xfrm>
              <a:custGeom>
                <a:avLst/>
                <a:gdLst/>
                <a:ahLst/>
                <a:cxnLst/>
                <a:rect l="l" t="t" r="r" b="b"/>
                <a:pathLst>
                  <a:path w="1651" h="1819" extrusionOk="0">
                    <a:moveTo>
                      <a:pt x="184" y="1"/>
                    </a:moveTo>
                    <a:cubicBezTo>
                      <a:pt x="134" y="85"/>
                      <a:pt x="79" y="176"/>
                      <a:pt x="1" y="306"/>
                    </a:cubicBezTo>
                    <a:cubicBezTo>
                      <a:pt x="550" y="795"/>
                      <a:pt x="997" y="1381"/>
                      <a:pt x="1620" y="1777"/>
                    </a:cubicBezTo>
                    <a:lnTo>
                      <a:pt x="1620" y="1777"/>
                    </a:lnTo>
                    <a:cubicBezTo>
                      <a:pt x="1531" y="691"/>
                      <a:pt x="1090" y="140"/>
                      <a:pt x="184" y="1"/>
                    </a:cubicBezTo>
                    <a:close/>
                    <a:moveTo>
                      <a:pt x="1620" y="1777"/>
                    </a:moveTo>
                    <a:cubicBezTo>
                      <a:pt x="1621" y="1791"/>
                      <a:pt x="1622" y="1805"/>
                      <a:pt x="1623" y="1819"/>
                    </a:cubicBezTo>
                    <a:lnTo>
                      <a:pt x="1650" y="1796"/>
                    </a:lnTo>
                    <a:cubicBezTo>
                      <a:pt x="1640" y="1790"/>
                      <a:pt x="1630" y="1783"/>
                      <a:pt x="1620" y="17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1" name="Google Shape;11771;p47"/>
              <p:cNvSpPr/>
              <p:nvPr/>
            </p:nvSpPr>
            <p:spPr>
              <a:xfrm>
                <a:off x="5556575" y="4764400"/>
                <a:ext cx="32275" cy="50600"/>
              </a:xfrm>
              <a:custGeom>
                <a:avLst/>
                <a:gdLst/>
                <a:ahLst/>
                <a:cxnLst/>
                <a:rect l="l" t="t" r="r" b="b"/>
                <a:pathLst>
                  <a:path w="1291" h="2024" extrusionOk="0">
                    <a:moveTo>
                      <a:pt x="192" y="0"/>
                    </a:moveTo>
                    <a:cubicBezTo>
                      <a:pt x="112" y="155"/>
                      <a:pt x="63" y="251"/>
                      <a:pt x="1" y="371"/>
                    </a:cubicBezTo>
                    <a:cubicBezTo>
                      <a:pt x="177" y="654"/>
                      <a:pt x="336" y="950"/>
                      <a:pt x="534" y="1218"/>
                    </a:cubicBezTo>
                    <a:cubicBezTo>
                      <a:pt x="724" y="1479"/>
                      <a:pt x="722" y="1879"/>
                      <a:pt x="1121" y="2023"/>
                    </a:cubicBezTo>
                    <a:cubicBezTo>
                      <a:pt x="1291" y="1648"/>
                      <a:pt x="1212" y="1300"/>
                      <a:pt x="1063" y="952"/>
                    </a:cubicBezTo>
                    <a:cubicBezTo>
                      <a:pt x="901" y="572"/>
                      <a:pt x="722" y="206"/>
                      <a:pt x="19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2" name="Google Shape;11772;p47"/>
              <p:cNvSpPr/>
              <p:nvPr/>
            </p:nvSpPr>
            <p:spPr>
              <a:xfrm>
                <a:off x="4632625" y="4181775"/>
                <a:ext cx="65675" cy="23800"/>
              </a:xfrm>
              <a:custGeom>
                <a:avLst/>
                <a:gdLst/>
                <a:ahLst/>
                <a:cxnLst/>
                <a:rect l="l" t="t" r="r" b="b"/>
                <a:pathLst>
                  <a:path w="2627" h="952" extrusionOk="0">
                    <a:moveTo>
                      <a:pt x="2117" y="1"/>
                    </a:moveTo>
                    <a:cubicBezTo>
                      <a:pt x="1267" y="1"/>
                      <a:pt x="616" y="252"/>
                      <a:pt x="0" y="787"/>
                    </a:cubicBezTo>
                    <a:cubicBezTo>
                      <a:pt x="154" y="865"/>
                      <a:pt x="247" y="951"/>
                      <a:pt x="330" y="951"/>
                    </a:cubicBezTo>
                    <a:cubicBezTo>
                      <a:pt x="333" y="951"/>
                      <a:pt x="336" y="951"/>
                      <a:pt x="340" y="951"/>
                    </a:cubicBezTo>
                    <a:cubicBezTo>
                      <a:pt x="812" y="914"/>
                      <a:pt x="1827" y="512"/>
                      <a:pt x="2626" y="28"/>
                    </a:cubicBezTo>
                    <a:cubicBezTo>
                      <a:pt x="2448" y="10"/>
                      <a:pt x="2279" y="1"/>
                      <a:pt x="21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3" name="Google Shape;11773;p47"/>
              <p:cNvSpPr/>
              <p:nvPr/>
            </p:nvSpPr>
            <p:spPr>
              <a:xfrm>
                <a:off x="4562550" y="4043375"/>
                <a:ext cx="30925" cy="58700"/>
              </a:xfrm>
              <a:custGeom>
                <a:avLst/>
                <a:gdLst/>
                <a:ahLst/>
                <a:cxnLst/>
                <a:rect l="l" t="t" r="r" b="b"/>
                <a:pathLst>
                  <a:path w="1237" h="2348" extrusionOk="0">
                    <a:moveTo>
                      <a:pt x="1034" y="154"/>
                    </a:moveTo>
                    <a:lnTo>
                      <a:pt x="1034" y="154"/>
                    </a:lnTo>
                    <a:cubicBezTo>
                      <a:pt x="480" y="466"/>
                      <a:pt x="308" y="1000"/>
                      <a:pt x="213" y="1567"/>
                    </a:cubicBezTo>
                    <a:cubicBezTo>
                      <a:pt x="172" y="1804"/>
                      <a:pt x="1" y="2083"/>
                      <a:pt x="431" y="2348"/>
                    </a:cubicBezTo>
                    <a:cubicBezTo>
                      <a:pt x="1237" y="0"/>
                      <a:pt x="1128" y="429"/>
                      <a:pt x="1034" y="1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4" name="Google Shape;11774;p47"/>
              <p:cNvSpPr/>
              <p:nvPr/>
            </p:nvSpPr>
            <p:spPr>
              <a:xfrm>
                <a:off x="4190300" y="4023450"/>
                <a:ext cx="68950" cy="41000"/>
              </a:xfrm>
              <a:custGeom>
                <a:avLst/>
                <a:gdLst/>
                <a:ahLst/>
                <a:cxnLst/>
                <a:rect l="l" t="t" r="r" b="b"/>
                <a:pathLst>
                  <a:path w="2758" h="1640" extrusionOk="0">
                    <a:moveTo>
                      <a:pt x="2757" y="1"/>
                    </a:moveTo>
                    <a:lnTo>
                      <a:pt x="2757" y="1"/>
                    </a:lnTo>
                    <a:cubicBezTo>
                      <a:pt x="1292" y="78"/>
                      <a:pt x="1" y="1374"/>
                      <a:pt x="639" y="1639"/>
                    </a:cubicBezTo>
                    <a:cubicBezTo>
                      <a:pt x="1938" y="496"/>
                      <a:pt x="1373" y="936"/>
                      <a:pt x="275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5" name="Google Shape;11775;p47"/>
              <p:cNvSpPr/>
              <p:nvPr/>
            </p:nvSpPr>
            <p:spPr>
              <a:xfrm>
                <a:off x="4097375" y="3989575"/>
                <a:ext cx="16025" cy="40800"/>
              </a:xfrm>
              <a:custGeom>
                <a:avLst/>
                <a:gdLst/>
                <a:ahLst/>
                <a:cxnLst/>
                <a:rect l="l" t="t" r="r" b="b"/>
                <a:pathLst>
                  <a:path w="641" h="1632" extrusionOk="0">
                    <a:moveTo>
                      <a:pt x="393" y="1"/>
                    </a:moveTo>
                    <a:cubicBezTo>
                      <a:pt x="292" y="149"/>
                      <a:pt x="169" y="255"/>
                      <a:pt x="138" y="384"/>
                    </a:cubicBezTo>
                    <a:cubicBezTo>
                      <a:pt x="40" y="781"/>
                      <a:pt x="0" y="1187"/>
                      <a:pt x="158" y="1632"/>
                    </a:cubicBezTo>
                    <a:cubicBezTo>
                      <a:pt x="293" y="1575"/>
                      <a:pt x="437" y="1562"/>
                      <a:pt x="462" y="1498"/>
                    </a:cubicBezTo>
                    <a:cubicBezTo>
                      <a:pt x="640" y="1072"/>
                      <a:pt x="614" y="626"/>
                      <a:pt x="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6" name="Google Shape;11776;p47"/>
              <p:cNvSpPr/>
              <p:nvPr/>
            </p:nvSpPr>
            <p:spPr>
              <a:xfrm>
                <a:off x="4151000" y="4001100"/>
                <a:ext cx="18575" cy="38275"/>
              </a:xfrm>
              <a:custGeom>
                <a:avLst/>
                <a:gdLst/>
                <a:ahLst/>
                <a:cxnLst/>
                <a:rect l="l" t="t" r="r" b="b"/>
                <a:pathLst>
                  <a:path w="743" h="1531" extrusionOk="0">
                    <a:moveTo>
                      <a:pt x="610" y="1"/>
                    </a:moveTo>
                    <a:cubicBezTo>
                      <a:pt x="8" y="732"/>
                      <a:pt x="1" y="741"/>
                      <a:pt x="39" y="1501"/>
                    </a:cubicBezTo>
                    <a:lnTo>
                      <a:pt x="39" y="1501"/>
                    </a:lnTo>
                    <a:cubicBezTo>
                      <a:pt x="576" y="1278"/>
                      <a:pt x="524" y="711"/>
                      <a:pt x="715" y="288"/>
                    </a:cubicBezTo>
                    <a:cubicBezTo>
                      <a:pt x="742" y="224"/>
                      <a:pt x="653" y="110"/>
                      <a:pt x="610" y="1"/>
                    </a:cubicBezTo>
                    <a:close/>
                    <a:moveTo>
                      <a:pt x="39" y="1501"/>
                    </a:moveTo>
                    <a:cubicBezTo>
                      <a:pt x="31" y="1504"/>
                      <a:pt x="24" y="1507"/>
                      <a:pt x="17" y="1510"/>
                    </a:cubicBezTo>
                    <a:lnTo>
                      <a:pt x="40" y="1530"/>
                    </a:lnTo>
                    <a:cubicBezTo>
                      <a:pt x="40" y="1520"/>
                      <a:pt x="39" y="1511"/>
                      <a:pt x="39" y="150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7" name="Google Shape;11777;p47"/>
              <p:cNvSpPr/>
              <p:nvPr/>
            </p:nvSpPr>
            <p:spPr>
              <a:xfrm>
                <a:off x="4370850" y="4513125"/>
                <a:ext cx="184575" cy="53650"/>
              </a:xfrm>
              <a:custGeom>
                <a:avLst/>
                <a:gdLst/>
                <a:ahLst/>
                <a:cxnLst/>
                <a:rect l="l" t="t" r="r" b="b"/>
                <a:pathLst>
                  <a:path w="7383" h="2146" extrusionOk="0">
                    <a:moveTo>
                      <a:pt x="7125" y="0"/>
                    </a:moveTo>
                    <a:cubicBezTo>
                      <a:pt x="6967" y="0"/>
                      <a:pt x="6640" y="216"/>
                      <a:pt x="4696" y="1068"/>
                    </a:cubicBezTo>
                    <a:cubicBezTo>
                      <a:pt x="2798" y="1898"/>
                      <a:pt x="601" y="1692"/>
                      <a:pt x="0" y="1948"/>
                    </a:cubicBezTo>
                    <a:cubicBezTo>
                      <a:pt x="473" y="2084"/>
                      <a:pt x="1007" y="2146"/>
                      <a:pt x="1570" y="2146"/>
                    </a:cubicBezTo>
                    <a:cubicBezTo>
                      <a:pt x="3692" y="2146"/>
                      <a:pt x="6221" y="1261"/>
                      <a:pt x="7382" y="99"/>
                    </a:cubicBezTo>
                    <a:cubicBezTo>
                      <a:pt x="7236" y="47"/>
                      <a:pt x="7199" y="0"/>
                      <a:pt x="7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8" name="Google Shape;11778;p47"/>
              <p:cNvSpPr/>
              <p:nvPr/>
            </p:nvSpPr>
            <p:spPr>
              <a:xfrm>
                <a:off x="4437175" y="4644600"/>
                <a:ext cx="63925" cy="56100"/>
              </a:xfrm>
              <a:custGeom>
                <a:avLst/>
                <a:gdLst/>
                <a:ahLst/>
                <a:cxnLst/>
                <a:rect l="l" t="t" r="r" b="b"/>
                <a:pathLst>
                  <a:path w="2557" h="2244" extrusionOk="0">
                    <a:moveTo>
                      <a:pt x="20" y="1"/>
                    </a:moveTo>
                    <a:lnTo>
                      <a:pt x="1" y="22"/>
                    </a:lnTo>
                    <a:cubicBezTo>
                      <a:pt x="10" y="23"/>
                      <a:pt x="20" y="24"/>
                      <a:pt x="29" y="24"/>
                    </a:cubicBezTo>
                    <a:lnTo>
                      <a:pt x="29" y="24"/>
                    </a:lnTo>
                    <a:cubicBezTo>
                      <a:pt x="26" y="17"/>
                      <a:pt x="23" y="9"/>
                      <a:pt x="20" y="1"/>
                    </a:cubicBezTo>
                    <a:close/>
                    <a:moveTo>
                      <a:pt x="29" y="24"/>
                    </a:moveTo>
                    <a:cubicBezTo>
                      <a:pt x="315" y="747"/>
                      <a:pt x="926" y="1186"/>
                      <a:pt x="1481" y="1673"/>
                    </a:cubicBezTo>
                    <a:cubicBezTo>
                      <a:pt x="1757" y="1915"/>
                      <a:pt x="1997" y="2223"/>
                      <a:pt x="2431" y="2243"/>
                    </a:cubicBezTo>
                    <a:cubicBezTo>
                      <a:pt x="2476" y="2143"/>
                      <a:pt x="2521" y="2046"/>
                      <a:pt x="2557" y="1964"/>
                    </a:cubicBezTo>
                    <a:cubicBezTo>
                      <a:pt x="2513" y="1876"/>
                      <a:pt x="2497" y="1793"/>
                      <a:pt x="2446" y="1743"/>
                    </a:cubicBezTo>
                    <a:cubicBezTo>
                      <a:pt x="1796" y="1112"/>
                      <a:pt x="1096" y="544"/>
                      <a:pt x="330" y="62"/>
                    </a:cubicBezTo>
                    <a:cubicBezTo>
                      <a:pt x="278" y="28"/>
                      <a:pt x="207" y="25"/>
                      <a:pt x="135" y="25"/>
                    </a:cubicBezTo>
                    <a:cubicBezTo>
                      <a:pt x="119" y="25"/>
                      <a:pt x="103" y="26"/>
                      <a:pt x="87" y="26"/>
                    </a:cubicBezTo>
                    <a:cubicBezTo>
                      <a:pt x="68" y="26"/>
                      <a:pt x="48" y="25"/>
                      <a:pt x="29" y="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9" name="Google Shape;11779;p47"/>
              <p:cNvSpPr/>
              <p:nvPr/>
            </p:nvSpPr>
            <p:spPr>
              <a:xfrm>
                <a:off x="3794600" y="4182125"/>
                <a:ext cx="47275" cy="96450"/>
              </a:xfrm>
              <a:custGeom>
                <a:avLst/>
                <a:gdLst/>
                <a:ahLst/>
                <a:cxnLst/>
                <a:rect l="l" t="t" r="r" b="b"/>
                <a:pathLst>
                  <a:path w="1891" h="3858" extrusionOk="0">
                    <a:moveTo>
                      <a:pt x="1856" y="0"/>
                    </a:moveTo>
                    <a:lnTo>
                      <a:pt x="1856" y="0"/>
                    </a:lnTo>
                    <a:cubicBezTo>
                      <a:pt x="1154" y="492"/>
                      <a:pt x="744" y="1073"/>
                      <a:pt x="261" y="2153"/>
                    </a:cubicBezTo>
                    <a:cubicBezTo>
                      <a:pt x="18" y="2691"/>
                      <a:pt x="0" y="3228"/>
                      <a:pt x="113" y="3858"/>
                    </a:cubicBezTo>
                    <a:cubicBezTo>
                      <a:pt x="458" y="3759"/>
                      <a:pt x="514" y="3558"/>
                      <a:pt x="523" y="3384"/>
                    </a:cubicBezTo>
                    <a:cubicBezTo>
                      <a:pt x="577" y="2263"/>
                      <a:pt x="1363" y="1215"/>
                      <a:pt x="1851" y="311"/>
                    </a:cubicBezTo>
                    <a:cubicBezTo>
                      <a:pt x="1890" y="238"/>
                      <a:pt x="1856" y="127"/>
                      <a:pt x="18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0" name="Google Shape;11780;p47"/>
              <p:cNvSpPr/>
              <p:nvPr/>
            </p:nvSpPr>
            <p:spPr>
              <a:xfrm>
                <a:off x="4481625" y="4050050"/>
                <a:ext cx="15675" cy="55350"/>
              </a:xfrm>
              <a:custGeom>
                <a:avLst/>
                <a:gdLst/>
                <a:ahLst/>
                <a:cxnLst/>
                <a:rect l="l" t="t" r="r" b="b"/>
                <a:pathLst>
                  <a:path w="627" h="2214" extrusionOk="0">
                    <a:moveTo>
                      <a:pt x="305" y="0"/>
                    </a:moveTo>
                    <a:lnTo>
                      <a:pt x="280" y="23"/>
                    </a:lnTo>
                    <a:cubicBezTo>
                      <a:pt x="285" y="28"/>
                      <a:pt x="291" y="33"/>
                      <a:pt x="297" y="38"/>
                    </a:cubicBezTo>
                    <a:lnTo>
                      <a:pt x="297" y="38"/>
                    </a:lnTo>
                    <a:cubicBezTo>
                      <a:pt x="300" y="25"/>
                      <a:pt x="303" y="13"/>
                      <a:pt x="305" y="0"/>
                    </a:cubicBezTo>
                    <a:close/>
                    <a:moveTo>
                      <a:pt x="297" y="38"/>
                    </a:moveTo>
                    <a:lnTo>
                      <a:pt x="297" y="38"/>
                    </a:lnTo>
                    <a:cubicBezTo>
                      <a:pt x="243" y="280"/>
                      <a:pt x="173" y="520"/>
                      <a:pt x="148" y="766"/>
                    </a:cubicBezTo>
                    <a:cubicBezTo>
                      <a:pt x="57" y="1644"/>
                      <a:pt x="0" y="2213"/>
                      <a:pt x="427" y="2213"/>
                    </a:cubicBezTo>
                    <a:cubicBezTo>
                      <a:pt x="435" y="2213"/>
                      <a:pt x="443" y="2213"/>
                      <a:pt x="452" y="2212"/>
                    </a:cubicBezTo>
                    <a:cubicBezTo>
                      <a:pt x="592" y="1567"/>
                      <a:pt x="627" y="754"/>
                      <a:pt x="509" y="236"/>
                    </a:cubicBezTo>
                    <a:cubicBezTo>
                      <a:pt x="492" y="158"/>
                      <a:pt x="377" y="102"/>
                      <a:pt x="297" y="3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1" name="Google Shape;11781;p47"/>
              <p:cNvSpPr/>
              <p:nvPr/>
            </p:nvSpPr>
            <p:spPr>
              <a:xfrm>
                <a:off x="5400975" y="4438950"/>
                <a:ext cx="38950" cy="46675"/>
              </a:xfrm>
              <a:custGeom>
                <a:avLst/>
                <a:gdLst/>
                <a:ahLst/>
                <a:cxnLst/>
                <a:rect l="l" t="t" r="r" b="b"/>
                <a:pathLst>
                  <a:path w="1558" h="1867" extrusionOk="0">
                    <a:moveTo>
                      <a:pt x="269" y="0"/>
                    </a:moveTo>
                    <a:cubicBezTo>
                      <a:pt x="193" y="0"/>
                      <a:pt x="97" y="38"/>
                      <a:pt x="1" y="52"/>
                    </a:cubicBezTo>
                    <a:cubicBezTo>
                      <a:pt x="756" y="1028"/>
                      <a:pt x="451" y="549"/>
                      <a:pt x="1193" y="1866"/>
                    </a:cubicBezTo>
                    <a:cubicBezTo>
                      <a:pt x="1558" y="1713"/>
                      <a:pt x="1556" y="1507"/>
                      <a:pt x="1496" y="1335"/>
                    </a:cubicBezTo>
                    <a:cubicBezTo>
                      <a:pt x="1292" y="738"/>
                      <a:pt x="909" y="282"/>
                      <a:pt x="333" y="13"/>
                    </a:cubicBezTo>
                    <a:cubicBezTo>
                      <a:pt x="314" y="4"/>
                      <a:pt x="293"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2" name="Google Shape;11782;p47"/>
              <p:cNvSpPr/>
              <p:nvPr/>
            </p:nvSpPr>
            <p:spPr>
              <a:xfrm>
                <a:off x="4040975" y="3989725"/>
                <a:ext cx="16400" cy="47825"/>
              </a:xfrm>
              <a:custGeom>
                <a:avLst/>
                <a:gdLst/>
                <a:ahLst/>
                <a:cxnLst/>
                <a:rect l="l" t="t" r="r" b="b"/>
                <a:pathLst>
                  <a:path w="656" h="1913" extrusionOk="0">
                    <a:moveTo>
                      <a:pt x="321" y="136"/>
                    </a:moveTo>
                    <a:lnTo>
                      <a:pt x="305" y="148"/>
                    </a:lnTo>
                    <a:cubicBezTo>
                      <a:pt x="309" y="151"/>
                      <a:pt x="312" y="153"/>
                      <a:pt x="316" y="156"/>
                    </a:cubicBezTo>
                    <a:lnTo>
                      <a:pt x="316" y="156"/>
                    </a:lnTo>
                    <a:cubicBezTo>
                      <a:pt x="318" y="149"/>
                      <a:pt x="319" y="142"/>
                      <a:pt x="321" y="136"/>
                    </a:cubicBezTo>
                    <a:close/>
                    <a:moveTo>
                      <a:pt x="316" y="156"/>
                    </a:moveTo>
                    <a:cubicBezTo>
                      <a:pt x="1" y="1289"/>
                      <a:pt x="41" y="1553"/>
                      <a:pt x="577" y="1913"/>
                    </a:cubicBezTo>
                    <a:cubicBezTo>
                      <a:pt x="604" y="1887"/>
                      <a:pt x="656" y="1859"/>
                      <a:pt x="654" y="1834"/>
                    </a:cubicBezTo>
                    <a:cubicBezTo>
                      <a:pt x="462" y="0"/>
                      <a:pt x="501" y="282"/>
                      <a:pt x="316" y="1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3" name="Google Shape;11783;p47"/>
              <p:cNvSpPr/>
              <p:nvPr/>
            </p:nvSpPr>
            <p:spPr>
              <a:xfrm>
                <a:off x="5117350" y="4355475"/>
                <a:ext cx="41800" cy="55425"/>
              </a:xfrm>
              <a:custGeom>
                <a:avLst/>
                <a:gdLst/>
                <a:ahLst/>
                <a:cxnLst/>
                <a:rect l="l" t="t" r="r" b="b"/>
                <a:pathLst>
                  <a:path w="1672" h="2217" extrusionOk="0">
                    <a:moveTo>
                      <a:pt x="229" y="133"/>
                    </a:moveTo>
                    <a:cubicBezTo>
                      <a:pt x="266" y="405"/>
                      <a:pt x="1" y="0"/>
                      <a:pt x="1623" y="2217"/>
                    </a:cubicBezTo>
                    <a:cubicBezTo>
                      <a:pt x="1671" y="1392"/>
                      <a:pt x="1323" y="733"/>
                      <a:pt x="771" y="1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4" name="Google Shape;11784;p47"/>
              <p:cNvSpPr/>
              <p:nvPr/>
            </p:nvSpPr>
            <p:spPr>
              <a:xfrm>
                <a:off x="5401200" y="4028450"/>
                <a:ext cx="21850" cy="51050"/>
              </a:xfrm>
              <a:custGeom>
                <a:avLst/>
                <a:gdLst/>
                <a:ahLst/>
                <a:cxnLst/>
                <a:rect l="l" t="t" r="r" b="b"/>
                <a:pathLst>
                  <a:path w="874" h="2042" extrusionOk="0">
                    <a:moveTo>
                      <a:pt x="677" y="0"/>
                    </a:moveTo>
                    <a:cubicBezTo>
                      <a:pt x="117" y="363"/>
                      <a:pt x="1" y="898"/>
                      <a:pt x="235" y="1980"/>
                    </a:cubicBezTo>
                    <a:cubicBezTo>
                      <a:pt x="350" y="1997"/>
                      <a:pt x="485" y="2017"/>
                      <a:pt x="653" y="2042"/>
                    </a:cubicBezTo>
                    <a:cubicBezTo>
                      <a:pt x="874" y="1339"/>
                      <a:pt x="812" y="685"/>
                      <a:pt x="6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1785" name="Google Shape;11785;p47"/>
          <p:cNvGrpSpPr/>
          <p:nvPr/>
        </p:nvGrpSpPr>
        <p:grpSpPr>
          <a:xfrm>
            <a:off x="2991222" y="4222893"/>
            <a:ext cx="1866387" cy="1330917"/>
            <a:chOff x="1242150" y="300350"/>
            <a:chExt cx="4778256" cy="3407366"/>
          </a:xfrm>
        </p:grpSpPr>
        <p:grpSp>
          <p:nvGrpSpPr>
            <p:cNvPr id="11786" name="Google Shape;11786;p47"/>
            <p:cNvGrpSpPr/>
            <p:nvPr/>
          </p:nvGrpSpPr>
          <p:grpSpPr>
            <a:xfrm>
              <a:off x="1906941" y="1080586"/>
              <a:ext cx="3654868" cy="2627130"/>
              <a:chOff x="1906941" y="1080586"/>
              <a:chExt cx="3654868" cy="2627130"/>
            </a:xfrm>
          </p:grpSpPr>
          <p:sp>
            <p:nvSpPr>
              <p:cNvPr id="11787" name="Google Shape;11787;p47"/>
              <p:cNvSpPr/>
              <p:nvPr/>
            </p:nvSpPr>
            <p:spPr>
              <a:xfrm>
                <a:off x="1906941" y="1653830"/>
                <a:ext cx="1180657" cy="2053886"/>
              </a:xfrm>
              <a:custGeom>
                <a:avLst/>
                <a:gdLst/>
                <a:ahLst/>
                <a:cxnLst/>
                <a:rect l="l" t="t" r="r" b="b"/>
                <a:pathLst>
                  <a:path w="17785" h="30939" extrusionOk="0">
                    <a:moveTo>
                      <a:pt x="6020" y="1"/>
                    </a:moveTo>
                    <a:cubicBezTo>
                      <a:pt x="4438" y="1"/>
                      <a:pt x="2990" y="779"/>
                      <a:pt x="2193" y="2543"/>
                    </a:cubicBezTo>
                    <a:cubicBezTo>
                      <a:pt x="1" y="7399"/>
                      <a:pt x="1739" y="19368"/>
                      <a:pt x="8591" y="27580"/>
                    </a:cubicBezTo>
                    <a:cubicBezTo>
                      <a:pt x="9948" y="29206"/>
                      <a:pt x="11598" y="30702"/>
                      <a:pt x="13696" y="30913"/>
                    </a:cubicBezTo>
                    <a:cubicBezTo>
                      <a:pt x="13867" y="30930"/>
                      <a:pt x="14036" y="30939"/>
                      <a:pt x="14204" y="30939"/>
                    </a:cubicBezTo>
                    <a:cubicBezTo>
                      <a:pt x="15834" y="30939"/>
                      <a:pt x="17277" y="30114"/>
                      <a:pt x="17724" y="28114"/>
                    </a:cubicBezTo>
                    <a:cubicBezTo>
                      <a:pt x="17736" y="28054"/>
                      <a:pt x="17757" y="27942"/>
                      <a:pt x="17784" y="27825"/>
                    </a:cubicBezTo>
                    <a:cubicBezTo>
                      <a:pt x="17769" y="27481"/>
                      <a:pt x="17748" y="27060"/>
                      <a:pt x="17724" y="26544"/>
                    </a:cubicBezTo>
                    <a:cubicBezTo>
                      <a:pt x="17358" y="19304"/>
                      <a:pt x="17004" y="18704"/>
                      <a:pt x="15736" y="10863"/>
                    </a:cubicBezTo>
                    <a:cubicBezTo>
                      <a:pt x="14608" y="7499"/>
                      <a:pt x="12501" y="3576"/>
                      <a:pt x="10045" y="1569"/>
                    </a:cubicBezTo>
                    <a:cubicBezTo>
                      <a:pt x="8818" y="567"/>
                      <a:pt x="7370" y="1"/>
                      <a:pt x="60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8" name="Google Shape;11788;p47"/>
              <p:cNvSpPr/>
              <p:nvPr/>
            </p:nvSpPr>
            <p:spPr>
              <a:xfrm>
                <a:off x="2966331" y="1140798"/>
                <a:ext cx="963578" cy="2454386"/>
              </a:xfrm>
              <a:custGeom>
                <a:avLst/>
                <a:gdLst/>
                <a:ahLst/>
                <a:cxnLst/>
                <a:rect l="l" t="t" r="r" b="b"/>
                <a:pathLst>
                  <a:path w="14515" h="36972" extrusionOk="0">
                    <a:moveTo>
                      <a:pt x="7332" y="0"/>
                    </a:moveTo>
                    <a:cubicBezTo>
                      <a:pt x="5930" y="0"/>
                      <a:pt x="4488" y="736"/>
                      <a:pt x="3236" y="2541"/>
                    </a:cubicBezTo>
                    <a:cubicBezTo>
                      <a:pt x="1" y="7205"/>
                      <a:pt x="203" y="15160"/>
                      <a:pt x="267" y="18518"/>
                    </a:cubicBezTo>
                    <a:cubicBezTo>
                      <a:pt x="1566" y="25283"/>
                      <a:pt x="1340" y="24030"/>
                      <a:pt x="1989" y="30488"/>
                    </a:cubicBezTo>
                    <a:cubicBezTo>
                      <a:pt x="2111" y="31704"/>
                      <a:pt x="2287" y="32890"/>
                      <a:pt x="2221" y="34862"/>
                    </a:cubicBezTo>
                    <a:cubicBezTo>
                      <a:pt x="2321" y="34611"/>
                      <a:pt x="2313" y="34283"/>
                      <a:pt x="2345" y="33782"/>
                    </a:cubicBezTo>
                    <a:cubicBezTo>
                      <a:pt x="2502" y="33960"/>
                      <a:pt x="2564" y="34149"/>
                      <a:pt x="2651" y="34324"/>
                    </a:cubicBezTo>
                    <a:cubicBezTo>
                      <a:pt x="3567" y="36165"/>
                      <a:pt x="3821" y="36813"/>
                      <a:pt x="4395" y="36813"/>
                    </a:cubicBezTo>
                    <a:cubicBezTo>
                      <a:pt x="4573" y="36813"/>
                      <a:pt x="4781" y="36751"/>
                      <a:pt x="5049" y="36643"/>
                    </a:cubicBezTo>
                    <a:cubicBezTo>
                      <a:pt x="5470" y="36857"/>
                      <a:pt x="5900" y="36972"/>
                      <a:pt x="6337" y="36972"/>
                    </a:cubicBezTo>
                    <a:cubicBezTo>
                      <a:pt x="6662" y="36972"/>
                      <a:pt x="6992" y="36908"/>
                      <a:pt x="7324" y="36773"/>
                    </a:cubicBezTo>
                    <a:cubicBezTo>
                      <a:pt x="9564" y="35864"/>
                      <a:pt x="9597" y="35750"/>
                      <a:pt x="10867" y="34070"/>
                    </a:cubicBezTo>
                    <a:cubicBezTo>
                      <a:pt x="11797" y="31610"/>
                      <a:pt x="12445" y="29354"/>
                      <a:pt x="13414" y="23859"/>
                    </a:cubicBezTo>
                    <a:cubicBezTo>
                      <a:pt x="13745" y="21973"/>
                      <a:pt x="14231" y="19271"/>
                      <a:pt x="14514" y="16759"/>
                    </a:cubicBezTo>
                    <a:cubicBezTo>
                      <a:pt x="14503" y="16742"/>
                      <a:pt x="14495" y="16720"/>
                      <a:pt x="14495" y="16697"/>
                    </a:cubicBezTo>
                    <a:cubicBezTo>
                      <a:pt x="14490" y="16515"/>
                      <a:pt x="14445" y="16341"/>
                      <a:pt x="14439" y="16165"/>
                    </a:cubicBezTo>
                    <a:cubicBezTo>
                      <a:pt x="14419" y="16037"/>
                      <a:pt x="14419" y="15911"/>
                      <a:pt x="14415" y="15788"/>
                    </a:cubicBezTo>
                    <a:cubicBezTo>
                      <a:pt x="14300" y="11181"/>
                      <a:pt x="14429" y="8750"/>
                      <a:pt x="13100" y="5004"/>
                    </a:cubicBezTo>
                    <a:cubicBezTo>
                      <a:pt x="12128" y="2266"/>
                      <a:pt x="9791" y="0"/>
                      <a:pt x="7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9" name="Google Shape;11789;p47"/>
              <p:cNvSpPr/>
              <p:nvPr/>
            </p:nvSpPr>
            <p:spPr>
              <a:xfrm>
                <a:off x="3713175" y="1080586"/>
                <a:ext cx="1237018" cy="2524422"/>
              </a:xfrm>
              <a:custGeom>
                <a:avLst/>
                <a:gdLst/>
                <a:ahLst/>
                <a:cxnLst/>
                <a:rect l="l" t="t" r="r" b="b"/>
                <a:pathLst>
                  <a:path w="18634" h="38027" extrusionOk="0">
                    <a:moveTo>
                      <a:pt x="14167" y="1"/>
                    </a:moveTo>
                    <a:cubicBezTo>
                      <a:pt x="13873" y="1"/>
                      <a:pt x="13560" y="37"/>
                      <a:pt x="13228" y="114"/>
                    </a:cubicBezTo>
                    <a:cubicBezTo>
                      <a:pt x="6693" y="1619"/>
                      <a:pt x="5509" y="9269"/>
                      <a:pt x="3837" y="15352"/>
                    </a:cubicBezTo>
                    <a:cubicBezTo>
                      <a:pt x="3821" y="17964"/>
                      <a:pt x="3353" y="20470"/>
                      <a:pt x="2862" y="23156"/>
                    </a:cubicBezTo>
                    <a:cubicBezTo>
                      <a:pt x="2198" y="26791"/>
                      <a:pt x="1533" y="31582"/>
                      <a:pt x="0" y="35443"/>
                    </a:cubicBezTo>
                    <a:cubicBezTo>
                      <a:pt x="559" y="36544"/>
                      <a:pt x="1121" y="37518"/>
                      <a:pt x="2733" y="37521"/>
                    </a:cubicBezTo>
                    <a:cubicBezTo>
                      <a:pt x="4400" y="37522"/>
                      <a:pt x="3976" y="37800"/>
                      <a:pt x="5011" y="37965"/>
                    </a:cubicBezTo>
                    <a:cubicBezTo>
                      <a:pt x="5276" y="38007"/>
                      <a:pt x="5532" y="38026"/>
                      <a:pt x="5779" y="38026"/>
                    </a:cubicBezTo>
                    <a:cubicBezTo>
                      <a:pt x="6999" y="38026"/>
                      <a:pt x="8004" y="37555"/>
                      <a:pt x="8961" y="37057"/>
                    </a:cubicBezTo>
                    <a:cubicBezTo>
                      <a:pt x="8965" y="37060"/>
                      <a:pt x="8970" y="37062"/>
                      <a:pt x="8974" y="37065"/>
                    </a:cubicBezTo>
                    <a:cubicBezTo>
                      <a:pt x="9507" y="34784"/>
                      <a:pt x="10794" y="32176"/>
                      <a:pt x="11661" y="30409"/>
                    </a:cubicBezTo>
                    <a:cubicBezTo>
                      <a:pt x="12867" y="27951"/>
                      <a:pt x="13091" y="27607"/>
                      <a:pt x="14526" y="25292"/>
                    </a:cubicBezTo>
                    <a:cubicBezTo>
                      <a:pt x="14695" y="25020"/>
                      <a:pt x="14863" y="24749"/>
                      <a:pt x="15033" y="24471"/>
                    </a:cubicBezTo>
                    <a:cubicBezTo>
                      <a:pt x="15172" y="24246"/>
                      <a:pt x="15311" y="24017"/>
                      <a:pt x="15454" y="23785"/>
                    </a:cubicBezTo>
                    <a:cubicBezTo>
                      <a:pt x="15510" y="23769"/>
                      <a:pt x="15563" y="23732"/>
                      <a:pt x="15603" y="23670"/>
                    </a:cubicBezTo>
                    <a:cubicBezTo>
                      <a:pt x="15765" y="23425"/>
                      <a:pt x="15898" y="23164"/>
                      <a:pt x="16006" y="22893"/>
                    </a:cubicBezTo>
                    <a:cubicBezTo>
                      <a:pt x="16268" y="22589"/>
                      <a:pt x="16507" y="22231"/>
                      <a:pt x="16766" y="21846"/>
                    </a:cubicBezTo>
                    <a:cubicBezTo>
                      <a:pt x="17096" y="21507"/>
                      <a:pt x="17375" y="21097"/>
                      <a:pt x="17484" y="20646"/>
                    </a:cubicBezTo>
                    <a:cubicBezTo>
                      <a:pt x="17500" y="20577"/>
                      <a:pt x="17491" y="20517"/>
                      <a:pt x="17468" y="20466"/>
                    </a:cubicBezTo>
                    <a:cubicBezTo>
                      <a:pt x="18479" y="15267"/>
                      <a:pt x="18633" y="10034"/>
                      <a:pt x="17857" y="4529"/>
                    </a:cubicBezTo>
                    <a:cubicBezTo>
                      <a:pt x="17502" y="2012"/>
                      <a:pt x="16351" y="1"/>
                      <a:pt x="14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0" name="Google Shape;11790;p47"/>
              <p:cNvSpPr/>
              <p:nvPr/>
            </p:nvSpPr>
            <p:spPr>
              <a:xfrm>
                <a:off x="4330831" y="2301759"/>
                <a:ext cx="1230977" cy="1338056"/>
              </a:xfrm>
              <a:custGeom>
                <a:avLst/>
                <a:gdLst/>
                <a:ahLst/>
                <a:cxnLst/>
                <a:rect l="l" t="t" r="r" b="b"/>
                <a:pathLst>
                  <a:path w="18543" h="20156" extrusionOk="0">
                    <a:moveTo>
                      <a:pt x="14598" y="0"/>
                    </a:moveTo>
                    <a:cubicBezTo>
                      <a:pt x="13098" y="0"/>
                      <a:pt x="10696" y="783"/>
                      <a:pt x="8442" y="2877"/>
                    </a:cubicBezTo>
                    <a:cubicBezTo>
                      <a:pt x="8341" y="2971"/>
                      <a:pt x="8239" y="3063"/>
                      <a:pt x="8137" y="3156"/>
                    </a:cubicBezTo>
                    <a:cubicBezTo>
                      <a:pt x="3422" y="10362"/>
                      <a:pt x="4113" y="9104"/>
                      <a:pt x="1627" y="14286"/>
                    </a:cubicBezTo>
                    <a:cubicBezTo>
                      <a:pt x="708" y="16200"/>
                      <a:pt x="290" y="17740"/>
                      <a:pt x="1" y="19011"/>
                    </a:cubicBezTo>
                    <a:cubicBezTo>
                      <a:pt x="402" y="19455"/>
                      <a:pt x="1115" y="20148"/>
                      <a:pt x="2565" y="20156"/>
                    </a:cubicBezTo>
                    <a:cubicBezTo>
                      <a:pt x="2604" y="20156"/>
                      <a:pt x="2643" y="20156"/>
                      <a:pt x="2682" y="20156"/>
                    </a:cubicBezTo>
                    <a:cubicBezTo>
                      <a:pt x="8588" y="20156"/>
                      <a:pt x="11757" y="17733"/>
                      <a:pt x="15860" y="10816"/>
                    </a:cubicBezTo>
                    <a:cubicBezTo>
                      <a:pt x="16538" y="9672"/>
                      <a:pt x="17048" y="8545"/>
                      <a:pt x="17393" y="7473"/>
                    </a:cubicBezTo>
                    <a:lnTo>
                      <a:pt x="17393" y="7471"/>
                    </a:lnTo>
                    <a:cubicBezTo>
                      <a:pt x="17479" y="7208"/>
                      <a:pt x="17554" y="6947"/>
                      <a:pt x="17621" y="6692"/>
                    </a:cubicBezTo>
                    <a:lnTo>
                      <a:pt x="17621" y="6690"/>
                    </a:lnTo>
                    <a:cubicBezTo>
                      <a:pt x="18543" y="3094"/>
                      <a:pt x="17552" y="306"/>
                      <a:pt x="15012" y="22"/>
                    </a:cubicBezTo>
                    <a:cubicBezTo>
                      <a:pt x="14883" y="8"/>
                      <a:pt x="14745" y="0"/>
                      <a:pt x="14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91" name="Google Shape;11791;p47"/>
            <p:cNvGrpSpPr/>
            <p:nvPr/>
          </p:nvGrpSpPr>
          <p:grpSpPr>
            <a:xfrm>
              <a:off x="2031747" y="1354429"/>
              <a:ext cx="3472127" cy="2291913"/>
              <a:chOff x="2031747" y="1354429"/>
              <a:chExt cx="3472127" cy="2291913"/>
            </a:xfrm>
          </p:grpSpPr>
          <p:sp>
            <p:nvSpPr>
              <p:cNvPr id="11792" name="Google Shape;11792;p47"/>
              <p:cNvSpPr/>
              <p:nvPr/>
            </p:nvSpPr>
            <p:spPr>
              <a:xfrm>
                <a:off x="3102290" y="1685762"/>
                <a:ext cx="61406" cy="143524"/>
              </a:xfrm>
              <a:custGeom>
                <a:avLst/>
                <a:gdLst/>
                <a:ahLst/>
                <a:cxnLst/>
                <a:rect l="l" t="t" r="r" b="b"/>
                <a:pathLst>
                  <a:path w="925" h="2162" extrusionOk="0">
                    <a:moveTo>
                      <a:pt x="571" y="0"/>
                    </a:moveTo>
                    <a:cubicBezTo>
                      <a:pt x="437" y="0"/>
                      <a:pt x="299" y="99"/>
                      <a:pt x="234" y="333"/>
                    </a:cubicBezTo>
                    <a:cubicBezTo>
                      <a:pt x="83" y="877"/>
                      <a:pt x="1" y="1430"/>
                      <a:pt x="72" y="1994"/>
                    </a:cubicBezTo>
                    <a:cubicBezTo>
                      <a:pt x="80" y="2052"/>
                      <a:pt x="146" y="2101"/>
                      <a:pt x="190" y="2161"/>
                    </a:cubicBezTo>
                    <a:cubicBezTo>
                      <a:pt x="548" y="1689"/>
                      <a:pt x="851" y="950"/>
                      <a:pt x="899" y="451"/>
                    </a:cubicBezTo>
                    <a:cubicBezTo>
                      <a:pt x="925" y="180"/>
                      <a:pt x="752" y="0"/>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3" name="Google Shape;11793;p47"/>
              <p:cNvSpPr/>
              <p:nvPr/>
            </p:nvSpPr>
            <p:spPr>
              <a:xfrm>
                <a:off x="3258762" y="2247853"/>
                <a:ext cx="39499" cy="164568"/>
              </a:xfrm>
              <a:custGeom>
                <a:avLst/>
                <a:gdLst/>
                <a:ahLst/>
                <a:cxnLst/>
                <a:rect l="l" t="t" r="r" b="b"/>
                <a:pathLst>
                  <a:path w="595" h="2479" extrusionOk="0">
                    <a:moveTo>
                      <a:pt x="302" y="1"/>
                    </a:moveTo>
                    <a:cubicBezTo>
                      <a:pt x="129" y="1"/>
                      <a:pt x="0" y="223"/>
                      <a:pt x="20" y="538"/>
                    </a:cubicBezTo>
                    <a:cubicBezTo>
                      <a:pt x="115" y="2064"/>
                      <a:pt x="117" y="1994"/>
                      <a:pt x="266" y="2359"/>
                    </a:cubicBezTo>
                    <a:cubicBezTo>
                      <a:pt x="294" y="2425"/>
                      <a:pt x="345" y="2479"/>
                      <a:pt x="430" y="2479"/>
                    </a:cubicBezTo>
                    <a:cubicBezTo>
                      <a:pt x="452" y="2479"/>
                      <a:pt x="477" y="2475"/>
                      <a:pt x="503" y="2467"/>
                    </a:cubicBezTo>
                    <a:cubicBezTo>
                      <a:pt x="587" y="1793"/>
                      <a:pt x="557" y="1106"/>
                      <a:pt x="590" y="421"/>
                    </a:cubicBezTo>
                    <a:cubicBezTo>
                      <a:pt x="595" y="318"/>
                      <a:pt x="552" y="211"/>
                      <a:pt x="537" y="132"/>
                    </a:cubicBezTo>
                    <a:cubicBezTo>
                      <a:pt x="457" y="41"/>
                      <a:pt x="375"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4" name="Google Shape;11794;p47"/>
              <p:cNvSpPr/>
              <p:nvPr/>
            </p:nvSpPr>
            <p:spPr>
              <a:xfrm>
                <a:off x="3278478" y="2662434"/>
                <a:ext cx="58552" cy="175655"/>
              </a:xfrm>
              <a:custGeom>
                <a:avLst/>
                <a:gdLst/>
                <a:ahLst/>
                <a:cxnLst/>
                <a:rect l="l" t="t" r="r" b="b"/>
                <a:pathLst>
                  <a:path w="882" h="2646" extrusionOk="0">
                    <a:moveTo>
                      <a:pt x="352" y="1"/>
                    </a:moveTo>
                    <a:cubicBezTo>
                      <a:pt x="287" y="6"/>
                      <a:pt x="202" y="14"/>
                      <a:pt x="116" y="22"/>
                    </a:cubicBezTo>
                    <a:cubicBezTo>
                      <a:pt x="0" y="241"/>
                      <a:pt x="31" y="406"/>
                      <a:pt x="57" y="565"/>
                    </a:cubicBezTo>
                    <a:cubicBezTo>
                      <a:pt x="297" y="2085"/>
                      <a:pt x="341" y="2187"/>
                      <a:pt x="636" y="2579"/>
                    </a:cubicBezTo>
                    <a:cubicBezTo>
                      <a:pt x="667" y="2621"/>
                      <a:pt x="708" y="2646"/>
                      <a:pt x="754" y="2646"/>
                    </a:cubicBezTo>
                    <a:cubicBezTo>
                      <a:pt x="793" y="2646"/>
                      <a:pt x="837" y="2627"/>
                      <a:pt x="882" y="2585"/>
                    </a:cubicBezTo>
                    <a:cubicBezTo>
                      <a:pt x="743" y="2366"/>
                      <a:pt x="719" y="2116"/>
                      <a:pt x="702" y="1860"/>
                    </a:cubicBezTo>
                    <a:cubicBezTo>
                      <a:pt x="600" y="306"/>
                      <a:pt x="586" y="183"/>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5" name="Google Shape;11795;p47"/>
              <p:cNvSpPr/>
              <p:nvPr/>
            </p:nvSpPr>
            <p:spPr>
              <a:xfrm>
                <a:off x="3399766" y="2327118"/>
                <a:ext cx="50851" cy="153947"/>
              </a:xfrm>
              <a:custGeom>
                <a:avLst/>
                <a:gdLst/>
                <a:ahLst/>
                <a:cxnLst/>
                <a:rect l="l" t="t" r="r" b="b"/>
                <a:pathLst>
                  <a:path w="766" h="2319" extrusionOk="0">
                    <a:moveTo>
                      <a:pt x="281" y="0"/>
                    </a:moveTo>
                    <a:cubicBezTo>
                      <a:pt x="235" y="0"/>
                      <a:pt x="186" y="13"/>
                      <a:pt x="149" y="15"/>
                    </a:cubicBezTo>
                    <a:cubicBezTo>
                      <a:pt x="22" y="173"/>
                      <a:pt x="1" y="328"/>
                      <a:pt x="17" y="497"/>
                    </a:cubicBezTo>
                    <a:cubicBezTo>
                      <a:pt x="40" y="750"/>
                      <a:pt x="53" y="1004"/>
                      <a:pt x="83" y="1257"/>
                    </a:cubicBezTo>
                    <a:cubicBezTo>
                      <a:pt x="194" y="2172"/>
                      <a:pt x="231" y="2065"/>
                      <a:pt x="370" y="2319"/>
                    </a:cubicBezTo>
                    <a:cubicBezTo>
                      <a:pt x="433" y="2213"/>
                      <a:pt x="491" y="2157"/>
                      <a:pt x="503" y="2095"/>
                    </a:cubicBezTo>
                    <a:cubicBezTo>
                      <a:pt x="577" y="1644"/>
                      <a:pt x="765" y="169"/>
                      <a:pt x="338" y="9"/>
                    </a:cubicBezTo>
                    <a:cubicBezTo>
                      <a:pt x="320" y="3"/>
                      <a:pt x="301" y="0"/>
                      <a:pt x="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6" name="Google Shape;11796;p47"/>
              <p:cNvSpPr/>
              <p:nvPr/>
            </p:nvSpPr>
            <p:spPr>
              <a:xfrm>
                <a:off x="3306560" y="2483524"/>
                <a:ext cx="40362" cy="148902"/>
              </a:xfrm>
              <a:custGeom>
                <a:avLst/>
                <a:gdLst/>
                <a:ahLst/>
                <a:cxnLst/>
                <a:rect l="l" t="t" r="r" b="b"/>
                <a:pathLst>
                  <a:path w="608" h="2243" extrusionOk="0">
                    <a:moveTo>
                      <a:pt x="309" y="1"/>
                    </a:moveTo>
                    <a:cubicBezTo>
                      <a:pt x="236" y="48"/>
                      <a:pt x="150" y="103"/>
                      <a:pt x="70" y="155"/>
                    </a:cubicBezTo>
                    <a:cubicBezTo>
                      <a:pt x="0" y="819"/>
                      <a:pt x="83" y="1994"/>
                      <a:pt x="352" y="2243"/>
                    </a:cubicBezTo>
                    <a:cubicBezTo>
                      <a:pt x="389" y="2233"/>
                      <a:pt x="421" y="2225"/>
                      <a:pt x="469" y="2214"/>
                    </a:cubicBezTo>
                    <a:cubicBezTo>
                      <a:pt x="556" y="1545"/>
                      <a:pt x="599" y="1491"/>
                      <a:pt x="606" y="432"/>
                    </a:cubicBezTo>
                    <a:cubicBezTo>
                      <a:pt x="607" y="239"/>
                      <a:pt x="549" y="72"/>
                      <a:pt x="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7" name="Google Shape;11797;p47"/>
              <p:cNvSpPr/>
              <p:nvPr/>
            </p:nvSpPr>
            <p:spPr>
              <a:xfrm>
                <a:off x="3273367" y="2876463"/>
                <a:ext cx="49258" cy="137351"/>
              </a:xfrm>
              <a:custGeom>
                <a:avLst/>
                <a:gdLst/>
                <a:ahLst/>
                <a:cxnLst/>
                <a:rect l="l" t="t" r="r" b="b"/>
                <a:pathLst>
                  <a:path w="742" h="2069" extrusionOk="0">
                    <a:moveTo>
                      <a:pt x="294" y="0"/>
                    </a:moveTo>
                    <a:cubicBezTo>
                      <a:pt x="82" y="70"/>
                      <a:pt x="1" y="227"/>
                      <a:pt x="25" y="425"/>
                    </a:cubicBezTo>
                    <a:cubicBezTo>
                      <a:pt x="215" y="1880"/>
                      <a:pt x="269" y="1787"/>
                      <a:pt x="380" y="2068"/>
                    </a:cubicBezTo>
                    <a:cubicBezTo>
                      <a:pt x="454" y="2015"/>
                      <a:pt x="516" y="1994"/>
                      <a:pt x="533" y="1951"/>
                    </a:cubicBezTo>
                    <a:cubicBezTo>
                      <a:pt x="742" y="1428"/>
                      <a:pt x="696" y="881"/>
                      <a:pt x="654" y="339"/>
                    </a:cubicBezTo>
                    <a:cubicBezTo>
                      <a:pt x="640" y="146"/>
                      <a:pt x="506" y="13"/>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8" name="Google Shape;11798;p47"/>
              <p:cNvSpPr/>
              <p:nvPr/>
            </p:nvSpPr>
            <p:spPr>
              <a:xfrm>
                <a:off x="4107110" y="1896206"/>
                <a:ext cx="51581" cy="143192"/>
              </a:xfrm>
              <a:custGeom>
                <a:avLst/>
                <a:gdLst/>
                <a:ahLst/>
                <a:cxnLst/>
                <a:rect l="l" t="t" r="r" b="b"/>
                <a:pathLst>
                  <a:path w="777" h="2157" extrusionOk="0">
                    <a:moveTo>
                      <a:pt x="502" y="0"/>
                    </a:moveTo>
                    <a:cubicBezTo>
                      <a:pt x="455" y="0"/>
                      <a:pt x="399" y="21"/>
                      <a:pt x="360" y="26"/>
                    </a:cubicBezTo>
                    <a:cubicBezTo>
                      <a:pt x="88" y="631"/>
                      <a:pt x="1" y="1532"/>
                      <a:pt x="176" y="2156"/>
                    </a:cubicBezTo>
                    <a:cubicBezTo>
                      <a:pt x="271" y="2051"/>
                      <a:pt x="330" y="2008"/>
                      <a:pt x="359" y="1950"/>
                    </a:cubicBezTo>
                    <a:cubicBezTo>
                      <a:pt x="572" y="1480"/>
                      <a:pt x="662" y="976"/>
                      <a:pt x="742" y="471"/>
                    </a:cubicBezTo>
                    <a:cubicBezTo>
                      <a:pt x="777" y="244"/>
                      <a:pt x="692" y="88"/>
                      <a:pt x="547" y="10"/>
                    </a:cubicBezTo>
                    <a:cubicBezTo>
                      <a:pt x="534" y="3"/>
                      <a:pt x="51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9" name="Google Shape;11799;p47"/>
              <p:cNvSpPr/>
              <p:nvPr/>
            </p:nvSpPr>
            <p:spPr>
              <a:xfrm>
                <a:off x="2063878" y="2329641"/>
                <a:ext cx="44544" cy="230621"/>
              </a:xfrm>
              <a:custGeom>
                <a:avLst/>
                <a:gdLst/>
                <a:ahLst/>
                <a:cxnLst/>
                <a:rect l="l" t="t" r="r" b="b"/>
                <a:pathLst>
                  <a:path w="671" h="3474" extrusionOk="0">
                    <a:moveTo>
                      <a:pt x="306" y="208"/>
                    </a:moveTo>
                    <a:cubicBezTo>
                      <a:pt x="0" y="292"/>
                      <a:pt x="85" y="422"/>
                      <a:pt x="265" y="1776"/>
                    </a:cubicBezTo>
                    <a:cubicBezTo>
                      <a:pt x="143" y="2142"/>
                      <a:pt x="87" y="1967"/>
                      <a:pt x="500" y="3369"/>
                    </a:cubicBezTo>
                    <a:cubicBezTo>
                      <a:pt x="511" y="3404"/>
                      <a:pt x="573" y="3424"/>
                      <a:pt x="643" y="3473"/>
                    </a:cubicBezTo>
                    <a:cubicBezTo>
                      <a:pt x="670" y="3092"/>
                      <a:pt x="509" y="2767"/>
                      <a:pt x="521" y="2427"/>
                    </a:cubicBezTo>
                    <a:cubicBezTo>
                      <a:pt x="556" y="2386"/>
                      <a:pt x="589" y="2345"/>
                      <a:pt x="622" y="2304"/>
                    </a:cubicBezTo>
                    <a:cubicBezTo>
                      <a:pt x="373" y="0"/>
                      <a:pt x="512" y="598"/>
                      <a:pt x="306" y="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0" name="Google Shape;11800;p47"/>
              <p:cNvSpPr/>
              <p:nvPr/>
            </p:nvSpPr>
            <p:spPr>
              <a:xfrm>
                <a:off x="4512198" y="1533671"/>
                <a:ext cx="51116" cy="178775"/>
              </a:xfrm>
              <a:custGeom>
                <a:avLst/>
                <a:gdLst/>
                <a:ahLst/>
                <a:cxnLst/>
                <a:rect l="l" t="t" r="r" b="b"/>
                <a:pathLst>
                  <a:path w="770" h="2693" extrusionOk="0">
                    <a:moveTo>
                      <a:pt x="607" y="1"/>
                    </a:moveTo>
                    <a:cubicBezTo>
                      <a:pt x="562" y="22"/>
                      <a:pt x="490" y="32"/>
                      <a:pt x="470" y="69"/>
                    </a:cubicBezTo>
                    <a:cubicBezTo>
                      <a:pt x="414" y="180"/>
                      <a:pt x="356" y="298"/>
                      <a:pt x="335" y="421"/>
                    </a:cubicBezTo>
                    <a:cubicBezTo>
                      <a:pt x="250" y="912"/>
                      <a:pt x="0" y="2226"/>
                      <a:pt x="144" y="2693"/>
                    </a:cubicBezTo>
                    <a:cubicBezTo>
                      <a:pt x="191" y="2666"/>
                      <a:pt x="232" y="2655"/>
                      <a:pt x="248" y="2630"/>
                    </a:cubicBezTo>
                    <a:cubicBezTo>
                      <a:pt x="461" y="2290"/>
                      <a:pt x="685" y="909"/>
                      <a:pt x="748" y="458"/>
                    </a:cubicBezTo>
                    <a:cubicBezTo>
                      <a:pt x="770" y="293"/>
                      <a:pt x="756" y="130"/>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1" name="Google Shape;11801;p47"/>
              <p:cNvSpPr/>
              <p:nvPr/>
            </p:nvSpPr>
            <p:spPr>
              <a:xfrm>
                <a:off x="3726718" y="1844757"/>
                <a:ext cx="40097" cy="156669"/>
              </a:xfrm>
              <a:custGeom>
                <a:avLst/>
                <a:gdLst/>
                <a:ahLst/>
                <a:cxnLst/>
                <a:rect l="l" t="t" r="r" b="b"/>
                <a:pathLst>
                  <a:path w="604" h="2360" extrusionOk="0">
                    <a:moveTo>
                      <a:pt x="224" y="0"/>
                    </a:moveTo>
                    <a:cubicBezTo>
                      <a:pt x="15" y="300"/>
                      <a:pt x="0" y="331"/>
                      <a:pt x="19" y="593"/>
                    </a:cubicBezTo>
                    <a:cubicBezTo>
                      <a:pt x="63" y="1243"/>
                      <a:pt x="100" y="1965"/>
                      <a:pt x="276" y="2359"/>
                    </a:cubicBezTo>
                    <a:cubicBezTo>
                      <a:pt x="341" y="2275"/>
                      <a:pt x="403" y="2228"/>
                      <a:pt x="417" y="2171"/>
                    </a:cubicBezTo>
                    <a:cubicBezTo>
                      <a:pt x="536" y="1662"/>
                      <a:pt x="603" y="633"/>
                      <a:pt x="408" y="168"/>
                    </a:cubicBezTo>
                    <a:cubicBezTo>
                      <a:pt x="382" y="112"/>
                      <a:pt x="308" y="74"/>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2" name="Google Shape;11802;p47"/>
              <p:cNvSpPr/>
              <p:nvPr/>
            </p:nvSpPr>
            <p:spPr>
              <a:xfrm>
                <a:off x="3094058" y="1838715"/>
                <a:ext cx="42619" cy="134961"/>
              </a:xfrm>
              <a:custGeom>
                <a:avLst/>
                <a:gdLst/>
                <a:ahLst/>
                <a:cxnLst/>
                <a:rect l="l" t="t" r="r" b="b"/>
                <a:pathLst>
                  <a:path w="642" h="2033" extrusionOk="0">
                    <a:moveTo>
                      <a:pt x="394" y="0"/>
                    </a:moveTo>
                    <a:cubicBezTo>
                      <a:pt x="283" y="0"/>
                      <a:pt x="209" y="46"/>
                      <a:pt x="178" y="141"/>
                    </a:cubicBezTo>
                    <a:cubicBezTo>
                      <a:pt x="0" y="689"/>
                      <a:pt x="75" y="1425"/>
                      <a:pt x="211" y="1979"/>
                    </a:cubicBezTo>
                    <a:cubicBezTo>
                      <a:pt x="217" y="2002"/>
                      <a:pt x="265" y="2015"/>
                      <a:pt x="295" y="2032"/>
                    </a:cubicBezTo>
                    <a:cubicBezTo>
                      <a:pt x="323" y="2015"/>
                      <a:pt x="373" y="2005"/>
                      <a:pt x="380" y="1980"/>
                    </a:cubicBezTo>
                    <a:cubicBezTo>
                      <a:pt x="515" y="1506"/>
                      <a:pt x="616" y="1023"/>
                      <a:pt x="631" y="528"/>
                    </a:cubicBezTo>
                    <a:cubicBezTo>
                      <a:pt x="641" y="124"/>
                      <a:pt x="582" y="155"/>
                      <a:pt x="475" y="7"/>
                    </a:cubicBezTo>
                    <a:cubicBezTo>
                      <a:pt x="446" y="2"/>
                      <a:pt x="419" y="0"/>
                      <a:pt x="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3" name="Google Shape;11803;p47"/>
              <p:cNvSpPr/>
              <p:nvPr/>
            </p:nvSpPr>
            <p:spPr>
              <a:xfrm>
                <a:off x="3068366" y="2314372"/>
                <a:ext cx="37640" cy="143192"/>
              </a:xfrm>
              <a:custGeom>
                <a:avLst/>
                <a:gdLst/>
                <a:ahLst/>
                <a:cxnLst/>
                <a:rect l="l" t="t" r="r" b="b"/>
                <a:pathLst>
                  <a:path w="567" h="2157" extrusionOk="0">
                    <a:moveTo>
                      <a:pt x="235" y="0"/>
                    </a:moveTo>
                    <a:cubicBezTo>
                      <a:pt x="224" y="0"/>
                      <a:pt x="212" y="1"/>
                      <a:pt x="200" y="3"/>
                    </a:cubicBezTo>
                    <a:cubicBezTo>
                      <a:pt x="44" y="74"/>
                      <a:pt x="0" y="212"/>
                      <a:pt x="19" y="364"/>
                    </a:cubicBezTo>
                    <a:cubicBezTo>
                      <a:pt x="173" y="1542"/>
                      <a:pt x="246" y="1700"/>
                      <a:pt x="368" y="2071"/>
                    </a:cubicBezTo>
                    <a:cubicBezTo>
                      <a:pt x="381" y="2109"/>
                      <a:pt x="447" y="2129"/>
                      <a:pt x="487" y="2156"/>
                    </a:cubicBezTo>
                    <a:cubicBezTo>
                      <a:pt x="518" y="2119"/>
                      <a:pt x="556" y="2093"/>
                      <a:pt x="555" y="2069"/>
                    </a:cubicBezTo>
                    <a:cubicBezTo>
                      <a:pt x="565" y="446"/>
                      <a:pt x="567" y="482"/>
                      <a:pt x="455" y="167"/>
                    </a:cubicBezTo>
                    <a:cubicBezTo>
                      <a:pt x="420" y="71"/>
                      <a:pt x="347"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4" name="Google Shape;11804;p47"/>
              <p:cNvSpPr/>
              <p:nvPr/>
            </p:nvSpPr>
            <p:spPr>
              <a:xfrm>
                <a:off x="4868294" y="1454473"/>
                <a:ext cx="31400" cy="190459"/>
              </a:xfrm>
              <a:custGeom>
                <a:avLst/>
                <a:gdLst/>
                <a:ahLst/>
                <a:cxnLst/>
                <a:rect l="l" t="t" r="r" b="b"/>
                <a:pathLst>
                  <a:path w="473" h="2869" extrusionOk="0">
                    <a:moveTo>
                      <a:pt x="232" y="1"/>
                    </a:moveTo>
                    <a:cubicBezTo>
                      <a:pt x="62" y="176"/>
                      <a:pt x="1" y="165"/>
                      <a:pt x="13" y="423"/>
                    </a:cubicBezTo>
                    <a:cubicBezTo>
                      <a:pt x="115" y="2753"/>
                      <a:pt x="101" y="2869"/>
                      <a:pt x="184" y="2869"/>
                    </a:cubicBezTo>
                    <a:cubicBezTo>
                      <a:pt x="192" y="2869"/>
                      <a:pt x="202" y="2867"/>
                      <a:pt x="214" y="2867"/>
                    </a:cubicBezTo>
                    <a:cubicBezTo>
                      <a:pt x="370" y="2584"/>
                      <a:pt x="473" y="1465"/>
                      <a:pt x="375" y="324"/>
                    </a:cubicBezTo>
                    <a:cubicBezTo>
                      <a:pt x="368" y="242"/>
                      <a:pt x="307" y="167"/>
                      <a:pt x="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5" name="Google Shape;11805;p47"/>
              <p:cNvSpPr/>
              <p:nvPr/>
            </p:nvSpPr>
            <p:spPr>
              <a:xfrm>
                <a:off x="3533999" y="1940220"/>
                <a:ext cx="33392" cy="165232"/>
              </a:xfrm>
              <a:custGeom>
                <a:avLst/>
                <a:gdLst/>
                <a:ahLst/>
                <a:cxnLst/>
                <a:rect l="l" t="t" r="r" b="b"/>
                <a:pathLst>
                  <a:path w="503" h="2489" extrusionOk="0">
                    <a:moveTo>
                      <a:pt x="230" y="1"/>
                    </a:moveTo>
                    <a:cubicBezTo>
                      <a:pt x="209" y="1"/>
                      <a:pt x="185" y="18"/>
                      <a:pt x="89" y="80"/>
                    </a:cubicBezTo>
                    <a:cubicBezTo>
                      <a:pt x="1" y="628"/>
                      <a:pt x="36" y="1691"/>
                      <a:pt x="165" y="2310"/>
                    </a:cubicBezTo>
                    <a:cubicBezTo>
                      <a:pt x="178" y="2374"/>
                      <a:pt x="229" y="2429"/>
                      <a:pt x="265" y="2488"/>
                    </a:cubicBezTo>
                    <a:cubicBezTo>
                      <a:pt x="295" y="2483"/>
                      <a:pt x="325" y="2480"/>
                      <a:pt x="357" y="2472"/>
                    </a:cubicBezTo>
                    <a:cubicBezTo>
                      <a:pt x="482" y="36"/>
                      <a:pt x="503" y="197"/>
                      <a:pt x="303" y="19"/>
                    </a:cubicBezTo>
                    <a:cubicBezTo>
                      <a:pt x="261" y="10"/>
                      <a:pt x="246" y="1"/>
                      <a:pt x="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6" name="Google Shape;11806;p47"/>
              <p:cNvSpPr/>
              <p:nvPr/>
            </p:nvSpPr>
            <p:spPr>
              <a:xfrm>
                <a:off x="3475778" y="1627807"/>
                <a:ext cx="33458" cy="162046"/>
              </a:xfrm>
              <a:custGeom>
                <a:avLst/>
                <a:gdLst/>
                <a:ahLst/>
                <a:cxnLst/>
                <a:rect l="l" t="t" r="r" b="b"/>
                <a:pathLst>
                  <a:path w="504" h="2441" extrusionOk="0">
                    <a:moveTo>
                      <a:pt x="420" y="1"/>
                    </a:moveTo>
                    <a:cubicBezTo>
                      <a:pt x="332" y="16"/>
                      <a:pt x="267" y="26"/>
                      <a:pt x="173" y="41"/>
                    </a:cubicBezTo>
                    <a:cubicBezTo>
                      <a:pt x="38" y="807"/>
                      <a:pt x="1" y="2036"/>
                      <a:pt x="79" y="2335"/>
                    </a:cubicBezTo>
                    <a:cubicBezTo>
                      <a:pt x="92" y="2380"/>
                      <a:pt x="108" y="2440"/>
                      <a:pt x="173" y="2440"/>
                    </a:cubicBezTo>
                    <a:cubicBezTo>
                      <a:pt x="193" y="2440"/>
                      <a:pt x="217" y="2435"/>
                      <a:pt x="247" y="2422"/>
                    </a:cubicBezTo>
                    <a:cubicBezTo>
                      <a:pt x="473" y="1136"/>
                      <a:pt x="504" y="1160"/>
                      <a:pt x="499" y="328"/>
                    </a:cubicBezTo>
                    <a:cubicBezTo>
                      <a:pt x="498" y="224"/>
                      <a:pt x="450" y="122"/>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7" name="Google Shape;11807;p47"/>
              <p:cNvSpPr/>
              <p:nvPr/>
            </p:nvSpPr>
            <p:spPr>
              <a:xfrm>
                <a:off x="4701731" y="1381713"/>
                <a:ext cx="30072" cy="179903"/>
              </a:xfrm>
              <a:custGeom>
                <a:avLst/>
                <a:gdLst/>
                <a:ahLst/>
                <a:cxnLst/>
                <a:rect l="l" t="t" r="r" b="b"/>
                <a:pathLst>
                  <a:path w="453" h="2710" extrusionOk="0">
                    <a:moveTo>
                      <a:pt x="176" y="0"/>
                    </a:moveTo>
                    <a:cubicBezTo>
                      <a:pt x="173" y="0"/>
                      <a:pt x="169" y="1"/>
                      <a:pt x="165" y="1"/>
                    </a:cubicBezTo>
                    <a:cubicBezTo>
                      <a:pt x="1" y="72"/>
                      <a:pt x="4" y="225"/>
                      <a:pt x="12" y="369"/>
                    </a:cubicBezTo>
                    <a:cubicBezTo>
                      <a:pt x="148" y="2710"/>
                      <a:pt x="130" y="2306"/>
                      <a:pt x="238" y="2558"/>
                    </a:cubicBezTo>
                    <a:cubicBezTo>
                      <a:pt x="271" y="2552"/>
                      <a:pt x="304" y="2548"/>
                      <a:pt x="336" y="2543"/>
                    </a:cubicBezTo>
                    <a:cubicBezTo>
                      <a:pt x="444" y="624"/>
                      <a:pt x="453" y="947"/>
                      <a:pt x="351" y="162"/>
                    </a:cubicBezTo>
                    <a:cubicBezTo>
                      <a:pt x="339" y="73"/>
                      <a:pt x="286"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8" name="Google Shape;11808;p47"/>
              <p:cNvSpPr/>
              <p:nvPr/>
            </p:nvSpPr>
            <p:spPr>
              <a:xfrm>
                <a:off x="4303348" y="1554716"/>
                <a:ext cx="76144" cy="148902"/>
              </a:xfrm>
              <a:custGeom>
                <a:avLst/>
                <a:gdLst/>
                <a:ahLst/>
                <a:cxnLst/>
                <a:rect l="l" t="t" r="r" b="b"/>
                <a:pathLst>
                  <a:path w="1147" h="2243" extrusionOk="0">
                    <a:moveTo>
                      <a:pt x="1018" y="1"/>
                    </a:moveTo>
                    <a:cubicBezTo>
                      <a:pt x="792" y="53"/>
                      <a:pt x="787" y="48"/>
                      <a:pt x="742" y="128"/>
                    </a:cubicBezTo>
                    <a:cubicBezTo>
                      <a:pt x="388" y="747"/>
                      <a:pt x="132" y="1401"/>
                      <a:pt x="0" y="2229"/>
                    </a:cubicBezTo>
                    <a:cubicBezTo>
                      <a:pt x="173" y="2094"/>
                      <a:pt x="213" y="2243"/>
                      <a:pt x="1045" y="401"/>
                    </a:cubicBezTo>
                    <a:cubicBezTo>
                      <a:pt x="1104" y="273"/>
                      <a:pt x="1146" y="125"/>
                      <a:pt x="1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9" name="Google Shape;11809;p47"/>
              <p:cNvSpPr/>
              <p:nvPr/>
            </p:nvSpPr>
            <p:spPr>
              <a:xfrm>
                <a:off x="3657742" y="1955422"/>
                <a:ext cx="32595" cy="158395"/>
              </a:xfrm>
              <a:custGeom>
                <a:avLst/>
                <a:gdLst/>
                <a:ahLst/>
                <a:cxnLst/>
                <a:rect l="l" t="t" r="r" b="b"/>
                <a:pathLst>
                  <a:path w="491" h="2386" extrusionOk="0">
                    <a:moveTo>
                      <a:pt x="176" y="0"/>
                    </a:moveTo>
                    <a:cubicBezTo>
                      <a:pt x="122" y="104"/>
                      <a:pt x="37" y="194"/>
                      <a:pt x="31" y="285"/>
                    </a:cubicBezTo>
                    <a:cubicBezTo>
                      <a:pt x="1" y="946"/>
                      <a:pt x="104" y="1597"/>
                      <a:pt x="221" y="2243"/>
                    </a:cubicBezTo>
                    <a:cubicBezTo>
                      <a:pt x="229" y="2286"/>
                      <a:pt x="281" y="2320"/>
                      <a:pt x="337" y="2386"/>
                    </a:cubicBezTo>
                    <a:cubicBezTo>
                      <a:pt x="415" y="1954"/>
                      <a:pt x="491" y="1987"/>
                      <a:pt x="452" y="392"/>
                    </a:cubicBezTo>
                    <a:cubicBezTo>
                      <a:pt x="449" y="254"/>
                      <a:pt x="416" y="99"/>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0" name="Google Shape;11810;p47"/>
              <p:cNvSpPr/>
              <p:nvPr/>
            </p:nvSpPr>
            <p:spPr>
              <a:xfrm>
                <a:off x="2230042" y="2056329"/>
                <a:ext cx="61273" cy="174327"/>
              </a:xfrm>
              <a:custGeom>
                <a:avLst/>
                <a:gdLst/>
                <a:ahLst/>
                <a:cxnLst/>
                <a:rect l="l" t="t" r="r" b="b"/>
                <a:pathLst>
                  <a:path w="923" h="2626" extrusionOk="0">
                    <a:moveTo>
                      <a:pt x="174" y="0"/>
                    </a:moveTo>
                    <a:cubicBezTo>
                      <a:pt x="127" y="40"/>
                      <a:pt x="86" y="73"/>
                      <a:pt x="1" y="143"/>
                    </a:cubicBezTo>
                    <a:cubicBezTo>
                      <a:pt x="205" y="964"/>
                      <a:pt x="462" y="1737"/>
                      <a:pt x="757" y="2497"/>
                    </a:cubicBezTo>
                    <a:cubicBezTo>
                      <a:pt x="772" y="2535"/>
                      <a:pt x="823" y="2562"/>
                      <a:pt x="889" y="2625"/>
                    </a:cubicBezTo>
                    <a:cubicBezTo>
                      <a:pt x="923" y="2039"/>
                      <a:pt x="614" y="872"/>
                      <a:pt x="444" y="307"/>
                    </a:cubicBezTo>
                    <a:cubicBezTo>
                      <a:pt x="419" y="222"/>
                      <a:pt x="369" y="141"/>
                      <a:pt x="315" y="70"/>
                    </a:cubicBezTo>
                    <a:cubicBezTo>
                      <a:pt x="287" y="34"/>
                      <a:pt x="223" y="24"/>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1" name="Google Shape;11811;p47"/>
              <p:cNvSpPr/>
              <p:nvPr/>
            </p:nvSpPr>
            <p:spPr>
              <a:xfrm>
                <a:off x="3692595" y="2480005"/>
                <a:ext cx="44279" cy="143392"/>
              </a:xfrm>
              <a:custGeom>
                <a:avLst/>
                <a:gdLst/>
                <a:ahLst/>
                <a:cxnLst/>
                <a:rect l="l" t="t" r="r" b="b"/>
                <a:pathLst>
                  <a:path w="667" h="2160" extrusionOk="0">
                    <a:moveTo>
                      <a:pt x="529" y="1"/>
                    </a:moveTo>
                    <a:cubicBezTo>
                      <a:pt x="447" y="7"/>
                      <a:pt x="362" y="12"/>
                      <a:pt x="243" y="22"/>
                    </a:cubicBezTo>
                    <a:cubicBezTo>
                      <a:pt x="47" y="725"/>
                      <a:pt x="1" y="1422"/>
                      <a:pt x="146" y="2160"/>
                    </a:cubicBezTo>
                    <a:cubicBezTo>
                      <a:pt x="185" y="2103"/>
                      <a:pt x="241" y="2051"/>
                      <a:pt x="261" y="1989"/>
                    </a:cubicBezTo>
                    <a:cubicBezTo>
                      <a:pt x="344" y="1709"/>
                      <a:pt x="447" y="1431"/>
                      <a:pt x="491" y="1144"/>
                    </a:cubicBezTo>
                    <a:cubicBezTo>
                      <a:pt x="541" y="820"/>
                      <a:pt x="666" y="502"/>
                      <a:pt x="608" y="168"/>
                    </a:cubicBezTo>
                    <a:cubicBezTo>
                      <a:pt x="598" y="118"/>
                      <a:pt x="562" y="71"/>
                      <a:pt x="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2" name="Google Shape;11812;p47"/>
              <p:cNvSpPr/>
              <p:nvPr/>
            </p:nvSpPr>
            <p:spPr>
              <a:xfrm>
                <a:off x="3826230" y="1927474"/>
                <a:ext cx="34919" cy="157664"/>
              </a:xfrm>
              <a:custGeom>
                <a:avLst/>
                <a:gdLst/>
                <a:ahLst/>
                <a:cxnLst/>
                <a:rect l="l" t="t" r="r" b="b"/>
                <a:pathLst>
                  <a:path w="526" h="2375" extrusionOk="0">
                    <a:moveTo>
                      <a:pt x="251" y="1"/>
                    </a:moveTo>
                    <a:cubicBezTo>
                      <a:pt x="156" y="1"/>
                      <a:pt x="112" y="28"/>
                      <a:pt x="45" y="181"/>
                    </a:cubicBezTo>
                    <a:cubicBezTo>
                      <a:pt x="0" y="282"/>
                      <a:pt x="159" y="1912"/>
                      <a:pt x="164" y="1967"/>
                    </a:cubicBezTo>
                    <a:cubicBezTo>
                      <a:pt x="176" y="2092"/>
                      <a:pt x="179" y="2243"/>
                      <a:pt x="337" y="2374"/>
                    </a:cubicBezTo>
                    <a:cubicBezTo>
                      <a:pt x="385" y="2143"/>
                      <a:pt x="450" y="1952"/>
                      <a:pt x="461" y="1759"/>
                    </a:cubicBezTo>
                    <a:cubicBezTo>
                      <a:pt x="492" y="1200"/>
                      <a:pt x="526" y="639"/>
                      <a:pt x="461" y="9"/>
                    </a:cubicBezTo>
                    <a:cubicBezTo>
                      <a:pt x="368" y="9"/>
                      <a:pt x="302"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3" name="Google Shape;11813;p47"/>
              <p:cNvSpPr/>
              <p:nvPr/>
            </p:nvSpPr>
            <p:spPr>
              <a:xfrm>
                <a:off x="3215943" y="2059117"/>
                <a:ext cx="48196" cy="120356"/>
              </a:xfrm>
              <a:custGeom>
                <a:avLst/>
                <a:gdLst/>
                <a:ahLst/>
                <a:cxnLst/>
                <a:rect l="l" t="t" r="r" b="b"/>
                <a:pathLst>
                  <a:path w="726" h="1813" extrusionOk="0">
                    <a:moveTo>
                      <a:pt x="310" y="1"/>
                    </a:moveTo>
                    <a:cubicBezTo>
                      <a:pt x="66" y="189"/>
                      <a:pt x="0" y="288"/>
                      <a:pt x="26" y="548"/>
                    </a:cubicBezTo>
                    <a:cubicBezTo>
                      <a:pt x="128" y="1616"/>
                      <a:pt x="224" y="1812"/>
                      <a:pt x="332" y="1812"/>
                    </a:cubicBezTo>
                    <a:cubicBezTo>
                      <a:pt x="356" y="1812"/>
                      <a:pt x="381" y="1802"/>
                      <a:pt x="406" y="1790"/>
                    </a:cubicBezTo>
                    <a:cubicBezTo>
                      <a:pt x="447" y="1630"/>
                      <a:pt x="500" y="1456"/>
                      <a:pt x="529" y="1280"/>
                    </a:cubicBezTo>
                    <a:cubicBezTo>
                      <a:pt x="670" y="426"/>
                      <a:pt x="725" y="115"/>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4" name="Google Shape;11814;p47"/>
              <p:cNvSpPr/>
              <p:nvPr/>
            </p:nvSpPr>
            <p:spPr>
              <a:xfrm>
                <a:off x="3120811" y="2974980"/>
                <a:ext cx="40428" cy="131044"/>
              </a:xfrm>
              <a:custGeom>
                <a:avLst/>
                <a:gdLst/>
                <a:ahLst/>
                <a:cxnLst/>
                <a:rect l="l" t="t" r="r" b="b"/>
                <a:pathLst>
                  <a:path w="609" h="1974" extrusionOk="0">
                    <a:moveTo>
                      <a:pt x="272" y="0"/>
                    </a:moveTo>
                    <a:cubicBezTo>
                      <a:pt x="191" y="0"/>
                      <a:pt x="109" y="39"/>
                      <a:pt x="74" y="113"/>
                    </a:cubicBezTo>
                    <a:cubicBezTo>
                      <a:pt x="36" y="193"/>
                      <a:pt x="0" y="286"/>
                      <a:pt x="3" y="371"/>
                    </a:cubicBezTo>
                    <a:cubicBezTo>
                      <a:pt x="21" y="848"/>
                      <a:pt x="101" y="1315"/>
                      <a:pt x="261" y="1767"/>
                    </a:cubicBezTo>
                    <a:cubicBezTo>
                      <a:pt x="280" y="1816"/>
                      <a:pt x="314" y="1860"/>
                      <a:pt x="381" y="1974"/>
                    </a:cubicBezTo>
                    <a:cubicBezTo>
                      <a:pt x="608" y="1353"/>
                      <a:pt x="561" y="839"/>
                      <a:pt x="547" y="331"/>
                    </a:cubicBezTo>
                    <a:cubicBezTo>
                      <a:pt x="545" y="247"/>
                      <a:pt x="493" y="157"/>
                      <a:pt x="444" y="84"/>
                    </a:cubicBezTo>
                    <a:cubicBezTo>
                      <a:pt x="406" y="27"/>
                      <a:pt x="339" y="0"/>
                      <a:pt x="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5" name="Google Shape;11815;p47"/>
              <p:cNvSpPr/>
              <p:nvPr/>
            </p:nvSpPr>
            <p:spPr>
              <a:xfrm>
                <a:off x="4183653" y="1926876"/>
                <a:ext cx="47731" cy="129318"/>
              </a:xfrm>
              <a:custGeom>
                <a:avLst/>
                <a:gdLst/>
                <a:ahLst/>
                <a:cxnLst/>
                <a:rect l="l" t="t" r="r" b="b"/>
                <a:pathLst>
                  <a:path w="719" h="1948" extrusionOk="0">
                    <a:moveTo>
                      <a:pt x="588" y="1"/>
                    </a:moveTo>
                    <a:cubicBezTo>
                      <a:pt x="496" y="5"/>
                      <a:pt x="397" y="10"/>
                      <a:pt x="322" y="13"/>
                    </a:cubicBezTo>
                    <a:cubicBezTo>
                      <a:pt x="84" y="324"/>
                      <a:pt x="126" y="669"/>
                      <a:pt x="63" y="986"/>
                    </a:cubicBezTo>
                    <a:cubicBezTo>
                      <a:pt x="4" y="1286"/>
                      <a:pt x="0" y="1597"/>
                      <a:pt x="59" y="1947"/>
                    </a:cubicBezTo>
                    <a:cubicBezTo>
                      <a:pt x="323" y="1767"/>
                      <a:pt x="341" y="1501"/>
                      <a:pt x="420" y="1275"/>
                    </a:cubicBezTo>
                    <a:cubicBezTo>
                      <a:pt x="716" y="431"/>
                      <a:pt x="719" y="365"/>
                      <a:pt x="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6" name="Google Shape;11816;p47"/>
              <p:cNvSpPr/>
              <p:nvPr/>
            </p:nvSpPr>
            <p:spPr>
              <a:xfrm>
                <a:off x="3192376" y="1778835"/>
                <a:ext cx="48063" cy="135492"/>
              </a:xfrm>
              <a:custGeom>
                <a:avLst/>
                <a:gdLst/>
                <a:ahLst/>
                <a:cxnLst/>
                <a:rect l="l" t="t" r="r" b="b"/>
                <a:pathLst>
                  <a:path w="724" h="2041" extrusionOk="0">
                    <a:moveTo>
                      <a:pt x="471" y="0"/>
                    </a:moveTo>
                    <a:cubicBezTo>
                      <a:pt x="237" y="254"/>
                      <a:pt x="198" y="334"/>
                      <a:pt x="147" y="623"/>
                    </a:cubicBezTo>
                    <a:cubicBezTo>
                      <a:pt x="12" y="1343"/>
                      <a:pt x="0" y="1765"/>
                      <a:pt x="105" y="2040"/>
                    </a:cubicBezTo>
                    <a:cubicBezTo>
                      <a:pt x="136" y="2022"/>
                      <a:pt x="184" y="2015"/>
                      <a:pt x="197" y="1989"/>
                    </a:cubicBezTo>
                    <a:cubicBezTo>
                      <a:pt x="457" y="1503"/>
                      <a:pt x="580" y="972"/>
                      <a:pt x="681" y="435"/>
                    </a:cubicBezTo>
                    <a:cubicBezTo>
                      <a:pt x="723" y="207"/>
                      <a:pt x="604" y="149"/>
                      <a:pt x="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7" name="Google Shape;11817;p47"/>
              <p:cNvSpPr/>
              <p:nvPr/>
            </p:nvSpPr>
            <p:spPr>
              <a:xfrm>
                <a:off x="5221202" y="2663297"/>
                <a:ext cx="81189" cy="160585"/>
              </a:xfrm>
              <a:custGeom>
                <a:avLst/>
                <a:gdLst/>
                <a:ahLst/>
                <a:cxnLst/>
                <a:rect l="l" t="t" r="r" b="b"/>
                <a:pathLst>
                  <a:path w="1223" h="2419" extrusionOk="0">
                    <a:moveTo>
                      <a:pt x="1075" y="232"/>
                    </a:moveTo>
                    <a:lnTo>
                      <a:pt x="1075" y="232"/>
                    </a:lnTo>
                    <a:cubicBezTo>
                      <a:pt x="927" y="336"/>
                      <a:pt x="1104" y="1"/>
                      <a:pt x="1" y="2418"/>
                    </a:cubicBezTo>
                    <a:cubicBezTo>
                      <a:pt x="127" y="2391"/>
                      <a:pt x="190" y="2396"/>
                      <a:pt x="218" y="2368"/>
                    </a:cubicBezTo>
                    <a:cubicBezTo>
                      <a:pt x="665" y="1903"/>
                      <a:pt x="944" y="1335"/>
                      <a:pt x="1179" y="744"/>
                    </a:cubicBezTo>
                    <a:cubicBezTo>
                      <a:pt x="1222" y="633"/>
                      <a:pt x="1212" y="494"/>
                      <a:pt x="1199" y="372"/>
                    </a:cubicBezTo>
                    <a:cubicBezTo>
                      <a:pt x="1193" y="322"/>
                      <a:pt x="1116" y="276"/>
                      <a:pt x="1075" y="2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8" name="Google Shape;11818;p47"/>
              <p:cNvSpPr/>
              <p:nvPr/>
            </p:nvSpPr>
            <p:spPr>
              <a:xfrm>
                <a:off x="3555043" y="1680318"/>
                <a:ext cx="26886" cy="166560"/>
              </a:xfrm>
              <a:custGeom>
                <a:avLst/>
                <a:gdLst/>
                <a:ahLst/>
                <a:cxnLst/>
                <a:rect l="l" t="t" r="r" b="b"/>
                <a:pathLst>
                  <a:path w="405" h="2509" extrusionOk="0">
                    <a:moveTo>
                      <a:pt x="234" y="1"/>
                    </a:moveTo>
                    <a:cubicBezTo>
                      <a:pt x="32" y="115"/>
                      <a:pt x="1" y="163"/>
                      <a:pt x="74" y="2509"/>
                    </a:cubicBezTo>
                    <a:cubicBezTo>
                      <a:pt x="181" y="2456"/>
                      <a:pt x="234" y="2445"/>
                      <a:pt x="237" y="2426"/>
                    </a:cubicBezTo>
                    <a:cubicBezTo>
                      <a:pt x="382" y="1754"/>
                      <a:pt x="402" y="1951"/>
                      <a:pt x="405" y="418"/>
                    </a:cubicBezTo>
                    <a:cubicBezTo>
                      <a:pt x="405" y="310"/>
                      <a:pt x="385" y="200"/>
                      <a:pt x="353" y="97"/>
                    </a:cubicBezTo>
                    <a:cubicBezTo>
                      <a:pt x="341" y="55"/>
                      <a:pt x="273" y="32"/>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9" name="Google Shape;11819;p47"/>
              <p:cNvSpPr/>
              <p:nvPr/>
            </p:nvSpPr>
            <p:spPr>
              <a:xfrm>
                <a:off x="3131566" y="2751724"/>
                <a:ext cx="40694" cy="126530"/>
              </a:xfrm>
              <a:custGeom>
                <a:avLst/>
                <a:gdLst/>
                <a:ahLst/>
                <a:cxnLst/>
                <a:rect l="l" t="t" r="r" b="b"/>
                <a:pathLst>
                  <a:path w="613" h="1906" extrusionOk="0">
                    <a:moveTo>
                      <a:pt x="244" y="1"/>
                    </a:moveTo>
                    <a:cubicBezTo>
                      <a:pt x="200" y="32"/>
                      <a:pt x="143" y="69"/>
                      <a:pt x="70" y="118"/>
                    </a:cubicBezTo>
                    <a:cubicBezTo>
                      <a:pt x="1" y="724"/>
                      <a:pt x="112" y="1255"/>
                      <a:pt x="297" y="1773"/>
                    </a:cubicBezTo>
                    <a:cubicBezTo>
                      <a:pt x="317" y="1829"/>
                      <a:pt x="348" y="1905"/>
                      <a:pt x="431" y="1905"/>
                    </a:cubicBezTo>
                    <a:cubicBezTo>
                      <a:pt x="451" y="1905"/>
                      <a:pt x="475" y="1901"/>
                      <a:pt x="503" y="1890"/>
                    </a:cubicBezTo>
                    <a:cubicBezTo>
                      <a:pt x="601" y="738"/>
                      <a:pt x="612" y="1064"/>
                      <a:pt x="486" y="220"/>
                    </a:cubicBezTo>
                    <a:cubicBezTo>
                      <a:pt x="476" y="157"/>
                      <a:pt x="413" y="98"/>
                      <a:pt x="366" y="45"/>
                    </a:cubicBezTo>
                    <a:cubicBezTo>
                      <a:pt x="346" y="22"/>
                      <a:pt x="303" y="20"/>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0" name="Google Shape;11820;p47"/>
              <p:cNvSpPr/>
              <p:nvPr/>
            </p:nvSpPr>
            <p:spPr>
              <a:xfrm>
                <a:off x="2322784" y="3034927"/>
                <a:ext cx="65655" cy="112788"/>
              </a:xfrm>
              <a:custGeom>
                <a:avLst/>
                <a:gdLst/>
                <a:ahLst/>
                <a:cxnLst/>
                <a:rect l="l" t="t" r="r" b="b"/>
                <a:pathLst>
                  <a:path w="989" h="1699" extrusionOk="0">
                    <a:moveTo>
                      <a:pt x="223" y="0"/>
                    </a:moveTo>
                    <a:cubicBezTo>
                      <a:pt x="28" y="157"/>
                      <a:pt x="1" y="204"/>
                      <a:pt x="75" y="397"/>
                    </a:cubicBezTo>
                    <a:cubicBezTo>
                      <a:pt x="248" y="856"/>
                      <a:pt x="478" y="1285"/>
                      <a:pt x="804" y="1657"/>
                    </a:cubicBezTo>
                    <a:cubicBezTo>
                      <a:pt x="828" y="1684"/>
                      <a:pt x="854" y="1698"/>
                      <a:pt x="881" y="1698"/>
                    </a:cubicBezTo>
                    <a:cubicBezTo>
                      <a:pt x="917" y="1698"/>
                      <a:pt x="954" y="1673"/>
                      <a:pt x="989" y="1625"/>
                    </a:cubicBezTo>
                    <a:cubicBezTo>
                      <a:pt x="948" y="1121"/>
                      <a:pt x="723" y="667"/>
                      <a:pt x="517" y="206"/>
                    </a:cubicBezTo>
                    <a:cubicBezTo>
                      <a:pt x="463" y="88"/>
                      <a:pt x="368" y="2"/>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1" name="Google Shape;11821;p47"/>
              <p:cNvSpPr/>
              <p:nvPr/>
            </p:nvSpPr>
            <p:spPr>
              <a:xfrm>
                <a:off x="3519526" y="2433004"/>
                <a:ext cx="37972" cy="133235"/>
              </a:xfrm>
              <a:custGeom>
                <a:avLst/>
                <a:gdLst/>
                <a:ahLst/>
                <a:cxnLst/>
                <a:rect l="l" t="t" r="r" b="b"/>
                <a:pathLst>
                  <a:path w="572" h="2007" extrusionOk="0">
                    <a:moveTo>
                      <a:pt x="292" y="1"/>
                    </a:moveTo>
                    <a:cubicBezTo>
                      <a:pt x="290" y="1"/>
                      <a:pt x="289" y="1"/>
                      <a:pt x="287" y="1"/>
                    </a:cubicBezTo>
                    <a:cubicBezTo>
                      <a:pt x="1" y="96"/>
                      <a:pt x="20" y="279"/>
                      <a:pt x="51" y="1815"/>
                    </a:cubicBezTo>
                    <a:cubicBezTo>
                      <a:pt x="52" y="1874"/>
                      <a:pt x="115" y="1931"/>
                      <a:pt x="159" y="2007"/>
                    </a:cubicBezTo>
                    <a:cubicBezTo>
                      <a:pt x="344" y="1640"/>
                      <a:pt x="572" y="591"/>
                      <a:pt x="538" y="241"/>
                    </a:cubicBezTo>
                    <a:cubicBezTo>
                      <a:pt x="525" y="108"/>
                      <a:pt x="454" y="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2" name="Google Shape;11822;p47"/>
              <p:cNvSpPr/>
              <p:nvPr/>
            </p:nvSpPr>
            <p:spPr>
              <a:xfrm>
                <a:off x="3742252" y="1489724"/>
                <a:ext cx="56626" cy="171074"/>
              </a:xfrm>
              <a:custGeom>
                <a:avLst/>
                <a:gdLst/>
                <a:ahLst/>
                <a:cxnLst/>
                <a:rect l="l" t="t" r="r" b="b"/>
                <a:pathLst>
                  <a:path w="853" h="2577" extrusionOk="0">
                    <a:moveTo>
                      <a:pt x="202" y="0"/>
                    </a:moveTo>
                    <a:cubicBezTo>
                      <a:pt x="151" y="0"/>
                      <a:pt x="86" y="35"/>
                      <a:pt x="0" y="107"/>
                    </a:cubicBezTo>
                    <a:cubicBezTo>
                      <a:pt x="821" y="2576"/>
                      <a:pt x="691" y="2250"/>
                      <a:pt x="811" y="2340"/>
                    </a:cubicBezTo>
                    <a:cubicBezTo>
                      <a:pt x="826" y="2286"/>
                      <a:pt x="853" y="2236"/>
                      <a:pt x="850" y="2187"/>
                    </a:cubicBezTo>
                    <a:cubicBezTo>
                      <a:pt x="826" y="1486"/>
                      <a:pt x="669" y="815"/>
                      <a:pt x="383" y="174"/>
                    </a:cubicBezTo>
                    <a:cubicBezTo>
                      <a:pt x="362" y="126"/>
                      <a:pt x="318" y="86"/>
                      <a:pt x="285" y="44"/>
                    </a:cubicBezTo>
                    <a:cubicBezTo>
                      <a:pt x="262" y="15"/>
                      <a:pt x="235"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3" name="Google Shape;11823;p47"/>
              <p:cNvSpPr/>
              <p:nvPr/>
            </p:nvSpPr>
            <p:spPr>
              <a:xfrm>
                <a:off x="2098863" y="2057258"/>
                <a:ext cx="35118" cy="189330"/>
              </a:xfrm>
              <a:custGeom>
                <a:avLst/>
                <a:gdLst/>
                <a:ahLst/>
                <a:cxnLst/>
                <a:rect l="l" t="t" r="r" b="b"/>
                <a:pathLst>
                  <a:path w="529" h="2852" extrusionOk="0">
                    <a:moveTo>
                      <a:pt x="212" y="212"/>
                    </a:moveTo>
                    <a:cubicBezTo>
                      <a:pt x="132" y="289"/>
                      <a:pt x="61" y="329"/>
                      <a:pt x="46" y="383"/>
                    </a:cubicBezTo>
                    <a:cubicBezTo>
                      <a:pt x="18" y="486"/>
                      <a:pt x="1" y="599"/>
                      <a:pt x="13" y="705"/>
                    </a:cubicBezTo>
                    <a:cubicBezTo>
                      <a:pt x="166" y="2077"/>
                      <a:pt x="221" y="2197"/>
                      <a:pt x="369" y="2741"/>
                    </a:cubicBezTo>
                    <a:cubicBezTo>
                      <a:pt x="379" y="2776"/>
                      <a:pt x="444" y="2794"/>
                      <a:pt x="529" y="2852"/>
                    </a:cubicBezTo>
                    <a:cubicBezTo>
                      <a:pt x="305" y="0"/>
                      <a:pt x="375" y="548"/>
                      <a:pt x="212" y="2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4" name="Google Shape;11824;p47"/>
              <p:cNvSpPr/>
              <p:nvPr/>
            </p:nvSpPr>
            <p:spPr>
              <a:xfrm>
                <a:off x="4256213" y="1526833"/>
                <a:ext cx="78401" cy="132836"/>
              </a:xfrm>
              <a:custGeom>
                <a:avLst/>
                <a:gdLst/>
                <a:ahLst/>
                <a:cxnLst/>
                <a:rect l="l" t="t" r="r" b="b"/>
                <a:pathLst>
                  <a:path w="1181" h="2001" extrusionOk="0">
                    <a:moveTo>
                      <a:pt x="1011" y="1"/>
                    </a:moveTo>
                    <a:cubicBezTo>
                      <a:pt x="753" y="3"/>
                      <a:pt x="735" y="8"/>
                      <a:pt x="660" y="124"/>
                    </a:cubicBezTo>
                    <a:cubicBezTo>
                      <a:pt x="339" y="617"/>
                      <a:pt x="115" y="1150"/>
                      <a:pt x="12" y="1730"/>
                    </a:cubicBezTo>
                    <a:cubicBezTo>
                      <a:pt x="0" y="1796"/>
                      <a:pt x="28" y="1866"/>
                      <a:pt x="45" y="2000"/>
                    </a:cubicBezTo>
                    <a:cubicBezTo>
                      <a:pt x="136" y="1883"/>
                      <a:pt x="200" y="1823"/>
                      <a:pt x="241" y="1748"/>
                    </a:cubicBezTo>
                    <a:cubicBezTo>
                      <a:pt x="1180" y="59"/>
                      <a:pt x="1032" y="306"/>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5" name="Google Shape;11825;p47"/>
              <p:cNvSpPr/>
              <p:nvPr/>
            </p:nvSpPr>
            <p:spPr>
              <a:xfrm>
                <a:off x="4701996" y="1958941"/>
                <a:ext cx="30205" cy="171937"/>
              </a:xfrm>
              <a:custGeom>
                <a:avLst/>
                <a:gdLst/>
                <a:ahLst/>
                <a:cxnLst/>
                <a:rect l="l" t="t" r="r" b="b"/>
                <a:pathLst>
                  <a:path w="455" h="2590" extrusionOk="0">
                    <a:moveTo>
                      <a:pt x="282" y="0"/>
                    </a:moveTo>
                    <a:cubicBezTo>
                      <a:pt x="135" y="58"/>
                      <a:pt x="109" y="163"/>
                      <a:pt x="103" y="275"/>
                    </a:cubicBezTo>
                    <a:cubicBezTo>
                      <a:pt x="0" y="2589"/>
                      <a:pt x="10" y="2206"/>
                      <a:pt x="68" y="2444"/>
                    </a:cubicBezTo>
                    <a:cubicBezTo>
                      <a:pt x="133" y="2374"/>
                      <a:pt x="203" y="2333"/>
                      <a:pt x="217" y="2278"/>
                    </a:cubicBezTo>
                    <a:cubicBezTo>
                      <a:pt x="355" y="1707"/>
                      <a:pt x="412" y="1125"/>
                      <a:pt x="448" y="541"/>
                    </a:cubicBezTo>
                    <a:cubicBezTo>
                      <a:pt x="454" y="418"/>
                      <a:pt x="430" y="287"/>
                      <a:pt x="399" y="165"/>
                    </a:cubicBezTo>
                    <a:cubicBezTo>
                      <a:pt x="383" y="104"/>
                      <a:pt x="323" y="57"/>
                      <a:pt x="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6" name="Google Shape;11826;p47"/>
              <p:cNvSpPr/>
              <p:nvPr/>
            </p:nvSpPr>
            <p:spPr>
              <a:xfrm>
                <a:off x="2188949" y="2171177"/>
                <a:ext cx="50984" cy="161647"/>
              </a:xfrm>
              <a:custGeom>
                <a:avLst/>
                <a:gdLst/>
                <a:ahLst/>
                <a:cxnLst/>
                <a:rect l="l" t="t" r="r" b="b"/>
                <a:pathLst>
                  <a:path w="768" h="2435" extrusionOk="0">
                    <a:moveTo>
                      <a:pt x="273" y="0"/>
                    </a:moveTo>
                    <a:cubicBezTo>
                      <a:pt x="177" y="87"/>
                      <a:pt x="113" y="117"/>
                      <a:pt x="103" y="156"/>
                    </a:cubicBezTo>
                    <a:cubicBezTo>
                      <a:pt x="0" y="672"/>
                      <a:pt x="342" y="1778"/>
                      <a:pt x="586" y="2313"/>
                    </a:cubicBezTo>
                    <a:cubicBezTo>
                      <a:pt x="604" y="2353"/>
                      <a:pt x="665" y="2374"/>
                      <a:pt x="744" y="2435"/>
                    </a:cubicBezTo>
                    <a:cubicBezTo>
                      <a:pt x="745" y="2272"/>
                      <a:pt x="768" y="2145"/>
                      <a:pt x="744" y="2028"/>
                    </a:cubicBezTo>
                    <a:cubicBezTo>
                      <a:pt x="611" y="1374"/>
                      <a:pt x="514" y="709"/>
                      <a:pt x="2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7" name="Google Shape;11827;p47"/>
              <p:cNvSpPr/>
              <p:nvPr/>
            </p:nvSpPr>
            <p:spPr>
              <a:xfrm>
                <a:off x="4637137" y="1444714"/>
                <a:ext cx="33259" cy="155540"/>
              </a:xfrm>
              <a:custGeom>
                <a:avLst/>
                <a:gdLst/>
                <a:ahLst/>
                <a:cxnLst/>
                <a:rect l="l" t="t" r="r" b="b"/>
                <a:pathLst>
                  <a:path w="501" h="2343" extrusionOk="0">
                    <a:moveTo>
                      <a:pt x="206" y="0"/>
                    </a:moveTo>
                    <a:cubicBezTo>
                      <a:pt x="35" y="70"/>
                      <a:pt x="0" y="190"/>
                      <a:pt x="9" y="324"/>
                    </a:cubicBezTo>
                    <a:cubicBezTo>
                      <a:pt x="145" y="2342"/>
                      <a:pt x="132" y="2116"/>
                      <a:pt x="173" y="2170"/>
                    </a:cubicBezTo>
                    <a:cubicBezTo>
                      <a:pt x="216" y="2138"/>
                      <a:pt x="285" y="2115"/>
                      <a:pt x="293" y="2076"/>
                    </a:cubicBezTo>
                    <a:cubicBezTo>
                      <a:pt x="452" y="1434"/>
                      <a:pt x="501" y="786"/>
                      <a:pt x="416" y="112"/>
                    </a:cubicBezTo>
                    <a:cubicBezTo>
                      <a:pt x="338" y="70"/>
                      <a:pt x="264" y="31"/>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8" name="Google Shape;11828;p47"/>
              <p:cNvSpPr/>
              <p:nvPr/>
            </p:nvSpPr>
            <p:spPr>
              <a:xfrm>
                <a:off x="4487038" y="1436615"/>
                <a:ext cx="50585" cy="147972"/>
              </a:xfrm>
              <a:custGeom>
                <a:avLst/>
                <a:gdLst/>
                <a:ahLst/>
                <a:cxnLst/>
                <a:rect l="l" t="t" r="r" b="b"/>
                <a:pathLst>
                  <a:path w="762" h="2229" extrusionOk="0">
                    <a:moveTo>
                      <a:pt x="606" y="0"/>
                    </a:moveTo>
                    <a:cubicBezTo>
                      <a:pt x="559" y="0"/>
                      <a:pt x="510" y="24"/>
                      <a:pt x="457" y="68"/>
                    </a:cubicBezTo>
                    <a:cubicBezTo>
                      <a:pt x="141" y="822"/>
                      <a:pt x="1" y="1627"/>
                      <a:pt x="99" y="2228"/>
                    </a:cubicBezTo>
                    <a:cubicBezTo>
                      <a:pt x="402" y="1677"/>
                      <a:pt x="721" y="638"/>
                      <a:pt x="762" y="120"/>
                    </a:cubicBezTo>
                    <a:cubicBezTo>
                      <a:pt x="717" y="38"/>
                      <a:pt x="664" y="0"/>
                      <a:pt x="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9" name="Google Shape;11829;p47"/>
              <p:cNvSpPr/>
              <p:nvPr/>
            </p:nvSpPr>
            <p:spPr>
              <a:xfrm>
                <a:off x="4785776" y="1410990"/>
                <a:ext cx="38968" cy="168950"/>
              </a:xfrm>
              <a:custGeom>
                <a:avLst/>
                <a:gdLst/>
                <a:ahLst/>
                <a:cxnLst/>
                <a:rect l="l" t="t" r="r" b="b"/>
                <a:pathLst>
                  <a:path w="587" h="2545" extrusionOk="0">
                    <a:moveTo>
                      <a:pt x="191" y="112"/>
                    </a:moveTo>
                    <a:cubicBezTo>
                      <a:pt x="165" y="112"/>
                      <a:pt x="136" y="116"/>
                      <a:pt x="103" y="123"/>
                    </a:cubicBezTo>
                    <a:cubicBezTo>
                      <a:pt x="61" y="496"/>
                      <a:pt x="0" y="1"/>
                      <a:pt x="291" y="2471"/>
                    </a:cubicBezTo>
                    <a:cubicBezTo>
                      <a:pt x="295" y="2491"/>
                      <a:pt x="337" y="2507"/>
                      <a:pt x="387" y="2544"/>
                    </a:cubicBezTo>
                    <a:cubicBezTo>
                      <a:pt x="477" y="1912"/>
                      <a:pt x="587" y="1529"/>
                      <a:pt x="399" y="317"/>
                    </a:cubicBezTo>
                    <a:cubicBezTo>
                      <a:pt x="383" y="206"/>
                      <a:pt x="328" y="112"/>
                      <a:pt x="191" y="1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0" name="Google Shape;11830;p47"/>
              <p:cNvSpPr/>
              <p:nvPr/>
            </p:nvSpPr>
            <p:spPr>
              <a:xfrm>
                <a:off x="3333181" y="2008863"/>
                <a:ext cx="33923" cy="142263"/>
              </a:xfrm>
              <a:custGeom>
                <a:avLst/>
                <a:gdLst/>
                <a:ahLst/>
                <a:cxnLst/>
                <a:rect l="l" t="t" r="r" b="b"/>
                <a:pathLst>
                  <a:path w="511" h="2143" extrusionOk="0">
                    <a:moveTo>
                      <a:pt x="243" y="1"/>
                    </a:moveTo>
                    <a:cubicBezTo>
                      <a:pt x="164" y="70"/>
                      <a:pt x="0" y="150"/>
                      <a:pt x="16" y="368"/>
                    </a:cubicBezTo>
                    <a:cubicBezTo>
                      <a:pt x="142" y="2142"/>
                      <a:pt x="129" y="1874"/>
                      <a:pt x="237" y="1998"/>
                    </a:cubicBezTo>
                    <a:cubicBezTo>
                      <a:pt x="455" y="1855"/>
                      <a:pt x="446" y="800"/>
                      <a:pt x="493" y="410"/>
                    </a:cubicBezTo>
                    <a:cubicBezTo>
                      <a:pt x="510" y="258"/>
                      <a:pt x="468" y="78"/>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1" name="Google Shape;11831;p47"/>
              <p:cNvSpPr/>
              <p:nvPr/>
            </p:nvSpPr>
            <p:spPr>
              <a:xfrm>
                <a:off x="4835034" y="1677795"/>
                <a:ext cx="29010" cy="144786"/>
              </a:xfrm>
              <a:custGeom>
                <a:avLst/>
                <a:gdLst/>
                <a:ahLst/>
                <a:cxnLst/>
                <a:rect l="l" t="t" r="r" b="b"/>
                <a:pathLst>
                  <a:path w="437" h="2181" extrusionOk="0">
                    <a:moveTo>
                      <a:pt x="319" y="1"/>
                    </a:moveTo>
                    <a:cubicBezTo>
                      <a:pt x="63" y="1"/>
                      <a:pt x="0" y="127"/>
                      <a:pt x="1" y="279"/>
                    </a:cubicBezTo>
                    <a:cubicBezTo>
                      <a:pt x="5" y="697"/>
                      <a:pt x="10" y="1115"/>
                      <a:pt x="47" y="1532"/>
                    </a:cubicBezTo>
                    <a:cubicBezTo>
                      <a:pt x="66" y="1742"/>
                      <a:pt x="17" y="1969"/>
                      <a:pt x="130" y="2180"/>
                    </a:cubicBezTo>
                    <a:cubicBezTo>
                      <a:pt x="289" y="1855"/>
                      <a:pt x="436" y="933"/>
                      <a:pt x="419" y="312"/>
                    </a:cubicBezTo>
                    <a:cubicBezTo>
                      <a:pt x="416" y="213"/>
                      <a:pt x="367" y="114"/>
                      <a:pt x="335" y="1"/>
                    </a:cubicBezTo>
                    <a:cubicBezTo>
                      <a:pt x="330" y="1"/>
                      <a:pt x="324" y="1"/>
                      <a:pt x="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2" name="Google Shape;11832;p47"/>
              <p:cNvSpPr/>
              <p:nvPr/>
            </p:nvSpPr>
            <p:spPr>
              <a:xfrm>
                <a:off x="3202533" y="2837096"/>
                <a:ext cx="36113" cy="116240"/>
              </a:xfrm>
              <a:custGeom>
                <a:avLst/>
                <a:gdLst/>
                <a:ahLst/>
                <a:cxnLst/>
                <a:rect l="l" t="t" r="r" b="b"/>
                <a:pathLst>
                  <a:path w="544" h="1751" extrusionOk="0">
                    <a:moveTo>
                      <a:pt x="250" y="0"/>
                    </a:moveTo>
                    <a:cubicBezTo>
                      <a:pt x="205" y="0"/>
                      <a:pt x="156" y="7"/>
                      <a:pt x="100" y="7"/>
                    </a:cubicBezTo>
                    <a:cubicBezTo>
                      <a:pt x="63" y="99"/>
                      <a:pt x="0" y="182"/>
                      <a:pt x="2" y="262"/>
                    </a:cubicBezTo>
                    <a:cubicBezTo>
                      <a:pt x="16" y="767"/>
                      <a:pt x="122" y="1258"/>
                      <a:pt x="250" y="1744"/>
                    </a:cubicBezTo>
                    <a:cubicBezTo>
                      <a:pt x="288" y="1746"/>
                      <a:pt x="328" y="1747"/>
                      <a:pt x="367" y="1750"/>
                    </a:cubicBezTo>
                    <a:cubicBezTo>
                      <a:pt x="467" y="1383"/>
                      <a:pt x="543" y="1446"/>
                      <a:pt x="511" y="261"/>
                    </a:cubicBezTo>
                    <a:cubicBezTo>
                      <a:pt x="507" y="152"/>
                      <a:pt x="440" y="48"/>
                      <a:pt x="327" y="11"/>
                    </a:cubicBezTo>
                    <a:cubicBezTo>
                      <a:pt x="303" y="3"/>
                      <a:pt x="277" y="0"/>
                      <a:pt x="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3" name="Google Shape;11833;p47"/>
              <p:cNvSpPr/>
              <p:nvPr/>
            </p:nvSpPr>
            <p:spPr>
              <a:xfrm>
                <a:off x="3426519" y="1890696"/>
                <a:ext cx="37906" cy="141002"/>
              </a:xfrm>
              <a:custGeom>
                <a:avLst/>
                <a:gdLst/>
                <a:ahLst/>
                <a:cxnLst/>
                <a:rect l="l" t="t" r="r" b="b"/>
                <a:pathLst>
                  <a:path w="571" h="2124" extrusionOk="0">
                    <a:moveTo>
                      <a:pt x="309" y="0"/>
                    </a:moveTo>
                    <a:cubicBezTo>
                      <a:pt x="93" y="243"/>
                      <a:pt x="1" y="110"/>
                      <a:pt x="269" y="2123"/>
                    </a:cubicBezTo>
                    <a:cubicBezTo>
                      <a:pt x="352" y="2022"/>
                      <a:pt x="423" y="1978"/>
                      <a:pt x="428" y="1925"/>
                    </a:cubicBezTo>
                    <a:cubicBezTo>
                      <a:pt x="571" y="475"/>
                      <a:pt x="543" y="491"/>
                      <a:pt x="448" y="144"/>
                    </a:cubicBezTo>
                    <a:cubicBezTo>
                      <a:pt x="433" y="87"/>
                      <a:pt x="358" y="48"/>
                      <a:pt x="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4" name="Google Shape;11834;p47"/>
              <p:cNvSpPr/>
              <p:nvPr/>
            </p:nvSpPr>
            <p:spPr>
              <a:xfrm>
                <a:off x="3203860" y="2455044"/>
                <a:ext cx="40097" cy="140603"/>
              </a:xfrm>
              <a:custGeom>
                <a:avLst/>
                <a:gdLst/>
                <a:ahLst/>
                <a:cxnLst/>
                <a:rect l="l" t="t" r="r" b="b"/>
                <a:pathLst>
                  <a:path w="604" h="2118" extrusionOk="0">
                    <a:moveTo>
                      <a:pt x="227" y="0"/>
                    </a:moveTo>
                    <a:cubicBezTo>
                      <a:pt x="186" y="25"/>
                      <a:pt x="141" y="52"/>
                      <a:pt x="64" y="99"/>
                    </a:cubicBezTo>
                    <a:cubicBezTo>
                      <a:pt x="0" y="739"/>
                      <a:pt x="88" y="1332"/>
                      <a:pt x="227" y="1920"/>
                    </a:cubicBezTo>
                    <a:cubicBezTo>
                      <a:pt x="240" y="1976"/>
                      <a:pt x="300" y="2018"/>
                      <a:pt x="381" y="2117"/>
                    </a:cubicBezTo>
                    <a:cubicBezTo>
                      <a:pt x="523" y="395"/>
                      <a:pt x="603" y="41"/>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5" name="Google Shape;11835;p47"/>
              <p:cNvSpPr/>
              <p:nvPr/>
            </p:nvSpPr>
            <p:spPr>
              <a:xfrm>
                <a:off x="3578610" y="2663629"/>
                <a:ext cx="26089" cy="153084"/>
              </a:xfrm>
              <a:custGeom>
                <a:avLst/>
                <a:gdLst/>
                <a:ahLst/>
                <a:cxnLst/>
                <a:rect l="l" t="t" r="r" b="b"/>
                <a:pathLst>
                  <a:path w="393" h="2306" extrusionOk="0">
                    <a:moveTo>
                      <a:pt x="188" y="1"/>
                    </a:moveTo>
                    <a:cubicBezTo>
                      <a:pt x="11" y="42"/>
                      <a:pt x="1" y="175"/>
                      <a:pt x="2" y="303"/>
                    </a:cubicBezTo>
                    <a:cubicBezTo>
                      <a:pt x="17" y="1780"/>
                      <a:pt x="20" y="2007"/>
                      <a:pt x="188" y="2306"/>
                    </a:cubicBezTo>
                    <a:cubicBezTo>
                      <a:pt x="226" y="2226"/>
                      <a:pt x="259" y="2180"/>
                      <a:pt x="269" y="2132"/>
                    </a:cubicBezTo>
                    <a:cubicBezTo>
                      <a:pt x="392" y="1521"/>
                      <a:pt x="384" y="904"/>
                      <a:pt x="371" y="286"/>
                    </a:cubicBezTo>
                    <a:cubicBezTo>
                      <a:pt x="370" y="218"/>
                      <a:pt x="342" y="143"/>
                      <a:pt x="306" y="84"/>
                    </a:cubicBezTo>
                    <a:cubicBezTo>
                      <a:pt x="283" y="44"/>
                      <a:pt x="224" y="25"/>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6" name="Google Shape;11836;p47"/>
              <p:cNvSpPr/>
              <p:nvPr/>
            </p:nvSpPr>
            <p:spPr>
              <a:xfrm>
                <a:off x="3388281" y="2802310"/>
                <a:ext cx="29475" cy="156801"/>
              </a:xfrm>
              <a:custGeom>
                <a:avLst/>
                <a:gdLst/>
                <a:ahLst/>
                <a:cxnLst/>
                <a:rect l="l" t="t" r="r" b="b"/>
                <a:pathLst>
                  <a:path w="444" h="2362" extrusionOk="0">
                    <a:moveTo>
                      <a:pt x="343" y="0"/>
                    </a:moveTo>
                    <a:cubicBezTo>
                      <a:pt x="272" y="4"/>
                      <a:pt x="238" y="6"/>
                      <a:pt x="184" y="10"/>
                    </a:cubicBezTo>
                    <a:cubicBezTo>
                      <a:pt x="51" y="186"/>
                      <a:pt x="45" y="405"/>
                      <a:pt x="40" y="622"/>
                    </a:cubicBezTo>
                    <a:cubicBezTo>
                      <a:pt x="0" y="2361"/>
                      <a:pt x="6" y="2077"/>
                      <a:pt x="64" y="2236"/>
                    </a:cubicBezTo>
                    <a:cubicBezTo>
                      <a:pt x="354" y="2096"/>
                      <a:pt x="398" y="724"/>
                      <a:pt x="435" y="283"/>
                    </a:cubicBezTo>
                    <a:cubicBezTo>
                      <a:pt x="444" y="189"/>
                      <a:pt x="373" y="89"/>
                      <a:pt x="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7" name="Google Shape;11837;p47"/>
              <p:cNvSpPr/>
              <p:nvPr/>
            </p:nvSpPr>
            <p:spPr>
              <a:xfrm>
                <a:off x="3506515" y="2644244"/>
                <a:ext cx="31466" cy="138545"/>
              </a:xfrm>
              <a:custGeom>
                <a:avLst/>
                <a:gdLst/>
                <a:ahLst/>
                <a:cxnLst/>
                <a:rect l="l" t="t" r="r" b="b"/>
                <a:pathLst>
                  <a:path w="474" h="2087" extrusionOk="0">
                    <a:moveTo>
                      <a:pt x="170" y="1"/>
                    </a:moveTo>
                    <a:cubicBezTo>
                      <a:pt x="22" y="68"/>
                      <a:pt x="0" y="190"/>
                      <a:pt x="2" y="322"/>
                    </a:cubicBezTo>
                    <a:cubicBezTo>
                      <a:pt x="20" y="1784"/>
                      <a:pt x="8" y="1515"/>
                      <a:pt x="112" y="2053"/>
                    </a:cubicBezTo>
                    <a:cubicBezTo>
                      <a:pt x="116" y="2068"/>
                      <a:pt x="163" y="2076"/>
                      <a:pt x="189" y="2087"/>
                    </a:cubicBezTo>
                    <a:cubicBezTo>
                      <a:pt x="439" y="1191"/>
                      <a:pt x="473" y="589"/>
                      <a:pt x="302" y="58"/>
                    </a:cubicBezTo>
                    <a:cubicBezTo>
                      <a:pt x="260" y="40"/>
                      <a:pt x="213" y="20"/>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8" name="Google Shape;11838;p47"/>
              <p:cNvSpPr/>
              <p:nvPr/>
            </p:nvSpPr>
            <p:spPr>
              <a:xfrm>
                <a:off x="3146901" y="2056727"/>
                <a:ext cx="38437" cy="131575"/>
              </a:xfrm>
              <a:custGeom>
                <a:avLst/>
                <a:gdLst/>
                <a:ahLst/>
                <a:cxnLst/>
                <a:rect l="l" t="t" r="r" b="b"/>
                <a:pathLst>
                  <a:path w="579" h="1982" extrusionOk="0">
                    <a:moveTo>
                      <a:pt x="253" y="1"/>
                    </a:moveTo>
                    <a:cubicBezTo>
                      <a:pt x="48" y="240"/>
                      <a:pt x="40" y="240"/>
                      <a:pt x="41" y="355"/>
                    </a:cubicBezTo>
                    <a:cubicBezTo>
                      <a:pt x="41" y="792"/>
                      <a:pt x="0" y="1609"/>
                      <a:pt x="223" y="1981"/>
                    </a:cubicBezTo>
                    <a:cubicBezTo>
                      <a:pt x="298" y="1849"/>
                      <a:pt x="361" y="1759"/>
                      <a:pt x="366" y="1649"/>
                    </a:cubicBezTo>
                    <a:cubicBezTo>
                      <a:pt x="393" y="1147"/>
                      <a:pt x="579" y="653"/>
                      <a:pt x="455" y="131"/>
                    </a:cubicBezTo>
                    <a:cubicBezTo>
                      <a:pt x="398" y="94"/>
                      <a:pt x="341" y="57"/>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9" name="Google Shape;11839;p47"/>
              <p:cNvSpPr/>
              <p:nvPr/>
            </p:nvSpPr>
            <p:spPr>
              <a:xfrm>
                <a:off x="5128328" y="3028819"/>
                <a:ext cx="110929" cy="108473"/>
              </a:xfrm>
              <a:custGeom>
                <a:avLst/>
                <a:gdLst/>
                <a:ahLst/>
                <a:cxnLst/>
                <a:rect l="l" t="t" r="r" b="b"/>
                <a:pathLst>
                  <a:path w="1671" h="1634" extrusionOk="0">
                    <a:moveTo>
                      <a:pt x="1148" y="1"/>
                    </a:moveTo>
                    <a:lnTo>
                      <a:pt x="1148" y="1"/>
                    </a:lnTo>
                    <a:cubicBezTo>
                      <a:pt x="1111" y="18"/>
                      <a:pt x="1048" y="27"/>
                      <a:pt x="1016" y="64"/>
                    </a:cubicBezTo>
                    <a:cubicBezTo>
                      <a:pt x="628" y="504"/>
                      <a:pt x="399" y="1044"/>
                      <a:pt x="1" y="1634"/>
                    </a:cubicBezTo>
                    <a:cubicBezTo>
                      <a:pt x="172" y="1579"/>
                      <a:pt x="226" y="1574"/>
                      <a:pt x="265" y="1546"/>
                    </a:cubicBezTo>
                    <a:cubicBezTo>
                      <a:pt x="877" y="1099"/>
                      <a:pt x="1671" y="121"/>
                      <a:pt x="1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0" name="Google Shape;11840;p47"/>
              <p:cNvSpPr/>
              <p:nvPr/>
            </p:nvSpPr>
            <p:spPr>
              <a:xfrm>
                <a:off x="3666505" y="1550069"/>
                <a:ext cx="36180" cy="139807"/>
              </a:xfrm>
              <a:custGeom>
                <a:avLst/>
                <a:gdLst/>
                <a:ahLst/>
                <a:cxnLst/>
                <a:rect l="l" t="t" r="r" b="b"/>
                <a:pathLst>
                  <a:path w="545" h="2106" extrusionOk="0">
                    <a:moveTo>
                      <a:pt x="192" y="0"/>
                    </a:moveTo>
                    <a:cubicBezTo>
                      <a:pt x="141" y="27"/>
                      <a:pt x="96" y="51"/>
                      <a:pt x="0" y="102"/>
                    </a:cubicBezTo>
                    <a:cubicBezTo>
                      <a:pt x="94" y="716"/>
                      <a:pt x="61" y="657"/>
                      <a:pt x="357" y="2011"/>
                    </a:cubicBezTo>
                    <a:cubicBezTo>
                      <a:pt x="369" y="2067"/>
                      <a:pt x="401" y="2105"/>
                      <a:pt x="461" y="2105"/>
                    </a:cubicBezTo>
                    <a:cubicBezTo>
                      <a:pt x="483" y="2105"/>
                      <a:pt x="508" y="2100"/>
                      <a:pt x="537" y="2089"/>
                    </a:cubicBezTo>
                    <a:cubicBezTo>
                      <a:pt x="537" y="1954"/>
                      <a:pt x="545" y="1810"/>
                      <a:pt x="535" y="1666"/>
                    </a:cubicBezTo>
                    <a:cubicBezTo>
                      <a:pt x="449" y="312"/>
                      <a:pt x="443" y="133"/>
                      <a:pt x="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1" name="Google Shape;11841;p47"/>
              <p:cNvSpPr/>
              <p:nvPr/>
            </p:nvSpPr>
            <p:spPr>
              <a:xfrm>
                <a:off x="3310543" y="3225654"/>
                <a:ext cx="34056" cy="120356"/>
              </a:xfrm>
              <a:custGeom>
                <a:avLst/>
                <a:gdLst/>
                <a:ahLst/>
                <a:cxnLst/>
                <a:rect l="l" t="t" r="r" b="b"/>
                <a:pathLst>
                  <a:path w="513" h="1813" extrusionOk="0">
                    <a:moveTo>
                      <a:pt x="295" y="1"/>
                    </a:moveTo>
                    <a:cubicBezTo>
                      <a:pt x="56" y="71"/>
                      <a:pt x="45" y="268"/>
                      <a:pt x="33" y="443"/>
                    </a:cubicBezTo>
                    <a:cubicBezTo>
                      <a:pt x="1" y="895"/>
                      <a:pt x="48" y="1343"/>
                      <a:pt x="121" y="1788"/>
                    </a:cubicBezTo>
                    <a:cubicBezTo>
                      <a:pt x="122" y="1798"/>
                      <a:pt x="143" y="1804"/>
                      <a:pt x="156" y="1813"/>
                    </a:cubicBezTo>
                    <a:cubicBezTo>
                      <a:pt x="185" y="1793"/>
                      <a:pt x="228" y="1782"/>
                      <a:pt x="240" y="1755"/>
                    </a:cubicBezTo>
                    <a:cubicBezTo>
                      <a:pt x="442" y="1300"/>
                      <a:pt x="493" y="815"/>
                      <a:pt x="508" y="327"/>
                    </a:cubicBezTo>
                    <a:cubicBezTo>
                      <a:pt x="512" y="205"/>
                      <a:pt x="474" y="74"/>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2" name="Google Shape;11842;p47"/>
              <p:cNvSpPr/>
              <p:nvPr/>
            </p:nvSpPr>
            <p:spPr>
              <a:xfrm>
                <a:off x="3615322" y="2503572"/>
                <a:ext cx="34520" cy="120356"/>
              </a:xfrm>
              <a:custGeom>
                <a:avLst/>
                <a:gdLst/>
                <a:ahLst/>
                <a:cxnLst/>
                <a:rect l="l" t="t" r="r" b="b"/>
                <a:pathLst>
                  <a:path w="520" h="1813" extrusionOk="0">
                    <a:moveTo>
                      <a:pt x="188" y="1"/>
                    </a:moveTo>
                    <a:cubicBezTo>
                      <a:pt x="146" y="83"/>
                      <a:pt x="84" y="157"/>
                      <a:pt x="72" y="238"/>
                    </a:cubicBezTo>
                    <a:cubicBezTo>
                      <a:pt x="1" y="763"/>
                      <a:pt x="4" y="1288"/>
                      <a:pt x="46" y="1812"/>
                    </a:cubicBezTo>
                    <a:lnTo>
                      <a:pt x="169" y="1812"/>
                    </a:lnTo>
                    <a:cubicBezTo>
                      <a:pt x="394" y="1328"/>
                      <a:pt x="519" y="655"/>
                      <a:pt x="464" y="222"/>
                    </a:cubicBezTo>
                    <a:cubicBezTo>
                      <a:pt x="449" y="107"/>
                      <a:pt x="395" y="18"/>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3" name="Google Shape;11843;p47"/>
              <p:cNvSpPr/>
              <p:nvPr/>
            </p:nvSpPr>
            <p:spPr>
              <a:xfrm>
                <a:off x="4357983" y="2087862"/>
                <a:ext cx="44212" cy="119095"/>
              </a:xfrm>
              <a:custGeom>
                <a:avLst/>
                <a:gdLst/>
                <a:ahLst/>
                <a:cxnLst/>
                <a:rect l="l" t="t" r="r" b="b"/>
                <a:pathLst>
                  <a:path w="666" h="1794" extrusionOk="0">
                    <a:moveTo>
                      <a:pt x="431" y="1"/>
                    </a:moveTo>
                    <a:cubicBezTo>
                      <a:pt x="379" y="39"/>
                      <a:pt x="317" y="61"/>
                      <a:pt x="294" y="103"/>
                    </a:cubicBezTo>
                    <a:cubicBezTo>
                      <a:pt x="121" y="450"/>
                      <a:pt x="148" y="843"/>
                      <a:pt x="65" y="1211"/>
                    </a:cubicBezTo>
                    <a:cubicBezTo>
                      <a:pt x="23" y="1400"/>
                      <a:pt x="0" y="1595"/>
                      <a:pt x="62" y="1793"/>
                    </a:cubicBezTo>
                    <a:cubicBezTo>
                      <a:pt x="111" y="1772"/>
                      <a:pt x="155" y="1767"/>
                      <a:pt x="171" y="1741"/>
                    </a:cubicBezTo>
                    <a:cubicBezTo>
                      <a:pt x="457" y="1312"/>
                      <a:pt x="600" y="829"/>
                      <a:pt x="653" y="322"/>
                    </a:cubicBezTo>
                    <a:cubicBezTo>
                      <a:pt x="666" y="197"/>
                      <a:pt x="622" y="7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4" name="Google Shape;11844;p47"/>
              <p:cNvSpPr/>
              <p:nvPr/>
            </p:nvSpPr>
            <p:spPr>
              <a:xfrm>
                <a:off x="3205719" y="2641987"/>
                <a:ext cx="34719" cy="113253"/>
              </a:xfrm>
              <a:custGeom>
                <a:avLst/>
                <a:gdLst/>
                <a:ahLst/>
                <a:cxnLst/>
                <a:rect l="l" t="t" r="r" b="b"/>
                <a:pathLst>
                  <a:path w="523" h="1706" extrusionOk="0">
                    <a:moveTo>
                      <a:pt x="253" y="1"/>
                    </a:moveTo>
                    <a:cubicBezTo>
                      <a:pt x="81" y="1"/>
                      <a:pt x="0" y="88"/>
                      <a:pt x="0" y="202"/>
                    </a:cubicBezTo>
                    <a:cubicBezTo>
                      <a:pt x="5" y="707"/>
                      <a:pt x="45" y="1208"/>
                      <a:pt x="300" y="1663"/>
                    </a:cubicBezTo>
                    <a:cubicBezTo>
                      <a:pt x="317" y="1692"/>
                      <a:pt x="388" y="1691"/>
                      <a:pt x="436" y="1706"/>
                    </a:cubicBezTo>
                    <a:cubicBezTo>
                      <a:pt x="522" y="776"/>
                      <a:pt x="480" y="363"/>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5" name="Google Shape;11845;p47"/>
              <p:cNvSpPr/>
              <p:nvPr/>
            </p:nvSpPr>
            <p:spPr>
              <a:xfrm>
                <a:off x="4546985" y="1985960"/>
                <a:ext cx="38039" cy="142064"/>
              </a:xfrm>
              <a:custGeom>
                <a:avLst/>
                <a:gdLst/>
                <a:ahLst/>
                <a:cxnLst/>
                <a:rect l="l" t="t" r="r" b="b"/>
                <a:pathLst>
                  <a:path w="573" h="2140" extrusionOk="0">
                    <a:moveTo>
                      <a:pt x="385" y="0"/>
                    </a:moveTo>
                    <a:cubicBezTo>
                      <a:pt x="214" y="0"/>
                      <a:pt x="184" y="122"/>
                      <a:pt x="165" y="228"/>
                    </a:cubicBezTo>
                    <a:cubicBezTo>
                      <a:pt x="55" y="803"/>
                      <a:pt x="0" y="1385"/>
                      <a:pt x="18" y="1973"/>
                    </a:cubicBezTo>
                    <a:cubicBezTo>
                      <a:pt x="20" y="2035"/>
                      <a:pt x="12" y="2120"/>
                      <a:pt x="140" y="2140"/>
                    </a:cubicBezTo>
                    <a:cubicBezTo>
                      <a:pt x="317" y="1946"/>
                      <a:pt x="307" y="1670"/>
                      <a:pt x="342" y="1435"/>
                    </a:cubicBezTo>
                    <a:cubicBezTo>
                      <a:pt x="411" y="972"/>
                      <a:pt x="572" y="511"/>
                      <a:pt x="460" y="7"/>
                    </a:cubicBezTo>
                    <a:cubicBezTo>
                      <a:pt x="432" y="2"/>
                      <a:pt x="408"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6" name="Google Shape;11846;p47"/>
              <p:cNvSpPr/>
              <p:nvPr/>
            </p:nvSpPr>
            <p:spPr>
              <a:xfrm>
                <a:off x="3479164" y="3269801"/>
                <a:ext cx="47864" cy="104955"/>
              </a:xfrm>
              <a:custGeom>
                <a:avLst/>
                <a:gdLst/>
                <a:ahLst/>
                <a:cxnLst/>
                <a:rect l="l" t="t" r="r" b="b"/>
                <a:pathLst>
                  <a:path w="721" h="1581" extrusionOk="0">
                    <a:moveTo>
                      <a:pt x="400" y="1"/>
                    </a:moveTo>
                    <a:cubicBezTo>
                      <a:pt x="315" y="1"/>
                      <a:pt x="261" y="45"/>
                      <a:pt x="228" y="138"/>
                    </a:cubicBezTo>
                    <a:cubicBezTo>
                      <a:pt x="61" y="598"/>
                      <a:pt x="28" y="1080"/>
                      <a:pt x="1" y="1580"/>
                    </a:cubicBezTo>
                    <a:cubicBezTo>
                      <a:pt x="253" y="1447"/>
                      <a:pt x="262" y="1452"/>
                      <a:pt x="354" y="1245"/>
                    </a:cubicBezTo>
                    <a:cubicBezTo>
                      <a:pt x="522" y="871"/>
                      <a:pt x="721" y="500"/>
                      <a:pt x="634" y="72"/>
                    </a:cubicBezTo>
                    <a:cubicBezTo>
                      <a:pt x="538" y="25"/>
                      <a:pt x="461"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7" name="Google Shape;11847;p47"/>
              <p:cNvSpPr/>
              <p:nvPr/>
            </p:nvSpPr>
            <p:spPr>
              <a:xfrm>
                <a:off x="2405700" y="2516982"/>
                <a:ext cx="58087" cy="128853"/>
              </a:xfrm>
              <a:custGeom>
                <a:avLst/>
                <a:gdLst/>
                <a:ahLst/>
                <a:cxnLst/>
                <a:rect l="l" t="t" r="r" b="b"/>
                <a:pathLst>
                  <a:path w="875" h="1941" extrusionOk="0">
                    <a:moveTo>
                      <a:pt x="66" y="96"/>
                    </a:moveTo>
                    <a:cubicBezTo>
                      <a:pt x="37" y="169"/>
                      <a:pt x="0" y="219"/>
                      <a:pt x="1" y="267"/>
                    </a:cubicBezTo>
                    <a:cubicBezTo>
                      <a:pt x="11" y="602"/>
                      <a:pt x="183" y="886"/>
                      <a:pt x="300" y="1188"/>
                    </a:cubicBezTo>
                    <a:cubicBezTo>
                      <a:pt x="400" y="1442"/>
                      <a:pt x="511" y="1689"/>
                      <a:pt x="707" y="1886"/>
                    </a:cubicBezTo>
                    <a:cubicBezTo>
                      <a:pt x="738" y="1918"/>
                      <a:pt x="793" y="1923"/>
                      <a:pt x="836" y="1941"/>
                    </a:cubicBezTo>
                    <a:cubicBezTo>
                      <a:pt x="853" y="1912"/>
                      <a:pt x="874" y="1894"/>
                      <a:pt x="871" y="1883"/>
                    </a:cubicBezTo>
                    <a:cubicBezTo>
                      <a:pt x="303" y="1"/>
                      <a:pt x="383" y="189"/>
                      <a:pt x="66" y="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8" name="Google Shape;11848;p47"/>
              <p:cNvSpPr/>
              <p:nvPr/>
            </p:nvSpPr>
            <p:spPr>
              <a:xfrm>
                <a:off x="3637428" y="2954666"/>
                <a:ext cx="35317" cy="156868"/>
              </a:xfrm>
              <a:custGeom>
                <a:avLst/>
                <a:gdLst/>
                <a:ahLst/>
                <a:cxnLst/>
                <a:rect l="l" t="t" r="r" b="b"/>
                <a:pathLst>
                  <a:path w="532" h="2363" extrusionOk="0">
                    <a:moveTo>
                      <a:pt x="397" y="0"/>
                    </a:moveTo>
                    <a:cubicBezTo>
                      <a:pt x="356" y="11"/>
                      <a:pt x="308" y="24"/>
                      <a:pt x="255" y="38"/>
                    </a:cubicBezTo>
                    <a:cubicBezTo>
                      <a:pt x="78" y="719"/>
                      <a:pt x="149" y="1421"/>
                      <a:pt x="18" y="2099"/>
                    </a:cubicBezTo>
                    <a:cubicBezTo>
                      <a:pt x="0" y="2184"/>
                      <a:pt x="15" y="2276"/>
                      <a:pt x="15" y="2363"/>
                    </a:cubicBezTo>
                    <a:cubicBezTo>
                      <a:pt x="407" y="1728"/>
                      <a:pt x="445" y="1038"/>
                      <a:pt x="517" y="354"/>
                    </a:cubicBezTo>
                    <a:cubicBezTo>
                      <a:pt x="532" y="231"/>
                      <a:pt x="516" y="99"/>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9" name="Google Shape;11849;p47"/>
              <p:cNvSpPr/>
              <p:nvPr/>
            </p:nvSpPr>
            <p:spPr>
              <a:xfrm>
                <a:off x="4415739" y="1729709"/>
                <a:ext cx="47001" cy="143790"/>
              </a:xfrm>
              <a:custGeom>
                <a:avLst/>
                <a:gdLst/>
                <a:ahLst/>
                <a:cxnLst/>
                <a:rect l="l" t="t" r="r" b="b"/>
                <a:pathLst>
                  <a:path w="708" h="2166" extrusionOk="0">
                    <a:moveTo>
                      <a:pt x="516" y="0"/>
                    </a:moveTo>
                    <a:cubicBezTo>
                      <a:pt x="340" y="126"/>
                      <a:pt x="283" y="256"/>
                      <a:pt x="262" y="402"/>
                    </a:cubicBezTo>
                    <a:cubicBezTo>
                      <a:pt x="1" y="2166"/>
                      <a:pt x="40" y="1887"/>
                      <a:pt x="99" y="2061"/>
                    </a:cubicBezTo>
                    <a:cubicBezTo>
                      <a:pt x="154" y="2013"/>
                      <a:pt x="213" y="1985"/>
                      <a:pt x="226" y="1943"/>
                    </a:cubicBezTo>
                    <a:cubicBezTo>
                      <a:pt x="422" y="1361"/>
                      <a:pt x="602" y="776"/>
                      <a:pt x="708" y="163"/>
                    </a:cubicBezTo>
                    <a:cubicBezTo>
                      <a:pt x="641" y="106"/>
                      <a:pt x="588" y="62"/>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0" name="Google Shape;11850;p47"/>
              <p:cNvSpPr/>
              <p:nvPr/>
            </p:nvSpPr>
            <p:spPr>
              <a:xfrm>
                <a:off x="3656946" y="2691777"/>
                <a:ext cx="29940" cy="149433"/>
              </a:xfrm>
              <a:custGeom>
                <a:avLst/>
                <a:gdLst/>
                <a:ahLst/>
                <a:cxnLst/>
                <a:rect l="l" t="t" r="r" b="b"/>
                <a:pathLst>
                  <a:path w="451" h="2251" extrusionOk="0">
                    <a:moveTo>
                      <a:pt x="235" y="0"/>
                    </a:moveTo>
                    <a:cubicBezTo>
                      <a:pt x="174" y="21"/>
                      <a:pt x="141" y="33"/>
                      <a:pt x="65" y="61"/>
                    </a:cubicBezTo>
                    <a:cubicBezTo>
                      <a:pt x="1" y="799"/>
                      <a:pt x="65" y="1501"/>
                      <a:pt x="166" y="2201"/>
                    </a:cubicBezTo>
                    <a:cubicBezTo>
                      <a:pt x="168" y="2221"/>
                      <a:pt x="208" y="2235"/>
                      <a:pt x="229" y="2251"/>
                    </a:cubicBezTo>
                    <a:cubicBezTo>
                      <a:pt x="246" y="2238"/>
                      <a:pt x="270" y="2230"/>
                      <a:pt x="274" y="2217"/>
                    </a:cubicBezTo>
                    <a:cubicBezTo>
                      <a:pt x="451" y="1557"/>
                      <a:pt x="379" y="883"/>
                      <a:pt x="365" y="213"/>
                    </a:cubicBezTo>
                    <a:cubicBezTo>
                      <a:pt x="362" y="139"/>
                      <a:pt x="277" y="68"/>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1" name="Google Shape;11851;p47"/>
              <p:cNvSpPr/>
              <p:nvPr/>
            </p:nvSpPr>
            <p:spPr>
              <a:xfrm>
                <a:off x="3404081" y="2997352"/>
                <a:ext cx="35715" cy="130447"/>
              </a:xfrm>
              <a:custGeom>
                <a:avLst/>
                <a:gdLst/>
                <a:ahLst/>
                <a:cxnLst/>
                <a:rect l="l" t="t" r="r" b="b"/>
                <a:pathLst>
                  <a:path w="538" h="1965" extrusionOk="0">
                    <a:moveTo>
                      <a:pt x="103" y="1"/>
                    </a:moveTo>
                    <a:lnTo>
                      <a:pt x="103" y="1"/>
                    </a:lnTo>
                    <a:cubicBezTo>
                      <a:pt x="1" y="547"/>
                      <a:pt x="143" y="1032"/>
                      <a:pt x="135" y="1520"/>
                    </a:cubicBezTo>
                    <a:cubicBezTo>
                      <a:pt x="133" y="1675"/>
                      <a:pt x="158" y="1845"/>
                      <a:pt x="298" y="1964"/>
                    </a:cubicBezTo>
                    <a:cubicBezTo>
                      <a:pt x="500" y="1251"/>
                      <a:pt x="537" y="230"/>
                      <a:pt x="353" y="16"/>
                    </a:cubicBezTo>
                    <a:cubicBezTo>
                      <a:pt x="304" y="12"/>
                      <a:pt x="236" y="8"/>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2" name="Google Shape;11852;p47"/>
              <p:cNvSpPr/>
              <p:nvPr/>
            </p:nvSpPr>
            <p:spPr>
              <a:xfrm>
                <a:off x="2050069" y="2121719"/>
                <a:ext cx="28546" cy="183488"/>
              </a:xfrm>
              <a:custGeom>
                <a:avLst/>
                <a:gdLst/>
                <a:ahLst/>
                <a:cxnLst/>
                <a:rect l="l" t="t" r="r" b="b"/>
                <a:pathLst>
                  <a:path w="430" h="2764" extrusionOk="0">
                    <a:moveTo>
                      <a:pt x="185" y="1"/>
                    </a:moveTo>
                    <a:cubicBezTo>
                      <a:pt x="162" y="1"/>
                      <a:pt x="134" y="6"/>
                      <a:pt x="101" y="19"/>
                    </a:cubicBezTo>
                    <a:cubicBezTo>
                      <a:pt x="86" y="75"/>
                      <a:pt x="1" y="321"/>
                      <a:pt x="19" y="647"/>
                    </a:cubicBezTo>
                    <a:cubicBezTo>
                      <a:pt x="38" y="1030"/>
                      <a:pt x="40" y="1417"/>
                      <a:pt x="105" y="1793"/>
                    </a:cubicBezTo>
                    <a:cubicBezTo>
                      <a:pt x="159" y="2107"/>
                      <a:pt x="138" y="2453"/>
                      <a:pt x="386" y="2763"/>
                    </a:cubicBezTo>
                    <a:cubicBezTo>
                      <a:pt x="408" y="2663"/>
                      <a:pt x="429" y="2627"/>
                      <a:pt x="423" y="2595"/>
                    </a:cubicBezTo>
                    <a:cubicBezTo>
                      <a:pt x="260" y="1775"/>
                      <a:pt x="343" y="594"/>
                      <a:pt x="304" y="138"/>
                    </a:cubicBezTo>
                    <a:cubicBezTo>
                      <a:pt x="298" y="70"/>
                      <a:pt x="269"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3" name="Google Shape;11853;p47"/>
              <p:cNvSpPr/>
              <p:nvPr/>
            </p:nvSpPr>
            <p:spPr>
              <a:xfrm>
                <a:off x="3504523" y="2840017"/>
                <a:ext cx="27948" cy="145383"/>
              </a:xfrm>
              <a:custGeom>
                <a:avLst/>
                <a:gdLst/>
                <a:ahLst/>
                <a:cxnLst/>
                <a:rect l="l" t="t" r="r" b="b"/>
                <a:pathLst>
                  <a:path w="421" h="2190" extrusionOk="0">
                    <a:moveTo>
                      <a:pt x="215" y="1"/>
                    </a:moveTo>
                    <a:cubicBezTo>
                      <a:pt x="82" y="80"/>
                      <a:pt x="48" y="215"/>
                      <a:pt x="44" y="364"/>
                    </a:cubicBezTo>
                    <a:cubicBezTo>
                      <a:pt x="0" y="2092"/>
                      <a:pt x="9" y="1817"/>
                      <a:pt x="9" y="2190"/>
                    </a:cubicBezTo>
                    <a:cubicBezTo>
                      <a:pt x="77" y="2130"/>
                      <a:pt x="136" y="2104"/>
                      <a:pt x="146" y="2064"/>
                    </a:cubicBezTo>
                    <a:cubicBezTo>
                      <a:pt x="283" y="1580"/>
                      <a:pt x="370" y="1411"/>
                      <a:pt x="415" y="289"/>
                    </a:cubicBezTo>
                    <a:cubicBezTo>
                      <a:pt x="420" y="171"/>
                      <a:pt x="408" y="23"/>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4" name="Google Shape;11854;p47"/>
              <p:cNvSpPr/>
              <p:nvPr/>
            </p:nvSpPr>
            <p:spPr>
              <a:xfrm>
                <a:off x="3802862" y="3282945"/>
                <a:ext cx="51780" cy="96922"/>
              </a:xfrm>
              <a:custGeom>
                <a:avLst/>
                <a:gdLst/>
                <a:ahLst/>
                <a:cxnLst/>
                <a:rect l="l" t="t" r="r" b="b"/>
                <a:pathLst>
                  <a:path w="780" h="1460" extrusionOk="0">
                    <a:moveTo>
                      <a:pt x="553" y="1"/>
                    </a:moveTo>
                    <a:cubicBezTo>
                      <a:pt x="475" y="1"/>
                      <a:pt x="387" y="51"/>
                      <a:pt x="293" y="144"/>
                    </a:cubicBezTo>
                    <a:cubicBezTo>
                      <a:pt x="204" y="233"/>
                      <a:pt x="6" y="764"/>
                      <a:pt x="0" y="1393"/>
                    </a:cubicBezTo>
                    <a:cubicBezTo>
                      <a:pt x="0" y="1415"/>
                      <a:pt x="48" y="1437"/>
                      <a:pt x="74" y="1460"/>
                    </a:cubicBezTo>
                    <a:cubicBezTo>
                      <a:pt x="390" y="1118"/>
                      <a:pt x="642" y="673"/>
                      <a:pt x="780" y="203"/>
                    </a:cubicBezTo>
                    <a:cubicBezTo>
                      <a:pt x="718" y="64"/>
                      <a:pt x="642" y="1"/>
                      <a:pt x="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5" name="Google Shape;11855;p47"/>
              <p:cNvSpPr/>
              <p:nvPr/>
            </p:nvSpPr>
            <p:spPr>
              <a:xfrm>
                <a:off x="4261458" y="2188902"/>
                <a:ext cx="47001" cy="137682"/>
              </a:xfrm>
              <a:custGeom>
                <a:avLst/>
                <a:gdLst/>
                <a:ahLst/>
                <a:cxnLst/>
                <a:rect l="l" t="t" r="r" b="b"/>
                <a:pathLst>
                  <a:path w="708" h="2074" extrusionOk="0">
                    <a:moveTo>
                      <a:pt x="508" y="0"/>
                    </a:moveTo>
                    <a:cubicBezTo>
                      <a:pt x="245" y="379"/>
                      <a:pt x="103" y="964"/>
                      <a:pt x="1" y="2073"/>
                    </a:cubicBezTo>
                    <a:cubicBezTo>
                      <a:pt x="185" y="2037"/>
                      <a:pt x="184" y="1908"/>
                      <a:pt x="215" y="1813"/>
                    </a:cubicBezTo>
                    <a:cubicBezTo>
                      <a:pt x="395" y="1246"/>
                      <a:pt x="636" y="694"/>
                      <a:pt x="708" y="81"/>
                    </a:cubicBezTo>
                    <a:cubicBezTo>
                      <a:pt x="625" y="48"/>
                      <a:pt x="564" y="22"/>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6" name="Google Shape;11856;p47"/>
              <p:cNvSpPr/>
              <p:nvPr/>
            </p:nvSpPr>
            <p:spPr>
              <a:xfrm>
                <a:off x="3633312" y="2210876"/>
                <a:ext cx="29541" cy="160187"/>
              </a:xfrm>
              <a:custGeom>
                <a:avLst/>
                <a:gdLst/>
                <a:ahLst/>
                <a:cxnLst/>
                <a:rect l="l" t="t" r="r" b="b"/>
                <a:pathLst>
                  <a:path w="445" h="2413" extrusionOk="0">
                    <a:moveTo>
                      <a:pt x="242" y="1"/>
                    </a:moveTo>
                    <a:cubicBezTo>
                      <a:pt x="151" y="165"/>
                      <a:pt x="97" y="221"/>
                      <a:pt x="87" y="286"/>
                    </a:cubicBezTo>
                    <a:cubicBezTo>
                      <a:pt x="1" y="803"/>
                      <a:pt x="41" y="2028"/>
                      <a:pt x="168" y="2412"/>
                    </a:cubicBezTo>
                    <a:cubicBezTo>
                      <a:pt x="263" y="2062"/>
                      <a:pt x="301" y="2153"/>
                      <a:pt x="391" y="925"/>
                    </a:cubicBezTo>
                    <a:cubicBezTo>
                      <a:pt x="444" y="205"/>
                      <a:pt x="373" y="264"/>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7" name="Google Shape;11857;p47"/>
              <p:cNvSpPr/>
              <p:nvPr/>
            </p:nvSpPr>
            <p:spPr>
              <a:xfrm>
                <a:off x="2400455" y="2666019"/>
                <a:ext cx="50054" cy="110664"/>
              </a:xfrm>
              <a:custGeom>
                <a:avLst/>
                <a:gdLst/>
                <a:ahLst/>
                <a:cxnLst/>
                <a:rect l="l" t="t" r="r" b="b"/>
                <a:pathLst>
                  <a:path w="754" h="1667" extrusionOk="0">
                    <a:moveTo>
                      <a:pt x="133" y="0"/>
                    </a:moveTo>
                    <a:cubicBezTo>
                      <a:pt x="94" y="34"/>
                      <a:pt x="43" y="80"/>
                      <a:pt x="0" y="117"/>
                    </a:cubicBezTo>
                    <a:cubicBezTo>
                      <a:pt x="73" y="552"/>
                      <a:pt x="394" y="1397"/>
                      <a:pt x="583" y="1644"/>
                    </a:cubicBezTo>
                    <a:cubicBezTo>
                      <a:pt x="597" y="1664"/>
                      <a:pt x="648" y="1655"/>
                      <a:pt x="719" y="1666"/>
                    </a:cubicBezTo>
                    <a:cubicBezTo>
                      <a:pt x="753" y="1261"/>
                      <a:pt x="461" y="362"/>
                      <a:pt x="425" y="241"/>
                    </a:cubicBezTo>
                    <a:cubicBezTo>
                      <a:pt x="387" y="112"/>
                      <a:pt x="298" y="23"/>
                      <a:pt x="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8" name="Google Shape;11858;p47"/>
              <p:cNvSpPr/>
              <p:nvPr/>
            </p:nvSpPr>
            <p:spPr>
              <a:xfrm>
                <a:off x="3058076" y="2056860"/>
                <a:ext cx="29940" cy="136753"/>
              </a:xfrm>
              <a:custGeom>
                <a:avLst/>
                <a:gdLst/>
                <a:ahLst/>
                <a:cxnLst/>
                <a:rect l="l" t="t" r="r" b="b"/>
                <a:pathLst>
                  <a:path w="451" h="2060" extrusionOk="0">
                    <a:moveTo>
                      <a:pt x="306" y="37"/>
                    </a:moveTo>
                    <a:cubicBezTo>
                      <a:pt x="238" y="62"/>
                      <a:pt x="164" y="90"/>
                      <a:pt x="89" y="118"/>
                    </a:cubicBezTo>
                    <a:cubicBezTo>
                      <a:pt x="1" y="760"/>
                      <a:pt x="76" y="1369"/>
                      <a:pt x="200" y="1975"/>
                    </a:cubicBezTo>
                    <a:cubicBezTo>
                      <a:pt x="209" y="2019"/>
                      <a:pt x="238" y="2059"/>
                      <a:pt x="292" y="2059"/>
                    </a:cubicBezTo>
                    <a:cubicBezTo>
                      <a:pt x="318" y="2059"/>
                      <a:pt x="350" y="2050"/>
                      <a:pt x="389" y="2026"/>
                    </a:cubicBezTo>
                    <a:cubicBezTo>
                      <a:pt x="433" y="1"/>
                      <a:pt x="451" y="236"/>
                      <a:pt x="30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9" name="Google Shape;11859;p47"/>
              <p:cNvSpPr/>
              <p:nvPr/>
            </p:nvSpPr>
            <p:spPr>
              <a:xfrm>
                <a:off x="3506979" y="3050129"/>
                <a:ext cx="32728" cy="109336"/>
              </a:xfrm>
              <a:custGeom>
                <a:avLst/>
                <a:gdLst/>
                <a:ahLst/>
                <a:cxnLst/>
                <a:rect l="l" t="t" r="r" b="b"/>
                <a:pathLst>
                  <a:path w="493" h="1647" extrusionOk="0">
                    <a:moveTo>
                      <a:pt x="216" y="1"/>
                    </a:moveTo>
                    <a:cubicBezTo>
                      <a:pt x="90" y="1"/>
                      <a:pt x="6" y="160"/>
                      <a:pt x="6" y="233"/>
                    </a:cubicBezTo>
                    <a:cubicBezTo>
                      <a:pt x="9" y="1624"/>
                      <a:pt x="1" y="1280"/>
                      <a:pt x="152" y="1647"/>
                    </a:cubicBezTo>
                    <a:cubicBezTo>
                      <a:pt x="221" y="1563"/>
                      <a:pt x="285" y="1518"/>
                      <a:pt x="304" y="1461"/>
                    </a:cubicBezTo>
                    <a:cubicBezTo>
                      <a:pt x="484" y="877"/>
                      <a:pt x="493" y="228"/>
                      <a:pt x="416" y="130"/>
                    </a:cubicBezTo>
                    <a:cubicBezTo>
                      <a:pt x="343" y="35"/>
                      <a:pt x="275"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0" name="Google Shape;11860;p47"/>
              <p:cNvSpPr/>
              <p:nvPr/>
            </p:nvSpPr>
            <p:spPr>
              <a:xfrm>
                <a:off x="2323846" y="2612446"/>
                <a:ext cx="38968" cy="124937"/>
              </a:xfrm>
              <a:custGeom>
                <a:avLst/>
                <a:gdLst/>
                <a:ahLst/>
                <a:cxnLst/>
                <a:rect l="l" t="t" r="r" b="b"/>
                <a:pathLst>
                  <a:path w="587" h="1882" extrusionOk="0">
                    <a:moveTo>
                      <a:pt x="289" y="0"/>
                    </a:moveTo>
                    <a:cubicBezTo>
                      <a:pt x="185" y="60"/>
                      <a:pt x="101" y="110"/>
                      <a:pt x="1" y="166"/>
                    </a:cubicBezTo>
                    <a:cubicBezTo>
                      <a:pt x="65" y="754"/>
                      <a:pt x="215" y="1285"/>
                      <a:pt x="554" y="1882"/>
                    </a:cubicBezTo>
                    <a:cubicBezTo>
                      <a:pt x="587" y="1518"/>
                      <a:pt x="507" y="493"/>
                      <a:pt x="437" y="261"/>
                    </a:cubicBezTo>
                    <a:cubicBezTo>
                      <a:pt x="411" y="179"/>
                      <a:pt x="352" y="106"/>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1" name="Google Shape;11861;p47"/>
              <p:cNvSpPr/>
              <p:nvPr/>
            </p:nvSpPr>
            <p:spPr>
              <a:xfrm>
                <a:off x="4084539" y="1791847"/>
                <a:ext cx="46669" cy="111195"/>
              </a:xfrm>
              <a:custGeom>
                <a:avLst/>
                <a:gdLst/>
                <a:ahLst/>
                <a:cxnLst/>
                <a:rect l="l" t="t" r="r" b="b"/>
                <a:pathLst>
                  <a:path w="703" h="1675" extrusionOk="0">
                    <a:moveTo>
                      <a:pt x="373" y="1"/>
                    </a:moveTo>
                    <a:cubicBezTo>
                      <a:pt x="325" y="63"/>
                      <a:pt x="249" y="125"/>
                      <a:pt x="221" y="205"/>
                    </a:cubicBezTo>
                    <a:cubicBezTo>
                      <a:pt x="75" y="603"/>
                      <a:pt x="22" y="1018"/>
                      <a:pt x="3" y="1438"/>
                    </a:cubicBezTo>
                    <a:cubicBezTo>
                      <a:pt x="1" y="1481"/>
                      <a:pt x="38" y="1526"/>
                      <a:pt x="104" y="1674"/>
                    </a:cubicBezTo>
                    <a:cubicBezTo>
                      <a:pt x="334" y="1288"/>
                      <a:pt x="467" y="974"/>
                      <a:pt x="550" y="638"/>
                    </a:cubicBezTo>
                    <a:cubicBezTo>
                      <a:pt x="678" y="117"/>
                      <a:pt x="702" y="63"/>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2" name="Google Shape;11862;p47"/>
              <p:cNvSpPr/>
              <p:nvPr/>
            </p:nvSpPr>
            <p:spPr>
              <a:xfrm>
                <a:off x="3320501" y="3043026"/>
                <a:ext cx="35383" cy="109602"/>
              </a:xfrm>
              <a:custGeom>
                <a:avLst/>
                <a:gdLst/>
                <a:ahLst/>
                <a:cxnLst/>
                <a:rect l="l" t="t" r="r" b="b"/>
                <a:pathLst>
                  <a:path w="533" h="1651" extrusionOk="0">
                    <a:moveTo>
                      <a:pt x="265" y="1"/>
                    </a:moveTo>
                    <a:cubicBezTo>
                      <a:pt x="255" y="1"/>
                      <a:pt x="245" y="2"/>
                      <a:pt x="234" y="3"/>
                    </a:cubicBezTo>
                    <a:cubicBezTo>
                      <a:pt x="205" y="27"/>
                      <a:pt x="137" y="56"/>
                      <a:pt x="127" y="95"/>
                    </a:cubicBezTo>
                    <a:cubicBezTo>
                      <a:pt x="1" y="680"/>
                      <a:pt x="59" y="1204"/>
                      <a:pt x="238" y="1651"/>
                    </a:cubicBezTo>
                    <a:cubicBezTo>
                      <a:pt x="303" y="1603"/>
                      <a:pt x="372" y="1578"/>
                      <a:pt x="376" y="1545"/>
                    </a:cubicBezTo>
                    <a:cubicBezTo>
                      <a:pt x="532" y="363"/>
                      <a:pt x="512" y="348"/>
                      <a:pt x="453" y="143"/>
                    </a:cubicBezTo>
                    <a:cubicBezTo>
                      <a:pt x="429" y="60"/>
                      <a:pt x="369" y="1"/>
                      <a:pt x="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3" name="Google Shape;11863;p47"/>
              <p:cNvSpPr/>
              <p:nvPr/>
            </p:nvSpPr>
            <p:spPr>
              <a:xfrm>
                <a:off x="3169804" y="2276797"/>
                <a:ext cx="33790" cy="124273"/>
              </a:xfrm>
              <a:custGeom>
                <a:avLst/>
                <a:gdLst/>
                <a:ahLst/>
                <a:cxnLst/>
                <a:rect l="l" t="t" r="r" b="b"/>
                <a:pathLst>
                  <a:path w="509" h="1872" extrusionOk="0">
                    <a:moveTo>
                      <a:pt x="248" y="1"/>
                    </a:moveTo>
                    <a:cubicBezTo>
                      <a:pt x="111" y="1"/>
                      <a:pt x="57" y="103"/>
                      <a:pt x="48" y="221"/>
                    </a:cubicBezTo>
                    <a:cubicBezTo>
                      <a:pt x="1" y="717"/>
                      <a:pt x="62" y="1206"/>
                      <a:pt x="176" y="1687"/>
                    </a:cubicBezTo>
                    <a:cubicBezTo>
                      <a:pt x="190" y="1743"/>
                      <a:pt x="259" y="1786"/>
                      <a:pt x="338" y="1872"/>
                    </a:cubicBezTo>
                    <a:cubicBezTo>
                      <a:pt x="452" y="385"/>
                      <a:pt x="508" y="201"/>
                      <a:pt x="304" y="6"/>
                    </a:cubicBezTo>
                    <a:cubicBezTo>
                      <a:pt x="284" y="3"/>
                      <a:pt x="265" y="1"/>
                      <a:pt x="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4" name="Google Shape;11864;p47"/>
              <p:cNvSpPr/>
              <p:nvPr/>
            </p:nvSpPr>
            <p:spPr>
              <a:xfrm>
                <a:off x="4664289" y="2851303"/>
                <a:ext cx="83579" cy="107942"/>
              </a:xfrm>
              <a:custGeom>
                <a:avLst/>
                <a:gdLst/>
                <a:ahLst/>
                <a:cxnLst/>
                <a:rect l="l" t="t" r="r" b="b"/>
                <a:pathLst>
                  <a:path w="1259" h="1626" extrusionOk="0">
                    <a:moveTo>
                      <a:pt x="830" y="1"/>
                    </a:moveTo>
                    <a:cubicBezTo>
                      <a:pt x="788" y="29"/>
                      <a:pt x="711" y="55"/>
                      <a:pt x="675" y="110"/>
                    </a:cubicBezTo>
                    <a:cubicBezTo>
                      <a:pt x="400" y="538"/>
                      <a:pt x="173" y="989"/>
                      <a:pt x="0" y="1625"/>
                    </a:cubicBezTo>
                    <a:cubicBezTo>
                      <a:pt x="164" y="1520"/>
                      <a:pt x="235" y="1496"/>
                      <a:pt x="270" y="1446"/>
                    </a:cubicBezTo>
                    <a:cubicBezTo>
                      <a:pt x="902" y="553"/>
                      <a:pt x="1258" y="86"/>
                      <a:pt x="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5" name="Google Shape;11865;p47"/>
              <p:cNvSpPr/>
              <p:nvPr/>
            </p:nvSpPr>
            <p:spPr>
              <a:xfrm>
                <a:off x="4912374" y="2449667"/>
                <a:ext cx="102698" cy="88690"/>
              </a:xfrm>
              <a:custGeom>
                <a:avLst/>
                <a:gdLst/>
                <a:ahLst/>
                <a:cxnLst/>
                <a:rect l="l" t="t" r="r" b="b"/>
                <a:pathLst>
                  <a:path w="1547" h="1336" extrusionOk="0">
                    <a:moveTo>
                      <a:pt x="1396" y="0"/>
                    </a:moveTo>
                    <a:cubicBezTo>
                      <a:pt x="846" y="329"/>
                      <a:pt x="393" y="713"/>
                      <a:pt x="22" y="1192"/>
                    </a:cubicBezTo>
                    <a:cubicBezTo>
                      <a:pt x="0" y="1220"/>
                      <a:pt x="20" y="1281"/>
                      <a:pt x="20" y="1336"/>
                    </a:cubicBezTo>
                    <a:cubicBezTo>
                      <a:pt x="514" y="1081"/>
                      <a:pt x="1152" y="662"/>
                      <a:pt x="1394" y="420"/>
                    </a:cubicBezTo>
                    <a:cubicBezTo>
                      <a:pt x="1457" y="359"/>
                      <a:pt x="1495" y="273"/>
                      <a:pt x="1546" y="197"/>
                    </a:cubicBezTo>
                    <a:cubicBezTo>
                      <a:pt x="1505" y="144"/>
                      <a:pt x="1473" y="103"/>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6" name="Google Shape;11866;p47"/>
              <p:cNvSpPr/>
              <p:nvPr/>
            </p:nvSpPr>
            <p:spPr>
              <a:xfrm>
                <a:off x="5281083" y="2924925"/>
                <a:ext cx="74218" cy="117302"/>
              </a:xfrm>
              <a:custGeom>
                <a:avLst/>
                <a:gdLst/>
                <a:ahLst/>
                <a:cxnLst/>
                <a:rect l="l" t="t" r="r" b="b"/>
                <a:pathLst>
                  <a:path w="1118" h="1767" extrusionOk="0">
                    <a:moveTo>
                      <a:pt x="933" y="1"/>
                    </a:moveTo>
                    <a:cubicBezTo>
                      <a:pt x="654" y="325"/>
                      <a:pt x="288" y="1013"/>
                      <a:pt x="0" y="1767"/>
                    </a:cubicBezTo>
                    <a:cubicBezTo>
                      <a:pt x="344" y="1550"/>
                      <a:pt x="417" y="1479"/>
                      <a:pt x="750" y="927"/>
                    </a:cubicBezTo>
                    <a:cubicBezTo>
                      <a:pt x="905" y="671"/>
                      <a:pt x="1115" y="429"/>
                      <a:pt x="1118" y="78"/>
                    </a:cubicBezTo>
                    <a:cubicBezTo>
                      <a:pt x="1046" y="49"/>
                      <a:pt x="986" y="23"/>
                      <a:pt x="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7" name="Google Shape;11867;p47"/>
              <p:cNvSpPr/>
              <p:nvPr/>
            </p:nvSpPr>
            <p:spPr>
              <a:xfrm>
                <a:off x="4582634" y="2207026"/>
                <a:ext cx="34255" cy="150495"/>
              </a:xfrm>
              <a:custGeom>
                <a:avLst/>
                <a:gdLst/>
                <a:ahLst/>
                <a:cxnLst/>
                <a:rect l="l" t="t" r="r" b="b"/>
                <a:pathLst>
                  <a:path w="516" h="2267" extrusionOk="0">
                    <a:moveTo>
                      <a:pt x="357" y="0"/>
                    </a:moveTo>
                    <a:cubicBezTo>
                      <a:pt x="184" y="128"/>
                      <a:pt x="178" y="312"/>
                      <a:pt x="161" y="491"/>
                    </a:cubicBezTo>
                    <a:cubicBezTo>
                      <a:pt x="53" y="1632"/>
                      <a:pt x="0" y="1883"/>
                      <a:pt x="112" y="2267"/>
                    </a:cubicBezTo>
                    <a:cubicBezTo>
                      <a:pt x="184" y="2110"/>
                      <a:pt x="243" y="2034"/>
                      <a:pt x="253" y="1951"/>
                    </a:cubicBezTo>
                    <a:cubicBezTo>
                      <a:pt x="338" y="1328"/>
                      <a:pt x="496" y="713"/>
                      <a:pt x="516" y="80"/>
                    </a:cubicBezTo>
                    <a:cubicBezTo>
                      <a:pt x="449" y="46"/>
                      <a:pt x="404" y="22"/>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8" name="Google Shape;11868;p47"/>
              <p:cNvSpPr/>
              <p:nvPr/>
            </p:nvSpPr>
            <p:spPr>
              <a:xfrm>
                <a:off x="3552919" y="2190363"/>
                <a:ext cx="27019" cy="138413"/>
              </a:xfrm>
              <a:custGeom>
                <a:avLst/>
                <a:gdLst/>
                <a:ahLst/>
                <a:cxnLst/>
                <a:rect l="l" t="t" r="r" b="b"/>
                <a:pathLst>
                  <a:path w="407" h="2085" extrusionOk="0">
                    <a:moveTo>
                      <a:pt x="144" y="0"/>
                    </a:moveTo>
                    <a:cubicBezTo>
                      <a:pt x="7" y="117"/>
                      <a:pt x="1" y="266"/>
                      <a:pt x="8" y="411"/>
                    </a:cubicBezTo>
                    <a:cubicBezTo>
                      <a:pt x="76" y="1611"/>
                      <a:pt x="102" y="1777"/>
                      <a:pt x="272" y="2084"/>
                    </a:cubicBezTo>
                    <a:cubicBezTo>
                      <a:pt x="347" y="1440"/>
                      <a:pt x="407" y="879"/>
                      <a:pt x="369" y="312"/>
                    </a:cubicBezTo>
                    <a:cubicBezTo>
                      <a:pt x="363" y="225"/>
                      <a:pt x="323" y="134"/>
                      <a:pt x="278" y="58"/>
                    </a:cubicBezTo>
                    <a:cubicBezTo>
                      <a:pt x="258" y="23"/>
                      <a:pt x="188" y="17"/>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9" name="Google Shape;11869;p47"/>
              <p:cNvSpPr/>
              <p:nvPr/>
            </p:nvSpPr>
            <p:spPr>
              <a:xfrm>
                <a:off x="3438403" y="2584165"/>
                <a:ext cx="33126" cy="127526"/>
              </a:xfrm>
              <a:custGeom>
                <a:avLst/>
                <a:gdLst/>
                <a:ahLst/>
                <a:cxnLst/>
                <a:rect l="l" t="t" r="r" b="b"/>
                <a:pathLst>
                  <a:path w="499" h="1921" extrusionOk="0">
                    <a:moveTo>
                      <a:pt x="210" y="0"/>
                    </a:moveTo>
                    <a:cubicBezTo>
                      <a:pt x="167" y="0"/>
                      <a:pt x="125" y="25"/>
                      <a:pt x="85" y="69"/>
                    </a:cubicBezTo>
                    <a:cubicBezTo>
                      <a:pt x="0" y="482"/>
                      <a:pt x="6" y="1313"/>
                      <a:pt x="98" y="1907"/>
                    </a:cubicBezTo>
                    <a:cubicBezTo>
                      <a:pt x="131" y="1910"/>
                      <a:pt x="164" y="1915"/>
                      <a:pt x="222" y="1921"/>
                    </a:cubicBezTo>
                    <a:cubicBezTo>
                      <a:pt x="282" y="1572"/>
                      <a:pt x="499" y="357"/>
                      <a:pt x="318" y="50"/>
                    </a:cubicBezTo>
                    <a:cubicBezTo>
                      <a:pt x="281" y="16"/>
                      <a:pt x="24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0" name="Google Shape;11870;p47"/>
              <p:cNvSpPr/>
              <p:nvPr/>
            </p:nvSpPr>
            <p:spPr>
              <a:xfrm>
                <a:off x="2187754" y="2939663"/>
                <a:ext cx="59149" cy="92873"/>
              </a:xfrm>
              <a:custGeom>
                <a:avLst/>
                <a:gdLst/>
                <a:ahLst/>
                <a:cxnLst/>
                <a:rect l="l" t="t" r="r" b="b"/>
                <a:pathLst>
                  <a:path w="891" h="1399" extrusionOk="0">
                    <a:moveTo>
                      <a:pt x="245" y="0"/>
                    </a:moveTo>
                    <a:cubicBezTo>
                      <a:pt x="188" y="0"/>
                      <a:pt x="114" y="34"/>
                      <a:pt x="0" y="104"/>
                    </a:cubicBezTo>
                    <a:cubicBezTo>
                      <a:pt x="197" y="731"/>
                      <a:pt x="539" y="1242"/>
                      <a:pt x="863" y="1398"/>
                    </a:cubicBezTo>
                    <a:cubicBezTo>
                      <a:pt x="870" y="1343"/>
                      <a:pt x="891" y="1286"/>
                      <a:pt x="880" y="1239"/>
                    </a:cubicBezTo>
                    <a:cubicBezTo>
                      <a:pt x="790" y="833"/>
                      <a:pt x="627" y="372"/>
                      <a:pt x="351" y="55"/>
                    </a:cubicBezTo>
                    <a:cubicBezTo>
                      <a:pt x="319" y="19"/>
                      <a:pt x="287"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1" name="Google Shape;11871;p47"/>
              <p:cNvSpPr/>
              <p:nvPr/>
            </p:nvSpPr>
            <p:spPr>
              <a:xfrm>
                <a:off x="2586801" y="2498593"/>
                <a:ext cx="53705" cy="112456"/>
              </a:xfrm>
              <a:custGeom>
                <a:avLst/>
                <a:gdLst/>
                <a:ahLst/>
                <a:cxnLst/>
                <a:rect l="l" t="t" r="r" b="b"/>
                <a:pathLst>
                  <a:path w="809" h="1694" extrusionOk="0">
                    <a:moveTo>
                      <a:pt x="143" y="0"/>
                    </a:moveTo>
                    <a:cubicBezTo>
                      <a:pt x="105" y="43"/>
                      <a:pt x="62" y="96"/>
                      <a:pt x="0" y="168"/>
                    </a:cubicBezTo>
                    <a:cubicBezTo>
                      <a:pt x="186" y="701"/>
                      <a:pt x="365" y="1232"/>
                      <a:pt x="713" y="1687"/>
                    </a:cubicBezTo>
                    <a:cubicBezTo>
                      <a:pt x="716" y="1692"/>
                      <a:pt x="724" y="1694"/>
                      <a:pt x="733" y="1694"/>
                    </a:cubicBezTo>
                    <a:cubicBezTo>
                      <a:pt x="754" y="1694"/>
                      <a:pt x="786" y="1686"/>
                      <a:pt x="808" y="1684"/>
                    </a:cubicBezTo>
                    <a:cubicBezTo>
                      <a:pt x="766" y="1240"/>
                      <a:pt x="569" y="462"/>
                      <a:pt x="415" y="179"/>
                    </a:cubicBezTo>
                    <a:cubicBezTo>
                      <a:pt x="383" y="119"/>
                      <a:pt x="322" y="71"/>
                      <a:pt x="266" y="26"/>
                    </a:cubicBezTo>
                    <a:cubicBezTo>
                      <a:pt x="243" y="6"/>
                      <a:pt x="200" y="12"/>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2" name="Google Shape;11872;p47"/>
              <p:cNvSpPr/>
              <p:nvPr/>
            </p:nvSpPr>
            <p:spPr>
              <a:xfrm>
                <a:off x="2597224" y="2291535"/>
                <a:ext cx="57954" cy="117966"/>
              </a:xfrm>
              <a:custGeom>
                <a:avLst/>
                <a:gdLst/>
                <a:ahLst/>
                <a:cxnLst/>
                <a:rect l="l" t="t" r="r" b="b"/>
                <a:pathLst>
                  <a:path w="873" h="1777" extrusionOk="0">
                    <a:moveTo>
                      <a:pt x="114" y="1"/>
                    </a:moveTo>
                    <a:cubicBezTo>
                      <a:pt x="81" y="38"/>
                      <a:pt x="36" y="88"/>
                      <a:pt x="1" y="129"/>
                    </a:cubicBezTo>
                    <a:cubicBezTo>
                      <a:pt x="177" y="630"/>
                      <a:pt x="513" y="1277"/>
                      <a:pt x="872" y="1776"/>
                    </a:cubicBezTo>
                    <a:cubicBezTo>
                      <a:pt x="857" y="1159"/>
                      <a:pt x="663" y="715"/>
                      <a:pt x="448" y="280"/>
                    </a:cubicBezTo>
                    <a:cubicBezTo>
                      <a:pt x="383" y="150"/>
                      <a:pt x="312" y="2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3" name="Google Shape;11873;p47"/>
              <p:cNvSpPr/>
              <p:nvPr/>
            </p:nvSpPr>
            <p:spPr>
              <a:xfrm>
                <a:off x="2257128" y="2875932"/>
                <a:ext cx="60742" cy="111660"/>
              </a:xfrm>
              <a:custGeom>
                <a:avLst/>
                <a:gdLst/>
                <a:ahLst/>
                <a:cxnLst/>
                <a:rect l="l" t="t" r="r" b="b"/>
                <a:pathLst>
                  <a:path w="915" h="1682" extrusionOk="0">
                    <a:moveTo>
                      <a:pt x="262" y="1"/>
                    </a:moveTo>
                    <a:lnTo>
                      <a:pt x="262" y="1"/>
                    </a:lnTo>
                    <a:cubicBezTo>
                      <a:pt x="0" y="179"/>
                      <a:pt x="113" y="337"/>
                      <a:pt x="714" y="1543"/>
                    </a:cubicBezTo>
                    <a:cubicBezTo>
                      <a:pt x="743" y="1600"/>
                      <a:pt x="813" y="1635"/>
                      <a:pt x="866" y="1682"/>
                    </a:cubicBezTo>
                    <a:cubicBezTo>
                      <a:pt x="890" y="1649"/>
                      <a:pt x="914" y="1632"/>
                      <a:pt x="911" y="1621"/>
                    </a:cubicBezTo>
                    <a:cubicBezTo>
                      <a:pt x="569" y="207"/>
                      <a:pt x="588" y="59"/>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4" name="Google Shape;11874;p47"/>
              <p:cNvSpPr/>
              <p:nvPr/>
            </p:nvSpPr>
            <p:spPr>
              <a:xfrm>
                <a:off x="4074183" y="3110009"/>
                <a:ext cx="44810" cy="104224"/>
              </a:xfrm>
              <a:custGeom>
                <a:avLst/>
                <a:gdLst/>
                <a:ahLst/>
                <a:cxnLst/>
                <a:rect l="l" t="t" r="r" b="b"/>
                <a:pathLst>
                  <a:path w="675" h="1570" extrusionOk="0">
                    <a:moveTo>
                      <a:pt x="473" y="0"/>
                    </a:moveTo>
                    <a:cubicBezTo>
                      <a:pt x="292" y="44"/>
                      <a:pt x="247" y="163"/>
                      <a:pt x="217" y="292"/>
                    </a:cubicBezTo>
                    <a:cubicBezTo>
                      <a:pt x="123" y="712"/>
                      <a:pt x="0" y="1132"/>
                      <a:pt x="132" y="1570"/>
                    </a:cubicBezTo>
                    <a:cubicBezTo>
                      <a:pt x="180" y="1561"/>
                      <a:pt x="201" y="1563"/>
                      <a:pt x="208" y="1554"/>
                    </a:cubicBezTo>
                    <a:cubicBezTo>
                      <a:pt x="463" y="1187"/>
                      <a:pt x="566" y="764"/>
                      <a:pt x="649" y="334"/>
                    </a:cubicBezTo>
                    <a:cubicBezTo>
                      <a:pt x="674" y="202"/>
                      <a:pt x="622" y="83"/>
                      <a:pt x="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5" name="Google Shape;11875;p47"/>
              <p:cNvSpPr/>
              <p:nvPr/>
            </p:nvSpPr>
            <p:spPr>
              <a:xfrm>
                <a:off x="4845590" y="2707046"/>
                <a:ext cx="106017" cy="107013"/>
              </a:xfrm>
              <a:custGeom>
                <a:avLst/>
                <a:gdLst/>
                <a:ahLst/>
                <a:cxnLst/>
                <a:rect l="l" t="t" r="r" b="b"/>
                <a:pathLst>
                  <a:path w="1597" h="1612" extrusionOk="0">
                    <a:moveTo>
                      <a:pt x="1485" y="0"/>
                    </a:moveTo>
                    <a:cubicBezTo>
                      <a:pt x="1481" y="0"/>
                      <a:pt x="1478" y="1"/>
                      <a:pt x="1475" y="2"/>
                    </a:cubicBezTo>
                    <a:cubicBezTo>
                      <a:pt x="1410" y="28"/>
                      <a:pt x="1331" y="45"/>
                      <a:pt x="1288" y="93"/>
                    </a:cubicBezTo>
                    <a:cubicBezTo>
                      <a:pt x="1" y="1539"/>
                      <a:pt x="199" y="1350"/>
                      <a:pt x="63" y="1593"/>
                    </a:cubicBezTo>
                    <a:cubicBezTo>
                      <a:pt x="117" y="1598"/>
                      <a:pt x="157" y="1612"/>
                      <a:pt x="182" y="1612"/>
                    </a:cubicBezTo>
                    <a:cubicBezTo>
                      <a:pt x="188" y="1612"/>
                      <a:pt x="194" y="1611"/>
                      <a:pt x="198" y="1608"/>
                    </a:cubicBezTo>
                    <a:cubicBezTo>
                      <a:pt x="698" y="1186"/>
                      <a:pt x="1145" y="713"/>
                      <a:pt x="1550" y="202"/>
                    </a:cubicBezTo>
                    <a:cubicBezTo>
                      <a:pt x="1596" y="142"/>
                      <a:pt x="1594" y="68"/>
                      <a:pt x="1527" y="10"/>
                    </a:cubicBezTo>
                    <a:cubicBezTo>
                      <a:pt x="1514" y="7"/>
                      <a:pt x="1498"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6" name="Google Shape;11876;p47"/>
              <p:cNvSpPr/>
              <p:nvPr/>
            </p:nvSpPr>
            <p:spPr>
              <a:xfrm>
                <a:off x="2340641" y="2115877"/>
                <a:ext cx="50187" cy="114647"/>
              </a:xfrm>
              <a:custGeom>
                <a:avLst/>
                <a:gdLst/>
                <a:ahLst/>
                <a:cxnLst/>
                <a:rect l="l" t="t" r="r" b="b"/>
                <a:pathLst>
                  <a:path w="756" h="1727" extrusionOk="0">
                    <a:moveTo>
                      <a:pt x="192" y="1"/>
                    </a:moveTo>
                    <a:cubicBezTo>
                      <a:pt x="137" y="32"/>
                      <a:pt x="81" y="63"/>
                      <a:pt x="1" y="107"/>
                    </a:cubicBezTo>
                    <a:cubicBezTo>
                      <a:pt x="257" y="996"/>
                      <a:pt x="471" y="1468"/>
                      <a:pt x="725" y="1726"/>
                    </a:cubicBezTo>
                    <a:cubicBezTo>
                      <a:pt x="756" y="1455"/>
                      <a:pt x="694" y="1047"/>
                      <a:pt x="528" y="570"/>
                    </a:cubicBezTo>
                    <a:cubicBezTo>
                      <a:pt x="459" y="369"/>
                      <a:pt x="422" y="14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7" name="Google Shape;11877;p47"/>
              <p:cNvSpPr/>
              <p:nvPr/>
            </p:nvSpPr>
            <p:spPr>
              <a:xfrm>
                <a:off x="4868028" y="1847346"/>
                <a:ext cx="38371" cy="139674"/>
              </a:xfrm>
              <a:custGeom>
                <a:avLst/>
                <a:gdLst/>
                <a:ahLst/>
                <a:cxnLst/>
                <a:rect l="l" t="t" r="r" b="b"/>
                <a:pathLst>
                  <a:path w="578" h="2104" extrusionOk="0">
                    <a:moveTo>
                      <a:pt x="350" y="0"/>
                    </a:moveTo>
                    <a:lnTo>
                      <a:pt x="350" y="0"/>
                    </a:lnTo>
                    <a:cubicBezTo>
                      <a:pt x="212" y="113"/>
                      <a:pt x="174" y="253"/>
                      <a:pt x="152" y="397"/>
                    </a:cubicBezTo>
                    <a:cubicBezTo>
                      <a:pt x="77" y="915"/>
                      <a:pt x="7" y="1436"/>
                      <a:pt x="20" y="1962"/>
                    </a:cubicBezTo>
                    <a:cubicBezTo>
                      <a:pt x="21" y="2014"/>
                      <a:pt x="1" y="2104"/>
                      <a:pt x="100" y="2104"/>
                    </a:cubicBezTo>
                    <a:cubicBezTo>
                      <a:pt x="103" y="2104"/>
                      <a:pt x="106" y="2103"/>
                      <a:pt x="109" y="2103"/>
                    </a:cubicBezTo>
                    <a:cubicBezTo>
                      <a:pt x="252" y="1876"/>
                      <a:pt x="248" y="1620"/>
                      <a:pt x="295" y="1373"/>
                    </a:cubicBezTo>
                    <a:cubicBezTo>
                      <a:pt x="517" y="198"/>
                      <a:pt x="578" y="131"/>
                      <a:pt x="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8" name="Google Shape;11878;p47"/>
              <p:cNvSpPr/>
              <p:nvPr/>
            </p:nvSpPr>
            <p:spPr>
              <a:xfrm>
                <a:off x="4764532" y="2119064"/>
                <a:ext cx="39765" cy="126463"/>
              </a:xfrm>
              <a:custGeom>
                <a:avLst/>
                <a:gdLst/>
                <a:ahLst/>
                <a:cxnLst/>
                <a:rect l="l" t="t" r="r" b="b"/>
                <a:pathLst>
                  <a:path w="599" h="1905" extrusionOk="0">
                    <a:moveTo>
                      <a:pt x="323" y="1"/>
                    </a:moveTo>
                    <a:cubicBezTo>
                      <a:pt x="272" y="47"/>
                      <a:pt x="207" y="79"/>
                      <a:pt x="201" y="121"/>
                    </a:cubicBezTo>
                    <a:cubicBezTo>
                      <a:pt x="100" y="700"/>
                      <a:pt x="46" y="1283"/>
                      <a:pt x="0" y="1905"/>
                    </a:cubicBezTo>
                    <a:cubicBezTo>
                      <a:pt x="221" y="1777"/>
                      <a:pt x="238" y="1580"/>
                      <a:pt x="278" y="1415"/>
                    </a:cubicBezTo>
                    <a:cubicBezTo>
                      <a:pt x="383" y="983"/>
                      <a:pt x="599" y="567"/>
                      <a:pt x="520" y="86"/>
                    </a:cubicBezTo>
                    <a:cubicBezTo>
                      <a:pt x="451" y="55"/>
                      <a:pt x="387" y="28"/>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9" name="Google Shape;11879;p47"/>
              <p:cNvSpPr/>
              <p:nvPr/>
            </p:nvSpPr>
            <p:spPr>
              <a:xfrm>
                <a:off x="2924839" y="2721518"/>
                <a:ext cx="56626" cy="133367"/>
              </a:xfrm>
              <a:custGeom>
                <a:avLst/>
                <a:gdLst/>
                <a:ahLst/>
                <a:cxnLst/>
                <a:rect l="l" t="t" r="r" b="b"/>
                <a:pathLst>
                  <a:path w="853" h="2009" extrusionOk="0">
                    <a:moveTo>
                      <a:pt x="183" y="1"/>
                    </a:moveTo>
                    <a:cubicBezTo>
                      <a:pt x="31" y="73"/>
                      <a:pt x="1" y="158"/>
                      <a:pt x="26" y="251"/>
                    </a:cubicBezTo>
                    <a:cubicBezTo>
                      <a:pt x="187" y="827"/>
                      <a:pt x="373" y="1394"/>
                      <a:pt x="664" y="1920"/>
                    </a:cubicBezTo>
                    <a:cubicBezTo>
                      <a:pt x="685" y="1959"/>
                      <a:pt x="716" y="2008"/>
                      <a:pt x="777" y="2008"/>
                    </a:cubicBezTo>
                    <a:cubicBezTo>
                      <a:pt x="798" y="2008"/>
                      <a:pt x="823" y="2002"/>
                      <a:pt x="852" y="1988"/>
                    </a:cubicBezTo>
                    <a:cubicBezTo>
                      <a:pt x="712" y="1379"/>
                      <a:pt x="507" y="785"/>
                      <a:pt x="314" y="187"/>
                    </a:cubicBezTo>
                    <a:cubicBezTo>
                      <a:pt x="293" y="125"/>
                      <a:pt x="235" y="73"/>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0" name="Google Shape;11880;p47"/>
              <p:cNvSpPr/>
              <p:nvPr/>
            </p:nvSpPr>
            <p:spPr>
              <a:xfrm>
                <a:off x="4973184" y="3061016"/>
                <a:ext cx="86832" cy="108606"/>
              </a:xfrm>
              <a:custGeom>
                <a:avLst/>
                <a:gdLst/>
                <a:ahLst/>
                <a:cxnLst/>
                <a:rect l="l" t="t" r="r" b="b"/>
                <a:pathLst>
                  <a:path w="1308" h="1636" extrusionOk="0">
                    <a:moveTo>
                      <a:pt x="1088" y="1"/>
                    </a:moveTo>
                    <a:cubicBezTo>
                      <a:pt x="675" y="510"/>
                      <a:pt x="259" y="966"/>
                      <a:pt x="11" y="1541"/>
                    </a:cubicBezTo>
                    <a:cubicBezTo>
                      <a:pt x="1" y="1563"/>
                      <a:pt x="35" y="1604"/>
                      <a:pt x="48" y="1636"/>
                    </a:cubicBezTo>
                    <a:cubicBezTo>
                      <a:pt x="271" y="1454"/>
                      <a:pt x="1071" y="583"/>
                      <a:pt x="1215" y="350"/>
                    </a:cubicBezTo>
                    <a:cubicBezTo>
                      <a:pt x="1259" y="278"/>
                      <a:pt x="1276" y="191"/>
                      <a:pt x="1307" y="104"/>
                    </a:cubicBezTo>
                    <a:cubicBezTo>
                      <a:pt x="1236" y="70"/>
                      <a:pt x="1189" y="48"/>
                      <a:pt x="1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1" name="Google Shape;11881;p47"/>
              <p:cNvSpPr/>
              <p:nvPr/>
            </p:nvSpPr>
            <p:spPr>
              <a:xfrm>
                <a:off x="3825035" y="1707669"/>
                <a:ext cx="26687" cy="144387"/>
              </a:xfrm>
              <a:custGeom>
                <a:avLst/>
                <a:gdLst/>
                <a:ahLst/>
                <a:cxnLst/>
                <a:rect l="l" t="t" r="r" b="b"/>
                <a:pathLst>
                  <a:path w="402" h="2175" extrusionOk="0">
                    <a:moveTo>
                      <a:pt x="82" y="37"/>
                    </a:moveTo>
                    <a:cubicBezTo>
                      <a:pt x="43" y="334"/>
                      <a:pt x="0" y="0"/>
                      <a:pt x="169" y="1928"/>
                    </a:cubicBezTo>
                    <a:cubicBezTo>
                      <a:pt x="177" y="2015"/>
                      <a:pt x="199" y="2109"/>
                      <a:pt x="362" y="2175"/>
                    </a:cubicBezTo>
                    <a:cubicBezTo>
                      <a:pt x="384" y="1556"/>
                      <a:pt x="401" y="972"/>
                      <a:pt x="352" y="391"/>
                    </a:cubicBezTo>
                    <a:cubicBezTo>
                      <a:pt x="342" y="269"/>
                      <a:pt x="282" y="152"/>
                      <a:pt x="24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2" name="Google Shape;11882;p47"/>
              <p:cNvSpPr/>
              <p:nvPr/>
            </p:nvSpPr>
            <p:spPr>
              <a:xfrm>
                <a:off x="2786955" y="2423776"/>
                <a:ext cx="64194" cy="126198"/>
              </a:xfrm>
              <a:custGeom>
                <a:avLst/>
                <a:gdLst/>
                <a:ahLst/>
                <a:cxnLst/>
                <a:rect l="l" t="t" r="r" b="b"/>
                <a:pathLst>
                  <a:path w="967" h="1901" extrusionOk="0">
                    <a:moveTo>
                      <a:pt x="144" y="0"/>
                    </a:moveTo>
                    <a:cubicBezTo>
                      <a:pt x="0" y="199"/>
                      <a:pt x="144" y="361"/>
                      <a:pt x="202" y="517"/>
                    </a:cubicBezTo>
                    <a:cubicBezTo>
                      <a:pt x="574" y="1520"/>
                      <a:pt x="689" y="1725"/>
                      <a:pt x="933" y="1900"/>
                    </a:cubicBezTo>
                    <a:cubicBezTo>
                      <a:pt x="941" y="1867"/>
                      <a:pt x="967" y="1828"/>
                      <a:pt x="959" y="1800"/>
                    </a:cubicBezTo>
                    <a:cubicBezTo>
                      <a:pt x="435" y="184"/>
                      <a:pt x="466" y="278"/>
                      <a:pt x="288" y="41"/>
                    </a:cubicBezTo>
                    <a:cubicBezTo>
                      <a:pt x="265" y="9"/>
                      <a:pt x="193" y="13"/>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3" name="Google Shape;11883;p47"/>
              <p:cNvSpPr/>
              <p:nvPr/>
            </p:nvSpPr>
            <p:spPr>
              <a:xfrm>
                <a:off x="4164202" y="1503266"/>
                <a:ext cx="54436" cy="100241"/>
              </a:xfrm>
              <a:custGeom>
                <a:avLst/>
                <a:gdLst/>
                <a:ahLst/>
                <a:cxnLst/>
                <a:rect l="l" t="t" r="r" b="b"/>
                <a:pathLst>
                  <a:path w="820" h="1510" extrusionOk="0">
                    <a:moveTo>
                      <a:pt x="619" y="0"/>
                    </a:moveTo>
                    <a:cubicBezTo>
                      <a:pt x="355" y="235"/>
                      <a:pt x="296" y="294"/>
                      <a:pt x="224" y="583"/>
                    </a:cubicBezTo>
                    <a:cubicBezTo>
                      <a:pt x="153" y="871"/>
                      <a:pt x="1" y="1158"/>
                      <a:pt x="127" y="1509"/>
                    </a:cubicBezTo>
                    <a:cubicBezTo>
                      <a:pt x="420" y="1239"/>
                      <a:pt x="663" y="616"/>
                      <a:pt x="802" y="257"/>
                    </a:cubicBezTo>
                    <a:cubicBezTo>
                      <a:pt x="819" y="213"/>
                      <a:pt x="797" y="154"/>
                      <a:pt x="791" y="79"/>
                    </a:cubicBezTo>
                    <a:cubicBezTo>
                      <a:pt x="733" y="53"/>
                      <a:pt x="672" y="25"/>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4" name="Google Shape;11884;p47"/>
              <p:cNvSpPr/>
              <p:nvPr/>
            </p:nvSpPr>
            <p:spPr>
              <a:xfrm>
                <a:off x="2638516" y="2442696"/>
                <a:ext cx="54037" cy="124870"/>
              </a:xfrm>
              <a:custGeom>
                <a:avLst/>
                <a:gdLst/>
                <a:ahLst/>
                <a:cxnLst/>
                <a:rect l="l" t="t" r="r" b="b"/>
                <a:pathLst>
                  <a:path w="814" h="1881" extrusionOk="0">
                    <a:moveTo>
                      <a:pt x="208" y="57"/>
                    </a:moveTo>
                    <a:cubicBezTo>
                      <a:pt x="49" y="88"/>
                      <a:pt x="0" y="193"/>
                      <a:pt x="29" y="303"/>
                    </a:cubicBezTo>
                    <a:cubicBezTo>
                      <a:pt x="163" y="835"/>
                      <a:pt x="338" y="1355"/>
                      <a:pt x="646" y="1816"/>
                    </a:cubicBezTo>
                    <a:cubicBezTo>
                      <a:pt x="664" y="1844"/>
                      <a:pt x="721" y="1846"/>
                      <a:pt x="814" y="1881"/>
                    </a:cubicBezTo>
                    <a:cubicBezTo>
                      <a:pt x="348" y="0"/>
                      <a:pt x="307" y="170"/>
                      <a:pt x="208"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5" name="Google Shape;11885;p47"/>
              <p:cNvSpPr/>
              <p:nvPr/>
            </p:nvSpPr>
            <p:spPr>
              <a:xfrm>
                <a:off x="3886376" y="3277834"/>
                <a:ext cx="41889" cy="101370"/>
              </a:xfrm>
              <a:custGeom>
                <a:avLst/>
                <a:gdLst/>
                <a:ahLst/>
                <a:cxnLst/>
                <a:rect l="l" t="t" r="r" b="b"/>
                <a:pathLst>
                  <a:path w="631" h="1527" extrusionOk="0">
                    <a:moveTo>
                      <a:pt x="280" y="1"/>
                    </a:moveTo>
                    <a:cubicBezTo>
                      <a:pt x="240" y="55"/>
                      <a:pt x="161" y="145"/>
                      <a:pt x="146" y="268"/>
                    </a:cubicBezTo>
                    <a:cubicBezTo>
                      <a:pt x="0" y="1447"/>
                      <a:pt x="27" y="1330"/>
                      <a:pt x="27" y="1526"/>
                    </a:cubicBezTo>
                    <a:cubicBezTo>
                      <a:pt x="296" y="1299"/>
                      <a:pt x="332" y="1232"/>
                      <a:pt x="485" y="757"/>
                    </a:cubicBezTo>
                    <a:cubicBezTo>
                      <a:pt x="562" y="513"/>
                      <a:pt x="631" y="272"/>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6" name="Google Shape;11886;p47"/>
              <p:cNvSpPr/>
              <p:nvPr/>
            </p:nvSpPr>
            <p:spPr>
              <a:xfrm>
                <a:off x="5104230" y="2640593"/>
                <a:ext cx="95727" cy="94931"/>
              </a:xfrm>
              <a:custGeom>
                <a:avLst/>
                <a:gdLst/>
                <a:ahLst/>
                <a:cxnLst/>
                <a:rect l="l" t="t" r="r" b="b"/>
                <a:pathLst>
                  <a:path w="1442" h="1430" extrusionOk="0">
                    <a:moveTo>
                      <a:pt x="1225" y="1"/>
                    </a:moveTo>
                    <a:cubicBezTo>
                      <a:pt x="1197" y="1"/>
                      <a:pt x="1173" y="12"/>
                      <a:pt x="1145" y="33"/>
                    </a:cubicBezTo>
                    <a:cubicBezTo>
                      <a:pt x="695" y="378"/>
                      <a:pt x="300" y="771"/>
                      <a:pt x="20" y="1270"/>
                    </a:cubicBezTo>
                    <a:cubicBezTo>
                      <a:pt x="0" y="1307"/>
                      <a:pt x="18" y="1366"/>
                      <a:pt x="18" y="1429"/>
                    </a:cubicBezTo>
                    <a:cubicBezTo>
                      <a:pt x="474" y="1121"/>
                      <a:pt x="1154" y="496"/>
                      <a:pt x="1442" y="113"/>
                    </a:cubicBezTo>
                    <a:cubicBezTo>
                      <a:pt x="1333" y="35"/>
                      <a:pt x="1273" y="1"/>
                      <a:pt x="1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7" name="Google Shape;11887;p47"/>
              <p:cNvSpPr/>
              <p:nvPr/>
            </p:nvSpPr>
            <p:spPr>
              <a:xfrm>
                <a:off x="4272279" y="2632029"/>
                <a:ext cx="45872" cy="126530"/>
              </a:xfrm>
              <a:custGeom>
                <a:avLst/>
                <a:gdLst/>
                <a:ahLst/>
                <a:cxnLst/>
                <a:rect l="l" t="t" r="r" b="b"/>
                <a:pathLst>
                  <a:path w="691" h="1906" extrusionOk="0">
                    <a:moveTo>
                      <a:pt x="399" y="20"/>
                    </a:moveTo>
                    <a:lnTo>
                      <a:pt x="399" y="20"/>
                    </a:lnTo>
                    <a:cubicBezTo>
                      <a:pt x="339" y="94"/>
                      <a:pt x="255" y="152"/>
                      <a:pt x="237" y="226"/>
                    </a:cubicBezTo>
                    <a:cubicBezTo>
                      <a:pt x="111" y="716"/>
                      <a:pt x="4" y="1211"/>
                      <a:pt x="1" y="1721"/>
                    </a:cubicBezTo>
                    <a:cubicBezTo>
                      <a:pt x="1" y="1768"/>
                      <a:pt x="27" y="1816"/>
                      <a:pt x="54" y="1906"/>
                    </a:cubicBezTo>
                    <a:cubicBezTo>
                      <a:pt x="115" y="1820"/>
                      <a:pt x="173" y="1771"/>
                      <a:pt x="191" y="1709"/>
                    </a:cubicBezTo>
                    <a:cubicBezTo>
                      <a:pt x="691" y="1"/>
                      <a:pt x="596" y="181"/>
                      <a:pt x="399"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8" name="Google Shape;11888;p47"/>
              <p:cNvSpPr/>
              <p:nvPr/>
            </p:nvSpPr>
            <p:spPr>
              <a:xfrm>
                <a:off x="2633205" y="2675247"/>
                <a:ext cx="44412" cy="129982"/>
              </a:xfrm>
              <a:custGeom>
                <a:avLst/>
                <a:gdLst/>
                <a:ahLst/>
                <a:cxnLst/>
                <a:rect l="l" t="t" r="r" b="b"/>
                <a:pathLst>
                  <a:path w="669" h="1958" extrusionOk="0">
                    <a:moveTo>
                      <a:pt x="248" y="0"/>
                    </a:moveTo>
                    <a:cubicBezTo>
                      <a:pt x="168" y="11"/>
                      <a:pt x="105" y="19"/>
                      <a:pt x="1" y="32"/>
                    </a:cubicBezTo>
                    <a:cubicBezTo>
                      <a:pt x="94" y="642"/>
                      <a:pt x="285" y="1153"/>
                      <a:pt x="443" y="1670"/>
                    </a:cubicBezTo>
                    <a:cubicBezTo>
                      <a:pt x="474" y="1768"/>
                      <a:pt x="493" y="1883"/>
                      <a:pt x="635" y="1958"/>
                    </a:cubicBezTo>
                    <a:cubicBezTo>
                      <a:pt x="644" y="1844"/>
                      <a:pt x="668" y="1743"/>
                      <a:pt x="656" y="1647"/>
                    </a:cubicBezTo>
                    <a:cubicBezTo>
                      <a:pt x="578" y="1091"/>
                      <a:pt x="465" y="546"/>
                      <a:pt x="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9" name="Google Shape;11889;p47"/>
              <p:cNvSpPr/>
              <p:nvPr/>
            </p:nvSpPr>
            <p:spPr>
              <a:xfrm>
                <a:off x="4247849" y="2883500"/>
                <a:ext cx="41026" cy="104424"/>
              </a:xfrm>
              <a:custGeom>
                <a:avLst/>
                <a:gdLst/>
                <a:ahLst/>
                <a:cxnLst/>
                <a:rect l="l" t="t" r="r" b="b"/>
                <a:pathLst>
                  <a:path w="618" h="1573" extrusionOk="0">
                    <a:moveTo>
                      <a:pt x="335" y="1"/>
                    </a:moveTo>
                    <a:cubicBezTo>
                      <a:pt x="60" y="292"/>
                      <a:pt x="165" y="686"/>
                      <a:pt x="73" y="1026"/>
                    </a:cubicBezTo>
                    <a:cubicBezTo>
                      <a:pt x="1" y="1286"/>
                      <a:pt x="32" y="1333"/>
                      <a:pt x="110" y="1572"/>
                    </a:cubicBezTo>
                    <a:cubicBezTo>
                      <a:pt x="225" y="1530"/>
                      <a:pt x="256" y="1422"/>
                      <a:pt x="298" y="1323"/>
                    </a:cubicBezTo>
                    <a:cubicBezTo>
                      <a:pt x="445" y="989"/>
                      <a:pt x="545" y="642"/>
                      <a:pt x="596" y="281"/>
                    </a:cubicBezTo>
                    <a:cubicBezTo>
                      <a:pt x="617" y="128"/>
                      <a:pt x="560" y="75"/>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0" name="Google Shape;11890;p47"/>
              <p:cNvSpPr/>
              <p:nvPr/>
            </p:nvSpPr>
            <p:spPr>
              <a:xfrm>
                <a:off x="4302617" y="3029483"/>
                <a:ext cx="56228" cy="115045"/>
              </a:xfrm>
              <a:custGeom>
                <a:avLst/>
                <a:gdLst/>
                <a:ahLst/>
                <a:cxnLst/>
                <a:rect l="l" t="t" r="r" b="b"/>
                <a:pathLst>
                  <a:path w="847" h="1733" extrusionOk="0">
                    <a:moveTo>
                      <a:pt x="476" y="0"/>
                    </a:moveTo>
                    <a:cubicBezTo>
                      <a:pt x="472" y="0"/>
                      <a:pt x="469" y="0"/>
                      <a:pt x="465" y="0"/>
                    </a:cubicBezTo>
                    <a:cubicBezTo>
                      <a:pt x="412" y="82"/>
                      <a:pt x="325" y="178"/>
                      <a:pt x="285" y="290"/>
                    </a:cubicBezTo>
                    <a:cubicBezTo>
                      <a:pt x="123" y="731"/>
                      <a:pt x="29" y="1187"/>
                      <a:pt x="1" y="1732"/>
                    </a:cubicBezTo>
                    <a:cubicBezTo>
                      <a:pt x="105" y="1644"/>
                      <a:pt x="176" y="1612"/>
                      <a:pt x="197" y="1560"/>
                    </a:cubicBezTo>
                    <a:cubicBezTo>
                      <a:pt x="628" y="461"/>
                      <a:pt x="846"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1" name="Google Shape;11891;p47"/>
              <p:cNvSpPr/>
              <p:nvPr/>
            </p:nvSpPr>
            <p:spPr>
              <a:xfrm>
                <a:off x="4070332" y="2110832"/>
                <a:ext cx="47465" cy="137882"/>
              </a:xfrm>
              <a:custGeom>
                <a:avLst/>
                <a:gdLst/>
                <a:ahLst/>
                <a:cxnLst/>
                <a:rect l="l" t="t" r="r" b="b"/>
                <a:pathLst>
                  <a:path w="715" h="2077" extrusionOk="0">
                    <a:moveTo>
                      <a:pt x="516" y="0"/>
                    </a:moveTo>
                    <a:cubicBezTo>
                      <a:pt x="241" y="184"/>
                      <a:pt x="262" y="473"/>
                      <a:pt x="228" y="709"/>
                    </a:cubicBezTo>
                    <a:cubicBezTo>
                      <a:pt x="169" y="1125"/>
                      <a:pt x="1" y="1539"/>
                      <a:pt x="127" y="2077"/>
                    </a:cubicBezTo>
                    <a:cubicBezTo>
                      <a:pt x="267" y="1713"/>
                      <a:pt x="714" y="477"/>
                      <a:pt x="626" y="97"/>
                    </a:cubicBezTo>
                    <a:cubicBezTo>
                      <a:pt x="619" y="69"/>
                      <a:pt x="576" y="5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2" name="Google Shape;11892;p47"/>
              <p:cNvSpPr/>
              <p:nvPr/>
            </p:nvSpPr>
            <p:spPr>
              <a:xfrm>
                <a:off x="3112115" y="2495473"/>
                <a:ext cx="32263" cy="113784"/>
              </a:xfrm>
              <a:custGeom>
                <a:avLst/>
                <a:gdLst/>
                <a:ahLst/>
                <a:cxnLst/>
                <a:rect l="l" t="t" r="r" b="b"/>
                <a:pathLst>
                  <a:path w="486" h="1714" extrusionOk="0">
                    <a:moveTo>
                      <a:pt x="258" y="0"/>
                    </a:moveTo>
                    <a:cubicBezTo>
                      <a:pt x="187" y="41"/>
                      <a:pt x="42" y="59"/>
                      <a:pt x="28" y="296"/>
                    </a:cubicBezTo>
                    <a:cubicBezTo>
                      <a:pt x="0" y="739"/>
                      <a:pt x="89" y="1166"/>
                      <a:pt x="208" y="1588"/>
                    </a:cubicBezTo>
                    <a:cubicBezTo>
                      <a:pt x="220" y="1633"/>
                      <a:pt x="269" y="1670"/>
                      <a:pt x="304" y="1713"/>
                    </a:cubicBezTo>
                    <a:cubicBezTo>
                      <a:pt x="331" y="1673"/>
                      <a:pt x="364" y="1646"/>
                      <a:pt x="365" y="1616"/>
                    </a:cubicBezTo>
                    <a:cubicBezTo>
                      <a:pt x="447" y="347"/>
                      <a:pt x="485" y="199"/>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3" name="Google Shape;11893;p47"/>
              <p:cNvSpPr/>
              <p:nvPr/>
            </p:nvSpPr>
            <p:spPr>
              <a:xfrm>
                <a:off x="4363958" y="2493946"/>
                <a:ext cx="44810" cy="120356"/>
              </a:xfrm>
              <a:custGeom>
                <a:avLst/>
                <a:gdLst/>
                <a:ahLst/>
                <a:cxnLst/>
                <a:rect l="l" t="t" r="r" b="b"/>
                <a:pathLst>
                  <a:path w="675" h="1813" extrusionOk="0">
                    <a:moveTo>
                      <a:pt x="429" y="0"/>
                    </a:moveTo>
                    <a:cubicBezTo>
                      <a:pt x="378" y="111"/>
                      <a:pt x="325" y="189"/>
                      <a:pt x="308" y="274"/>
                    </a:cubicBezTo>
                    <a:cubicBezTo>
                      <a:pt x="1" y="1813"/>
                      <a:pt x="57" y="1610"/>
                      <a:pt x="99" y="1712"/>
                    </a:cubicBezTo>
                    <a:cubicBezTo>
                      <a:pt x="270" y="1669"/>
                      <a:pt x="297" y="1508"/>
                      <a:pt x="349" y="1381"/>
                    </a:cubicBezTo>
                    <a:cubicBezTo>
                      <a:pt x="510" y="978"/>
                      <a:pt x="671" y="573"/>
                      <a:pt x="675" y="101"/>
                    </a:cubicBezTo>
                    <a:cubicBezTo>
                      <a:pt x="595" y="68"/>
                      <a:pt x="522" y="37"/>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4" name="Google Shape;11894;p47"/>
              <p:cNvSpPr/>
              <p:nvPr/>
            </p:nvSpPr>
            <p:spPr>
              <a:xfrm>
                <a:off x="2437432" y="3355173"/>
                <a:ext cx="63398" cy="90947"/>
              </a:xfrm>
              <a:custGeom>
                <a:avLst/>
                <a:gdLst/>
                <a:ahLst/>
                <a:cxnLst/>
                <a:rect l="l" t="t" r="r" b="b"/>
                <a:pathLst>
                  <a:path w="955" h="1370" extrusionOk="0">
                    <a:moveTo>
                      <a:pt x="384" y="1"/>
                    </a:moveTo>
                    <a:cubicBezTo>
                      <a:pt x="349" y="1"/>
                      <a:pt x="310" y="10"/>
                      <a:pt x="266" y="27"/>
                    </a:cubicBezTo>
                    <a:cubicBezTo>
                      <a:pt x="1" y="241"/>
                      <a:pt x="199" y="444"/>
                      <a:pt x="802" y="1320"/>
                    </a:cubicBezTo>
                    <a:cubicBezTo>
                      <a:pt x="819" y="1346"/>
                      <a:pt x="866" y="1350"/>
                      <a:pt x="912" y="1369"/>
                    </a:cubicBezTo>
                    <a:cubicBezTo>
                      <a:pt x="924" y="1319"/>
                      <a:pt x="954" y="1266"/>
                      <a:pt x="944" y="1224"/>
                    </a:cubicBezTo>
                    <a:cubicBezTo>
                      <a:pt x="716" y="398"/>
                      <a:pt x="623"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5" name="Google Shape;11895;p47"/>
              <p:cNvSpPr/>
              <p:nvPr/>
            </p:nvSpPr>
            <p:spPr>
              <a:xfrm>
                <a:off x="4592592" y="1686027"/>
                <a:ext cx="23235" cy="127127"/>
              </a:xfrm>
              <a:custGeom>
                <a:avLst/>
                <a:gdLst/>
                <a:ahLst/>
                <a:cxnLst/>
                <a:rect l="l" t="t" r="r" b="b"/>
                <a:pathLst>
                  <a:path w="350" h="1915" extrusionOk="0">
                    <a:moveTo>
                      <a:pt x="182" y="20"/>
                    </a:moveTo>
                    <a:cubicBezTo>
                      <a:pt x="0" y="113"/>
                      <a:pt x="23" y="0"/>
                      <a:pt x="20" y="1834"/>
                    </a:cubicBezTo>
                    <a:cubicBezTo>
                      <a:pt x="20" y="1854"/>
                      <a:pt x="59" y="1872"/>
                      <a:pt x="102" y="1915"/>
                    </a:cubicBezTo>
                    <a:cubicBezTo>
                      <a:pt x="341" y="1411"/>
                      <a:pt x="348" y="888"/>
                      <a:pt x="350" y="364"/>
                    </a:cubicBezTo>
                    <a:cubicBezTo>
                      <a:pt x="350" y="238"/>
                      <a:pt x="350" y="105"/>
                      <a:pt x="182"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6" name="Google Shape;11896;p47"/>
              <p:cNvSpPr/>
              <p:nvPr/>
            </p:nvSpPr>
            <p:spPr>
              <a:xfrm>
                <a:off x="3057147" y="2515987"/>
                <a:ext cx="32197" cy="116638"/>
              </a:xfrm>
              <a:custGeom>
                <a:avLst/>
                <a:gdLst/>
                <a:ahLst/>
                <a:cxnLst/>
                <a:rect l="l" t="t" r="r" b="b"/>
                <a:pathLst>
                  <a:path w="485" h="1757" extrusionOk="0">
                    <a:moveTo>
                      <a:pt x="254" y="1"/>
                    </a:moveTo>
                    <a:cubicBezTo>
                      <a:pt x="191" y="101"/>
                      <a:pt x="111" y="171"/>
                      <a:pt x="102" y="247"/>
                    </a:cubicBezTo>
                    <a:cubicBezTo>
                      <a:pt x="50" y="750"/>
                      <a:pt x="0" y="1256"/>
                      <a:pt x="230" y="1730"/>
                    </a:cubicBezTo>
                    <a:cubicBezTo>
                      <a:pt x="277" y="1738"/>
                      <a:pt x="309" y="1743"/>
                      <a:pt x="385" y="1756"/>
                    </a:cubicBezTo>
                    <a:cubicBezTo>
                      <a:pt x="292" y="1225"/>
                      <a:pt x="447" y="721"/>
                      <a:pt x="485" y="131"/>
                    </a:cubicBezTo>
                    <a:cubicBezTo>
                      <a:pt x="412" y="90"/>
                      <a:pt x="341" y="50"/>
                      <a:pt x="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7" name="Google Shape;11897;p47"/>
              <p:cNvSpPr/>
              <p:nvPr/>
            </p:nvSpPr>
            <p:spPr>
              <a:xfrm>
                <a:off x="3296203" y="1762305"/>
                <a:ext cx="33724" cy="108008"/>
              </a:xfrm>
              <a:custGeom>
                <a:avLst/>
                <a:gdLst/>
                <a:ahLst/>
                <a:cxnLst/>
                <a:rect l="l" t="t" r="r" b="b"/>
                <a:pathLst>
                  <a:path w="508" h="1627" extrusionOk="0">
                    <a:moveTo>
                      <a:pt x="220" y="47"/>
                    </a:moveTo>
                    <a:cubicBezTo>
                      <a:pt x="190" y="47"/>
                      <a:pt x="179" y="65"/>
                      <a:pt x="104" y="102"/>
                    </a:cubicBezTo>
                    <a:cubicBezTo>
                      <a:pt x="24" y="388"/>
                      <a:pt x="47" y="0"/>
                      <a:pt x="0" y="1627"/>
                    </a:cubicBezTo>
                    <a:cubicBezTo>
                      <a:pt x="392" y="1168"/>
                      <a:pt x="507" y="604"/>
                      <a:pt x="362" y="77"/>
                    </a:cubicBezTo>
                    <a:cubicBezTo>
                      <a:pt x="277" y="57"/>
                      <a:pt x="243" y="47"/>
                      <a:pt x="220"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8" name="Google Shape;11898;p47"/>
              <p:cNvSpPr/>
              <p:nvPr/>
            </p:nvSpPr>
            <p:spPr>
              <a:xfrm>
                <a:off x="4144087" y="2113355"/>
                <a:ext cx="48727" cy="110199"/>
              </a:xfrm>
              <a:custGeom>
                <a:avLst/>
                <a:gdLst/>
                <a:ahLst/>
                <a:cxnLst/>
                <a:rect l="l" t="t" r="r" b="b"/>
                <a:pathLst>
                  <a:path w="734" h="1660" extrusionOk="0">
                    <a:moveTo>
                      <a:pt x="482" y="0"/>
                    </a:moveTo>
                    <a:cubicBezTo>
                      <a:pt x="123" y="542"/>
                      <a:pt x="44" y="1086"/>
                      <a:pt x="1" y="1644"/>
                    </a:cubicBezTo>
                    <a:cubicBezTo>
                      <a:pt x="50" y="1649"/>
                      <a:pt x="84" y="1653"/>
                      <a:pt x="143" y="1659"/>
                    </a:cubicBezTo>
                    <a:cubicBezTo>
                      <a:pt x="336" y="1181"/>
                      <a:pt x="532" y="696"/>
                      <a:pt x="733" y="201"/>
                    </a:cubicBezTo>
                    <a:cubicBezTo>
                      <a:pt x="658" y="140"/>
                      <a:pt x="605" y="97"/>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9" name="Google Shape;11899;p47"/>
              <p:cNvSpPr/>
              <p:nvPr/>
            </p:nvSpPr>
            <p:spPr>
              <a:xfrm>
                <a:off x="2220217" y="2601890"/>
                <a:ext cx="61473" cy="132969"/>
              </a:xfrm>
              <a:custGeom>
                <a:avLst/>
                <a:gdLst/>
                <a:ahLst/>
                <a:cxnLst/>
                <a:rect l="l" t="t" r="r" b="b"/>
                <a:pathLst>
                  <a:path w="926" h="2003" extrusionOk="0">
                    <a:moveTo>
                      <a:pt x="238" y="64"/>
                    </a:moveTo>
                    <a:cubicBezTo>
                      <a:pt x="222" y="64"/>
                      <a:pt x="204" y="66"/>
                      <a:pt x="185" y="69"/>
                    </a:cubicBezTo>
                    <a:cubicBezTo>
                      <a:pt x="156" y="381"/>
                      <a:pt x="0" y="1"/>
                      <a:pt x="783" y="1918"/>
                    </a:cubicBezTo>
                    <a:cubicBezTo>
                      <a:pt x="796" y="1949"/>
                      <a:pt x="855" y="1961"/>
                      <a:pt x="925" y="2003"/>
                    </a:cubicBezTo>
                    <a:cubicBezTo>
                      <a:pt x="925" y="1685"/>
                      <a:pt x="520" y="506"/>
                      <a:pt x="419" y="204"/>
                    </a:cubicBezTo>
                    <a:cubicBezTo>
                      <a:pt x="394" y="126"/>
                      <a:pt x="347" y="64"/>
                      <a:pt x="238" y="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0" name="Google Shape;11900;p47"/>
              <p:cNvSpPr/>
              <p:nvPr/>
            </p:nvSpPr>
            <p:spPr>
              <a:xfrm>
                <a:off x="4034948" y="3468826"/>
                <a:ext cx="59481" cy="110797"/>
              </a:xfrm>
              <a:custGeom>
                <a:avLst/>
                <a:gdLst/>
                <a:ahLst/>
                <a:cxnLst/>
                <a:rect l="l" t="t" r="r" b="b"/>
                <a:pathLst>
                  <a:path w="896" h="1669" extrusionOk="0">
                    <a:moveTo>
                      <a:pt x="519" y="0"/>
                    </a:moveTo>
                    <a:cubicBezTo>
                      <a:pt x="512" y="0"/>
                      <a:pt x="504" y="1"/>
                      <a:pt x="497" y="2"/>
                    </a:cubicBezTo>
                    <a:cubicBezTo>
                      <a:pt x="336" y="84"/>
                      <a:pt x="304" y="246"/>
                      <a:pt x="251" y="400"/>
                    </a:cubicBezTo>
                    <a:cubicBezTo>
                      <a:pt x="69" y="931"/>
                      <a:pt x="0" y="1289"/>
                      <a:pt x="17" y="1669"/>
                    </a:cubicBezTo>
                    <a:cubicBezTo>
                      <a:pt x="66" y="1643"/>
                      <a:pt x="134" y="1629"/>
                      <a:pt x="149" y="1594"/>
                    </a:cubicBezTo>
                    <a:cubicBezTo>
                      <a:pt x="330" y="1174"/>
                      <a:pt x="895"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1" name="Google Shape;11901;p47"/>
              <p:cNvSpPr/>
              <p:nvPr/>
            </p:nvSpPr>
            <p:spPr>
              <a:xfrm>
                <a:off x="4004544" y="2601027"/>
                <a:ext cx="39698" cy="111925"/>
              </a:xfrm>
              <a:custGeom>
                <a:avLst/>
                <a:gdLst/>
                <a:ahLst/>
                <a:cxnLst/>
                <a:rect l="l" t="t" r="r" b="b"/>
                <a:pathLst>
                  <a:path w="598" h="1686" extrusionOk="0">
                    <a:moveTo>
                      <a:pt x="424" y="1"/>
                    </a:moveTo>
                    <a:cubicBezTo>
                      <a:pt x="323" y="1"/>
                      <a:pt x="255" y="59"/>
                      <a:pt x="226" y="143"/>
                    </a:cubicBezTo>
                    <a:cubicBezTo>
                      <a:pt x="66" y="629"/>
                      <a:pt x="1" y="1124"/>
                      <a:pt x="104" y="1685"/>
                    </a:cubicBezTo>
                    <a:cubicBezTo>
                      <a:pt x="254" y="1501"/>
                      <a:pt x="297" y="1325"/>
                      <a:pt x="347" y="1157"/>
                    </a:cubicBezTo>
                    <a:cubicBezTo>
                      <a:pt x="433" y="863"/>
                      <a:pt x="507" y="564"/>
                      <a:pt x="573" y="264"/>
                    </a:cubicBezTo>
                    <a:cubicBezTo>
                      <a:pt x="597" y="152"/>
                      <a:pt x="557" y="49"/>
                      <a:pt x="437" y="1"/>
                    </a:cubicBezTo>
                    <a:cubicBezTo>
                      <a:pt x="432" y="1"/>
                      <a:pt x="428" y="1"/>
                      <a:pt x="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2" name="Google Shape;11902;p47"/>
              <p:cNvSpPr/>
              <p:nvPr/>
            </p:nvSpPr>
            <p:spPr>
              <a:xfrm>
                <a:off x="4908125" y="2560266"/>
                <a:ext cx="86300" cy="79928"/>
              </a:xfrm>
              <a:custGeom>
                <a:avLst/>
                <a:gdLst/>
                <a:ahLst/>
                <a:cxnLst/>
                <a:rect l="l" t="t" r="r" b="b"/>
                <a:pathLst>
                  <a:path w="1300" h="1204" extrusionOk="0">
                    <a:moveTo>
                      <a:pt x="1208" y="0"/>
                    </a:moveTo>
                    <a:cubicBezTo>
                      <a:pt x="1113" y="25"/>
                      <a:pt x="1056" y="26"/>
                      <a:pt x="1012" y="54"/>
                    </a:cubicBezTo>
                    <a:cubicBezTo>
                      <a:pt x="601" y="306"/>
                      <a:pt x="265" y="633"/>
                      <a:pt x="21" y="1051"/>
                    </a:cubicBezTo>
                    <a:cubicBezTo>
                      <a:pt x="1" y="1085"/>
                      <a:pt x="22" y="1145"/>
                      <a:pt x="24" y="1204"/>
                    </a:cubicBezTo>
                    <a:cubicBezTo>
                      <a:pt x="529" y="901"/>
                      <a:pt x="1083" y="451"/>
                      <a:pt x="1300" y="167"/>
                    </a:cubicBezTo>
                    <a:cubicBezTo>
                      <a:pt x="1276" y="123"/>
                      <a:pt x="1251" y="78"/>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3" name="Google Shape;11903;p47"/>
              <p:cNvSpPr/>
              <p:nvPr/>
            </p:nvSpPr>
            <p:spPr>
              <a:xfrm>
                <a:off x="4896176" y="2961172"/>
                <a:ext cx="68908" cy="92142"/>
              </a:xfrm>
              <a:custGeom>
                <a:avLst/>
                <a:gdLst/>
                <a:ahLst/>
                <a:cxnLst/>
                <a:rect l="l" t="t" r="r" b="b"/>
                <a:pathLst>
                  <a:path w="1038" h="1388" extrusionOk="0">
                    <a:moveTo>
                      <a:pt x="841" y="0"/>
                    </a:moveTo>
                    <a:cubicBezTo>
                      <a:pt x="471" y="305"/>
                      <a:pt x="301" y="705"/>
                      <a:pt x="106" y="1088"/>
                    </a:cubicBezTo>
                    <a:cubicBezTo>
                      <a:pt x="57" y="1184"/>
                      <a:pt x="1" y="1281"/>
                      <a:pt x="85" y="1388"/>
                    </a:cubicBezTo>
                    <a:cubicBezTo>
                      <a:pt x="450" y="1122"/>
                      <a:pt x="871" y="588"/>
                      <a:pt x="1037" y="164"/>
                    </a:cubicBezTo>
                    <a:cubicBezTo>
                      <a:pt x="982" y="116"/>
                      <a:pt x="918" y="64"/>
                      <a:pt x="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4" name="Google Shape;11904;p47"/>
              <p:cNvSpPr/>
              <p:nvPr/>
            </p:nvSpPr>
            <p:spPr>
              <a:xfrm>
                <a:off x="4145017" y="3486020"/>
                <a:ext cx="57755" cy="110664"/>
              </a:xfrm>
              <a:custGeom>
                <a:avLst/>
                <a:gdLst/>
                <a:ahLst/>
                <a:cxnLst/>
                <a:rect l="l" t="t" r="r" b="b"/>
                <a:pathLst>
                  <a:path w="870" h="1667" extrusionOk="0">
                    <a:moveTo>
                      <a:pt x="647" y="1"/>
                    </a:moveTo>
                    <a:cubicBezTo>
                      <a:pt x="549" y="59"/>
                      <a:pt x="507" y="70"/>
                      <a:pt x="490" y="96"/>
                    </a:cubicBezTo>
                    <a:cubicBezTo>
                      <a:pt x="431" y="188"/>
                      <a:pt x="365" y="278"/>
                      <a:pt x="328" y="379"/>
                    </a:cubicBezTo>
                    <a:cubicBezTo>
                      <a:pt x="29" y="1176"/>
                      <a:pt x="3" y="1352"/>
                      <a:pt x="1" y="1667"/>
                    </a:cubicBezTo>
                    <a:cubicBezTo>
                      <a:pt x="81" y="1623"/>
                      <a:pt x="145" y="1611"/>
                      <a:pt x="162" y="1577"/>
                    </a:cubicBezTo>
                    <a:cubicBezTo>
                      <a:pt x="869" y="142"/>
                      <a:pt x="773" y="313"/>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5" name="Google Shape;11905;p47"/>
              <p:cNvSpPr/>
              <p:nvPr/>
            </p:nvSpPr>
            <p:spPr>
              <a:xfrm>
                <a:off x="5006841" y="3145327"/>
                <a:ext cx="74086" cy="99046"/>
              </a:xfrm>
              <a:custGeom>
                <a:avLst/>
                <a:gdLst/>
                <a:ahLst/>
                <a:cxnLst/>
                <a:rect l="l" t="t" r="r" b="b"/>
                <a:pathLst>
                  <a:path w="1116" h="1492" extrusionOk="0">
                    <a:moveTo>
                      <a:pt x="917" y="12"/>
                    </a:moveTo>
                    <a:cubicBezTo>
                      <a:pt x="527" y="334"/>
                      <a:pt x="316" y="797"/>
                      <a:pt x="74" y="1240"/>
                    </a:cubicBezTo>
                    <a:cubicBezTo>
                      <a:pt x="30" y="1319"/>
                      <a:pt x="1" y="1407"/>
                      <a:pt x="69" y="1492"/>
                    </a:cubicBezTo>
                    <a:cubicBezTo>
                      <a:pt x="463" y="1195"/>
                      <a:pt x="906" y="611"/>
                      <a:pt x="1115" y="87"/>
                    </a:cubicBezTo>
                    <a:cubicBezTo>
                      <a:pt x="955" y="0"/>
                      <a:pt x="1011" y="24"/>
                      <a:pt x="917"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6" name="Google Shape;11906;p47"/>
              <p:cNvSpPr/>
              <p:nvPr/>
            </p:nvSpPr>
            <p:spPr>
              <a:xfrm>
                <a:off x="2186227" y="2395097"/>
                <a:ext cx="38968" cy="136554"/>
              </a:xfrm>
              <a:custGeom>
                <a:avLst/>
                <a:gdLst/>
                <a:ahLst/>
                <a:cxnLst/>
                <a:rect l="l" t="t" r="r" b="b"/>
                <a:pathLst>
                  <a:path w="587" h="2057" extrusionOk="0">
                    <a:moveTo>
                      <a:pt x="107" y="125"/>
                    </a:moveTo>
                    <a:cubicBezTo>
                      <a:pt x="48" y="280"/>
                      <a:pt x="1" y="344"/>
                      <a:pt x="4" y="406"/>
                    </a:cubicBezTo>
                    <a:cubicBezTo>
                      <a:pt x="23" y="957"/>
                      <a:pt x="159" y="1482"/>
                      <a:pt x="426" y="1966"/>
                    </a:cubicBezTo>
                    <a:cubicBezTo>
                      <a:pt x="443" y="1998"/>
                      <a:pt x="499" y="2009"/>
                      <a:pt x="587" y="2057"/>
                    </a:cubicBezTo>
                    <a:cubicBezTo>
                      <a:pt x="239" y="1"/>
                      <a:pt x="345" y="413"/>
                      <a:pt x="107" y="1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7" name="Google Shape;11907;p47"/>
              <p:cNvSpPr/>
              <p:nvPr/>
            </p:nvSpPr>
            <p:spPr>
              <a:xfrm>
                <a:off x="4255284" y="1354429"/>
                <a:ext cx="58485" cy="94134"/>
              </a:xfrm>
              <a:custGeom>
                <a:avLst/>
                <a:gdLst/>
                <a:ahLst/>
                <a:cxnLst/>
                <a:rect l="l" t="t" r="r" b="b"/>
                <a:pathLst>
                  <a:path w="881" h="1418" extrusionOk="0">
                    <a:moveTo>
                      <a:pt x="705" y="0"/>
                    </a:moveTo>
                    <a:cubicBezTo>
                      <a:pt x="280" y="424"/>
                      <a:pt x="21" y="966"/>
                      <a:pt x="0" y="1417"/>
                    </a:cubicBezTo>
                    <a:cubicBezTo>
                      <a:pt x="389" y="1142"/>
                      <a:pt x="714" y="672"/>
                      <a:pt x="881" y="128"/>
                    </a:cubicBezTo>
                    <a:cubicBezTo>
                      <a:pt x="834" y="95"/>
                      <a:pt x="781" y="57"/>
                      <a:pt x="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8" name="Google Shape;11908;p47"/>
              <p:cNvSpPr/>
              <p:nvPr/>
            </p:nvSpPr>
            <p:spPr>
              <a:xfrm>
                <a:off x="4347096" y="2670002"/>
                <a:ext cx="42287" cy="110863"/>
              </a:xfrm>
              <a:custGeom>
                <a:avLst/>
                <a:gdLst/>
                <a:ahLst/>
                <a:cxnLst/>
                <a:rect l="l" t="t" r="r" b="b"/>
                <a:pathLst>
                  <a:path w="637" h="1670" extrusionOk="0">
                    <a:moveTo>
                      <a:pt x="401" y="1"/>
                    </a:moveTo>
                    <a:cubicBezTo>
                      <a:pt x="104" y="473"/>
                      <a:pt x="1" y="1082"/>
                      <a:pt x="149" y="1670"/>
                    </a:cubicBezTo>
                    <a:cubicBezTo>
                      <a:pt x="333" y="1146"/>
                      <a:pt x="543" y="643"/>
                      <a:pt x="636" y="123"/>
                    </a:cubicBezTo>
                    <a:cubicBezTo>
                      <a:pt x="540" y="1"/>
                      <a:pt x="607" y="22"/>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9" name="Google Shape;11909;p47"/>
              <p:cNvSpPr/>
              <p:nvPr/>
            </p:nvSpPr>
            <p:spPr>
              <a:xfrm>
                <a:off x="3677592" y="3146920"/>
                <a:ext cx="50585" cy="141201"/>
              </a:xfrm>
              <a:custGeom>
                <a:avLst/>
                <a:gdLst/>
                <a:ahLst/>
                <a:cxnLst/>
                <a:rect l="l" t="t" r="r" b="b"/>
                <a:pathLst>
                  <a:path w="762" h="2127" extrusionOk="0">
                    <a:moveTo>
                      <a:pt x="472" y="71"/>
                    </a:moveTo>
                    <a:lnTo>
                      <a:pt x="472" y="71"/>
                    </a:lnTo>
                    <a:cubicBezTo>
                      <a:pt x="190" y="476"/>
                      <a:pt x="218" y="948"/>
                      <a:pt x="115" y="1379"/>
                    </a:cubicBezTo>
                    <a:cubicBezTo>
                      <a:pt x="57" y="1619"/>
                      <a:pt x="0" y="1863"/>
                      <a:pt x="95" y="2127"/>
                    </a:cubicBezTo>
                    <a:cubicBezTo>
                      <a:pt x="138" y="2079"/>
                      <a:pt x="172" y="2056"/>
                      <a:pt x="181" y="2027"/>
                    </a:cubicBezTo>
                    <a:cubicBezTo>
                      <a:pt x="762" y="0"/>
                      <a:pt x="692" y="226"/>
                      <a:pt x="472" y="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0" name="Google Shape;11910;p47"/>
              <p:cNvSpPr/>
              <p:nvPr/>
            </p:nvSpPr>
            <p:spPr>
              <a:xfrm>
                <a:off x="4993033" y="2793480"/>
                <a:ext cx="81919" cy="83380"/>
              </a:xfrm>
              <a:custGeom>
                <a:avLst/>
                <a:gdLst/>
                <a:ahLst/>
                <a:cxnLst/>
                <a:rect l="l" t="t" r="r" b="b"/>
                <a:pathLst>
                  <a:path w="1234" h="1256" extrusionOk="0">
                    <a:moveTo>
                      <a:pt x="1064" y="1"/>
                    </a:moveTo>
                    <a:cubicBezTo>
                      <a:pt x="1021" y="1"/>
                      <a:pt x="977" y="19"/>
                      <a:pt x="934" y="49"/>
                    </a:cubicBezTo>
                    <a:cubicBezTo>
                      <a:pt x="657" y="246"/>
                      <a:pt x="257" y="749"/>
                      <a:pt x="1" y="1256"/>
                    </a:cubicBezTo>
                    <a:cubicBezTo>
                      <a:pt x="516" y="944"/>
                      <a:pt x="888" y="664"/>
                      <a:pt x="1182" y="289"/>
                    </a:cubicBezTo>
                    <a:cubicBezTo>
                      <a:pt x="1221" y="239"/>
                      <a:pt x="1220" y="159"/>
                      <a:pt x="1234" y="108"/>
                    </a:cubicBezTo>
                    <a:cubicBezTo>
                      <a:pt x="1178" y="32"/>
                      <a:pt x="1121" y="1"/>
                      <a:pt x="1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1" name="Google Shape;11911;p47"/>
              <p:cNvSpPr/>
              <p:nvPr/>
            </p:nvSpPr>
            <p:spPr>
              <a:xfrm>
                <a:off x="4437248" y="2291402"/>
                <a:ext cx="34056" cy="139475"/>
              </a:xfrm>
              <a:custGeom>
                <a:avLst/>
                <a:gdLst/>
                <a:ahLst/>
                <a:cxnLst/>
                <a:rect l="l" t="t" r="r" b="b"/>
                <a:pathLst>
                  <a:path w="513" h="2101" extrusionOk="0">
                    <a:moveTo>
                      <a:pt x="468" y="1"/>
                    </a:moveTo>
                    <a:cubicBezTo>
                      <a:pt x="391" y="19"/>
                      <a:pt x="342" y="31"/>
                      <a:pt x="300" y="40"/>
                    </a:cubicBezTo>
                    <a:cubicBezTo>
                      <a:pt x="93" y="674"/>
                      <a:pt x="0" y="1529"/>
                      <a:pt x="88" y="2101"/>
                    </a:cubicBezTo>
                    <a:cubicBezTo>
                      <a:pt x="287" y="1576"/>
                      <a:pt x="500" y="678"/>
                      <a:pt x="509" y="326"/>
                    </a:cubicBezTo>
                    <a:cubicBezTo>
                      <a:pt x="513" y="222"/>
                      <a:pt x="483" y="117"/>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2" name="Google Shape;11912;p47"/>
              <p:cNvSpPr/>
              <p:nvPr/>
            </p:nvSpPr>
            <p:spPr>
              <a:xfrm>
                <a:off x="3327471" y="3393943"/>
                <a:ext cx="37308" cy="116904"/>
              </a:xfrm>
              <a:custGeom>
                <a:avLst/>
                <a:gdLst/>
                <a:ahLst/>
                <a:cxnLst/>
                <a:rect l="l" t="t" r="r" b="b"/>
                <a:pathLst>
                  <a:path w="562" h="1761" extrusionOk="0">
                    <a:moveTo>
                      <a:pt x="245" y="0"/>
                    </a:moveTo>
                    <a:cubicBezTo>
                      <a:pt x="218" y="0"/>
                      <a:pt x="186" y="7"/>
                      <a:pt x="149" y="23"/>
                    </a:cubicBezTo>
                    <a:cubicBezTo>
                      <a:pt x="0" y="165"/>
                      <a:pt x="55" y="355"/>
                      <a:pt x="67" y="529"/>
                    </a:cubicBezTo>
                    <a:cubicBezTo>
                      <a:pt x="93" y="907"/>
                      <a:pt x="100" y="1293"/>
                      <a:pt x="287" y="1639"/>
                    </a:cubicBezTo>
                    <a:cubicBezTo>
                      <a:pt x="306" y="1677"/>
                      <a:pt x="373" y="1691"/>
                      <a:pt x="493" y="1760"/>
                    </a:cubicBezTo>
                    <a:cubicBezTo>
                      <a:pt x="299" y="969"/>
                      <a:pt x="561"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3" name="Google Shape;11913;p47"/>
              <p:cNvSpPr/>
              <p:nvPr/>
            </p:nvSpPr>
            <p:spPr>
              <a:xfrm>
                <a:off x="2515834" y="2409769"/>
                <a:ext cx="55365" cy="117568"/>
              </a:xfrm>
              <a:custGeom>
                <a:avLst/>
                <a:gdLst/>
                <a:ahLst/>
                <a:cxnLst/>
                <a:rect l="l" t="t" r="r" b="b"/>
                <a:pathLst>
                  <a:path w="834" h="1771" extrusionOk="0">
                    <a:moveTo>
                      <a:pt x="262" y="1"/>
                    </a:moveTo>
                    <a:cubicBezTo>
                      <a:pt x="228" y="7"/>
                      <a:pt x="170" y="6"/>
                      <a:pt x="166" y="22"/>
                    </a:cubicBezTo>
                    <a:cubicBezTo>
                      <a:pt x="87" y="260"/>
                      <a:pt x="1" y="45"/>
                      <a:pt x="676" y="1674"/>
                    </a:cubicBezTo>
                    <a:cubicBezTo>
                      <a:pt x="694" y="1718"/>
                      <a:pt x="726" y="1771"/>
                      <a:pt x="784" y="1771"/>
                    </a:cubicBezTo>
                    <a:cubicBezTo>
                      <a:pt x="798" y="1771"/>
                      <a:pt x="815" y="1767"/>
                      <a:pt x="833" y="1759"/>
                    </a:cubicBezTo>
                    <a:cubicBezTo>
                      <a:pt x="665" y="777"/>
                      <a:pt x="504" y="279"/>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4" name="Google Shape;11914;p47"/>
              <p:cNvSpPr/>
              <p:nvPr/>
            </p:nvSpPr>
            <p:spPr>
              <a:xfrm>
                <a:off x="3927403" y="2988921"/>
                <a:ext cx="37574" cy="98582"/>
              </a:xfrm>
              <a:custGeom>
                <a:avLst/>
                <a:gdLst/>
                <a:ahLst/>
                <a:cxnLst/>
                <a:rect l="l" t="t" r="r" b="b"/>
                <a:pathLst>
                  <a:path w="566" h="1485" extrusionOk="0">
                    <a:moveTo>
                      <a:pt x="300" y="33"/>
                    </a:moveTo>
                    <a:cubicBezTo>
                      <a:pt x="159" y="247"/>
                      <a:pt x="166" y="0"/>
                      <a:pt x="18" y="1331"/>
                    </a:cubicBezTo>
                    <a:cubicBezTo>
                      <a:pt x="12" y="1389"/>
                      <a:pt x="1" y="1480"/>
                      <a:pt x="108" y="1484"/>
                    </a:cubicBezTo>
                    <a:cubicBezTo>
                      <a:pt x="387" y="1071"/>
                      <a:pt x="537" y="697"/>
                      <a:pt x="558" y="340"/>
                    </a:cubicBezTo>
                    <a:cubicBezTo>
                      <a:pt x="565" y="207"/>
                      <a:pt x="528" y="86"/>
                      <a:pt x="300" y="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5" name="Google Shape;11915;p47"/>
              <p:cNvSpPr/>
              <p:nvPr/>
            </p:nvSpPr>
            <p:spPr>
              <a:xfrm>
                <a:off x="5084978" y="2904478"/>
                <a:ext cx="71231" cy="85106"/>
              </a:xfrm>
              <a:custGeom>
                <a:avLst/>
                <a:gdLst/>
                <a:ahLst/>
                <a:cxnLst/>
                <a:rect l="l" t="t" r="r" b="b"/>
                <a:pathLst>
                  <a:path w="1073" h="1282" extrusionOk="0">
                    <a:moveTo>
                      <a:pt x="901" y="1"/>
                    </a:moveTo>
                    <a:cubicBezTo>
                      <a:pt x="514" y="305"/>
                      <a:pt x="143" y="830"/>
                      <a:pt x="1" y="1282"/>
                    </a:cubicBezTo>
                    <a:cubicBezTo>
                      <a:pt x="215" y="1279"/>
                      <a:pt x="324" y="1123"/>
                      <a:pt x="443" y="1006"/>
                    </a:cubicBezTo>
                    <a:cubicBezTo>
                      <a:pt x="698" y="757"/>
                      <a:pt x="964" y="511"/>
                      <a:pt x="1073" y="130"/>
                    </a:cubicBezTo>
                    <a:cubicBezTo>
                      <a:pt x="1000" y="76"/>
                      <a:pt x="949" y="36"/>
                      <a:pt x="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6" name="Google Shape;11916;p47"/>
              <p:cNvSpPr/>
              <p:nvPr/>
            </p:nvSpPr>
            <p:spPr>
              <a:xfrm>
                <a:off x="2464983" y="2451061"/>
                <a:ext cx="57025" cy="114116"/>
              </a:xfrm>
              <a:custGeom>
                <a:avLst/>
                <a:gdLst/>
                <a:ahLst/>
                <a:cxnLst/>
                <a:rect l="l" t="t" r="r" b="b"/>
                <a:pathLst>
                  <a:path w="859" h="1719" extrusionOk="0">
                    <a:moveTo>
                      <a:pt x="149" y="1"/>
                    </a:moveTo>
                    <a:cubicBezTo>
                      <a:pt x="106" y="22"/>
                      <a:pt x="61" y="43"/>
                      <a:pt x="7" y="70"/>
                    </a:cubicBezTo>
                    <a:cubicBezTo>
                      <a:pt x="0" y="359"/>
                      <a:pt x="137" y="600"/>
                      <a:pt x="247" y="843"/>
                    </a:cubicBezTo>
                    <a:cubicBezTo>
                      <a:pt x="379" y="1138"/>
                      <a:pt x="484" y="1454"/>
                      <a:pt x="723" y="1690"/>
                    </a:cubicBezTo>
                    <a:cubicBezTo>
                      <a:pt x="747" y="1713"/>
                      <a:pt x="802" y="1708"/>
                      <a:pt x="858" y="1719"/>
                    </a:cubicBezTo>
                    <a:cubicBezTo>
                      <a:pt x="470" y="430"/>
                      <a:pt x="414" y="289"/>
                      <a:pt x="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7" name="Google Shape;11917;p47"/>
              <p:cNvSpPr/>
              <p:nvPr/>
            </p:nvSpPr>
            <p:spPr>
              <a:xfrm>
                <a:off x="2269077" y="2447011"/>
                <a:ext cx="49988" cy="113186"/>
              </a:xfrm>
              <a:custGeom>
                <a:avLst/>
                <a:gdLst/>
                <a:ahLst/>
                <a:cxnLst/>
                <a:rect l="l" t="t" r="r" b="b"/>
                <a:pathLst>
                  <a:path w="753" h="1705" extrusionOk="0">
                    <a:moveTo>
                      <a:pt x="165" y="78"/>
                    </a:moveTo>
                    <a:cubicBezTo>
                      <a:pt x="106" y="131"/>
                      <a:pt x="66" y="165"/>
                      <a:pt x="1" y="223"/>
                    </a:cubicBezTo>
                    <a:cubicBezTo>
                      <a:pt x="192" y="996"/>
                      <a:pt x="385" y="1395"/>
                      <a:pt x="714" y="1704"/>
                    </a:cubicBezTo>
                    <a:cubicBezTo>
                      <a:pt x="725" y="1647"/>
                      <a:pt x="753" y="1594"/>
                      <a:pt x="742" y="1551"/>
                    </a:cubicBezTo>
                    <a:cubicBezTo>
                      <a:pt x="327" y="0"/>
                      <a:pt x="333" y="205"/>
                      <a:pt x="165" y="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8" name="Google Shape;11918;p47"/>
              <p:cNvSpPr/>
              <p:nvPr/>
            </p:nvSpPr>
            <p:spPr>
              <a:xfrm>
                <a:off x="4840345" y="2904279"/>
                <a:ext cx="66850" cy="93072"/>
              </a:xfrm>
              <a:custGeom>
                <a:avLst/>
                <a:gdLst/>
                <a:ahLst/>
                <a:cxnLst/>
                <a:rect l="l" t="t" r="r" b="b"/>
                <a:pathLst>
                  <a:path w="1007" h="1402" extrusionOk="0">
                    <a:moveTo>
                      <a:pt x="831" y="0"/>
                    </a:moveTo>
                    <a:cubicBezTo>
                      <a:pt x="422" y="329"/>
                      <a:pt x="203" y="745"/>
                      <a:pt x="23" y="1186"/>
                    </a:cubicBezTo>
                    <a:cubicBezTo>
                      <a:pt x="1" y="1239"/>
                      <a:pt x="29" y="1313"/>
                      <a:pt x="36" y="1402"/>
                    </a:cubicBezTo>
                    <a:cubicBezTo>
                      <a:pt x="478" y="1024"/>
                      <a:pt x="823" y="588"/>
                      <a:pt x="1007" y="165"/>
                    </a:cubicBezTo>
                    <a:cubicBezTo>
                      <a:pt x="957" y="118"/>
                      <a:pt x="899" y="64"/>
                      <a:pt x="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9" name="Google Shape;11919;p47"/>
              <p:cNvSpPr/>
              <p:nvPr/>
            </p:nvSpPr>
            <p:spPr>
              <a:xfrm>
                <a:off x="5270859" y="2742828"/>
                <a:ext cx="72758" cy="122082"/>
              </a:xfrm>
              <a:custGeom>
                <a:avLst/>
                <a:gdLst/>
                <a:ahLst/>
                <a:cxnLst/>
                <a:rect l="l" t="t" r="r" b="b"/>
                <a:pathLst>
                  <a:path w="1096" h="1839" extrusionOk="0">
                    <a:moveTo>
                      <a:pt x="964" y="0"/>
                    </a:moveTo>
                    <a:cubicBezTo>
                      <a:pt x="913" y="0"/>
                      <a:pt x="869" y="37"/>
                      <a:pt x="837" y="87"/>
                    </a:cubicBezTo>
                    <a:cubicBezTo>
                      <a:pt x="510" y="589"/>
                      <a:pt x="236" y="1122"/>
                      <a:pt x="11" y="1677"/>
                    </a:cubicBezTo>
                    <a:cubicBezTo>
                      <a:pt x="0" y="1704"/>
                      <a:pt x="22" y="1746"/>
                      <a:pt x="42" y="1838"/>
                    </a:cubicBezTo>
                    <a:cubicBezTo>
                      <a:pt x="401" y="1388"/>
                      <a:pt x="913" y="555"/>
                      <a:pt x="1085" y="144"/>
                    </a:cubicBezTo>
                    <a:cubicBezTo>
                      <a:pt x="1095" y="119"/>
                      <a:pt x="1070" y="77"/>
                      <a:pt x="1061" y="43"/>
                    </a:cubicBezTo>
                    <a:cubicBezTo>
                      <a:pt x="1027" y="13"/>
                      <a:pt x="994" y="0"/>
                      <a:pt x="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0" name="Google Shape;11920;p47"/>
              <p:cNvSpPr/>
              <p:nvPr/>
            </p:nvSpPr>
            <p:spPr>
              <a:xfrm>
                <a:off x="3196890" y="3057764"/>
                <a:ext cx="40428" cy="112921"/>
              </a:xfrm>
              <a:custGeom>
                <a:avLst/>
                <a:gdLst/>
                <a:ahLst/>
                <a:cxnLst/>
                <a:rect l="l" t="t" r="r" b="b"/>
                <a:pathLst>
                  <a:path w="609" h="1701" extrusionOk="0">
                    <a:moveTo>
                      <a:pt x="276" y="0"/>
                    </a:moveTo>
                    <a:cubicBezTo>
                      <a:pt x="249" y="0"/>
                      <a:pt x="219" y="3"/>
                      <a:pt x="186" y="9"/>
                    </a:cubicBezTo>
                    <a:cubicBezTo>
                      <a:pt x="0" y="478"/>
                      <a:pt x="196" y="945"/>
                      <a:pt x="192" y="1405"/>
                    </a:cubicBezTo>
                    <a:cubicBezTo>
                      <a:pt x="190" y="1511"/>
                      <a:pt x="218" y="1653"/>
                      <a:pt x="383" y="1701"/>
                    </a:cubicBezTo>
                    <a:cubicBezTo>
                      <a:pt x="491" y="465"/>
                      <a:pt x="608"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1" name="Google Shape;11921;p47"/>
              <p:cNvSpPr/>
              <p:nvPr/>
            </p:nvSpPr>
            <p:spPr>
              <a:xfrm>
                <a:off x="2988238" y="2992041"/>
                <a:ext cx="38371" cy="119692"/>
              </a:xfrm>
              <a:custGeom>
                <a:avLst/>
                <a:gdLst/>
                <a:ahLst/>
                <a:cxnLst/>
                <a:rect l="l" t="t" r="r" b="b"/>
                <a:pathLst>
                  <a:path w="578" h="1803" extrusionOk="0">
                    <a:moveTo>
                      <a:pt x="155" y="0"/>
                    </a:moveTo>
                    <a:cubicBezTo>
                      <a:pt x="124" y="0"/>
                      <a:pt x="87" y="9"/>
                      <a:pt x="45" y="30"/>
                    </a:cubicBezTo>
                    <a:cubicBezTo>
                      <a:pt x="39" y="115"/>
                      <a:pt x="0" y="228"/>
                      <a:pt x="27" y="321"/>
                    </a:cubicBezTo>
                    <a:cubicBezTo>
                      <a:pt x="168" y="818"/>
                      <a:pt x="243" y="1336"/>
                      <a:pt x="511" y="1803"/>
                    </a:cubicBezTo>
                    <a:cubicBezTo>
                      <a:pt x="578" y="1279"/>
                      <a:pt x="410" y="410"/>
                      <a:pt x="293" y="103"/>
                    </a:cubicBezTo>
                    <a:cubicBezTo>
                      <a:pt x="269" y="43"/>
                      <a:pt x="225" y="0"/>
                      <a:pt x="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2" name="Google Shape;11922;p47"/>
              <p:cNvSpPr/>
              <p:nvPr/>
            </p:nvSpPr>
            <p:spPr>
              <a:xfrm>
                <a:off x="2894435" y="2844996"/>
                <a:ext cx="40760" cy="120688"/>
              </a:xfrm>
              <a:custGeom>
                <a:avLst/>
                <a:gdLst/>
                <a:ahLst/>
                <a:cxnLst/>
                <a:rect l="l" t="t" r="r" b="b"/>
                <a:pathLst>
                  <a:path w="614" h="1818" extrusionOk="0">
                    <a:moveTo>
                      <a:pt x="290" y="27"/>
                    </a:moveTo>
                    <a:cubicBezTo>
                      <a:pt x="221" y="33"/>
                      <a:pt x="187" y="36"/>
                      <a:pt x="120" y="43"/>
                    </a:cubicBezTo>
                    <a:cubicBezTo>
                      <a:pt x="97" y="362"/>
                      <a:pt x="1" y="0"/>
                      <a:pt x="454" y="1782"/>
                    </a:cubicBezTo>
                    <a:cubicBezTo>
                      <a:pt x="459" y="1797"/>
                      <a:pt x="508" y="1800"/>
                      <a:pt x="565" y="1817"/>
                    </a:cubicBezTo>
                    <a:cubicBezTo>
                      <a:pt x="598" y="1189"/>
                      <a:pt x="614" y="580"/>
                      <a:pt x="290" y="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3" name="Google Shape;11923;p47"/>
              <p:cNvSpPr/>
              <p:nvPr/>
            </p:nvSpPr>
            <p:spPr>
              <a:xfrm>
                <a:off x="4757097" y="1613600"/>
                <a:ext cx="29342" cy="116771"/>
              </a:xfrm>
              <a:custGeom>
                <a:avLst/>
                <a:gdLst/>
                <a:ahLst/>
                <a:cxnLst/>
                <a:rect l="l" t="t" r="r" b="b"/>
                <a:pathLst>
                  <a:path w="442" h="1759" extrusionOk="0">
                    <a:moveTo>
                      <a:pt x="304" y="0"/>
                    </a:moveTo>
                    <a:cubicBezTo>
                      <a:pt x="237" y="9"/>
                      <a:pt x="171" y="18"/>
                      <a:pt x="70" y="33"/>
                    </a:cubicBezTo>
                    <a:cubicBezTo>
                      <a:pt x="0" y="549"/>
                      <a:pt x="39" y="1003"/>
                      <a:pt x="84" y="1458"/>
                    </a:cubicBezTo>
                    <a:cubicBezTo>
                      <a:pt x="92" y="1536"/>
                      <a:pt x="163" y="1608"/>
                      <a:pt x="245" y="1759"/>
                    </a:cubicBezTo>
                    <a:cubicBezTo>
                      <a:pt x="323" y="1166"/>
                      <a:pt x="442" y="668"/>
                      <a:pt x="388" y="154"/>
                    </a:cubicBezTo>
                    <a:cubicBezTo>
                      <a:pt x="383" y="107"/>
                      <a:pt x="340" y="62"/>
                      <a:pt x="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4" name="Google Shape;11924;p47"/>
              <p:cNvSpPr/>
              <p:nvPr/>
            </p:nvSpPr>
            <p:spPr>
              <a:xfrm>
                <a:off x="2398729" y="1881402"/>
                <a:ext cx="65655" cy="88425"/>
              </a:xfrm>
              <a:custGeom>
                <a:avLst/>
                <a:gdLst/>
                <a:ahLst/>
                <a:cxnLst/>
                <a:rect l="l" t="t" r="r" b="b"/>
                <a:pathLst>
                  <a:path w="989" h="1332" extrusionOk="0">
                    <a:moveTo>
                      <a:pt x="152" y="1"/>
                    </a:moveTo>
                    <a:cubicBezTo>
                      <a:pt x="100" y="45"/>
                      <a:pt x="49" y="87"/>
                      <a:pt x="1" y="127"/>
                    </a:cubicBezTo>
                    <a:cubicBezTo>
                      <a:pt x="19" y="203"/>
                      <a:pt x="15" y="267"/>
                      <a:pt x="43" y="303"/>
                    </a:cubicBezTo>
                    <a:cubicBezTo>
                      <a:pt x="865" y="1332"/>
                      <a:pt x="873" y="1310"/>
                      <a:pt x="989" y="1312"/>
                    </a:cubicBezTo>
                    <a:cubicBezTo>
                      <a:pt x="962" y="1032"/>
                      <a:pt x="963" y="1011"/>
                      <a:pt x="722" y="646"/>
                    </a:cubicBezTo>
                    <a:cubicBezTo>
                      <a:pt x="568" y="411"/>
                      <a:pt x="461" y="126"/>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5" name="Google Shape;11925;p47"/>
              <p:cNvSpPr/>
              <p:nvPr/>
            </p:nvSpPr>
            <p:spPr>
              <a:xfrm>
                <a:off x="4318417" y="1794701"/>
                <a:ext cx="38437" cy="102299"/>
              </a:xfrm>
              <a:custGeom>
                <a:avLst/>
                <a:gdLst/>
                <a:ahLst/>
                <a:cxnLst/>
                <a:rect l="l" t="t" r="r" b="b"/>
                <a:pathLst>
                  <a:path w="579" h="1541" extrusionOk="0">
                    <a:moveTo>
                      <a:pt x="396" y="1"/>
                    </a:moveTo>
                    <a:cubicBezTo>
                      <a:pt x="372" y="1"/>
                      <a:pt x="338" y="12"/>
                      <a:pt x="252" y="34"/>
                    </a:cubicBezTo>
                    <a:cubicBezTo>
                      <a:pt x="44" y="582"/>
                      <a:pt x="1" y="1112"/>
                      <a:pt x="135" y="1541"/>
                    </a:cubicBezTo>
                    <a:cubicBezTo>
                      <a:pt x="361" y="1280"/>
                      <a:pt x="378" y="962"/>
                      <a:pt x="470" y="676"/>
                    </a:cubicBezTo>
                    <a:cubicBezTo>
                      <a:pt x="538" y="469"/>
                      <a:pt x="578" y="258"/>
                      <a:pt x="515" y="59"/>
                    </a:cubicBezTo>
                    <a:cubicBezTo>
                      <a:pt x="437" y="19"/>
                      <a:pt x="425"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6" name="Google Shape;11926;p47"/>
              <p:cNvSpPr/>
              <p:nvPr/>
            </p:nvSpPr>
            <p:spPr>
              <a:xfrm>
                <a:off x="2428736" y="1758919"/>
                <a:ext cx="90416" cy="57888"/>
              </a:xfrm>
              <a:custGeom>
                <a:avLst/>
                <a:gdLst/>
                <a:ahLst/>
                <a:cxnLst/>
                <a:rect l="l" t="t" r="r" b="b"/>
                <a:pathLst>
                  <a:path w="1362" h="872" extrusionOk="0">
                    <a:moveTo>
                      <a:pt x="355" y="0"/>
                    </a:moveTo>
                    <a:cubicBezTo>
                      <a:pt x="255" y="0"/>
                      <a:pt x="181" y="60"/>
                      <a:pt x="141" y="171"/>
                    </a:cubicBezTo>
                    <a:cubicBezTo>
                      <a:pt x="221" y="314"/>
                      <a:pt x="1" y="204"/>
                      <a:pt x="1265" y="869"/>
                    </a:cubicBezTo>
                    <a:cubicBezTo>
                      <a:pt x="1268" y="871"/>
                      <a:pt x="1272" y="871"/>
                      <a:pt x="1277" y="871"/>
                    </a:cubicBezTo>
                    <a:cubicBezTo>
                      <a:pt x="1300" y="871"/>
                      <a:pt x="1334" y="850"/>
                      <a:pt x="1362" y="841"/>
                    </a:cubicBezTo>
                    <a:cubicBezTo>
                      <a:pt x="1170" y="402"/>
                      <a:pt x="786" y="65"/>
                      <a:pt x="396" y="3"/>
                    </a:cubicBezTo>
                    <a:cubicBezTo>
                      <a:pt x="382" y="1"/>
                      <a:pt x="368" y="0"/>
                      <a:pt x="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7" name="Google Shape;11927;p47"/>
              <p:cNvSpPr/>
              <p:nvPr/>
            </p:nvSpPr>
            <p:spPr>
              <a:xfrm>
                <a:off x="5380131" y="2730613"/>
                <a:ext cx="55830" cy="137218"/>
              </a:xfrm>
              <a:custGeom>
                <a:avLst/>
                <a:gdLst/>
                <a:ahLst/>
                <a:cxnLst/>
                <a:rect l="l" t="t" r="r" b="b"/>
                <a:pathLst>
                  <a:path w="841" h="2067" extrusionOk="0">
                    <a:moveTo>
                      <a:pt x="724" y="1"/>
                    </a:moveTo>
                    <a:cubicBezTo>
                      <a:pt x="671" y="49"/>
                      <a:pt x="612" y="75"/>
                      <a:pt x="596" y="118"/>
                    </a:cubicBezTo>
                    <a:cubicBezTo>
                      <a:pt x="375" y="727"/>
                      <a:pt x="136" y="1330"/>
                      <a:pt x="1" y="2067"/>
                    </a:cubicBezTo>
                    <a:cubicBezTo>
                      <a:pt x="115" y="1967"/>
                      <a:pt x="153" y="1950"/>
                      <a:pt x="166" y="1919"/>
                    </a:cubicBezTo>
                    <a:cubicBezTo>
                      <a:pt x="841" y="310"/>
                      <a:pt x="780" y="463"/>
                      <a:pt x="800" y="138"/>
                    </a:cubicBezTo>
                    <a:cubicBezTo>
                      <a:pt x="804" y="100"/>
                      <a:pt x="757" y="57"/>
                      <a:pt x="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8" name="Google Shape;11928;p47"/>
              <p:cNvSpPr/>
              <p:nvPr/>
            </p:nvSpPr>
            <p:spPr>
              <a:xfrm>
                <a:off x="2324842" y="2357456"/>
                <a:ext cx="45872" cy="120953"/>
              </a:xfrm>
              <a:custGeom>
                <a:avLst/>
                <a:gdLst/>
                <a:ahLst/>
                <a:cxnLst/>
                <a:rect l="l" t="t" r="r" b="b"/>
                <a:pathLst>
                  <a:path w="691" h="1822" extrusionOk="0">
                    <a:moveTo>
                      <a:pt x="58" y="1"/>
                    </a:moveTo>
                    <a:cubicBezTo>
                      <a:pt x="26" y="50"/>
                      <a:pt x="6" y="65"/>
                      <a:pt x="6" y="81"/>
                    </a:cubicBezTo>
                    <a:cubicBezTo>
                      <a:pt x="1" y="695"/>
                      <a:pt x="202" y="1250"/>
                      <a:pt x="521" y="1767"/>
                    </a:cubicBezTo>
                    <a:cubicBezTo>
                      <a:pt x="537" y="1792"/>
                      <a:pt x="595" y="1792"/>
                      <a:pt x="691" y="1821"/>
                    </a:cubicBezTo>
                    <a:cubicBezTo>
                      <a:pt x="432" y="1198"/>
                      <a:pt x="453" y="562"/>
                      <a:pt x="212" y="8"/>
                    </a:cubicBezTo>
                    <a:cubicBezTo>
                      <a:pt x="143" y="6"/>
                      <a:pt x="108" y="3"/>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9" name="Google Shape;11929;p47"/>
              <p:cNvSpPr/>
              <p:nvPr/>
            </p:nvSpPr>
            <p:spPr>
              <a:xfrm>
                <a:off x="4831250" y="2152854"/>
                <a:ext cx="36180" cy="113452"/>
              </a:xfrm>
              <a:custGeom>
                <a:avLst/>
                <a:gdLst/>
                <a:ahLst/>
                <a:cxnLst/>
                <a:rect l="l" t="t" r="r" b="b"/>
                <a:pathLst>
                  <a:path w="545" h="1709" extrusionOk="0">
                    <a:moveTo>
                      <a:pt x="338" y="1"/>
                    </a:moveTo>
                    <a:cubicBezTo>
                      <a:pt x="298" y="17"/>
                      <a:pt x="254" y="34"/>
                      <a:pt x="189" y="60"/>
                    </a:cubicBezTo>
                    <a:cubicBezTo>
                      <a:pt x="22" y="1708"/>
                      <a:pt x="1" y="1649"/>
                      <a:pt x="119" y="1665"/>
                    </a:cubicBezTo>
                    <a:cubicBezTo>
                      <a:pt x="418" y="1198"/>
                      <a:pt x="544" y="613"/>
                      <a:pt x="460" y="119"/>
                    </a:cubicBezTo>
                    <a:cubicBezTo>
                      <a:pt x="452" y="74"/>
                      <a:pt x="395" y="44"/>
                      <a:pt x="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0" name="Google Shape;11930;p47"/>
              <p:cNvSpPr/>
              <p:nvPr/>
            </p:nvSpPr>
            <p:spPr>
              <a:xfrm>
                <a:off x="3736144" y="2687661"/>
                <a:ext cx="32197" cy="111792"/>
              </a:xfrm>
              <a:custGeom>
                <a:avLst/>
                <a:gdLst/>
                <a:ahLst/>
                <a:cxnLst/>
                <a:rect l="l" t="t" r="r" b="b"/>
                <a:pathLst>
                  <a:path w="485" h="1684" extrusionOk="0">
                    <a:moveTo>
                      <a:pt x="241" y="0"/>
                    </a:moveTo>
                    <a:cubicBezTo>
                      <a:pt x="50" y="426"/>
                      <a:pt x="1" y="1104"/>
                      <a:pt x="121" y="1683"/>
                    </a:cubicBezTo>
                    <a:cubicBezTo>
                      <a:pt x="155" y="1680"/>
                      <a:pt x="188" y="1678"/>
                      <a:pt x="250" y="1673"/>
                    </a:cubicBezTo>
                    <a:cubicBezTo>
                      <a:pt x="326" y="1133"/>
                      <a:pt x="485" y="596"/>
                      <a:pt x="369" y="47"/>
                    </a:cubicBezTo>
                    <a:cubicBezTo>
                      <a:pt x="307" y="25"/>
                      <a:pt x="275" y="13"/>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1" name="Google Shape;11931;p47"/>
              <p:cNvSpPr/>
              <p:nvPr/>
            </p:nvSpPr>
            <p:spPr>
              <a:xfrm>
                <a:off x="3847872" y="3450570"/>
                <a:ext cx="35051" cy="83380"/>
              </a:xfrm>
              <a:custGeom>
                <a:avLst/>
                <a:gdLst/>
                <a:ahLst/>
                <a:cxnLst/>
                <a:rect l="l" t="t" r="r" b="b"/>
                <a:pathLst>
                  <a:path w="528" h="1256" extrusionOk="0">
                    <a:moveTo>
                      <a:pt x="204" y="0"/>
                    </a:moveTo>
                    <a:cubicBezTo>
                      <a:pt x="167" y="26"/>
                      <a:pt x="129" y="41"/>
                      <a:pt x="109" y="67"/>
                    </a:cubicBezTo>
                    <a:cubicBezTo>
                      <a:pt x="77" y="110"/>
                      <a:pt x="36" y="160"/>
                      <a:pt x="35" y="208"/>
                    </a:cubicBezTo>
                    <a:cubicBezTo>
                      <a:pt x="1" y="1226"/>
                      <a:pt x="35" y="1121"/>
                      <a:pt x="68" y="1256"/>
                    </a:cubicBezTo>
                    <a:cubicBezTo>
                      <a:pt x="78" y="1255"/>
                      <a:pt x="87" y="1255"/>
                      <a:pt x="96" y="1255"/>
                    </a:cubicBezTo>
                    <a:cubicBezTo>
                      <a:pt x="105" y="1255"/>
                      <a:pt x="114" y="1255"/>
                      <a:pt x="121" y="1255"/>
                    </a:cubicBezTo>
                    <a:cubicBezTo>
                      <a:pt x="137" y="1255"/>
                      <a:pt x="146" y="1255"/>
                      <a:pt x="152" y="1249"/>
                    </a:cubicBezTo>
                    <a:cubicBezTo>
                      <a:pt x="479" y="948"/>
                      <a:pt x="527" y="568"/>
                      <a:pt x="445" y="159"/>
                    </a:cubicBezTo>
                    <a:cubicBezTo>
                      <a:pt x="427" y="68"/>
                      <a:pt x="353" y="7"/>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2" name="Google Shape;11932;p47"/>
              <p:cNvSpPr/>
              <p:nvPr/>
            </p:nvSpPr>
            <p:spPr>
              <a:xfrm>
                <a:off x="5446583" y="2720456"/>
                <a:ext cx="57290" cy="138214"/>
              </a:xfrm>
              <a:custGeom>
                <a:avLst/>
                <a:gdLst/>
                <a:ahLst/>
                <a:cxnLst/>
                <a:rect l="l" t="t" r="r" b="b"/>
                <a:pathLst>
                  <a:path w="863" h="2082" extrusionOk="0">
                    <a:moveTo>
                      <a:pt x="713" y="1"/>
                    </a:moveTo>
                    <a:cubicBezTo>
                      <a:pt x="651" y="54"/>
                      <a:pt x="581" y="85"/>
                      <a:pt x="576" y="122"/>
                    </a:cubicBezTo>
                    <a:cubicBezTo>
                      <a:pt x="512" y="781"/>
                      <a:pt x="260" y="1382"/>
                      <a:pt x="7" y="1983"/>
                    </a:cubicBezTo>
                    <a:cubicBezTo>
                      <a:pt x="0" y="1999"/>
                      <a:pt x="39" y="2035"/>
                      <a:pt x="70" y="2081"/>
                    </a:cubicBezTo>
                    <a:cubicBezTo>
                      <a:pt x="419" y="1579"/>
                      <a:pt x="690" y="1052"/>
                      <a:pt x="800" y="455"/>
                    </a:cubicBezTo>
                    <a:cubicBezTo>
                      <a:pt x="863" y="120"/>
                      <a:pt x="811" y="157"/>
                      <a:pt x="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3" name="Google Shape;11933;p47"/>
              <p:cNvSpPr/>
              <p:nvPr/>
            </p:nvSpPr>
            <p:spPr>
              <a:xfrm>
                <a:off x="4638000" y="2131345"/>
                <a:ext cx="24562" cy="111660"/>
              </a:xfrm>
              <a:custGeom>
                <a:avLst/>
                <a:gdLst/>
                <a:ahLst/>
                <a:cxnLst/>
                <a:rect l="l" t="t" r="r" b="b"/>
                <a:pathLst>
                  <a:path w="370" h="1682" extrusionOk="0">
                    <a:moveTo>
                      <a:pt x="118" y="102"/>
                    </a:moveTo>
                    <a:cubicBezTo>
                      <a:pt x="1" y="294"/>
                      <a:pt x="9" y="1"/>
                      <a:pt x="3" y="1622"/>
                    </a:cubicBezTo>
                    <a:cubicBezTo>
                      <a:pt x="3" y="1642"/>
                      <a:pt x="44" y="1661"/>
                      <a:pt x="66" y="1681"/>
                    </a:cubicBezTo>
                    <a:cubicBezTo>
                      <a:pt x="206" y="1473"/>
                      <a:pt x="254" y="1380"/>
                      <a:pt x="293" y="1095"/>
                    </a:cubicBezTo>
                    <a:cubicBezTo>
                      <a:pt x="336" y="774"/>
                      <a:pt x="370" y="451"/>
                      <a:pt x="277" y="140"/>
                    </a:cubicBezTo>
                    <a:cubicBezTo>
                      <a:pt x="222" y="127"/>
                      <a:pt x="188" y="119"/>
                      <a:pt x="118"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4" name="Google Shape;11934;p47"/>
              <p:cNvSpPr/>
              <p:nvPr/>
            </p:nvSpPr>
            <p:spPr>
              <a:xfrm>
                <a:off x="4615230" y="2339997"/>
                <a:ext cx="37773" cy="147242"/>
              </a:xfrm>
              <a:custGeom>
                <a:avLst/>
                <a:gdLst/>
                <a:ahLst/>
                <a:cxnLst/>
                <a:rect l="l" t="t" r="r" b="b"/>
                <a:pathLst>
                  <a:path w="569" h="2218" extrusionOk="0">
                    <a:moveTo>
                      <a:pt x="490" y="0"/>
                    </a:moveTo>
                    <a:cubicBezTo>
                      <a:pt x="462" y="3"/>
                      <a:pt x="402" y="7"/>
                      <a:pt x="392" y="36"/>
                    </a:cubicBezTo>
                    <a:cubicBezTo>
                      <a:pt x="165" y="673"/>
                      <a:pt x="159" y="1352"/>
                      <a:pt x="11" y="2004"/>
                    </a:cubicBezTo>
                    <a:cubicBezTo>
                      <a:pt x="0" y="2051"/>
                      <a:pt x="30" y="2106"/>
                      <a:pt x="54" y="2217"/>
                    </a:cubicBezTo>
                    <a:cubicBezTo>
                      <a:pt x="124" y="2077"/>
                      <a:pt x="196" y="1987"/>
                      <a:pt x="214" y="1886"/>
                    </a:cubicBezTo>
                    <a:cubicBezTo>
                      <a:pt x="328" y="1282"/>
                      <a:pt x="568" y="702"/>
                      <a:pt x="556" y="75"/>
                    </a:cubicBezTo>
                    <a:cubicBezTo>
                      <a:pt x="554" y="49"/>
                      <a:pt x="512" y="26"/>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5" name="Google Shape;11935;p47"/>
              <p:cNvSpPr/>
              <p:nvPr/>
            </p:nvSpPr>
            <p:spPr>
              <a:xfrm>
                <a:off x="4142892" y="3318064"/>
                <a:ext cx="49590" cy="94532"/>
              </a:xfrm>
              <a:custGeom>
                <a:avLst/>
                <a:gdLst/>
                <a:ahLst/>
                <a:cxnLst/>
                <a:rect l="l" t="t" r="r" b="b"/>
                <a:pathLst>
                  <a:path w="747" h="1424" extrusionOk="0">
                    <a:moveTo>
                      <a:pt x="539" y="1"/>
                    </a:moveTo>
                    <a:cubicBezTo>
                      <a:pt x="197" y="491"/>
                      <a:pt x="1" y="1086"/>
                      <a:pt x="51" y="1423"/>
                    </a:cubicBezTo>
                    <a:cubicBezTo>
                      <a:pt x="307" y="1186"/>
                      <a:pt x="576" y="721"/>
                      <a:pt x="736" y="235"/>
                    </a:cubicBezTo>
                    <a:cubicBezTo>
                      <a:pt x="746" y="204"/>
                      <a:pt x="729" y="165"/>
                      <a:pt x="721" y="104"/>
                    </a:cubicBezTo>
                    <a:cubicBezTo>
                      <a:pt x="677" y="80"/>
                      <a:pt x="621" y="46"/>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6" name="Google Shape;11936;p47"/>
              <p:cNvSpPr/>
              <p:nvPr/>
            </p:nvSpPr>
            <p:spPr>
              <a:xfrm>
                <a:off x="4947492" y="3361480"/>
                <a:ext cx="90881" cy="86234"/>
              </a:xfrm>
              <a:custGeom>
                <a:avLst/>
                <a:gdLst/>
                <a:ahLst/>
                <a:cxnLst/>
                <a:rect l="l" t="t" r="r" b="b"/>
                <a:pathLst>
                  <a:path w="1369" h="1299" extrusionOk="0">
                    <a:moveTo>
                      <a:pt x="1211" y="1"/>
                    </a:moveTo>
                    <a:cubicBezTo>
                      <a:pt x="876" y="222"/>
                      <a:pt x="299" y="844"/>
                      <a:pt x="1" y="1299"/>
                    </a:cubicBezTo>
                    <a:cubicBezTo>
                      <a:pt x="226" y="1262"/>
                      <a:pt x="254" y="1267"/>
                      <a:pt x="538" y="1002"/>
                    </a:cubicBezTo>
                    <a:cubicBezTo>
                      <a:pt x="835" y="723"/>
                      <a:pt x="1209" y="503"/>
                      <a:pt x="1368" y="86"/>
                    </a:cubicBezTo>
                    <a:cubicBezTo>
                      <a:pt x="1300" y="48"/>
                      <a:pt x="1253" y="23"/>
                      <a:pt x="1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7" name="Google Shape;11937;p47"/>
              <p:cNvSpPr/>
              <p:nvPr/>
            </p:nvSpPr>
            <p:spPr>
              <a:xfrm>
                <a:off x="4323927" y="3219347"/>
                <a:ext cx="46005" cy="106349"/>
              </a:xfrm>
              <a:custGeom>
                <a:avLst/>
                <a:gdLst/>
                <a:ahLst/>
                <a:cxnLst/>
                <a:rect l="l" t="t" r="r" b="b"/>
                <a:pathLst>
                  <a:path w="693" h="1602" extrusionOk="0">
                    <a:moveTo>
                      <a:pt x="527" y="1"/>
                    </a:moveTo>
                    <a:cubicBezTo>
                      <a:pt x="424" y="1"/>
                      <a:pt x="368" y="84"/>
                      <a:pt x="344" y="170"/>
                    </a:cubicBezTo>
                    <a:cubicBezTo>
                      <a:pt x="222" y="608"/>
                      <a:pt x="115" y="1052"/>
                      <a:pt x="6" y="1494"/>
                    </a:cubicBezTo>
                    <a:cubicBezTo>
                      <a:pt x="1" y="1516"/>
                      <a:pt x="38" y="1548"/>
                      <a:pt x="70" y="1601"/>
                    </a:cubicBezTo>
                    <a:cubicBezTo>
                      <a:pt x="391" y="1243"/>
                      <a:pt x="493" y="797"/>
                      <a:pt x="631" y="368"/>
                    </a:cubicBezTo>
                    <a:cubicBezTo>
                      <a:pt x="671" y="245"/>
                      <a:pt x="693" y="118"/>
                      <a:pt x="589" y="10"/>
                    </a:cubicBezTo>
                    <a:cubicBezTo>
                      <a:pt x="566" y="4"/>
                      <a:pt x="546"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8" name="Google Shape;11938;p47"/>
              <p:cNvSpPr/>
              <p:nvPr/>
            </p:nvSpPr>
            <p:spPr>
              <a:xfrm>
                <a:off x="3155465" y="3214833"/>
                <a:ext cx="29342" cy="116705"/>
              </a:xfrm>
              <a:custGeom>
                <a:avLst/>
                <a:gdLst/>
                <a:ahLst/>
                <a:cxnLst/>
                <a:rect l="l" t="t" r="r" b="b"/>
                <a:pathLst>
                  <a:path w="442" h="1758" extrusionOk="0">
                    <a:moveTo>
                      <a:pt x="296" y="108"/>
                    </a:moveTo>
                    <a:cubicBezTo>
                      <a:pt x="205" y="137"/>
                      <a:pt x="140" y="159"/>
                      <a:pt x="40" y="191"/>
                    </a:cubicBezTo>
                    <a:cubicBezTo>
                      <a:pt x="0" y="686"/>
                      <a:pt x="111" y="1112"/>
                      <a:pt x="183" y="1542"/>
                    </a:cubicBezTo>
                    <a:cubicBezTo>
                      <a:pt x="194" y="1610"/>
                      <a:pt x="238" y="1675"/>
                      <a:pt x="280" y="1734"/>
                    </a:cubicBezTo>
                    <a:cubicBezTo>
                      <a:pt x="295" y="1754"/>
                      <a:pt x="342" y="1750"/>
                      <a:pt x="372" y="1758"/>
                    </a:cubicBezTo>
                    <a:cubicBezTo>
                      <a:pt x="429" y="0"/>
                      <a:pt x="441" y="400"/>
                      <a:pt x="296" y="1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9" name="Google Shape;11939;p47"/>
              <p:cNvSpPr/>
              <p:nvPr/>
            </p:nvSpPr>
            <p:spPr>
              <a:xfrm>
                <a:off x="3476110" y="2175758"/>
                <a:ext cx="29010" cy="108871"/>
              </a:xfrm>
              <a:custGeom>
                <a:avLst/>
                <a:gdLst/>
                <a:ahLst/>
                <a:cxnLst/>
                <a:rect l="l" t="t" r="r" b="b"/>
                <a:pathLst>
                  <a:path w="437" h="1640" extrusionOk="0">
                    <a:moveTo>
                      <a:pt x="344" y="0"/>
                    </a:moveTo>
                    <a:cubicBezTo>
                      <a:pt x="90" y="53"/>
                      <a:pt x="49" y="83"/>
                      <a:pt x="38" y="218"/>
                    </a:cubicBezTo>
                    <a:cubicBezTo>
                      <a:pt x="0" y="672"/>
                      <a:pt x="89" y="1113"/>
                      <a:pt x="173" y="1556"/>
                    </a:cubicBezTo>
                    <a:cubicBezTo>
                      <a:pt x="177" y="1575"/>
                      <a:pt x="226" y="1587"/>
                      <a:pt x="327" y="1640"/>
                    </a:cubicBezTo>
                    <a:cubicBezTo>
                      <a:pt x="349" y="1086"/>
                      <a:pt x="437" y="570"/>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0" name="Google Shape;11940;p47"/>
              <p:cNvSpPr/>
              <p:nvPr/>
            </p:nvSpPr>
            <p:spPr>
              <a:xfrm>
                <a:off x="2896692" y="3415717"/>
                <a:ext cx="41690" cy="126729"/>
              </a:xfrm>
              <a:custGeom>
                <a:avLst/>
                <a:gdLst/>
                <a:ahLst/>
                <a:cxnLst/>
                <a:rect l="l" t="t" r="r" b="b"/>
                <a:pathLst>
                  <a:path w="628" h="1909" extrusionOk="0">
                    <a:moveTo>
                      <a:pt x="141" y="0"/>
                    </a:moveTo>
                    <a:cubicBezTo>
                      <a:pt x="90" y="23"/>
                      <a:pt x="43" y="45"/>
                      <a:pt x="1" y="63"/>
                    </a:cubicBezTo>
                    <a:cubicBezTo>
                      <a:pt x="45" y="406"/>
                      <a:pt x="281" y="1216"/>
                      <a:pt x="466" y="1637"/>
                    </a:cubicBezTo>
                    <a:cubicBezTo>
                      <a:pt x="508" y="1733"/>
                      <a:pt x="574" y="1818"/>
                      <a:pt x="628" y="1908"/>
                    </a:cubicBezTo>
                    <a:cubicBezTo>
                      <a:pt x="593" y="1279"/>
                      <a:pt x="435" y="702"/>
                      <a:pt x="248" y="131"/>
                    </a:cubicBezTo>
                    <a:cubicBezTo>
                      <a:pt x="232" y="84"/>
                      <a:pt x="180" y="48"/>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1" name="Google Shape;11941;p47"/>
              <p:cNvSpPr/>
              <p:nvPr/>
            </p:nvSpPr>
            <p:spPr>
              <a:xfrm>
                <a:off x="2828845" y="2734397"/>
                <a:ext cx="43748" cy="100109"/>
              </a:xfrm>
              <a:custGeom>
                <a:avLst/>
                <a:gdLst/>
                <a:ahLst/>
                <a:cxnLst/>
                <a:rect l="l" t="t" r="r" b="b"/>
                <a:pathLst>
                  <a:path w="659" h="1508" extrusionOk="0">
                    <a:moveTo>
                      <a:pt x="158" y="0"/>
                    </a:moveTo>
                    <a:cubicBezTo>
                      <a:pt x="108" y="51"/>
                      <a:pt x="54" y="113"/>
                      <a:pt x="1" y="171"/>
                    </a:cubicBezTo>
                    <a:cubicBezTo>
                      <a:pt x="137" y="646"/>
                      <a:pt x="249" y="1104"/>
                      <a:pt x="532" y="1492"/>
                    </a:cubicBezTo>
                    <a:cubicBezTo>
                      <a:pt x="544" y="1508"/>
                      <a:pt x="591" y="1500"/>
                      <a:pt x="659" y="1508"/>
                    </a:cubicBezTo>
                    <a:cubicBezTo>
                      <a:pt x="596" y="1053"/>
                      <a:pt x="544" y="608"/>
                      <a:pt x="372" y="188"/>
                    </a:cubicBezTo>
                    <a:cubicBezTo>
                      <a:pt x="305" y="29"/>
                      <a:pt x="228" y="3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2" name="Google Shape;11942;p47"/>
              <p:cNvSpPr/>
              <p:nvPr/>
            </p:nvSpPr>
            <p:spPr>
              <a:xfrm>
                <a:off x="2392223" y="2831321"/>
                <a:ext cx="48527" cy="104424"/>
              </a:xfrm>
              <a:custGeom>
                <a:avLst/>
                <a:gdLst/>
                <a:ahLst/>
                <a:cxnLst/>
                <a:rect l="l" t="t" r="r" b="b"/>
                <a:pathLst>
                  <a:path w="731" h="1573" extrusionOk="0">
                    <a:moveTo>
                      <a:pt x="268" y="0"/>
                    </a:moveTo>
                    <a:cubicBezTo>
                      <a:pt x="98" y="5"/>
                      <a:pt x="98" y="5"/>
                      <a:pt x="0" y="131"/>
                    </a:cubicBezTo>
                    <a:cubicBezTo>
                      <a:pt x="167" y="778"/>
                      <a:pt x="407" y="1284"/>
                      <a:pt x="730" y="1572"/>
                    </a:cubicBezTo>
                    <a:cubicBezTo>
                      <a:pt x="539" y="1057"/>
                      <a:pt x="567" y="478"/>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3" name="Google Shape;11943;p47"/>
              <p:cNvSpPr/>
              <p:nvPr/>
            </p:nvSpPr>
            <p:spPr>
              <a:xfrm>
                <a:off x="3234597" y="3412664"/>
                <a:ext cx="31931" cy="105685"/>
              </a:xfrm>
              <a:custGeom>
                <a:avLst/>
                <a:gdLst/>
                <a:ahLst/>
                <a:cxnLst/>
                <a:rect l="l" t="t" r="r" b="b"/>
                <a:pathLst>
                  <a:path w="481" h="1592" extrusionOk="0">
                    <a:moveTo>
                      <a:pt x="149" y="0"/>
                    </a:moveTo>
                    <a:cubicBezTo>
                      <a:pt x="83" y="110"/>
                      <a:pt x="1" y="183"/>
                      <a:pt x="3" y="251"/>
                    </a:cubicBezTo>
                    <a:cubicBezTo>
                      <a:pt x="23" y="666"/>
                      <a:pt x="82" y="1076"/>
                      <a:pt x="276" y="1453"/>
                    </a:cubicBezTo>
                    <a:cubicBezTo>
                      <a:pt x="301" y="1501"/>
                      <a:pt x="378" y="1524"/>
                      <a:pt x="480" y="1592"/>
                    </a:cubicBezTo>
                    <a:cubicBezTo>
                      <a:pt x="434" y="1072"/>
                      <a:pt x="391" y="612"/>
                      <a:pt x="350" y="160"/>
                    </a:cubicBezTo>
                    <a:cubicBezTo>
                      <a:pt x="295" y="115"/>
                      <a:pt x="253" y="82"/>
                      <a:pt x="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4" name="Google Shape;11944;p47"/>
              <p:cNvSpPr/>
              <p:nvPr/>
            </p:nvSpPr>
            <p:spPr>
              <a:xfrm>
                <a:off x="3814480" y="2531786"/>
                <a:ext cx="35051" cy="112191"/>
              </a:xfrm>
              <a:custGeom>
                <a:avLst/>
                <a:gdLst/>
                <a:ahLst/>
                <a:cxnLst/>
                <a:rect l="l" t="t" r="r" b="b"/>
                <a:pathLst>
                  <a:path w="528" h="1690" extrusionOk="0">
                    <a:moveTo>
                      <a:pt x="388" y="0"/>
                    </a:moveTo>
                    <a:cubicBezTo>
                      <a:pt x="338" y="0"/>
                      <a:pt x="287" y="28"/>
                      <a:pt x="236" y="98"/>
                    </a:cubicBezTo>
                    <a:cubicBezTo>
                      <a:pt x="96" y="584"/>
                      <a:pt x="89" y="1114"/>
                      <a:pt x="2" y="1632"/>
                    </a:cubicBezTo>
                    <a:cubicBezTo>
                      <a:pt x="1" y="1646"/>
                      <a:pt x="21" y="1662"/>
                      <a:pt x="39" y="1689"/>
                    </a:cubicBezTo>
                    <a:cubicBezTo>
                      <a:pt x="81" y="1665"/>
                      <a:pt x="144" y="1649"/>
                      <a:pt x="158" y="1613"/>
                    </a:cubicBezTo>
                    <a:cubicBezTo>
                      <a:pt x="336" y="1135"/>
                      <a:pt x="489" y="651"/>
                      <a:pt x="526" y="137"/>
                    </a:cubicBezTo>
                    <a:cubicBezTo>
                      <a:pt x="527" y="106"/>
                      <a:pt x="496" y="73"/>
                      <a:pt x="473" y="24"/>
                    </a:cubicBezTo>
                    <a:cubicBezTo>
                      <a:pt x="444" y="9"/>
                      <a:pt x="416" y="0"/>
                      <a:pt x="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5" name="Google Shape;11945;p47"/>
              <p:cNvSpPr/>
              <p:nvPr/>
            </p:nvSpPr>
            <p:spPr>
              <a:xfrm>
                <a:off x="2493462" y="2068544"/>
                <a:ext cx="53042" cy="127526"/>
              </a:xfrm>
              <a:custGeom>
                <a:avLst/>
                <a:gdLst/>
                <a:ahLst/>
                <a:cxnLst/>
                <a:rect l="l" t="t" r="r" b="b"/>
                <a:pathLst>
                  <a:path w="799" h="1921" extrusionOk="0">
                    <a:moveTo>
                      <a:pt x="100" y="107"/>
                    </a:moveTo>
                    <a:cubicBezTo>
                      <a:pt x="45" y="246"/>
                      <a:pt x="1" y="301"/>
                      <a:pt x="11" y="345"/>
                    </a:cubicBezTo>
                    <a:cubicBezTo>
                      <a:pt x="144" y="876"/>
                      <a:pt x="325" y="1390"/>
                      <a:pt x="625" y="1852"/>
                    </a:cubicBezTo>
                    <a:cubicBezTo>
                      <a:pt x="644" y="1881"/>
                      <a:pt x="702" y="1884"/>
                      <a:pt x="798" y="1920"/>
                    </a:cubicBezTo>
                    <a:cubicBezTo>
                      <a:pt x="208" y="0"/>
                      <a:pt x="370" y="420"/>
                      <a:pt x="100" y="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6" name="Google Shape;11946;p47"/>
              <p:cNvSpPr/>
              <p:nvPr/>
            </p:nvSpPr>
            <p:spPr>
              <a:xfrm>
                <a:off x="4116072" y="2439775"/>
                <a:ext cx="38769" cy="117568"/>
              </a:xfrm>
              <a:custGeom>
                <a:avLst/>
                <a:gdLst/>
                <a:ahLst/>
                <a:cxnLst/>
                <a:rect l="l" t="t" r="r" b="b"/>
                <a:pathLst>
                  <a:path w="584" h="1771" extrusionOk="0">
                    <a:moveTo>
                      <a:pt x="480" y="1"/>
                    </a:moveTo>
                    <a:cubicBezTo>
                      <a:pt x="397" y="33"/>
                      <a:pt x="349" y="53"/>
                      <a:pt x="277" y="81"/>
                    </a:cubicBezTo>
                    <a:cubicBezTo>
                      <a:pt x="146" y="629"/>
                      <a:pt x="1" y="1182"/>
                      <a:pt x="96" y="1771"/>
                    </a:cubicBezTo>
                    <a:cubicBezTo>
                      <a:pt x="322" y="1243"/>
                      <a:pt x="485" y="699"/>
                      <a:pt x="583" y="109"/>
                    </a:cubicBezTo>
                    <a:cubicBezTo>
                      <a:pt x="548" y="71"/>
                      <a:pt x="512" y="34"/>
                      <a:pt x="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7" name="Google Shape;11947;p47"/>
              <p:cNvSpPr/>
              <p:nvPr/>
            </p:nvSpPr>
            <p:spPr>
              <a:xfrm>
                <a:off x="3934108" y="2618022"/>
                <a:ext cx="36180" cy="98117"/>
              </a:xfrm>
              <a:custGeom>
                <a:avLst/>
                <a:gdLst/>
                <a:ahLst/>
                <a:cxnLst/>
                <a:rect l="l" t="t" r="r" b="b"/>
                <a:pathLst>
                  <a:path w="545" h="1478" extrusionOk="0">
                    <a:moveTo>
                      <a:pt x="208" y="0"/>
                    </a:moveTo>
                    <a:cubicBezTo>
                      <a:pt x="1" y="496"/>
                      <a:pt x="21" y="947"/>
                      <a:pt x="87" y="1478"/>
                    </a:cubicBezTo>
                    <a:cubicBezTo>
                      <a:pt x="320" y="1233"/>
                      <a:pt x="340" y="975"/>
                      <a:pt x="421" y="746"/>
                    </a:cubicBezTo>
                    <a:cubicBezTo>
                      <a:pt x="501" y="522"/>
                      <a:pt x="544" y="297"/>
                      <a:pt x="461" y="47"/>
                    </a:cubicBezTo>
                    <a:cubicBezTo>
                      <a:pt x="383" y="32"/>
                      <a:pt x="316" y="2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8" name="Google Shape;11948;p47"/>
              <p:cNvSpPr/>
              <p:nvPr/>
            </p:nvSpPr>
            <p:spPr>
              <a:xfrm>
                <a:off x="4666745" y="3040835"/>
                <a:ext cx="73555" cy="96125"/>
              </a:xfrm>
              <a:custGeom>
                <a:avLst/>
                <a:gdLst/>
                <a:ahLst/>
                <a:cxnLst/>
                <a:rect l="l" t="t" r="r" b="b"/>
                <a:pathLst>
                  <a:path w="1108" h="1448" extrusionOk="0">
                    <a:moveTo>
                      <a:pt x="924" y="1"/>
                    </a:moveTo>
                    <a:cubicBezTo>
                      <a:pt x="670" y="287"/>
                      <a:pt x="794" y="46"/>
                      <a:pt x="11" y="1339"/>
                    </a:cubicBezTo>
                    <a:cubicBezTo>
                      <a:pt x="1" y="1355"/>
                      <a:pt x="34" y="1399"/>
                      <a:pt x="55" y="1448"/>
                    </a:cubicBezTo>
                    <a:cubicBezTo>
                      <a:pt x="441" y="1129"/>
                      <a:pt x="761" y="763"/>
                      <a:pt x="1027" y="349"/>
                    </a:cubicBezTo>
                    <a:cubicBezTo>
                      <a:pt x="1072" y="278"/>
                      <a:pt x="1081" y="183"/>
                      <a:pt x="1107" y="95"/>
                    </a:cubicBezTo>
                    <a:cubicBezTo>
                      <a:pt x="1041" y="60"/>
                      <a:pt x="996" y="38"/>
                      <a:pt x="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9" name="Google Shape;11949;p47"/>
              <p:cNvSpPr/>
              <p:nvPr/>
            </p:nvSpPr>
            <p:spPr>
              <a:xfrm>
                <a:off x="3401293" y="3210584"/>
                <a:ext cx="37176" cy="99179"/>
              </a:xfrm>
              <a:custGeom>
                <a:avLst/>
                <a:gdLst/>
                <a:ahLst/>
                <a:cxnLst/>
                <a:rect l="l" t="t" r="r" b="b"/>
                <a:pathLst>
                  <a:path w="560" h="1494" extrusionOk="0">
                    <a:moveTo>
                      <a:pt x="404" y="0"/>
                    </a:moveTo>
                    <a:cubicBezTo>
                      <a:pt x="345" y="7"/>
                      <a:pt x="280" y="16"/>
                      <a:pt x="136" y="36"/>
                    </a:cubicBezTo>
                    <a:cubicBezTo>
                      <a:pt x="207" y="552"/>
                      <a:pt x="0" y="1000"/>
                      <a:pt x="90" y="1493"/>
                    </a:cubicBezTo>
                    <a:cubicBezTo>
                      <a:pt x="304" y="1238"/>
                      <a:pt x="429" y="966"/>
                      <a:pt x="484" y="591"/>
                    </a:cubicBezTo>
                    <a:cubicBezTo>
                      <a:pt x="511" y="399"/>
                      <a:pt x="559" y="195"/>
                      <a:pt x="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0" name="Google Shape;11950;p47"/>
              <p:cNvSpPr/>
              <p:nvPr/>
            </p:nvSpPr>
            <p:spPr>
              <a:xfrm>
                <a:off x="4509543" y="3393810"/>
                <a:ext cx="62070" cy="91611"/>
              </a:xfrm>
              <a:custGeom>
                <a:avLst/>
                <a:gdLst/>
                <a:ahLst/>
                <a:cxnLst/>
                <a:rect l="l" t="t" r="r" b="b"/>
                <a:pathLst>
                  <a:path w="935" h="1380" extrusionOk="0">
                    <a:moveTo>
                      <a:pt x="789" y="0"/>
                    </a:moveTo>
                    <a:cubicBezTo>
                      <a:pt x="439" y="353"/>
                      <a:pt x="174" y="812"/>
                      <a:pt x="1" y="1379"/>
                    </a:cubicBezTo>
                    <a:cubicBezTo>
                      <a:pt x="206" y="1374"/>
                      <a:pt x="254" y="1239"/>
                      <a:pt x="327" y="1145"/>
                    </a:cubicBezTo>
                    <a:cubicBezTo>
                      <a:pt x="549" y="861"/>
                      <a:pt x="788" y="584"/>
                      <a:pt x="917" y="240"/>
                    </a:cubicBezTo>
                    <a:cubicBezTo>
                      <a:pt x="934" y="194"/>
                      <a:pt x="921" y="135"/>
                      <a:pt x="921" y="74"/>
                    </a:cubicBezTo>
                    <a:cubicBezTo>
                      <a:pt x="875" y="48"/>
                      <a:pt x="830" y="24"/>
                      <a:pt x="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1" name="Google Shape;11951;p47"/>
              <p:cNvSpPr/>
              <p:nvPr/>
            </p:nvSpPr>
            <p:spPr>
              <a:xfrm>
                <a:off x="4501178" y="1764960"/>
                <a:ext cx="33856" cy="94134"/>
              </a:xfrm>
              <a:custGeom>
                <a:avLst/>
                <a:gdLst/>
                <a:ahLst/>
                <a:cxnLst/>
                <a:rect l="l" t="t" r="r" b="b"/>
                <a:pathLst>
                  <a:path w="510" h="1418" extrusionOk="0">
                    <a:moveTo>
                      <a:pt x="228" y="1"/>
                    </a:moveTo>
                    <a:cubicBezTo>
                      <a:pt x="0" y="481"/>
                      <a:pt x="69" y="920"/>
                      <a:pt x="73" y="1353"/>
                    </a:cubicBezTo>
                    <a:cubicBezTo>
                      <a:pt x="73" y="1369"/>
                      <a:pt x="119" y="1385"/>
                      <a:pt x="172" y="1418"/>
                    </a:cubicBezTo>
                    <a:cubicBezTo>
                      <a:pt x="384" y="1005"/>
                      <a:pt x="503" y="582"/>
                      <a:pt x="510" y="104"/>
                    </a:cubicBezTo>
                    <a:cubicBezTo>
                      <a:pt x="417" y="70"/>
                      <a:pt x="341" y="4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2" name="Google Shape;11952;p47"/>
              <p:cNvSpPr/>
              <p:nvPr/>
            </p:nvSpPr>
            <p:spPr>
              <a:xfrm>
                <a:off x="4787170" y="1956020"/>
                <a:ext cx="25691" cy="105353"/>
              </a:xfrm>
              <a:custGeom>
                <a:avLst/>
                <a:gdLst/>
                <a:ahLst/>
                <a:cxnLst/>
                <a:rect l="l" t="t" r="r" b="b"/>
                <a:pathLst>
                  <a:path w="387" h="1587" extrusionOk="0">
                    <a:moveTo>
                      <a:pt x="296" y="1"/>
                    </a:moveTo>
                    <a:cubicBezTo>
                      <a:pt x="243" y="5"/>
                      <a:pt x="176" y="9"/>
                      <a:pt x="59" y="18"/>
                    </a:cubicBezTo>
                    <a:cubicBezTo>
                      <a:pt x="27" y="583"/>
                      <a:pt x="0" y="1084"/>
                      <a:pt x="76" y="1587"/>
                    </a:cubicBezTo>
                    <a:cubicBezTo>
                      <a:pt x="201" y="1569"/>
                      <a:pt x="244" y="1494"/>
                      <a:pt x="260" y="1400"/>
                    </a:cubicBezTo>
                    <a:cubicBezTo>
                      <a:pt x="385" y="649"/>
                      <a:pt x="386" y="761"/>
                      <a:pt x="367" y="108"/>
                    </a:cubicBezTo>
                    <a:cubicBezTo>
                      <a:pt x="366" y="79"/>
                      <a:pt x="330" y="50"/>
                      <a:pt x="2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3" name="Google Shape;11953;p47"/>
              <p:cNvSpPr/>
              <p:nvPr/>
            </p:nvSpPr>
            <p:spPr>
              <a:xfrm>
                <a:off x="3403085" y="3373297"/>
                <a:ext cx="25293" cy="122746"/>
              </a:xfrm>
              <a:custGeom>
                <a:avLst/>
                <a:gdLst/>
                <a:ahLst/>
                <a:cxnLst/>
                <a:rect l="l" t="t" r="r" b="b"/>
                <a:pathLst>
                  <a:path w="381" h="1849" extrusionOk="0">
                    <a:moveTo>
                      <a:pt x="176" y="0"/>
                    </a:moveTo>
                    <a:cubicBezTo>
                      <a:pt x="1" y="577"/>
                      <a:pt x="16" y="1164"/>
                      <a:pt x="46" y="1849"/>
                    </a:cubicBezTo>
                    <a:cubicBezTo>
                      <a:pt x="308" y="1490"/>
                      <a:pt x="251" y="1164"/>
                      <a:pt x="323" y="871"/>
                    </a:cubicBezTo>
                    <a:cubicBezTo>
                      <a:pt x="377" y="646"/>
                      <a:pt x="368" y="404"/>
                      <a:pt x="377" y="170"/>
                    </a:cubicBezTo>
                    <a:cubicBezTo>
                      <a:pt x="380" y="123"/>
                      <a:pt x="339" y="74"/>
                      <a:pt x="320" y="32"/>
                    </a:cubicBezTo>
                    <a:cubicBezTo>
                      <a:pt x="275" y="21"/>
                      <a:pt x="240" y="15"/>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4" name="Google Shape;11954;p47"/>
              <p:cNvSpPr/>
              <p:nvPr/>
            </p:nvSpPr>
            <p:spPr>
              <a:xfrm>
                <a:off x="4230854" y="2473831"/>
                <a:ext cx="36113" cy="92342"/>
              </a:xfrm>
              <a:custGeom>
                <a:avLst/>
                <a:gdLst/>
                <a:ahLst/>
                <a:cxnLst/>
                <a:rect l="l" t="t" r="r" b="b"/>
                <a:pathLst>
                  <a:path w="544" h="1391" extrusionOk="0">
                    <a:moveTo>
                      <a:pt x="229" y="0"/>
                    </a:moveTo>
                    <a:cubicBezTo>
                      <a:pt x="60" y="488"/>
                      <a:pt x="42" y="938"/>
                      <a:pt x="0" y="1391"/>
                    </a:cubicBezTo>
                    <a:lnTo>
                      <a:pt x="151" y="1391"/>
                    </a:lnTo>
                    <a:cubicBezTo>
                      <a:pt x="342" y="1041"/>
                      <a:pt x="464" y="662"/>
                      <a:pt x="531" y="266"/>
                    </a:cubicBezTo>
                    <a:cubicBezTo>
                      <a:pt x="544" y="185"/>
                      <a:pt x="502" y="95"/>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5" name="Google Shape;11955;p47"/>
              <p:cNvSpPr/>
              <p:nvPr/>
            </p:nvSpPr>
            <p:spPr>
              <a:xfrm>
                <a:off x="3360332" y="2190363"/>
                <a:ext cx="27815" cy="112921"/>
              </a:xfrm>
              <a:custGeom>
                <a:avLst/>
                <a:gdLst/>
                <a:ahLst/>
                <a:cxnLst/>
                <a:rect l="l" t="t" r="r" b="b"/>
                <a:pathLst>
                  <a:path w="419" h="1701" extrusionOk="0">
                    <a:moveTo>
                      <a:pt x="208" y="0"/>
                    </a:moveTo>
                    <a:cubicBezTo>
                      <a:pt x="36" y="28"/>
                      <a:pt x="0" y="138"/>
                      <a:pt x="2" y="249"/>
                    </a:cubicBezTo>
                    <a:cubicBezTo>
                      <a:pt x="11" y="1700"/>
                      <a:pt x="27" y="1510"/>
                      <a:pt x="85" y="1588"/>
                    </a:cubicBezTo>
                    <a:cubicBezTo>
                      <a:pt x="175" y="1583"/>
                      <a:pt x="212" y="1523"/>
                      <a:pt x="223" y="1446"/>
                    </a:cubicBezTo>
                    <a:cubicBezTo>
                      <a:pt x="418" y="63"/>
                      <a:pt x="374" y="24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6" name="Google Shape;11956;p47"/>
              <p:cNvSpPr/>
              <p:nvPr/>
            </p:nvSpPr>
            <p:spPr>
              <a:xfrm>
                <a:off x="4187703" y="3067390"/>
                <a:ext cx="50718" cy="112523"/>
              </a:xfrm>
              <a:custGeom>
                <a:avLst/>
                <a:gdLst/>
                <a:ahLst/>
                <a:cxnLst/>
                <a:rect l="l" t="t" r="r" b="b"/>
                <a:pathLst>
                  <a:path w="764" h="1695" extrusionOk="0">
                    <a:moveTo>
                      <a:pt x="443" y="0"/>
                    </a:moveTo>
                    <a:lnTo>
                      <a:pt x="443" y="0"/>
                    </a:lnTo>
                    <a:cubicBezTo>
                      <a:pt x="142" y="553"/>
                      <a:pt x="68" y="1097"/>
                      <a:pt x="1" y="1695"/>
                    </a:cubicBezTo>
                    <a:cubicBezTo>
                      <a:pt x="87" y="1647"/>
                      <a:pt x="151" y="1634"/>
                      <a:pt x="166" y="1602"/>
                    </a:cubicBezTo>
                    <a:cubicBezTo>
                      <a:pt x="763" y="69"/>
                      <a:pt x="677" y="277"/>
                      <a:pt x="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7" name="Google Shape;11957;p47"/>
              <p:cNvSpPr/>
              <p:nvPr/>
            </p:nvSpPr>
            <p:spPr>
              <a:xfrm>
                <a:off x="4385202" y="2249513"/>
                <a:ext cx="33193" cy="111792"/>
              </a:xfrm>
              <a:custGeom>
                <a:avLst/>
                <a:gdLst/>
                <a:ahLst/>
                <a:cxnLst/>
                <a:rect l="l" t="t" r="r" b="b"/>
                <a:pathLst>
                  <a:path w="500" h="1684" extrusionOk="0">
                    <a:moveTo>
                      <a:pt x="372" y="0"/>
                    </a:moveTo>
                    <a:cubicBezTo>
                      <a:pt x="296" y="41"/>
                      <a:pt x="249" y="65"/>
                      <a:pt x="208" y="88"/>
                    </a:cubicBezTo>
                    <a:cubicBezTo>
                      <a:pt x="52" y="756"/>
                      <a:pt x="1" y="1228"/>
                      <a:pt x="40" y="1683"/>
                    </a:cubicBezTo>
                    <a:cubicBezTo>
                      <a:pt x="57" y="1680"/>
                      <a:pt x="86" y="1682"/>
                      <a:pt x="91" y="1672"/>
                    </a:cubicBezTo>
                    <a:cubicBezTo>
                      <a:pt x="318" y="1214"/>
                      <a:pt x="417" y="721"/>
                      <a:pt x="490" y="224"/>
                    </a:cubicBezTo>
                    <a:cubicBezTo>
                      <a:pt x="499" y="157"/>
                      <a:pt x="415" y="78"/>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8" name="Google Shape;11958;p47"/>
              <p:cNvSpPr/>
              <p:nvPr/>
            </p:nvSpPr>
            <p:spPr>
              <a:xfrm>
                <a:off x="2574387" y="2934551"/>
                <a:ext cx="49722" cy="110133"/>
              </a:xfrm>
              <a:custGeom>
                <a:avLst/>
                <a:gdLst/>
                <a:ahLst/>
                <a:cxnLst/>
                <a:rect l="l" t="t" r="r" b="b"/>
                <a:pathLst>
                  <a:path w="749" h="1659" extrusionOk="0">
                    <a:moveTo>
                      <a:pt x="169" y="0"/>
                    </a:moveTo>
                    <a:cubicBezTo>
                      <a:pt x="23" y="81"/>
                      <a:pt x="66" y="37"/>
                      <a:pt x="0" y="160"/>
                    </a:cubicBezTo>
                    <a:cubicBezTo>
                      <a:pt x="69" y="454"/>
                      <a:pt x="352" y="1145"/>
                      <a:pt x="542" y="1458"/>
                    </a:cubicBezTo>
                    <a:cubicBezTo>
                      <a:pt x="576" y="1515"/>
                      <a:pt x="639" y="1555"/>
                      <a:pt x="749" y="1659"/>
                    </a:cubicBezTo>
                    <a:cubicBezTo>
                      <a:pt x="660" y="1100"/>
                      <a:pt x="523" y="635"/>
                      <a:pt x="334" y="188"/>
                    </a:cubicBezTo>
                    <a:cubicBezTo>
                      <a:pt x="303" y="113"/>
                      <a:pt x="222" y="59"/>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9" name="Google Shape;11959;p47"/>
              <p:cNvSpPr/>
              <p:nvPr/>
            </p:nvSpPr>
            <p:spPr>
              <a:xfrm>
                <a:off x="2117982" y="2693769"/>
                <a:ext cx="39034" cy="117833"/>
              </a:xfrm>
              <a:custGeom>
                <a:avLst/>
                <a:gdLst/>
                <a:ahLst/>
                <a:cxnLst/>
                <a:rect l="l" t="t" r="r" b="b"/>
                <a:pathLst>
                  <a:path w="588" h="1775" extrusionOk="0">
                    <a:moveTo>
                      <a:pt x="108" y="1"/>
                    </a:moveTo>
                    <a:cubicBezTo>
                      <a:pt x="1" y="108"/>
                      <a:pt x="17" y="240"/>
                      <a:pt x="45" y="361"/>
                    </a:cubicBezTo>
                    <a:cubicBezTo>
                      <a:pt x="157" y="817"/>
                      <a:pt x="263" y="1278"/>
                      <a:pt x="588" y="1774"/>
                    </a:cubicBezTo>
                    <a:cubicBezTo>
                      <a:pt x="585" y="1429"/>
                      <a:pt x="426" y="450"/>
                      <a:pt x="337" y="172"/>
                    </a:cubicBezTo>
                    <a:cubicBezTo>
                      <a:pt x="316" y="107"/>
                      <a:pt x="264" y="51"/>
                      <a:pt x="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0" name="Google Shape;11960;p47"/>
              <p:cNvSpPr/>
              <p:nvPr/>
            </p:nvSpPr>
            <p:spPr>
              <a:xfrm>
                <a:off x="5083119" y="3238533"/>
                <a:ext cx="111859" cy="90416"/>
              </a:xfrm>
              <a:custGeom>
                <a:avLst/>
                <a:gdLst/>
                <a:ahLst/>
                <a:cxnLst/>
                <a:rect l="l" t="t" r="r" b="b"/>
                <a:pathLst>
                  <a:path w="1685" h="1362" extrusionOk="0">
                    <a:moveTo>
                      <a:pt x="1351" y="0"/>
                    </a:moveTo>
                    <a:cubicBezTo>
                      <a:pt x="951" y="309"/>
                      <a:pt x="1079" y="162"/>
                      <a:pt x="33" y="1145"/>
                    </a:cubicBezTo>
                    <a:cubicBezTo>
                      <a:pt x="13" y="1163"/>
                      <a:pt x="21" y="1210"/>
                      <a:pt x="0" y="1361"/>
                    </a:cubicBezTo>
                    <a:cubicBezTo>
                      <a:pt x="1684" y="38"/>
                      <a:pt x="1438" y="258"/>
                      <a:pt x="1483" y="109"/>
                    </a:cubicBezTo>
                    <a:cubicBezTo>
                      <a:pt x="1450" y="80"/>
                      <a:pt x="1413" y="49"/>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1" name="Google Shape;11961;p47"/>
              <p:cNvSpPr/>
              <p:nvPr/>
            </p:nvSpPr>
            <p:spPr>
              <a:xfrm>
                <a:off x="4858004" y="3230965"/>
                <a:ext cx="86566" cy="68111"/>
              </a:xfrm>
              <a:custGeom>
                <a:avLst/>
                <a:gdLst/>
                <a:ahLst/>
                <a:cxnLst/>
                <a:rect l="l" t="t" r="r" b="b"/>
                <a:pathLst>
                  <a:path w="1304" h="1026" extrusionOk="0">
                    <a:moveTo>
                      <a:pt x="1153" y="0"/>
                    </a:moveTo>
                    <a:cubicBezTo>
                      <a:pt x="1101" y="0"/>
                      <a:pt x="1050" y="30"/>
                      <a:pt x="1004" y="70"/>
                    </a:cubicBezTo>
                    <a:cubicBezTo>
                      <a:pt x="672" y="352"/>
                      <a:pt x="343" y="639"/>
                      <a:pt x="18" y="928"/>
                    </a:cubicBezTo>
                    <a:cubicBezTo>
                      <a:pt x="1" y="943"/>
                      <a:pt x="16" y="992"/>
                      <a:pt x="16" y="1026"/>
                    </a:cubicBezTo>
                    <a:cubicBezTo>
                      <a:pt x="417" y="933"/>
                      <a:pt x="637" y="815"/>
                      <a:pt x="1027" y="464"/>
                    </a:cubicBezTo>
                    <a:cubicBezTo>
                      <a:pt x="1144" y="358"/>
                      <a:pt x="1303" y="276"/>
                      <a:pt x="1286" y="77"/>
                    </a:cubicBezTo>
                    <a:cubicBezTo>
                      <a:pt x="1243" y="22"/>
                      <a:pt x="1198" y="0"/>
                      <a:pt x="1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2" name="Google Shape;11962;p47"/>
              <p:cNvSpPr/>
              <p:nvPr/>
            </p:nvSpPr>
            <p:spPr>
              <a:xfrm>
                <a:off x="2862702" y="2266640"/>
                <a:ext cx="43017" cy="147043"/>
              </a:xfrm>
              <a:custGeom>
                <a:avLst/>
                <a:gdLst/>
                <a:ahLst/>
                <a:cxnLst/>
                <a:rect l="l" t="t" r="r" b="b"/>
                <a:pathLst>
                  <a:path w="648" h="2215" extrusionOk="0">
                    <a:moveTo>
                      <a:pt x="90" y="1"/>
                    </a:moveTo>
                    <a:cubicBezTo>
                      <a:pt x="84" y="1"/>
                      <a:pt x="77" y="1"/>
                      <a:pt x="70" y="2"/>
                    </a:cubicBezTo>
                    <a:cubicBezTo>
                      <a:pt x="0" y="388"/>
                      <a:pt x="44" y="661"/>
                      <a:pt x="398" y="1795"/>
                    </a:cubicBezTo>
                    <a:cubicBezTo>
                      <a:pt x="440" y="1930"/>
                      <a:pt x="430" y="2119"/>
                      <a:pt x="618" y="2214"/>
                    </a:cubicBezTo>
                    <a:cubicBezTo>
                      <a:pt x="648" y="1928"/>
                      <a:pt x="537" y="1693"/>
                      <a:pt x="494" y="1448"/>
                    </a:cubicBezTo>
                    <a:cubicBezTo>
                      <a:pt x="419" y="1019"/>
                      <a:pt x="332" y="591"/>
                      <a:pt x="241" y="164"/>
                    </a:cubicBezTo>
                    <a:cubicBezTo>
                      <a:pt x="226" y="89"/>
                      <a:pt x="194"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3" name="Google Shape;11963;p47"/>
              <p:cNvSpPr/>
              <p:nvPr/>
            </p:nvSpPr>
            <p:spPr>
              <a:xfrm>
                <a:off x="2476733" y="2232983"/>
                <a:ext cx="43814" cy="89487"/>
              </a:xfrm>
              <a:custGeom>
                <a:avLst/>
                <a:gdLst/>
                <a:ahLst/>
                <a:cxnLst/>
                <a:rect l="l" t="t" r="r" b="b"/>
                <a:pathLst>
                  <a:path w="660" h="1348" extrusionOk="0">
                    <a:moveTo>
                      <a:pt x="67" y="1"/>
                    </a:moveTo>
                    <a:cubicBezTo>
                      <a:pt x="48" y="143"/>
                      <a:pt x="1" y="253"/>
                      <a:pt x="25" y="345"/>
                    </a:cubicBezTo>
                    <a:cubicBezTo>
                      <a:pt x="116" y="697"/>
                      <a:pt x="255" y="1033"/>
                      <a:pt x="474" y="1328"/>
                    </a:cubicBezTo>
                    <a:cubicBezTo>
                      <a:pt x="488" y="1347"/>
                      <a:pt x="533" y="1340"/>
                      <a:pt x="587" y="1348"/>
                    </a:cubicBezTo>
                    <a:cubicBezTo>
                      <a:pt x="660" y="1107"/>
                      <a:pt x="600" y="823"/>
                      <a:pt x="280" y="111"/>
                    </a:cubicBezTo>
                    <a:cubicBezTo>
                      <a:pt x="259" y="64"/>
                      <a:pt x="166" y="49"/>
                      <a:pt x="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4" name="Google Shape;11964;p47"/>
              <p:cNvSpPr/>
              <p:nvPr/>
            </p:nvSpPr>
            <p:spPr>
              <a:xfrm>
                <a:off x="2150246" y="2524086"/>
                <a:ext cx="59348" cy="153947"/>
              </a:xfrm>
              <a:custGeom>
                <a:avLst/>
                <a:gdLst/>
                <a:ahLst/>
                <a:cxnLst/>
                <a:rect l="l" t="t" r="r" b="b"/>
                <a:pathLst>
                  <a:path w="894" h="2319" extrusionOk="0">
                    <a:moveTo>
                      <a:pt x="58" y="102"/>
                    </a:moveTo>
                    <a:cubicBezTo>
                      <a:pt x="33" y="203"/>
                      <a:pt x="1" y="261"/>
                      <a:pt x="14" y="303"/>
                    </a:cubicBezTo>
                    <a:cubicBezTo>
                      <a:pt x="235" y="1008"/>
                      <a:pt x="473" y="1707"/>
                      <a:pt x="894" y="2319"/>
                    </a:cubicBezTo>
                    <a:cubicBezTo>
                      <a:pt x="164" y="0"/>
                      <a:pt x="234" y="319"/>
                      <a:pt x="58"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5" name="Google Shape;11965;p47"/>
              <p:cNvSpPr/>
              <p:nvPr/>
            </p:nvSpPr>
            <p:spPr>
              <a:xfrm>
                <a:off x="4767719" y="2881309"/>
                <a:ext cx="64659" cy="94864"/>
              </a:xfrm>
              <a:custGeom>
                <a:avLst/>
                <a:gdLst/>
                <a:ahLst/>
                <a:cxnLst/>
                <a:rect l="l" t="t" r="r" b="b"/>
                <a:pathLst>
                  <a:path w="974" h="1429" extrusionOk="0">
                    <a:moveTo>
                      <a:pt x="770" y="1"/>
                    </a:moveTo>
                    <a:cubicBezTo>
                      <a:pt x="428" y="430"/>
                      <a:pt x="125" y="934"/>
                      <a:pt x="11" y="1266"/>
                    </a:cubicBezTo>
                    <a:cubicBezTo>
                      <a:pt x="1" y="1291"/>
                      <a:pt x="31" y="1330"/>
                      <a:pt x="67" y="1429"/>
                    </a:cubicBezTo>
                    <a:cubicBezTo>
                      <a:pt x="606" y="732"/>
                      <a:pt x="553" y="844"/>
                      <a:pt x="961" y="142"/>
                    </a:cubicBezTo>
                    <a:cubicBezTo>
                      <a:pt x="974" y="119"/>
                      <a:pt x="952" y="76"/>
                      <a:pt x="942" y="16"/>
                    </a:cubicBezTo>
                    <a:cubicBezTo>
                      <a:pt x="885" y="11"/>
                      <a:pt x="820" y="5"/>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6" name="Google Shape;11966;p47"/>
              <p:cNvSpPr/>
              <p:nvPr/>
            </p:nvSpPr>
            <p:spPr>
              <a:xfrm>
                <a:off x="3768674" y="2376908"/>
                <a:ext cx="28811" cy="101569"/>
              </a:xfrm>
              <a:custGeom>
                <a:avLst/>
                <a:gdLst/>
                <a:ahLst/>
                <a:cxnLst/>
                <a:rect l="l" t="t" r="r" b="b"/>
                <a:pathLst>
                  <a:path w="434" h="1530" extrusionOk="0">
                    <a:moveTo>
                      <a:pt x="1" y="0"/>
                    </a:moveTo>
                    <a:lnTo>
                      <a:pt x="1" y="0"/>
                    </a:lnTo>
                    <a:cubicBezTo>
                      <a:pt x="56" y="562"/>
                      <a:pt x="104" y="1044"/>
                      <a:pt x="150" y="1529"/>
                    </a:cubicBezTo>
                    <a:cubicBezTo>
                      <a:pt x="184" y="1519"/>
                      <a:pt x="228" y="1517"/>
                      <a:pt x="244" y="1496"/>
                    </a:cubicBezTo>
                    <a:cubicBezTo>
                      <a:pt x="392" y="1292"/>
                      <a:pt x="380" y="1042"/>
                      <a:pt x="405" y="810"/>
                    </a:cubicBezTo>
                    <a:cubicBezTo>
                      <a:pt x="434" y="560"/>
                      <a:pt x="383" y="304"/>
                      <a:pt x="279" y="51"/>
                    </a:cubicBezTo>
                    <a:cubicBezTo>
                      <a:pt x="206" y="39"/>
                      <a:pt x="139" y="2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7" name="Google Shape;11967;p47"/>
              <p:cNvSpPr/>
              <p:nvPr/>
            </p:nvSpPr>
            <p:spPr>
              <a:xfrm>
                <a:off x="4466989" y="2474296"/>
                <a:ext cx="39101" cy="104689"/>
              </a:xfrm>
              <a:custGeom>
                <a:avLst/>
                <a:gdLst/>
                <a:ahLst/>
                <a:cxnLst/>
                <a:rect l="l" t="t" r="r" b="b"/>
                <a:pathLst>
                  <a:path w="589" h="1577" extrusionOk="0">
                    <a:moveTo>
                      <a:pt x="401" y="1"/>
                    </a:moveTo>
                    <a:cubicBezTo>
                      <a:pt x="358" y="66"/>
                      <a:pt x="294" y="134"/>
                      <a:pt x="267" y="214"/>
                    </a:cubicBezTo>
                    <a:cubicBezTo>
                      <a:pt x="87" y="729"/>
                      <a:pt x="1" y="1199"/>
                      <a:pt x="5" y="1576"/>
                    </a:cubicBezTo>
                    <a:cubicBezTo>
                      <a:pt x="192" y="1352"/>
                      <a:pt x="435" y="814"/>
                      <a:pt x="567" y="295"/>
                    </a:cubicBezTo>
                    <a:cubicBezTo>
                      <a:pt x="589" y="215"/>
                      <a:pt x="565" y="124"/>
                      <a:pt x="563" y="49"/>
                    </a:cubicBezTo>
                    <a:cubicBezTo>
                      <a:pt x="495" y="29"/>
                      <a:pt x="462" y="19"/>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8" name="Google Shape;11968;p47"/>
              <p:cNvSpPr/>
              <p:nvPr/>
            </p:nvSpPr>
            <p:spPr>
              <a:xfrm>
                <a:off x="4519103" y="2543338"/>
                <a:ext cx="40097" cy="101104"/>
              </a:xfrm>
              <a:custGeom>
                <a:avLst/>
                <a:gdLst/>
                <a:ahLst/>
                <a:cxnLst/>
                <a:rect l="l" t="t" r="r" b="b"/>
                <a:pathLst>
                  <a:path w="604" h="1523" extrusionOk="0">
                    <a:moveTo>
                      <a:pt x="546" y="0"/>
                    </a:moveTo>
                    <a:cubicBezTo>
                      <a:pt x="325" y="136"/>
                      <a:pt x="291" y="62"/>
                      <a:pt x="198" y="461"/>
                    </a:cubicBezTo>
                    <a:cubicBezTo>
                      <a:pt x="117" y="806"/>
                      <a:pt x="0" y="1146"/>
                      <a:pt x="56" y="1523"/>
                    </a:cubicBezTo>
                    <a:cubicBezTo>
                      <a:pt x="337" y="1175"/>
                      <a:pt x="485" y="774"/>
                      <a:pt x="582" y="355"/>
                    </a:cubicBezTo>
                    <a:cubicBezTo>
                      <a:pt x="603" y="261"/>
                      <a:pt x="564" y="153"/>
                      <a:pt x="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9" name="Google Shape;11969;p47"/>
              <p:cNvSpPr/>
              <p:nvPr/>
            </p:nvSpPr>
            <p:spPr>
              <a:xfrm>
                <a:off x="2633072" y="3290447"/>
                <a:ext cx="49988" cy="103959"/>
              </a:xfrm>
              <a:custGeom>
                <a:avLst/>
                <a:gdLst/>
                <a:ahLst/>
                <a:cxnLst/>
                <a:rect l="l" t="t" r="r" b="b"/>
                <a:pathLst>
                  <a:path w="753" h="1566" extrusionOk="0">
                    <a:moveTo>
                      <a:pt x="140" y="1"/>
                    </a:moveTo>
                    <a:cubicBezTo>
                      <a:pt x="61" y="1"/>
                      <a:pt x="22" y="60"/>
                      <a:pt x="1" y="151"/>
                    </a:cubicBezTo>
                    <a:cubicBezTo>
                      <a:pt x="155" y="696"/>
                      <a:pt x="397" y="1255"/>
                      <a:pt x="604" y="1534"/>
                    </a:cubicBezTo>
                    <a:cubicBezTo>
                      <a:pt x="617" y="1552"/>
                      <a:pt x="663" y="1548"/>
                      <a:pt x="752" y="1566"/>
                    </a:cubicBezTo>
                    <a:cubicBezTo>
                      <a:pt x="543" y="1041"/>
                      <a:pt x="463" y="508"/>
                      <a:pt x="254" y="30"/>
                    </a:cubicBezTo>
                    <a:cubicBezTo>
                      <a:pt x="209" y="10"/>
                      <a:pt x="171"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0" name="Google Shape;11970;p47"/>
              <p:cNvSpPr/>
              <p:nvPr/>
            </p:nvSpPr>
            <p:spPr>
              <a:xfrm>
                <a:off x="2420438" y="2082352"/>
                <a:ext cx="54900" cy="94399"/>
              </a:xfrm>
              <a:custGeom>
                <a:avLst/>
                <a:gdLst/>
                <a:ahLst/>
                <a:cxnLst/>
                <a:rect l="l" t="t" r="r" b="b"/>
                <a:pathLst>
                  <a:path w="827" h="1422" extrusionOk="0">
                    <a:moveTo>
                      <a:pt x="198" y="1"/>
                    </a:moveTo>
                    <a:cubicBezTo>
                      <a:pt x="0" y="123"/>
                      <a:pt x="49" y="79"/>
                      <a:pt x="16" y="171"/>
                    </a:cubicBezTo>
                    <a:cubicBezTo>
                      <a:pt x="216" y="617"/>
                      <a:pt x="431" y="1071"/>
                      <a:pt x="826" y="1421"/>
                    </a:cubicBezTo>
                    <a:cubicBezTo>
                      <a:pt x="703" y="913"/>
                      <a:pt x="539" y="424"/>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1" name="Google Shape;11971;p47"/>
              <p:cNvSpPr/>
              <p:nvPr/>
            </p:nvSpPr>
            <p:spPr>
              <a:xfrm>
                <a:off x="4447140" y="3362941"/>
                <a:ext cx="45075" cy="85238"/>
              </a:xfrm>
              <a:custGeom>
                <a:avLst/>
                <a:gdLst/>
                <a:ahLst/>
                <a:cxnLst/>
                <a:rect l="l" t="t" r="r" b="b"/>
                <a:pathLst>
                  <a:path w="679" h="1284" extrusionOk="0">
                    <a:moveTo>
                      <a:pt x="390" y="1"/>
                    </a:moveTo>
                    <a:cubicBezTo>
                      <a:pt x="204" y="411"/>
                      <a:pt x="85" y="810"/>
                      <a:pt x="3" y="1222"/>
                    </a:cubicBezTo>
                    <a:cubicBezTo>
                      <a:pt x="0" y="1236"/>
                      <a:pt x="46" y="1262"/>
                      <a:pt x="68" y="1283"/>
                    </a:cubicBezTo>
                    <a:cubicBezTo>
                      <a:pt x="351" y="981"/>
                      <a:pt x="613" y="547"/>
                      <a:pt x="664" y="261"/>
                    </a:cubicBezTo>
                    <a:cubicBezTo>
                      <a:pt x="678" y="182"/>
                      <a:pt x="638" y="91"/>
                      <a:pt x="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2" name="Google Shape;11972;p47"/>
              <p:cNvSpPr/>
              <p:nvPr/>
            </p:nvSpPr>
            <p:spPr>
              <a:xfrm>
                <a:off x="2713001" y="2287685"/>
                <a:ext cx="48527" cy="108208"/>
              </a:xfrm>
              <a:custGeom>
                <a:avLst/>
                <a:gdLst/>
                <a:ahLst/>
                <a:cxnLst/>
                <a:rect l="l" t="t" r="r" b="b"/>
                <a:pathLst>
                  <a:path w="731" h="1630" extrusionOk="0">
                    <a:moveTo>
                      <a:pt x="157" y="0"/>
                    </a:moveTo>
                    <a:cubicBezTo>
                      <a:pt x="115" y="26"/>
                      <a:pt x="70" y="50"/>
                      <a:pt x="0" y="92"/>
                    </a:cubicBezTo>
                    <a:cubicBezTo>
                      <a:pt x="151" y="687"/>
                      <a:pt x="346" y="1176"/>
                      <a:pt x="575" y="1533"/>
                    </a:cubicBezTo>
                    <a:cubicBezTo>
                      <a:pt x="596" y="1567"/>
                      <a:pt x="622" y="1629"/>
                      <a:pt x="673" y="1629"/>
                    </a:cubicBezTo>
                    <a:cubicBezTo>
                      <a:pt x="690" y="1629"/>
                      <a:pt x="708" y="1623"/>
                      <a:pt x="731" y="1608"/>
                    </a:cubicBezTo>
                    <a:cubicBezTo>
                      <a:pt x="527" y="715"/>
                      <a:pt x="367" y="263"/>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3" name="Google Shape;11973;p47"/>
              <p:cNvSpPr/>
              <p:nvPr/>
            </p:nvSpPr>
            <p:spPr>
              <a:xfrm>
                <a:off x="4085203" y="3270266"/>
                <a:ext cx="48395" cy="99113"/>
              </a:xfrm>
              <a:custGeom>
                <a:avLst/>
                <a:gdLst/>
                <a:ahLst/>
                <a:cxnLst/>
                <a:rect l="l" t="t" r="r" b="b"/>
                <a:pathLst>
                  <a:path w="729" h="1493" extrusionOk="0">
                    <a:moveTo>
                      <a:pt x="474" y="1"/>
                    </a:moveTo>
                    <a:cubicBezTo>
                      <a:pt x="203" y="293"/>
                      <a:pt x="113" y="563"/>
                      <a:pt x="0" y="1493"/>
                    </a:cubicBezTo>
                    <a:cubicBezTo>
                      <a:pt x="127" y="1345"/>
                      <a:pt x="186" y="1301"/>
                      <a:pt x="213" y="1244"/>
                    </a:cubicBezTo>
                    <a:cubicBezTo>
                      <a:pt x="728" y="133"/>
                      <a:pt x="612" y="336"/>
                      <a:pt x="612" y="72"/>
                    </a:cubicBezTo>
                    <a:cubicBezTo>
                      <a:pt x="564" y="47"/>
                      <a:pt x="519" y="24"/>
                      <a:pt x="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4" name="Google Shape;11974;p47"/>
              <p:cNvSpPr/>
              <p:nvPr/>
            </p:nvSpPr>
            <p:spPr>
              <a:xfrm>
                <a:off x="4780996" y="2620877"/>
                <a:ext cx="80525" cy="93603"/>
              </a:xfrm>
              <a:custGeom>
                <a:avLst/>
                <a:gdLst/>
                <a:ahLst/>
                <a:cxnLst/>
                <a:rect l="l" t="t" r="r" b="b"/>
                <a:pathLst>
                  <a:path w="1213" h="1410" extrusionOk="0">
                    <a:moveTo>
                      <a:pt x="1066" y="1"/>
                    </a:moveTo>
                    <a:cubicBezTo>
                      <a:pt x="657" y="176"/>
                      <a:pt x="457" y="527"/>
                      <a:pt x="239" y="857"/>
                    </a:cubicBezTo>
                    <a:cubicBezTo>
                      <a:pt x="145" y="998"/>
                      <a:pt x="1" y="1129"/>
                      <a:pt x="53" y="1409"/>
                    </a:cubicBezTo>
                    <a:cubicBezTo>
                      <a:pt x="288" y="1148"/>
                      <a:pt x="471" y="950"/>
                      <a:pt x="650" y="748"/>
                    </a:cubicBezTo>
                    <a:cubicBezTo>
                      <a:pt x="829" y="547"/>
                      <a:pt x="1068" y="400"/>
                      <a:pt x="1213" y="142"/>
                    </a:cubicBezTo>
                    <a:cubicBezTo>
                      <a:pt x="1161" y="92"/>
                      <a:pt x="1114" y="47"/>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5" name="Google Shape;11975;p47"/>
              <p:cNvSpPr/>
              <p:nvPr/>
            </p:nvSpPr>
            <p:spPr>
              <a:xfrm>
                <a:off x="4174094" y="2678964"/>
                <a:ext cx="36844" cy="83512"/>
              </a:xfrm>
              <a:custGeom>
                <a:avLst/>
                <a:gdLst/>
                <a:ahLst/>
                <a:cxnLst/>
                <a:rect l="l" t="t" r="r" b="b"/>
                <a:pathLst>
                  <a:path w="555" h="1258" extrusionOk="0">
                    <a:moveTo>
                      <a:pt x="411" y="1"/>
                    </a:moveTo>
                    <a:cubicBezTo>
                      <a:pt x="376" y="6"/>
                      <a:pt x="337" y="2"/>
                      <a:pt x="307" y="17"/>
                    </a:cubicBezTo>
                    <a:cubicBezTo>
                      <a:pt x="275" y="29"/>
                      <a:pt x="238" y="56"/>
                      <a:pt x="225" y="86"/>
                    </a:cubicBezTo>
                    <a:cubicBezTo>
                      <a:pt x="75" y="458"/>
                      <a:pt x="1" y="837"/>
                      <a:pt x="101" y="1257"/>
                    </a:cubicBezTo>
                    <a:cubicBezTo>
                      <a:pt x="357" y="1016"/>
                      <a:pt x="526" y="642"/>
                      <a:pt x="548" y="273"/>
                    </a:cubicBezTo>
                    <a:cubicBezTo>
                      <a:pt x="555" y="161"/>
                      <a:pt x="532" y="54"/>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6" name="Google Shape;11976;p47"/>
              <p:cNvSpPr/>
              <p:nvPr/>
            </p:nvSpPr>
            <p:spPr>
              <a:xfrm>
                <a:off x="2726544" y="3438222"/>
                <a:ext cx="63995" cy="98515"/>
              </a:xfrm>
              <a:custGeom>
                <a:avLst/>
                <a:gdLst/>
                <a:ahLst/>
                <a:cxnLst/>
                <a:rect l="l" t="t" r="r" b="b"/>
                <a:pathLst>
                  <a:path w="964" h="1484" extrusionOk="0">
                    <a:moveTo>
                      <a:pt x="104" y="1"/>
                    </a:moveTo>
                    <a:cubicBezTo>
                      <a:pt x="92" y="1"/>
                      <a:pt x="75" y="6"/>
                      <a:pt x="63" y="7"/>
                    </a:cubicBezTo>
                    <a:cubicBezTo>
                      <a:pt x="0" y="207"/>
                      <a:pt x="0" y="207"/>
                      <a:pt x="26" y="254"/>
                    </a:cubicBezTo>
                    <a:cubicBezTo>
                      <a:pt x="249" y="671"/>
                      <a:pt x="498" y="1073"/>
                      <a:pt x="824" y="1418"/>
                    </a:cubicBezTo>
                    <a:cubicBezTo>
                      <a:pt x="854" y="1450"/>
                      <a:pt x="908" y="1458"/>
                      <a:pt x="963" y="1483"/>
                    </a:cubicBezTo>
                    <a:cubicBezTo>
                      <a:pt x="883" y="1194"/>
                      <a:pt x="556" y="547"/>
                      <a:pt x="276" y="131"/>
                    </a:cubicBezTo>
                    <a:cubicBezTo>
                      <a:pt x="238" y="78"/>
                      <a:pt x="170" y="43"/>
                      <a:pt x="115" y="3"/>
                    </a:cubicBezTo>
                    <a:cubicBezTo>
                      <a:pt x="112" y="1"/>
                      <a:pt x="108" y="1"/>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7" name="Google Shape;11977;p47"/>
              <p:cNvSpPr/>
              <p:nvPr/>
            </p:nvSpPr>
            <p:spPr>
              <a:xfrm>
                <a:off x="5059552" y="3187947"/>
                <a:ext cx="76476" cy="100640"/>
              </a:xfrm>
              <a:custGeom>
                <a:avLst/>
                <a:gdLst/>
                <a:ahLst/>
                <a:cxnLst/>
                <a:rect l="l" t="t" r="r" b="b"/>
                <a:pathLst>
                  <a:path w="1152" h="1516" extrusionOk="0">
                    <a:moveTo>
                      <a:pt x="1082" y="0"/>
                    </a:moveTo>
                    <a:cubicBezTo>
                      <a:pt x="903" y="58"/>
                      <a:pt x="795" y="206"/>
                      <a:pt x="686" y="345"/>
                    </a:cubicBezTo>
                    <a:cubicBezTo>
                      <a:pt x="425" y="671"/>
                      <a:pt x="152" y="989"/>
                      <a:pt x="9" y="1390"/>
                    </a:cubicBezTo>
                    <a:cubicBezTo>
                      <a:pt x="0" y="1414"/>
                      <a:pt x="32" y="1452"/>
                      <a:pt x="59" y="1515"/>
                    </a:cubicBezTo>
                    <a:cubicBezTo>
                      <a:pt x="609" y="862"/>
                      <a:pt x="1080" y="432"/>
                      <a:pt x="1147" y="106"/>
                    </a:cubicBezTo>
                    <a:cubicBezTo>
                      <a:pt x="1151" y="82"/>
                      <a:pt x="1115" y="52"/>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8" name="Google Shape;11978;p47"/>
              <p:cNvSpPr/>
              <p:nvPr/>
            </p:nvSpPr>
            <p:spPr>
              <a:xfrm>
                <a:off x="4493079" y="2182662"/>
                <a:ext cx="32794" cy="103494"/>
              </a:xfrm>
              <a:custGeom>
                <a:avLst/>
                <a:gdLst/>
                <a:ahLst/>
                <a:cxnLst/>
                <a:rect l="l" t="t" r="r" b="b"/>
                <a:pathLst>
                  <a:path w="494" h="1559" extrusionOk="0">
                    <a:moveTo>
                      <a:pt x="336" y="1"/>
                    </a:moveTo>
                    <a:cubicBezTo>
                      <a:pt x="287" y="59"/>
                      <a:pt x="220" y="106"/>
                      <a:pt x="203" y="167"/>
                    </a:cubicBezTo>
                    <a:cubicBezTo>
                      <a:pt x="73" y="615"/>
                      <a:pt x="0" y="1074"/>
                      <a:pt x="26" y="1558"/>
                    </a:cubicBezTo>
                    <a:cubicBezTo>
                      <a:pt x="371" y="1138"/>
                      <a:pt x="437" y="632"/>
                      <a:pt x="493" y="125"/>
                    </a:cubicBezTo>
                    <a:cubicBezTo>
                      <a:pt x="435" y="78"/>
                      <a:pt x="393" y="46"/>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9" name="Google Shape;11979;p47"/>
              <p:cNvSpPr/>
              <p:nvPr/>
            </p:nvSpPr>
            <p:spPr>
              <a:xfrm>
                <a:off x="4360108" y="2833910"/>
                <a:ext cx="38105" cy="98117"/>
              </a:xfrm>
              <a:custGeom>
                <a:avLst/>
                <a:gdLst/>
                <a:ahLst/>
                <a:cxnLst/>
                <a:rect l="l" t="t" r="r" b="b"/>
                <a:pathLst>
                  <a:path w="574" h="1478" extrusionOk="0">
                    <a:moveTo>
                      <a:pt x="473" y="1"/>
                    </a:moveTo>
                    <a:cubicBezTo>
                      <a:pt x="268" y="1"/>
                      <a:pt x="255" y="159"/>
                      <a:pt x="9" y="1310"/>
                    </a:cubicBezTo>
                    <a:cubicBezTo>
                      <a:pt x="0" y="1346"/>
                      <a:pt x="39" y="1391"/>
                      <a:pt x="77" y="1477"/>
                    </a:cubicBezTo>
                    <a:cubicBezTo>
                      <a:pt x="315" y="1163"/>
                      <a:pt x="402" y="826"/>
                      <a:pt x="526" y="512"/>
                    </a:cubicBezTo>
                    <a:cubicBezTo>
                      <a:pt x="572" y="398"/>
                      <a:pt x="569" y="263"/>
                      <a:pt x="572" y="136"/>
                    </a:cubicBezTo>
                    <a:cubicBezTo>
                      <a:pt x="573" y="92"/>
                      <a:pt x="524" y="46"/>
                      <a:pt x="499" y="1"/>
                    </a:cubicBezTo>
                    <a:cubicBezTo>
                      <a:pt x="490" y="1"/>
                      <a:pt x="482" y="1"/>
                      <a:pt x="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0" name="Google Shape;11980;p47"/>
              <p:cNvSpPr/>
              <p:nvPr/>
            </p:nvSpPr>
            <p:spPr>
              <a:xfrm>
                <a:off x="4702063" y="3086177"/>
                <a:ext cx="75015" cy="81786"/>
              </a:xfrm>
              <a:custGeom>
                <a:avLst/>
                <a:gdLst/>
                <a:ahLst/>
                <a:cxnLst/>
                <a:rect l="l" t="t" r="r" b="b"/>
                <a:pathLst>
                  <a:path w="1130" h="1232" extrusionOk="0">
                    <a:moveTo>
                      <a:pt x="947" y="0"/>
                    </a:moveTo>
                    <a:cubicBezTo>
                      <a:pt x="938" y="0"/>
                      <a:pt x="929" y="1"/>
                      <a:pt x="919" y="1"/>
                    </a:cubicBezTo>
                    <a:cubicBezTo>
                      <a:pt x="580" y="312"/>
                      <a:pt x="277" y="692"/>
                      <a:pt x="0" y="1231"/>
                    </a:cubicBezTo>
                    <a:cubicBezTo>
                      <a:pt x="392" y="1016"/>
                      <a:pt x="830" y="583"/>
                      <a:pt x="1122" y="167"/>
                    </a:cubicBezTo>
                    <a:cubicBezTo>
                      <a:pt x="1130" y="62"/>
                      <a:pt x="1090"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1" name="Google Shape;11981;p47"/>
              <p:cNvSpPr/>
              <p:nvPr/>
            </p:nvSpPr>
            <p:spPr>
              <a:xfrm>
                <a:off x="2911164" y="3209124"/>
                <a:ext cx="35383" cy="107013"/>
              </a:xfrm>
              <a:custGeom>
                <a:avLst/>
                <a:gdLst/>
                <a:ahLst/>
                <a:cxnLst/>
                <a:rect l="l" t="t" r="r" b="b"/>
                <a:pathLst>
                  <a:path w="533" h="1612" extrusionOk="0">
                    <a:moveTo>
                      <a:pt x="113" y="1"/>
                    </a:moveTo>
                    <a:cubicBezTo>
                      <a:pt x="66" y="1"/>
                      <a:pt x="26" y="30"/>
                      <a:pt x="0" y="100"/>
                    </a:cubicBezTo>
                    <a:cubicBezTo>
                      <a:pt x="295" y="1404"/>
                      <a:pt x="295" y="1404"/>
                      <a:pt x="483" y="1612"/>
                    </a:cubicBezTo>
                    <a:cubicBezTo>
                      <a:pt x="532" y="1149"/>
                      <a:pt x="425" y="522"/>
                      <a:pt x="213" y="33"/>
                    </a:cubicBezTo>
                    <a:cubicBezTo>
                      <a:pt x="177" y="12"/>
                      <a:pt x="143"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2" name="Google Shape;11982;p47"/>
              <p:cNvSpPr/>
              <p:nvPr/>
            </p:nvSpPr>
            <p:spPr>
              <a:xfrm>
                <a:off x="4789759" y="2720456"/>
                <a:ext cx="72957" cy="88491"/>
              </a:xfrm>
              <a:custGeom>
                <a:avLst/>
                <a:gdLst/>
                <a:ahLst/>
                <a:cxnLst/>
                <a:rect l="l" t="t" r="r" b="b"/>
                <a:pathLst>
                  <a:path w="1099" h="1333" extrusionOk="0">
                    <a:moveTo>
                      <a:pt x="895" y="1"/>
                    </a:moveTo>
                    <a:cubicBezTo>
                      <a:pt x="517" y="396"/>
                      <a:pt x="213" y="819"/>
                      <a:pt x="1" y="1333"/>
                    </a:cubicBezTo>
                    <a:cubicBezTo>
                      <a:pt x="367" y="1103"/>
                      <a:pt x="817" y="554"/>
                      <a:pt x="1058" y="206"/>
                    </a:cubicBezTo>
                    <a:cubicBezTo>
                      <a:pt x="1085" y="168"/>
                      <a:pt x="1082" y="107"/>
                      <a:pt x="1099" y="32"/>
                    </a:cubicBezTo>
                    <a:cubicBezTo>
                      <a:pt x="1022" y="20"/>
                      <a:pt x="957" y="10"/>
                      <a:pt x="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3" name="Google Shape;11983;p47"/>
              <p:cNvSpPr/>
              <p:nvPr/>
            </p:nvSpPr>
            <p:spPr>
              <a:xfrm>
                <a:off x="2805278" y="3410207"/>
                <a:ext cx="46138" cy="101038"/>
              </a:xfrm>
              <a:custGeom>
                <a:avLst/>
                <a:gdLst/>
                <a:ahLst/>
                <a:cxnLst/>
                <a:rect l="l" t="t" r="r" b="b"/>
                <a:pathLst>
                  <a:path w="695" h="1522" extrusionOk="0">
                    <a:moveTo>
                      <a:pt x="164" y="0"/>
                    </a:moveTo>
                    <a:cubicBezTo>
                      <a:pt x="33" y="44"/>
                      <a:pt x="1" y="151"/>
                      <a:pt x="41" y="262"/>
                    </a:cubicBezTo>
                    <a:cubicBezTo>
                      <a:pt x="497" y="1496"/>
                      <a:pt x="460" y="1293"/>
                      <a:pt x="695" y="1521"/>
                    </a:cubicBezTo>
                    <a:cubicBezTo>
                      <a:pt x="566" y="946"/>
                      <a:pt x="525" y="458"/>
                      <a:pt x="261" y="33"/>
                    </a:cubicBezTo>
                    <a:cubicBezTo>
                      <a:pt x="247" y="11"/>
                      <a:pt x="197" y="11"/>
                      <a:pt x="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4" name="Google Shape;11984;p47"/>
              <p:cNvSpPr/>
              <p:nvPr/>
            </p:nvSpPr>
            <p:spPr>
              <a:xfrm>
                <a:off x="3036766" y="3408083"/>
                <a:ext cx="29740" cy="106150"/>
              </a:xfrm>
              <a:custGeom>
                <a:avLst/>
                <a:gdLst/>
                <a:ahLst/>
                <a:cxnLst/>
                <a:rect l="l" t="t" r="r" b="b"/>
                <a:pathLst>
                  <a:path w="448" h="1599" extrusionOk="0">
                    <a:moveTo>
                      <a:pt x="251" y="0"/>
                    </a:moveTo>
                    <a:cubicBezTo>
                      <a:pt x="181" y="18"/>
                      <a:pt x="135" y="32"/>
                      <a:pt x="80" y="47"/>
                    </a:cubicBezTo>
                    <a:cubicBezTo>
                      <a:pt x="1" y="537"/>
                      <a:pt x="126" y="994"/>
                      <a:pt x="218" y="1455"/>
                    </a:cubicBezTo>
                    <a:cubicBezTo>
                      <a:pt x="227" y="1506"/>
                      <a:pt x="266" y="1550"/>
                      <a:pt x="291" y="1598"/>
                    </a:cubicBezTo>
                    <a:cubicBezTo>
                      <a:pt x="394" y="1037"/>
                      <a:pt x="447" y="518"/>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5" name="Google Shape;11985;p47"/>
              <p:cNvSpPr/>
              <p:nvPr/>
            </p:nvSpPr>
            <p:spPr>
              <a:xfrm>
                <a:off x="4248645" y="1766886"/>
                <a:ext cx="39167" cy="85437"/>
              </a:xfrm>
              <a:custGeom>
                <a:avLst/>
                <a:gdLst/>
                <a:ahLst/>
                <a:cxnLst/>
                <a:rect l="l" t="t" r="r" b="b"/>
                <a:pathLst>
                  <a:path w="590" h="1287" extrusionOk="0">
                    <a:moveTo>
                      <a:pt x="420" y="0"/>
                    </a:moveTo>
                    <a:cubicBezTo>
                      <a:pt x="356" y="0"/>
                      <a:pt x="306" y="33"/>
                      <a:pt x="278" y="91"/>
                    </a:cubicBezTo>
                    <a:cubicBezTo>
                      <a:pt x="108" y="456"/>
                      <a:pt x="0" y="838"/>
                      <a:pt x="49" y="1249"/>
                    </a:cubicBezTo>
                    <a:cubicBezTo>
                      <a:pt x="51" y="1258"/>
                      <a:pt x="74" y="1265"/>
                      <a:pt x="111" y="1287"/>
                    </a:cubicBezTo>
                    <a:cubicBezTo>
                      <a:pt x="362" y="1106"/>
                      <a:pt x="511" y="462"/>
                      <a:pt x="580" y="161"/>
                    </a:cubicBezTo>
                    <a:cubicBezTo>
                      <a:pt x="589" y="121"/>
                      <a:pt x="542" y="64"/>
                      <a:pt x="525" y="26"/>
                    </a:cubicBezTo>
                    <a:cubicBezTo>
                      <a:pt x="487" y="9"/>
                      <a:pt x="452"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6" name="Google Shape;11986;p47"/>
              <p:cNvSpPr/>
              <p:nvPr/>
            </p:nvSpPr>
            <p:spPr>
              <a:xfrm>
                <a:off x="5139879" y="2714016"/>
                <a:ext cx="77339" cy="82981"/>
              </a:xfrm>
              <a:custGeom>
                <a:avLst/>
                <a:gdLst/>
                <a:ahLst/>
                <a:cxnLst/>
                <a:rect l="l" t="t" r="r" b="b"/>
                <a:pathLst>
                  <a:path w="1165" h="1250" extrusionOk="0">
                    <a:moveTo>
                      <a:pt x="991" y="0"/>
                    </a:moveTo>
                    <a:cubicBezTo>
                      <a:pt x="984" y="0"/>
                      <a:pt x="978" y="2"/>
                      <a:pt x="975" y="5"/>
                    </a:cubicBezTo>
                    <a:cubicBezTo>
                      <a:pt x="240" y="722"/>
                      <a:pt x="75" y="899"/>
                      <a:pt x="1" y="1249"/>
                    </a:cubicBezTo>
                    <a:cubicBezTo>
                      <a:pt x="470" y="950"/>
                      <a:pt x="768" y="638"/>
                      <a:pt x="1052" y="310"/>
                    </a:cubicBezTo>
                    <a:cubicBezTo>
                      <a:pt x="1124" y="229"/>
                      <a:pt x="1164" y="123"/>
                      <a:pt x="1075" y="20"/>
                    </a:cubicBezTo>
                    <a:cubicBezTo>
                      <a:pt x="1048" y="15"/>
                      <a:pt x="1013"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7" name="Google Shape;11987;p47"/>
              <p:cNvSpPr/>
              <p:nvPr/>
            </p:nvSpPr>
            <p:spPr>
              <a:xfrm>
                <a:off x="2770558" y="2708705"/>
                <a:ext cx="35383" cy="97851"/>
              </a:xfrm>
              <a:custGeom>
                <a:avLst/>
                <a:gdLst/>
                <a:ahLst/>
                <a:cxnLst/>
                <a:rect l="l" t="t" r="r" b="b"/>
                <a:pathLst>
                  <a:path w="533" h="1474" extrusionOk="0">
                    <a:moveTo>
                      <a:pt x="151" y="0"/>
                    </a:moveTo>
                    <a:cubicBezTo>
                      <a:pt x="112" y="17"/>
                      <a:pt x="67" y="39"/>
                      <a:pt x="1" y="70"/>
                    </a:cubicBezTo>
                    <a:cubicBezTo>
                      <a:pt x="69" y="555"/>
                      <a:pt x="263" y="1000"/>
                      <a:pt x="374" y="1457"/>
                    </a:cubicBezTo>
                    <a:cubicBezTo>
                      <a:pt x="433" y="1463"/>
                      <a:pt x="467" y="1466"/>
                      <a:pt x="532" y="1474"/>
                    </a:cubicBezTo>
                    <a:cubicBezTo>
                      <a:pt x="515" y="1142"/>
                      <a:pt x="454" y="144"/>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8" name="Google Shape;11988;p47"/>
              <p:cNvSpPr/>
              <p:nvPr/>
            </p:nvSpPr>
            <p:spPr>
              <a:xfrm>
                <a:off x="3235128" y="3238533"/>
                <a:ext cx="25293" cy="93205"/>
              </a:xfrm>
              <a:custGeom>
                <a:avLst/>
                <a:gdLst/>
                <a:ahLst/>
                <a:cxnLst/>
                <a:rect l="l" t="t" r="r" b="b"/>
                <a:pathLst>
                  <a:path w="381" h="1404" extrusionOk="0">
                    <a:moveTo>
                      <a:pt x="306" y="0"/>
                    </a:moveTo>
                    <a:cubicBezTo>
                      <a:pt x="235" y="9"/>
                      <a:pt x="169" y="16"/>
                      <a:pt x="80" y="27"/>
                    </a:cubicBezTo>
                    <a:cubicBezTo>
                      <a:pt x="0" y="686"/>
                      <a:pt x="8" y="988"/>
                      <a:pt x="105" y="1383"/>
                    </a:cubicBezTo>
                    <a:cubicBezTo>
                      <a:pt x="138" y="1388"/>
                      <a:pt x="170" y="1395"/>
                      <a:pt x="226" y="1404"/>
                    </a:cubicBezTo>
                    <a:cubicBezTo>
                      <a:pt x="355" y="673"/>
                      <a:pt x="381" y="658"/>
                      <a:pt x="375" y="164"/>
                    </a:cubicBezTo>
                    <a:cubicBezTo>
                      <a:pt x="372" y="115"/>
                      <a:pt x="334" y="66"/>
                      <a:pt x="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9" name="Google Shape;11989;p47"/>
              <p:cNvSpPr/>
              <p:nvPr/>
            </p:nvSpPr>
            <p:spPr>
              <a:xfrm>
                <a:off x="4263715" y="1954094"/>
                <a:ext cx="38769" cy="107145"/>
              </a:xfrm>
              <a:custGeom>
                <a:avLst/>
                <a:gdLst/>
                <a:ahLst/>
                <a:cxnLst/>
                <a:rect l="l" t="t" r="r" b="b"/>
                <a:pathLst>
                  <a:path w="584" h="1614" extrusionOk="0">
                    <a:moveTo>
                      <a:pt x="394" y="1"/>
                    </a:moveTo>
                    <a:cubicBezTo>
                      <a:pt x="337" y="105"/>
                      <a:pt x="267" y="191"/>
                      <a:pt x="243" y="289"/>
                    </a:cubicBezTo>
                    <a:cubicBezTo>
                      <a:pt x="135" y="723"/>
                      <a:pt x="1" y="1155"/>
                      <a:pt x="50" y="1614"/>
                    </a:cubicBezTo>
                    <a:cubicBezTo>
                      <a:pt x="241" y="1325"/>
                      <a:pt x="537" y="463"/>
                      <a:pt x="569" y="199"/>
                    </a:cubicBezTo>
                    <a:cubicBezTo>
                      <a:pt x="584" y="84"/>
                      <a:pt x="511" y="72"/>
                      <a:pt x="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0" name="Google Shape;11990;p47"/>
              <p:cNvSpPr/>
              <p:nvPr/>
            </p:nvSpPr>
            <p:spPr>
              <a:xfrm>
                <a:off x="4238687" y="3231098"/>
                <a:ext cx="51448" cy="85836"/>
              </a:xfrm>
              <a:custGeom>
                <a:avLst/>
                <a:gdLst/>
                <a:ahLst/>
                <a:cxnLst/>
                <a:rect l="l" t="t" r="r" b="b"/>
                <a:pathLst>
                  <a:path w="775" h="1293" extrusionOk="0">
                    <a:moveTo>
                      <a:pt x="503" y="1"/>
                    </a:moveTo>
                    <a:cubicBezTo>
                      <a:pt x="171" y="489"/>
                      <a:pt x="0" y="941"/>
                      <a:pt x="23" y="1293"/>
                    </a:cubicBezTo>
                    <a:cubicBezTo>
                      <a:pt x="352" y="945"/>
                      <a:pt x="608" y="582"/>
                      <a:pt x="774" y="63"/>
                    </a:cubicBezTo>
                    <a:cubicBezTo>
                      <a:pt x="649" y="33"/>
                      <a:pt x="570" y="16"/>
                      <a:pt x="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1" name="Google Shape;11991;p47"/>
              <p:cNvSpPr/>
              <p:nvPr/>
            </p:nvSpPr>
            <p:spPr>
              <a:xfrm>
                <a:off x="4423108" y="1970824"/>
                <a:ext cx="33126" cy="92142"/>
              </a:xfrm>
              <a:custGeom>
                <a:avLst/>
                <a:gdLst/>
                <a:ahLst/>
                <a:cxnLst/>
                <a:rect l="l" t="t" r="r" b="b"/>
                <a:pathLst>
                  <a:path w="499" h="1388" extrusionOk="0">
                    <a:moveTo>
                      <a:pt x="335" y="1"/>
                    </a:moveTo>
                    <a:cubicBezTo>
                      <a:pt x="258" y="1"/>
                      <a:pt x="208" y="58"/>
                      <a:pt x="189" y="127"/>
                    </a:cubicBezTo>
                    <a:cubicBezTo>
                      <a:pt x="83" y="512"/>
                      <a:pt x="1" y="903"/>
                      <a:pt x="54" y="1307"/>
                    </a:cubicBezTo>
                    <a:cubicBezTo>
                      <a:pt x="57" y="1335"/>
                      <a:pt x="88" y="1361"/>
                      <a:pt x="107" y="1387"/>
                    </a:cubicBezTo>
                    <a:cubicBezTo>
                      <a:pt x="247" y="1268"/>
                      <a:pt x="247" y="1268"/>
                      <a:pt x="264" y="1206"/>
                    </a:cubicBezTo>
                    <a:cubicBezTo>
                      <a:pt x="495" y="315"/>
                      <a:pt x="498" y="277"/>
                      <a:pt x="396" y="12"/>
                    </a:cubicBezTo>
                    <a:cubicBezTo>
                      <a:pt x="374" y="4"/>
                      <a:pt x="35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2" name="Google Shape;11992;p47"/>
              <p:cNvSpPr/>
              <p:nvPr/>
            </p:nvSpPr>
            <p:spPr>
              <a:xfrm>
                <a:off x="4780797" y="3194718"/>
                <a:ext cx="90018" cy="86632"/>
              </a:xfrm>
              <a:custGeom>
                <a:avLst/>
                <a:gdLst/>
                <a:ahLst/>
                <a:cxnLst/>
                <a:rect l="l" t="t" r="r" b="b"/>
                <a:pathLst>
                  <a:path w="1356" h="1305" extrusionOk="0">
                    <a:moveTo>
                      <a:pt x="1073" y="0"/>
                    </a:moveTo>
                    <a:cubicBezTo>
                      <a:pt x="644" y="346"/>
                      <a:pt x="154" y="940"/>
                      <a:pt x="1" y="1298"/>
                    </a:cubicBezTo>
                    <a:cubicBezTo>
                      <a:pt x="21" y="1298"/>
                      <a:pt x="48" y="1304"/>
                      <a:pt x="69" y="1304"/>
                    </a:cubicBezTo>
                    <a:cubicBezTo>
                      <a:pt x="81" y="1304"/>
                      <a:pt x="92" y="1302"/>
                      <a:pt x="98" y="1296"/>
                    </a:cubicBezTo>
                    <a:cubicBezTo>
                      <a:pt x="1355" y="62"/>
                      <a:pt x="1127" y="285"/>
                      <a:pt x="1228" y="67"/>
                    </a:cubicBezTo>
                    <a:cubicBezTo>
                      <a:pt x="1163" y="39"/>
                      <a:pt x="1116" y="19"/>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3" name="Google Shape;11993;p47"/>
              <p:cNvSpPr/>
              <p:nvPr/>
            </p:nvSpPr>
            <p:spPr>
              <a:xfrm>
                <a:off x="3990536" y="3304388"/>
                <a:ext cx="38835" cy="83844"/>
              </a:xfrm>
              <a:custGeom>
                <a:avLst/>
                <a:gdLst/>
                <a:ahLst/>
                <a:cxnLst/>
                <a:rect l="l" t="t" r="r" b="b"/>
                <a:pathLst>
                  <a:path w="585" h="1263" extrusionOk="0">
                    <a:moveTo>
                      <a:pt x="421" y="0"/>
                    </a:moveTo>
                    <a:cubicBezTo>
                      <a:pt x="378" y="8"/>
                      <a:pt x="326" y="17"/>
                      <a:pt x="212" y="38"/>
                    </a:cubicBezTo>
                    <a:cubicBezTo>
                      <a:pt x="38" y="1230"/>
                      <a:pt x="0" y="1228"/>
                      <a:pt x="161" y="1262"/>
                    </a:cubicBezTo>
                    <a:cubicBezTo>
                      <a:pt x="366" y="990"/>
                      <a:pt x="502" y="679"/>
                      <a:pt x="561" y="333"/>
                    </a:cubicBezTo>
                    <a:cubicBezTo>
                      <a:pt x="584" y="202"/>
                      <a:pt x="565" y="79"/>
                      <a:pt x="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4" name="Google Shape;11994;p47"/>
              <p:cNvSpPr/>
              <p:nvPr/>
            </p:nvSpPr>
            <p:spPr>
              <a:xfrm>
                <a:off x="4652406" y="3258582"/>
                <a:ext cx="73754" cy="97520"/>
              </a:xfrm>
              <a:custGeom>
                <a:avLst/>
                <a:gdLst/>
                <a:ahLst/>
                <a:cxnLst/>
                <a:rect l="l" t="t" r="r" b="b"/>
                <a:pathLst>
                  <a:path w="1111" h="1469" extrusionOk="0">
                    <a:moveTo>
                      <a:pt x="1034" y="166"/>
                    </a:moveTo>
                    <a:cubicBezTo>
                      <a:pt x="856" y="227"/>
                      <a:pt x="1031" y="0"/>
                      <a:pt x="13" y="1349"/>
                    </a:cubicBezTo>
                    <a:cubicBezTo>
                      <a:pt x="1" y="1366"/>
                      <a:pt x="25" y="1409"/>
                      <a:pt x="40" y="1469"/>
                    </a:cubicBezTo>
                    <a:cubicBezTo>
                      <a:pt x="105" y="1430"/>
                      <a:pt x="173" y="1407"/>
                      <a:pt x="217" y="1360"/>
                    </a:cubicBezTo>
                    <a:cubicBezTo>
                      <a:pt x="528" y="1030"/>
                      <a:pt x="857" y="712"/>
                      <a:pt x="1111" y="330"/>
                    </a:cubicBezTo>
                    <a:cubicBezTo>
                      <a:pt x="1082" y="269"/>
                      <a:pt x="1061" y="222"/>
                      <a:pt x="1034" y="1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5" name="Google Shape;11995;p47"/>
              <p:cNvSpPr/>
              <p:nvPr/>
            </p:nvSpPr>
            <p:spPr>
              <a:xfrm>
                <a:off x="2500366" y="3014945"/>
                <a:ext cx="47001" cy="85238"/>
              </a:xfrm>
              <a:custGeom>
                <a:avLst/>
                <a:gdLst/>
                <a:ahLst/>
                <a:cxnLst/>
                <a:rect l="l" t="t" r="r" b="b"/>
                <a:pathLst>
                  <a:path w="708" h="1284" extrusionOk="0">
                    <a:moveTo>
                      <a:pt x="89" y="0"/>
                    </a:moveTo>
                    <a:cubicBezTo>
                      <a:pt x="12" y="213"/>
                      <a:pt x="1" y="252"/>
                      <a:pt x="37" y="316"/>
                    </a:cubicBezTo>
                    <a:cubicBezTo>
                      <a:pt x="589" y="1284"/>
                      <a:pt x="479" y="1108"/>
                      <a:pt x="658" y="1168"/>
                    </a:cubicBezTo>
                    <a:cubicBezTo>
                      <a:pt x="708" y="822"/>
                      <a:pt x="579" y="542"/>
                      <a:pt x="446" y="267"/>
                    </a:cubicBezTo>
                    <a:cubicBezTo>
                      <a:pt x="384" y="141"/>
                      <a:pt x="307" y="9"/>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6" name="Google Shape;11996;p47"/>
              <p:cNvSpPr/>
              <p:nvPr/>
            </p:nvSpPr>
            <p:spPr>
              <a:xfrm>
                <a:off x="2320659" y="2804235"/>
                <a:ext cx="41955" cy="100640"/>
              </a:xfrm>
              <a:custGeom>
                <a:avLst/>
                <a:gdLst/>
                <a:ahLst/>
                <a:cxnLst/>
                <a:rect l="l" t="t" r="r" b="b"/>
                <a:pathLst>
                  <a:path w="632" h="1516" extrusionOk="0">
                    <a:moveTo>
                      <a:pt x="150" y="65"/>
                    </a:moveTo>
                    <a:cubicBezTo>
                      <a:pt x="108" y="104"/>
                      <a:pt x="63" y="151"/>
                      <a:pt x="0" y="211"/>
                    </a:cubicBezTo>
                    <a:cubicBezTo>
                      <a:pt x="138" y="665"/>
                      <a:pt x="201" y="1136"/>
                      <a:pt x="586" y="1516"/>
                    </a:cubicBezTo>
                    <a:cubicBezTo>
                      <a:pt x="605" y="1427"/>
                      <a:pt x="632" y="1373"/>
                      <a:pt x="622" y="1328"/>
                    </a:cubicBezTo>
                    <a:cubicBezTo>
                      <a:pt x="313" y="1"/>
                      <a:pt x="288" y="136"/>
                      <a:pt x="150" y="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7" name="Google Shape;11997;p47"/>
              <p:cNvSpPr/>
              <p:nvPr/>
            </p:nvSpPr>
            <p:spPr>
              <a:xfrm>
                <a:off x="2433117" y="3135502"/>
                <a:ext cx="53108" cy="107942"/>
              </a:xfrm>
              <a:custGeom>
                <a:avLst/>
                <a:gdLst/>
                <a:ahLst/>
                <a:cxnLst/>
                <a:rect l="l" t="t" r="r" b="b"/>
                <a:pathLst>
                  <a:path w="800" h="1626" extrusionOk="0">
                    <a:moveTo>
                      <a:pt x="51" y="116"/>
                    </a:moveTo>
                    <a:cubicBezTo>
                      <a:pt x="39" y="244"/>
                      <a:pt x="1" y="339"/>
                      <a:pt x="28" y="413"/>
                    </a:cubicBezTo>
                    <a:cubicBezTo>
                      <a:pt x="178" y="823"/>
                      <a:pt x="352" y="1226"/>
                      <a:pt x="631" y="1571"/>
                    </a:cubicBezTo>
                    <a:cubicBezTo>
                      <a:pt x="655" y="1599"/>
                      <a:pt x="713" y="1599"/>
                      <a:pt x="799" y="1626"/>
                    </a:cubicBezTo>
                    <a:cubicBezTo>
                      <a:pt x="221" y="0"/>
                      <a:pt x="380" y="253"/>
                      <a:pt x="51" y="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8" name="Google Shape;11998;p47"/>
              <p:cNvSpPr/>
              <p:nvPr/>
            </p:nvSpPr>
            <p:spPr>
              <a:xfrm>
                <a:off x="4159754" y="1637565"/>
                <a:ext cx="41623" cy="90084"/>
              </a:xfrm>
              <a:custGeom>
                <a:avLst/>
                <a:gdLst/>
                <a:ahLst/>
                <a:cxnLst/>
                <a:rect l="l" t="t" r="r" b="b"/>
                <a:pathLst>
                  <a:path w="627" h="1357" extrusionOk="0">
                    <a:moveTo>
                      <a:pt x="498" y="0"/>
                    </a:moveTo>
                    <a:cubicBezTo>
                      <a:pt x="391" y="0"/>
                      <a:pt x="342" y="79"/>
                      <a:pt x="306" y="158"/>
                    </a:cubicBezTo>
                    <a:cubicBezTo>
                      <a:pt x="150" y="525"/>
                      <a:pt x="35" y="904"/>
                      <a:pt x="3" y="1303"/>
                    </a:cubicBezTo>
                    <a:cubicBezTo>
                      <a:pt x="1" y="1317"/>
                      <a:pt x="53" y="1337"/>
                      <a:pt x="80" y="1356"/>
                    </a:cubicBezTo>
                    <a:cubicBezTo>
                      <a:pt x="317" y="1005"/>
                      <a:pt x="572" y="471"/>
                      <a:pt x="615" y="201"/>
                    </a:cubicBezTo>
                    <a:cubicBezTo>
                      <a:pt x="626" y="137"/>
                      <a:pt x="592" y="68"/>
                      <a:pt x="579" y="13"/>
                    </a:cubicBezTo>
                    <a:cubicBezTo>
                      <a:pt x="549" y="4"/>
                      <a:pt x="522"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9" name="Google Shape;11999;p47"/>
              <p:cNvSpPr/>
              <p:nvPr/>
            </p:nvSpPr>
            <p:spPr>
              <a:xfrm>
                <a:off x="2529643" y="1932253"/>
                <a:ext cx="70567" cy="101835"/>
              </a:xfrm>
              <a:custGeom>
                <a:avLst/>
                <a:gdLst/>
                <a:ahLst/>
                <a:cxnLst/>
                <a:rect l="l" t="t" r="r" b="b"/>
                <a:pathLst>
                  <a:path w="1063" h="1534" extrusionOk="0">
                    <a:moveTo>
                      <a:pt x="152" y="0"/>
                    </a:moveTo>
                    <a:lnTo>
                      <a:pt x="152" y="0"/>
                    </a:lnTo>
                    <a:cubicBezTo>
                      <a:pt x="0" y="163"/>
                      <a:pt x="26" y="152"/>
                      <a:pt x="896" y="1464"/>
                    </a:cubicBezTo>
                    <a:cubicBezTo>
                      <a:pt x="920" y="1501"/>
                      <a:pt x="952" y="1533"/>
                      <a:pt x="989" y="1533"/>
                    </a:cubicBezTo>
                    <a:cubicBezTo>
                      <a:pt x="1011" y="1533"/>
                      <a:pt x="1036" y="1521"/>
                      <a:pt x="1062" y="1491"/>
                    </a:cubicBezTo>
                    <a:cubicBezTo>
                      <a:pt x="692" y="612"/>
                      <a:pt x="510" y="307"/>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0" name="Google Shape;12000;p47"/>
              <p:cNvSpPr/>
              <p:nvPr/>
            </p:nvSpPr>
            <p:spPr>
              <a:xfrm>
                <a:off x="2514175" y="3285601"/>
                <a:ext cx="61804" cy="87827"/>
              </a:xfrm>
              <a:custGeom>
                <a:avLst/>
                <a:gdLst/>
                <a:ahLst/>
                <a:cxnLst/>
                <a:rect l="l" t="t" r="r" b="b"/>
                <a:pathLst>
                  <a:path w="931" h="1323" extrusionOk="0">
                    <a:moveTo>
                      <a:pt x="172" y="1"/>
                    </a:moveTo>
                    <a:cubicBezTo>
                      <a:pt x="125" y="41"/>
                      <a:pt x="74" y="84"/>
                      <a:pt x="0" y="146"/>
                    </a:cubicBezTo>
                    <a:cubicBezTo>
                      <a:pt x="167" y="448"/>
                      <a:pt x="153" y="507"/>
                      <a:pt x="675" y="1145"/>
                    </a:cubicBezTo>
                    <a:cubicBezTo>
                      <a:pt x="717" y="1195"/>
                      <a:pt x="787" y="1224"/>
                      <a:pt x="930" y="1322"/>
                    </a:cubicBezTo>
                    <a:cubicBezTo>
                      <a:pt x="659" y="549"/>
                      <a:pt x="495" y="270"/>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1" name="Google Shape;12001;p47"/>
              <p:cNvSpPr/>
              <p:nvPr/>
            </p:nvSpPr>
            <p:spPr>
              <a:xfrm>
                <a:off x="3889231" y="2785182"/>
                <a:ext cx="40097" cy="93603"/>
              </a:xfrm>
              <a:custGeom>
                <a:avLst/>
                <a:gdLst/>
                <a:ahLst/>
                <a:cxnLst/>
                <a:rect l="l" t="t" r="r" b="b"/>
                <a:pathLst>
                  <a:path w="604" h="1410" extrusionOk="0">
                    <a:moveTo>
                      <a:pt x="347" y="1"/>
                    </a:moveTo>
                    <a:cubicBezTo>
                      <a:pt x="192" y="472"/>
                      <a:pt x="1" y="899"/>
                      <a:pt x="72" y="1409"/>
                    </a:cubicBezTo>
                    <a:cubicBezTo>
                      <a:pt x="353" y="1061"/>
                      <a:pt x="516" y="647"/>
                      <a:pt x="604" y="75"/>
                    </a:cubicBezTo>
                    <a:cubicBezTo>
                      <a:pt x="533" y="55"/>
                      <a:pt x="459" y="33"/>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2" name="Google Shape;12002;p47"/>
              <p:cNvSpPr/>
              <p:nvPr/>
            </p:nvSpPr>
            <p:spPr>
              <a:xfrm>
                <a:off x="4883894" y="3067190"/>
                <a:ext cx="67381" cy="89819"/>
              </a:xfrm>
              <a:custGeom>
                <a:avLst/>
                <a:gdLst/>
                <a:ahLst/>
                <a:cxnLst/>
                <a:rect l="l" t="t" r="r" b="b"/>
                <a:pathLst>
                  <a:path w="1015" h="1353" extrusionOk="0">
                    <a:moveTo>
                      <a:pt x="980" y="0"/>
                    </a:moveTo>
                    <a:cubicBezTo>
                      <a:pt x="546" y="357"/>
                      <a:pt x="266" y="724"/>
                      <a:pt x="32" y="1128"/>
                    </a:cubicBezTo>
                    <a:cubicBezTo>
                      <a:pt x="1" y="1178"/>
                      <a:pt x="21" y="1257"/>
                      <a:pt x="16" y="1352"/>
                    </a:cubicBezTo>
                    <a:cubicBezTo>
                      <a:pt x="377" y="1060"/>
                      <a:pt x="890" y="486"/>
                      <a:pt x="996" y="250"/>
                    </a:cubicBezTo>
                    <a:cubicBezTo>
                      <a:pt x="1014" y="208"/>
                      <a:pt x="992" y="15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3" name="Google Shape;12003;p47"/>
              <p:cNvSpPr/>
              <p:nvPr/>
            </p:nvSpPr>
            <p:spPr>
              <a:xfrm>
                <a:off x="4440634" y="2095962"/>
                <a:ext cx="50785" cy="93337"/>
              </a:xfrm>
              <a:custGeom>
                <a:avLst/>
                <a:gdLst/>
                <a:ahLst/>
                <a:cxnLst/>
                <a:rect l="l" t="t" r="r" b="b"/>
                <a:pathLst>
                  <a:path w="765" h="1406" extrusionOk="0">
                    <a:moveTo>
                      <a:pt x="517" y="1"/>
                    </a:moveTo>
                    <a:cubicBezTo>
                      <a:pt x="340" y="1"/>
                      <a:pt x="307" y="287"/>
                      <a:pt x="0" y="1405"/>
                    </a:cubicBezTo>
                    <a:cubicBezTo>
                      <a:pt x="264" y="1262"/>
                      <a:pt x="337" y="1151"/>
                      <a:pt x="555" y="575"/>
                    </a:cubicBezTo>
                    <a:cubicBezTo>
                      <a:pt x="621" y="396"/>
                      <a:pt x="765" y="215"/>
                      <a:pt x="606" y="18"/>
                    </a:cubicBezTo>
                    <a:cubicBezTo>
                      <a:pt x="572" y="7"/>
                      <a:pt x="543"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4" name="Google Shape;12004;p47"/>
              <p:cNvSpPr/>
              <p:nvPr/>
            </p:nvSpPr>
            <p:spPr>
              <a:xfrm>
                <a:off x="2937254" y="3075621"/>
                <a:ext cx="41557" cy="89819"/>
              </a:xfrm>
              <a:custGeom>
                <a:avLst/>
                <a:gdLst/>
                <a:ahLst/>
                <a:cxnLst/>
                <a:rect l="l" t="t" r="r" b="b"/>
                <a:pathLst>
                  <a:path w="626" h="1353" extrusionOk="0">
                    <a:moveTo>
                      <a:pt x="203" y="1"/>
                    </a:moveTo>
                    <a:cubicBezTo>
                      <a:pt x="41" y="30"/>
                      <a:pt x="1" y="134"/>
                      <a:pt x="20" y="245"/>
                    </a:cubicBezTo>
                    <a:cubicBezTo>
                      <a:pt x="80" y="624"/>
                      <a:pt x="205" y="979"/>
                      <a:pt x="431" y="1292"/>
                    </a:cubicBezTo>
                    <a:cubicBezTo>
                      <a:pt x="456" y="1326"/>
                      <a:pt x="487" y="1352"/>
                      <a:pt x="525" y="1352"/>
                    </a:cubicBezTo>
                    <a:cubicBezTo>
                      <a:pt x="554" y="1352"/>
                      <a:pt x="588" y="1336"/>
                      <a:pt x="626" y="1293"/>
                    </a:cubicBezTo>
                    <a:cubicBezTo>
                      <a:pt x="477" y="874"/>
                      <a:pt x="460" y="396"/>
                      <a:pt x="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5" name="Google Shape;12005;p47"/>
              <p:cNvSpPr/>
              <p:nvPr/>
            </p:nvSpPr>
            <p:spPr>
              <a:xfrm>
                <a:off x="4789427" y="3454155"/>
                <a:ext cx="78002" cy="68509"/>
              </a:xfrm>
              <a:custGeom>
                <a:avLst/>
                <a:gdLst/>
                <a:ahLst/>
                <a:cxnLst/>
                <a:rect l="l" t="t" r="r" b="b"/>
                <a:pathLst>
                  <a:path w="1175" h="1032" extrusionOk="0">
                    <a:moveTo>
                      <a:pt x="1039" y="0"/>
                    </a:moveTo>
                    <a:cubicBezTo>
                      <a:pt x="679" y="175"/>
                      <a:pt x="250" y="589"/>
                      <a:pt x="0" y="1019"/>
                    </a:cubicBezTo>
                    <a:cubicBezTo>
                      <a:pt x="58" y="1024"/>
                      <a:pt x="82" y="1031"/>
                      <a:pt x="95" y="1031"/>
                    </a:cubicBezTo>
                    <a:cubicBezTo>
                      <a:pt x="99" y="1031"/>
                      <a:pt x="101" y="1031"/>
                      <a:pt x="103" y="1030"/>
                    </a:cubicBezTo>
                    <a:cubicBezTo>
                      <a:pt x="471" y="832"/>
                      <a:pt x="792" y="571"/>
                      <a:pt x="1074" y="264"/>
                    </a:cubicBezTo>
                    <a:cubicBezTo>
                      <a:pt x="1150" y="183"/>
                      <a:pt x="1174" y="72"/>
                      <a:pt x="1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6" name="Google Shape;12006;p47"/>
              <p:cNvSpPr/>
              <p:nvPr/>
            </p:nvSpPr>
            <p:spPr>
              <a:xfrm>
                <a:off x="4534770" y="3466304"/>
                <a:ext cx="62601" cy="94864"/>
              </a:xfrm>
              <a:custGeom>
                <a:avLst/>
                <a:gdLst/>
                <a:ahLst/>
                <a:cxnLst/>
                <a:rect l="l" t="t" r="r" b="b"/>
                <a:pathLst>
                  <a:path w="943" h="1429" extrusionOk="0">
                    <a:moveTo>
                      <a:pt x="817" y="0"/>
                    </a:moveTo>
                    <a:cubicBezTo>
                      <a:pt x="453" y="335"/>
                      <a:pt x="232" y="729"/>
                      <a:pt x="33" y="1136"/>
                    </a:cubicBezTo>
                    <a:cubicBezTo>
                      <a:pt x="6" y="1192"/>
                      <a:pt x="16" y="1268"/>
                      <a:pt x="0" y="1428"/>
                    </a:cubicBezTo>
                    <a:cubicBezTo>
                      <a:pt x="367" y="1003"/>
                      <a:pt x="671" y="652"/>
                      <a:pt x="914" y="253"/>
                    </a:cubicBezTo>
                    <a:cubicBezTo>
                      <a:pt x="939" y="213"/>
                      <a:pt x="935" y="154"/>
                      <a:pt x="942" y="110"/>
                    </a:cubicBezTo>
                    <a:cubicBezTo>
                      <a:pt x="904" y="77"/>
                      <a:pt x="879" y="55"/>
                      <a:pt x="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7" name="Google Shape;12007;p47"/>
              <p:cNvSpPr/>
              <p:nvPr/>
            </p:nvSpPr>
            <p:spPr>
              <a:xfrm>
                <a:off x="4432004" y="3518616"/>
                <a:ext cx="51183" cy="62402"/>
              </a:xfrm>
              <a:custGeom>
                <a:avLst/>
                <a:gdLst/>
                <a:ahLst/>
                <a:cxnLst/>
                <a:rect l="l" t="t" r="r" b="b"/>
                <a:pathLst>
                  <a:path w="771" h="940" extrusionOk="0">
                    <a:moveTo>
                      <a:pt x="572" y="1"/>
                    </a:moveTo>
                    <a:cubicBezTo>
                      <a:pt x="558" y="1"/>
                      <a:pt x="543" y="5"/>
                      <a:pt x="510" y="8"/>
                    </a:cubicBezTo>
                    <a:cubicBezTo>
                      <a:pt x="260" y="249"/>
                      <a:pt x="107" y="571"/>
                      <a:pt x="0" y="940"/>
                    </a:cubicBezTo>
                    <a:cubicBezTo>
                      <a:pt x="368" y="783"/>
                      <a:pt x="676" y="570"/>
                      <a:pt x="770" y="125"/>
                    </a:cubicBezTo>
                    <a:cubicBezTo>
                      <a:pt x="619" y="21"/>
                      <a:pt x="599"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8" name="Google Shape;12008;p47"/>
              <p:cNvSpPr/>
              <p:nvPr/>
            </p:nvSpPr>
            <p:spPr>
              <a:xfrm>
                <a:off x="2355910" y="1976865"/>
                <a:ext cx="50121" cy="96059"/>
              </a:xfrm>
              <a:custGeom>
                <a:avLst/>
                <a:gdLst/>
                <a:ahLst/>
                <a:cxnLst/>
                <a:rect l="l" t="t" r="r" b="b"/>
                <a:pathLst>
                  <a:path w="755" h="1447" extrusionOk="0">
                    <a:moveTo>
                      <a:pt x="125" y="1"/>
                    </a:moveTo>
                    <a:cubicBezTo>
                      <a:pt x="86" y="1"/>
                      <a:pt x="45" y="29"/>
                      <a:pt x="1" y="84"/>
                    </a:cubicBezTo>
                    <a:cubicBezTo>
                      <a:pt x="3" y="353"/>
                      <a:pt x="165" y="580"/>
                      <a:pt x="287" y="817"/>
                    </a:cubicBezTo>
                    <a:cubicBezTo>
                      <a:pt x="399" y="1037"/>
                      <a:pt x="479" y="1286"/>
                      <a:pt x="729" y="1446"/>
                    </a:cubicBezTo>
                    <a:cubicBezTo>
                      <a:pt x="734" y="1371"/>
                      <a:pt x="754" y="1314"/>
                      <a:pt x="739" y="1274"/>
                    </a:cubicBezTo>
                    <a:cubicBezTo>
                      <a:pt x="413" y="398"/>
                      <a:pt x="274" y="1"/>
                      <a:pt x="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9" name="Google Shape;12009;p47"/>
              <p:cNvSpPr/>
              <p:nvPr/>
            </p:nvSpPr>
            <p:spPr>
              <a:xfrm>
                <a:off x="4057188" y="2432606"/>
                <a:ext cx="32927" cy="101171"/>
              </a:xfrm>
              <a:custGeom>
                <a:avLst/>
                <a:gdLst/>
                <a:ahLst/>
                <a:cxnLst/>
                <a:rect l="l" t="t" r="r" b="b"/>
                <a:pathLst>
                  <a:path w="496" h="1524" extrusionOk="0">
                    <a:moveTo>
                      <a:pt x="246" y="0"/>
                    </a:moveTo>
                    <a:cubicBezTo>
                      <a:pt x="50" y="522"/>
                      <a:pt x="0" y="963"/>
                      <a:pt x="87" y="1524"/>
                    </a:cubicBezTo>
                    <a:cubicBezTo>
                      <a:pt x="327" y="1055"/>
                      <a:pt x="416" y="641"/>
                      <a:pt x="495" y="216"/>
                    </a:cubicBezTo>
                    <a:cubicBezTo>
                      <a:pt x="433" y="162"/>
                      <a:pt x="381" y="118"/>
                      <a:pt x="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0" name="Google Shape;12010;p47"/>
              <p:cNvSpPr/>
              <p:nvPr/>
            </p:nvSpPr>
            <p:spPr>
              <a:xfrm>
                <a:off x="2667593" y="3573053"/>
                <a:ext cx="60809" cy="72426"/>
              </a:xfrm>
              <a:custGeom>
                <a:avLst/>
                <a:gdLst/>
                <a:ahLst/>
                <a:cxnLst/>
                <a:rect l="l" t="t" r="r" b="b"/>
                <a:pathLst>
                  <a:path w="916" h="1091" extrusionOk="0">
                    <a:moveTo>
                      <a:pt x="1" y="1"/>
                    </a:moveTo>
                    <a:lnTo>
                      <a:pt x="1" y="1"/>
                    </a:lnTo>
                    <a:cubicBezTo>
                      <a:pt x="31" y="451"/>
                      <a:pt x="287" y="670"/>
                      <a:pt x="507" y="905"/>
                    </a:cubicBezTo>
                    <a:cubicBezTo>
                      <a:pt x="593" y="996"/>
                      <a:pt x="686" y="1091"/>
                      <a:pt x="868" y="1091"/>
                    </a:cubicBezTo>
                    <a:cubicBezTo>
                      <a:pt x="883" y="1091"/>
                      <a:pt x="899" y="1090"/>
                      <a:pt x="916" y="1088"/>
                    </a:cubicBezTo>
                    <a:cubicBezTo>
                      <a:pt x="711" y="697"/>
                      <a:pt x="500" y="367"/>
                      <a:pt x="245" y="67"/>
                    </a:cubicBezTo>
                    <a:cubicBezTo>
                      <a:pt x="211" y="26"/>
                      <a:pt x="124" y="3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1" name="Google Shape;12011;p47"/>
              <p:cNvSpPr/>
              <p:nvPr/>
            </p:nvSpPr>
            <p:spPr>
              <a:xfrm>
                <a:off x="4000494" y="2271354"/>
                <a:ext cx="31998" cy="90217"/>
              </a:xfrm>
              <a:custGeom>
                <a:avLst/>
                <a:gdLst/>
                <a:ahLst/>
                <a:cxnLst/>
                <a:rect l="l" t="t" r="r" b="b"/>
                <a:pathLst>
                  <a:path w="482" h="1359" extrusionOk="0">
                    <a:moveTo>
                      <a:pt x="347" y="1"/>
                    </a:moveTo>
                    <a:cubicBezTo>
                      <a:pt x="164" y="20"/>
                      <a:pt x="140" y="150"/>
                      <a:pt x="107" y="272"/>
                    </a:cubicBezTo>
                    <a:cubicBezTo>
                      <a:pt x="0" y="660"/>
                      <a:pt x="1" y="1093"/>
                      <a:pt x="124" y="1359"/>
                    </a:cubicBezTo>
                    <a:cubicBezTo>
                      <a:pt x="324" y="969"/>
                      <a:pt x="376" y="557"/>
                      <a:pt x="482" y="152"/>
                    </a:cubicBezTo>
                    <a:cubicBezTo>
                      <a:pt x="430" y="93"/>
                      <a:pt x="384" y="43"/>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2" name="Google Shape;12012;p47"/>
              <p:cNvSpPr/>
              <p:nvPr/>
            </p:nvSpPr>
            <p:spPr>
              <a:xfrm>
                <a:off x="4700204" y="2235240"/>
                <a:ext cx="31998" cy="81056"/>
              </a:xfrm>
              <a:custGeom>
                <a:avLst/>
                <a:gdLst/>
                <a:ahLst/>
                <a:cxnLst/>
                <a:rect l="l" t="t" r="r" b="b"/>
                <a:pathLst>
                  <a:path w="482" h="1221" extrusionOk="0">
                    <a:moveTo>
                      <a:pt x="318" y="1"/>
                    </a:moveTo>
                    <a:cubicBezTo>
                      <a:pt x="269" y="29"/>
                      <a:pt x="224" y="57"/>
                      <a:pt x="172" y="89"/>
                    </a:cubicBezTo>
                    <a:cubicBezTo>
                      <a:pt x="65" y="456"/>
                      <a:pt x="1" y="825"/>
                      <a:pt x="66" y="1220"/>
                    </a:cubicBezTo>
                    <a:cubicBezTo>
                      <a:pt x="349" y="995"/>
                      <a:pt x="481" y="598"/>
                      <a:pt x="449" y="93"/>
                    </a:cubicBezTo>
                    <a:cubicBezTo>
                      <a:pt x="409" y="63"/>
                      <a:pt x="364" y="32"/>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3" name="Google Shape;12013;p47"/>
              <p:cNvSpPr/>
              <p:nvPr/>
            </p:nvSpPr>
            <p:spPr>
              <a:xfrm>
                <a:off x="3863407" y="2226012"/>
                <a:ext cx="20646" cy="151424"/>
              </a:xfrm>
              <a:custGeom>
                <a:avLst/>
                <a:gdLst/>
                <a:ahLst/>
                <a:cxnLst/>
                <a:rect l="l" t="t" r="r" b="b"/>
                <a:pathLst>
                  <a:path w="311" h="2281" extrusionOk="0">
                    <a:moveTo>
                      <a:pt x="167" y="0"/>
                    </a:moveTo>
                    <a:cubicBezTo>
                      <a:pt x="115" y="132"/>
                      <a:pt x="87" y="182"/>
                      <a:pt x="80" y="233"/>
                    </a:cubicBezTo>
                    <a:cubicBezTo>
                      <a:pt x="62" y="358"/>
                      <a:pt x="29" y="489"/>
                      <a:pt x="50" y="611"/>
                    </a:cubicBezTo>
                    <a:cubicBezTo>
                      <a:pt x="112" y="989"/>
                      <a:pt x="23" y="1046"/>
                      <a:pt x="2" y="2083"/>
                    </a:cubicBezTo>
                    <a:cubicBezTo>
                      <a:pt x="1" y="2128"/>
                      <a:pt x="36" y="2173"/>
                      <a:pt x="81" y="2281"/>
                    </a:cubicBezTo>
                    <a:cubicBezTo>
                      <a:pt x="194" y="1796"/>
                      <a:pt x="283" y="1372"/>
                      <a:pt x="266" y="933"/>
                    </a:cubicBezTo>
                    <a:cubicBezTo>
                      <a:pt x="256" y="667"/>
                      <a:pt x="310" y="395"/>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4" name="Google Shape;12014;p47"/>
              <p:cNvSpPr/>
              <p:nvPr/>
            </p:nvSpPr>
            <p:spPr>
              <a:xfrm>
                <a:off x="2475140" y="2825479"/>
                <a:ext cx="47067" cy="108805"/>
              </a:xfrm>
              <a:custGeom>
                <a:avLst/>
                <a:gdLst/>
                <a:ahLst/>
                <a:cxnLst/>
                <a:rect l="l" t="t" r="r" b="b"/>
                <a:pathLst>
                  <a:path w="709" h="1639" extrusionOk="0">
                    <a:moveTo>
                      <a:pt x="99" y="132"/>
                    </a:moveTo>
                    <a:cubicBezTo>
                      <a:pt x="0" y="256"/>
                      <a:pt x="22" y="385"/>
                      <a:pt x="66" y="502"/>
                    </a:cubicBezTo>
                    <a:cubicBezTo>
                      <a:pt x="225" y="916"/>
                      <a:pt x="317" y="1367"/>
                      <a:pt x="708" y="1638"/>
                    </a:cubicBezTo>
                    <a:cubicBezTo>
                      <a:pt x="226" y="1"/>
                      <a:pt x="287" y="221"/>
                      <a:pt x="99" y="1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5" name="Google Shape;12015;p47"/>
              <p:cNvSpPr/>
              <p:nvPr/>
            </p:nvSpPr>
            <p:spPr>
              <a:xfrm>
                <a:off x="4586020" y="2738646"/>
                <a:ext cx="46735" cy="98117"/>
              </a:xfrm>
              <a:custGeom>
                <a:avLst/>
                <a:gdLst/>
                <a:ahLst/>
                <a:cxnLst/>
                <a:rect l="l" t="t" r="r" b="b"/>
                <a:pathLst>
                  <a:path w="704" h="1478" extrusionOk="0">
                    <a:moveTo>
                      <a:pt x="560" y="0"/>
                    </a:moveTo>
                    <a:cubicBezTo>
                      <a:pt x="550" y="0"/>
                      <a:pt x="538" y="1"/>
                      <a:pt x="526" y="3"/>
                    </a:cubicBezTo>
                    <a:cubicBezTo>
                      <a:pt x="162" y="422"/>
                      <a:pt x="8" y="821"/>
                      <a:pt x="0" y="1380"/>
                    </a:cubicBezTo>
                    <a:cubicBezTo>
                      <a:pt x="142" y="1260"/>
                      <a:pt x="24" y="1478"/>
                      <a:pt x="621" y="312"/>
                    </a:cubicBezTo>
                    <a:cubicBezTo>
                      <a:pt x="699" y="158"/>
                      <a:pt x="704" y="0"/>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6" name="Google Shape;12016;p47"/>
              <p:cNvSpPr/>
              <p:nvPr/>
            </p:nvSpPr>
            <p:spPr>
              <a:xfrm>
                <a:off x="4525808" y="2721850"/>
                <a:ext cx="30935" cy="90217"/>
              </a:xfrm>
              <a:custGeom>
                <a:avLst/>
                <a:gdLst/>
                <a:ahLst/>
                <a:cxnLst/>
                <a:rect l="l" t="t" r="r" b="b"/>
                <a:pathLst>
                  <a:path w="466" h="1359" extrusionOk="0">
                    <a:moveTo>
                      <a:pt x="303" y="0"/>
                    </a:moveTo>
                    <a:cubicBezTo>
                      <a:pt x="253" y="53"/>
                      <a:pt x="178" y="97"/>
                      <a:pt x="165" y="154"/>
                    </a:cubicBezTo>
                    <a:cubicBezTo>
                      <a:pt x="85" y="506"/>
                      <a:pt x="0" y="859"/>
                      <a:pt x="36" y="1224"/>
                    </a:cubicBezTo>
                    <a:cubicBezTo>
                      <a:pt x="41" y="1269"/>
                      <a:pt x="70" y="1312"/>
                      <a:pt x="87" y="1359"/>
                    </a:cubicBezTo>
                    <a:cubicBezTo>
                      <a:pt x="130" y="1334"/>
                      <a:pt x="181" y="1325"/>
                      <a:pt x="189" y="1301"/>
                    </a:cubicBezTo>
                    <a:cubicBezTo>
                      <a:pt x="316" y="910"/>
                      <a:pt x="449" y="520"/>
                      <a:pt x="465" y="104"/>
                    </a:cubicBezTo>
                    <a:cubicBezTo>
                      <a:pt x="410" y="68"/>
                      <a:pt x="365" y="40"/>
                      <a:pt x="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7" name="Google Shape;12017;p47"/>
              <p:cNvSpPr/>
              <p:nvPr/>
            </p:nvSpPr>
            <p:spPr>
              <a:xfrm>
                <a:off x="4631561" y="1914196"/>
                <a:ext cx="30338" cy="96258"/>
              </a:xfrm>
              <a:custGeom>
                <a:avLst/>
                <a:gdLst/>
                <a:ahLst/>
                <a:cxnLst/>
                <a:rect l="l" t="t" r="r" b="b"/>
                <a:pathLst>
                  <a:path w="457" h="1450" extrusionOk="0">
                    <a:moveTo>
                      <a:pt x="337" y="1"/>
                    </a:moveTo>
                    <a:cubicBezTo>
                      <a:pt x="182" y="1"/>
                      <a:pt x="113" y="43"/>
                      <a:pt x="98" y="162"/>
                    </a:cubicBezTo>
                    <a:cubicBezTo>
                      <a:pt x="51" y="572"/>
                      <a:pt x="0" y="985"/>
                      <a:pt x="72" y="1397"/>
                    </a:cubicBezTo>
                    <a:cubicBezTo>
                      <a:pt x="77" y="1418"/>
                      <a:pt x="117" y="1432"/>
                      <a:pt x="143" y="1449"/>
                    </a:cubicBezTo>
                    <a:cubicBezTo>
                      <a:pt x="404" y="732"/>
                      <a:pt x="456" y="389"/>
                      <a:pt x="366" y="1"/>
                    </a:cubicBezTo>
                    <a:cubicBezTo>
                      <a:pt x="356" y="1"/>
                      <a:pt x="346"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8" name="Google Shape;12018;p47"/>
              <p:cNvSpPr/>
              <p:nvPr/>
            </p:nvSpPr>
            <p:spPr>
              <a:xfrm>
                <a:off x="4068938" y="2627582"/>
                <a:ext cx="35914" cy="98449"/>
              </a:xfrm>
              <a:custGeom>
                <a:avLst/>
                <a:gdLst/>
                <a:ahLst/>
                <a:cxnLst/>
                <a:rect l="l" t="t" r="r" b="b"/>
                <a:pathLst>
                  <a:path w="541" h="1483" extrusionOk="0">
                    <a:moveTo>
                      <a:pt x="395" y="0"/>
                    </a:moveTo>
                    <a:cubicBezTo>
                      <a:pt x="294" y="0"/>
                      <a:pt x="252" y="80"/>
                      <a:pt x="232" y="164"/>
                    </a:cubicBezTo>
                    <a:cubicBezTo>
                      <a:pt x="1" y="1123"/>
                      <a:pt x="84" y="1242"/>
                      <a:pt x="122" y="1483"/>
                    </a:cubicBezTo>
                    <a:cubicBezTo>
                      <a:pt x="352" y="1038"/>
                      <a:pt x="501" y="583"/>
                      <a:pt x="535" y="207"/>
                    </a:cubicBezTo>
                    <a:cubicBezTo>
                      <a:pt x="541" y="142"/>
                      <a:pt x="505" y="73"/>
                      <a:pt x="491" y="20"/>
                    </a:cubicBezTo>
                    <a:cubicBezTo>
                      <a:pt x="454" y="6"/>
                      <a:pt x="422"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9" name="Google Shape;12019;p47"/>
              <p:cNvSpPr/>
              <p:nvPr/>
            </p:nvSpPr>
            <p:spPr>
              <a:xfrm>
                <a:off x="4039330" y="2964956"/>
                <a:ext cx="34520" cy="87562"/>
              </a:xfrm>
              <a:custGeom>
                <a:avLst/>
                <a:gdLst/>
                <a:ahLst/>
                <a:cxnLst/>
                <a:rect l="l" t="t" r="r" b="b"/>
                <a:pathLst>
                  <a:path w="520" h="1319" extrusionOk="0">
                    <a:moveTo>
                      <a:pt x="346" y="0"/>
                    </a:moveTo>
                    <a:cubicBezTo>
                      <a:pt x="324" y="0"/>
                      <a:pt x="300" y="4"/>
                      <a:pt x="271" y="11"/>
                    </a:cubicBezTo>
                    <a:cubicBezTo>
                      <a:pt x="44" y="373"/>
                      <a:pt x="54" y="802"/>
                      <a:pt x="0" y="1319"/>
                    </a:cubicBezTo>
                    <a:cubicBezTo>
                      <a:pt x="375" y="937"/>
                      <a:pt x="444" y="536"/>
                      <a:pt x="520" y="158"/>
                    </a:cubicBezTo>
                    <a:cubicBezTo>
                      <a:pt x="478" y="69"/>
                      <a:pt x="442"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0" name="Google Shape;12020;p47"/>
              <p:cNvSpPr/>
              <p:nvPr/>
            </p:nvSpPr>
            <p:spPr>
              <a:xfrm>
                <a:off x="4190889" y="2860464"/>
                <a:ext cx="44212" cy="82716"/>
              </a:xfrm>
              <a:custGeom>
                <a:avLst/>
                <a:gdLst/>
                <a:ahLst/>
                <a:cxnLst/>
                <a:rect l="l" t="t" r="r" b="b"/>
                <a:pathLst>
                  <a:path w="666" h="1246" extrusionOk="0">
                    <a:moveTo>
                      <a:pt x="284" y="0"/>
                    </a:moveTo>
                    <a:cubicBezTo>
                      <a:pt x="125" y="383"/>
                      <a:pt x="1" y="751"/>
                      <a:pt x="33" y="1245"/>
                    </a:cubicBezTo>
                    <a:cubicBezTo>
                      <a:pt x="141" y="1143"/>
                      <a:pt x="193" y="1113"/>
                      <a:pt x="211" y="1071"/>
                    </a:cubicBezTo>
                    <a:cubicBezTo>
                      <a:pt x="665" y="109"/>
                      <a:pt x="614" y="197"/>
                      <a:pt x="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1" name="Google Shape;12021;p47"/>
              <p:cNvSpPr/>
              <p:nvPr/>
            </p:nvSpPr>
            <p:spPr>
              <a:xfrm>
                <a:off x="5062407" y="2853892"/>
                <a:ext cx="74152" cy="83446"/>
              </a:xfrm>
              <a:custGeom>
                <a:avLst/>
                <a:gdLst/>
                <a:ahLst/>
                <a:cxnLst/>
                <a:rect l="l" t="t" r="r" b="b"/>
                <a:pathLst>
                  <a:path w="1117" h="1257" extrusionOk="0">
                    <a:moveTo>
                      <a:pt x="997" y="0"/>
                    </a:moveTo>
                    <a:cubicBezTo>
                      <a:pt x="694" y="189"/>
                      <a:pt x="532" y="353"/>
                      <a:pt x="211" y="828"/>
                    </a:cubicBezTo>
                    <a:cubicBezTo>
                      <a:pt x="126" y="953"/>
                      <a:pt x="1" y="1071"/>
                      <a:pt x="6" y="1257"/>
                    </a:cubicBezTo>
                    <a:cubicBezTo>
                      <a:pt x="56" y="1244"/>
                      <a:pt x="78" y="1246"/>
                      <a:pt x="89" y="1236"/>
                    </a:cubicBezTo>
                    <a:cubicBezTo>
                      <a:pt x="397" y="930"/>
                      <a:pt x="708" y="630"/>
                      <a:pt x="1010" y="318"/>
                    </a:cubicBezTo>
                    <a:cubicBezTo>
                      <a:pt x="1088" y="238"/>
                      <a:pt x="1117" y="129"/>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2" name="Google Shape;12022;p47"/>
              <p:cNvSpPr/>
              <p:nvPr/>
            </p:nvSpPr>
            <p:spPr>
              <a:xfrm>
                <a:off x="3967168" y="2835835"/>
                <a:ext cx="32197" cy="92209"/>
              </a:xfrm>
              <a:custGeom>
                <a:avLst/>
                <a:gdLst/>
                <a:ahLst/>
                <a:cxnLst/>
                <a:rect l="l" t="t" r="r" b="b"/>
                <a:pathLst>
                  <a:path w="485" h="1389" extrusionOk="0">
                    <a:moveTo>
                      <a:pt x="279" y="0"/>
                    </a:moveTo>
                    <a:cubicBezTo>
                      <a:pt x="50" y="457"/>
                      <a:pt x="1" y="914"/>
                      <a:pt x="38" y="1389"/>
                    </a:cubicBezTo>
                    <a:cubicBezTo>
                      <a:pt x="301" y="1003"/>
                      <a:pt x="470" y="591"/>
                      <a:pt x="484" y="106"/>
                    </a:cubicBezTo>
                    <a:cubicBezTo>
                      <a:pt x="422" y="73"/>
                      <a:pt x="364" y="44"/>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3" name="Google Shape;12023;p47"/>
              <p:cNvSpPr/>
              <p:nvPr/>
            </p:nvSpPr>
            <p:spPr>
              <a:xfrm>
                <a:off x="4497925" y="1913533"/>
                <a:ext cx="35184" cy="113718"/>
              </a:xfrm>
              <a:custGeom>
                <a:avLst/>
                <a:gdLst/>
                <a:ahLst/>
                <a:cxnLst/>
                <a:rect l="l" t="t" r="r" b="b"/>
                <a:pathLst>
                  <a:path w="530" h="1713" extrusionOk="0">
                    <a:moveTo>
                      <a:pt x="375" y="1"/>
                    </a:moveTo>
                    <a:cubicBezTo>
                      <a:pt x="342" y="41"/>
                      <a:pt x="275" y="89"/>
                      <a:pt x="262" y="147"/>
                    </a:cubicBezTo>
                    <a:cubicBezTo>
                      <a:pt x="149" y="640"/>
                      <a:pt x="0" y="1125"/>
                      <a:pt x="23" y="1712"/>
                    </a:cubicBezTo>
                    <a:cubicBezTo>
                      <a:pt x="97" y="1633"/>
                      <a:pt x="136" y="1611"/>
                      <a:pt x="144" y="1582"/>
                    </a:cubicBezTo>
                    <a:cubicBezTo>
                      <a:pt x="272" y="1110"/>
                      <a:pt x="397" y="637"/>
                      <a:pt x="514" y="163"/>
                    </a:cubicBezTo>
                    <a:cubicBezTo>
                      <a:pt x="530" y="97"/>
                      <a:pt x="493" y="22"/>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4" name="Google Shape;12024;p47"/>
              <p:cNvSpPr/>
              <p:nvPr/>
            </p:nvSpPr>
            <p:spPr>
              <a:xfrm>
                <a:off x="4064291" y="2293128"/>
                <a:ext cx="36578" cy="91213"/>
              </a:xfrm>
              <a:custGeom>
                <a:avLst/>
                <a:gdLst/>
                <a:ahLst/>
                <a:cxnLst/>
                <a:rect l="l" t="t" r="r" b="b"/>
                <a:pathLst>
                  <a:path w="551" h="1374" extrusionOk="0">
                    <a:moveTo>
                      <a:pt x="336" y="0"/>
                    </a:moveTo>
                    <a:cubicBezTo>
                      <a:pt x="295" y="50"/>
                      <a:pt x="224" y="98"/>
                      <a:pt x="212" y="158"/>
                    </a:cubicBezTo>
                    <a:cubicBezTo>
                      <a:pt x="133" y="542"/>
                      <a:pt x="0" y="922"/>
                      <a:pt x="97" y="1374"/>
                    </a:cubicBezTo>
                    <a:cubicBezTo>
                      <a:pt x="335" y="1103"/>
                      <a:pt x="363" y="791"/>
                      <a:pt x="459" y="511"/>
                    </a:cubicBezTo>
                    <a:cubicBezTo>
                      <a:pt x="511" y="357"/>
                      <a:pt x="550" y="200"/>
                      <a:pt x="460" y="49"/>
                    </a:cubicBezTo>
                    <a:cubicBezTo>
                      <a:pt x="419" y="34"/>
                      <a:pt x="387" y="21"/>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5" name="Google Shape;12025;p47"/>
              <p:cNvSpPr/>
              <p:nvPr/>
            </p:nvSpPr>
            <p:spPr>
              <a:xfrm>
                <a:off x="4190757" y="1734954"/>
                <a:ext cx="34188" cy="84110"/>
              </a:xfrm>
              <a:custGeom>
                <a:avLst/>
                <a:gdLst/>
                <a:ahLst/>
                <a:cxnLst/>
                <a:rect l="l" t="t" r="r" b="b"/>
                <a:pathLst>
                  <a:path w="515" h="1267" extrusionOk="0">
                    <a:moveTo>
                      <a:pt x="329" y="1"/>
                    </a:moveTo>
                    <a:cubicBezTo>
                      <a:pt x="91" y="412"/>
                      <a:pt x="1" y="798"/>
                      <a:pt x="51" y="1266"/>
                    </a:cubicBezTo>
                    <a:cubicBezTo>
                      <a:pt x="138" y="1198"/>
                      <a:pt x="210" y="1168"/>
                      <a:pt x="242" y="1115"/>
                    </a:cubicBezTo>
                    <a:cubicBezTo>
                      <a:pt x="418" y="815"/>
                      <a:pt x="513" y="491"/>
                      <a:pt x="514" y="140"/>
                    </a:cubicBezTo>
                    <a:cubicBezTo>
                      <a:pt x="463" y="103"/>
                      <a:pt x="424" y="72"/>
                      <a:pt x="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6" name="Google Shape;12026;p47"/>
              <p:cNvSpPr/>
              <p:nvPr/>
            </p:nvSpPr>
            <p:spPr>
              <a:xfrm>
                <a:off x="2969916" y="3407950"/>
                <a:ext cx="33325" cy="103096"/>
              </a:xfrm>
              <a:custGeom>
                <a:avLst/>
                <a:gdLst/>
                <a:ahLst/>
                <a:cxnLst/>
                <a:rect l="l" t="t" r="r" b="b"/>
                <a:pathLst>
                  <a:path w="502" h="1553" extrusionOk="0">
                    <a:moveTo>
                      <a:pt x="115" y="0"/>
                    </a:moveTo>
                    <a:lnTo>
                      <a:pt x="115" y="0"/>
                    </a:lnTo>
                    <a:cubicBezTo>
                      <a:pt x="0" y="443"/>
                      <a:pt x="178" y="850"/>
                      <a:pt x="268" y="1265"/>
                    </a:cubicBezTo>
                    <a:cubicBezTo>
                      <a:pt x="293" y="1382"/>
                      <a:pt x="306" y="1519"/>
                      <a:pt x="502" y="1552"/>
                    </a:cubicBezTo>
                    <a:cubicBezTo>
                      <a:pt x="393" y="1036"/>
                      <a:pt x="441" y="508"/>
                      <a:pt x="263" y="19"/>
                    </a:cubicBezTo>
                    <a:cubicBezTo>
                      <a:pt x="208" y="13"/>
                      <a:pt x="173" y="8"/>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7" name="Google Shape;12027;p47"/>
              <p:cNvSpPr/>
              <p:nvPr/>
            </p:nvSpPr>
            <p:spPr>
              <a:xfrm>
                <a:off x="4282237" y="3372235"/>
                <a:ext cx="37308" cy="80990"/>
              </a:xfrm>
              <a:custGeom>
                <a:avLst/>
                <a:gdLst/>
                <a:ahLst/>
                <a:cxnLst/>
                <a:rect l="l" t="t" r="r" b="b"/>
                <a:pathLst>
                  <a:path w="562" h="1220" extrusionOk="0">
                    <a:moveTo>
                      <a:pt x="385" y="1"/>
                    </a:moveTo>
                    <a:cubicBezTo>
                      <a:pt x="374" y="1"/>
                      <a:pt x="361" y="2"/>
                      <a:pt x="348" y="3"/>
                    </a:cubicBezTo>
                    <a:cubicBezTo>
                      <a:pt x="195" y="128"/>
                      <a:pt x="243" y="325"/>
                      <a:pt x="131" y="808"/>
                    </a:cubicBezTo>
                    <a:cubicBezTo>
                      <a:pt x="99" y="942"/>
                      <a:pt x="0" y="1061"/>
                      <a:pt x="26" y="1210"/>
                    </a:cubicBezTo>
                    <a:cubicBezTo>
                      <a:pt x="44" y="1212"/>
                      <a:pt x="61" y="1219"/>
                      <a:pt x="71" y="1219"/>
                    </a:cubicBezTo>
                    <a:cubicBezTo>
                      <a:pt x="74" y="1219"/>
                      <a:pt x="76" y="1219"/>
                      <a:pt x="78" y="1217"/>
                    </a:cubicBezTo>
                    <a:cubicBezTo>
                      <a:pt x="421" y="963"/>
                      <a:pt x="562" y="610"/>
                      <a:pt x="562" y="196"/>
                    </a:cubicBezTo>
                    <a:cubicBezTo>
                      <a:pt x="562" y="94"/>
                      <a:pt x="51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8" name="Google Shape;12028;p47"/>
              <p:cNvSpPr/>
              <p:nvPr/>
            </p:nvSpPr>
            <p:spPr>
              <a:xfrm>
                <a:off x="3816339" y="2125437"/>
                <a:ext cx="21442" cy="118564"/>
              </a:xfrm>
              <a:custGeom>
                <a:avLst/>
                <a:gdLst/>
                <a:ahLst/>
                <a:cxnLst/>
                <a:rect l="l" t="t" r="r" b="b"/>
                <a:pathLst>
                  <a:path w="323" h="1786" extrusionOk="0">
                    <a:moveTo>
                      <a:pt x="136" y="0"/>
                    </a:moveTo>
                    <a:cubicBezTo>
                      <a:pt x="16" y="283"/>
                      <a:pt x="1" y="718"/>
                      <a:pt x="69" y="1398"/>
                    </a:cubicBezTo>
                    <a:cubicBezTo>
                      <a:pt x="82" y="1541"/>
                      <a:pt x="110" y="1676"/>
                      <a:pt x="270" y="1785"/>
                    </a:cubicBezTo>
                    <a:cubicBezTo>
                      <a:pt x="276" y="1240"/>
                      <a:pt x="323" y="719"/>
                      <a:pt x="238" y="201"/>
                    </a:cubicBezTo>
                    <a:cubicBezTo>
                      <a:pt x="227" y="138"/>
                      <a:pt x="178" y="81"/>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9" name="Google Shape;12029;p47"/>
              <p:cNvSpPr/>
              <p:nvPr/>
            </p:nvSpPr>
            <p:spPr>
              <a:xfrm>
                <a:off x="2997599" y="3209522"/>
                <a:ext cx="35848" cy="112921"/>
              </a:xfrm>
              <a:custGeom>
                <a:avLst/>
                <a:gdLst/>
                <a:ahLst/>
                <a:cxnLst/>
                <a:rect l="l" t="t" r="r" b="b"/>
                <a:pathLst>
                  <a:path w="540" h="1701" extrusionOk="0">
                    <a:moveTo>
                      <a:pt x="185" y="1"/>
                    </a:moveTo>
                    <a:cubicBezTo>
                      <a:pt x="125" y="27"/>
                      <a:pt x="93" y="42"/>
                      <a:pt x="1" y="84"/>
                    </a:cubicBezTo>
                    <a:cubicBezTo>
                      <a:pt x="327" y="1498"/>
                      <a:pt x="334" y="1701"/>
                      <a:pt x="474" y="1701"/>
                    </a:cubicBezTo>
                    <a:cubicBezTo>
                      <a:pt x="493" y="1701"/>
                      <a:pt x="515" y="1697"/>
                      <a:pt x="540" y="1692"/>
                    </a:cubicBezTo>
                    <a:cubicBezTo>
                      <a:pt x="396" y="1131"/>
                      <a:pt x="434" y="538"/>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0" name="Google Shape;12030;p47"/>
              <p:cNvSpPr/>
              <p:nvPr/>
            </p:nvSpPr>
            <p:spPr>
              <a:xfrm>
                <a:off x="4771303" y="1803132"/>
                <a:ext cx="35848" cy="85437"/>
              </a:xfrm>
              <a:custGeom>
                <a:avLst/>
                <a:gdLst/>
                <a:ahLst/>
                <a:cxnLst/>
                <a:rect l="l" t="t" r="r" b="b"/>
                <a:pathLst>
                  <a:path w="540" h="1287" extrusionOk="0">
                    <a:moveTo>
                      <a:pt x="184" y="1"/>
                    </a:moveTo>
                    <a:cubicBezTo>
                      <a:pt x="105" y="60"/>
                      <a:pt x="53" y="102"/>
                      <a:pt x="0" y="143"/>
                    </a:cubicBezTo>
                    <a:cubicBezTo>
                      <a:pt x="83" y="848"/>
                      <a:pt x="61" y="538"/>
                      <a:pt x="80" y="1286"/>
                    </a:cubicBezTo>
                    <a:cubicBezTo>
                      <a:pt x="172" y="1194"/>
                      <a:pt x="238" y="1159"/>
                      <a:pt x="254" y="1107"/>
                    </a:cubicBezTo>
                    <a:cubicBezTo>
                      <a:pt x="539" y="236"/>
                      <a:pt x="334" y="188"/>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1" name="Google Shape;12031;p47"/>
              <p:cNvSpPr/>
              <p:nvPr/>
            </p:nvSpPr>
            <p:spPr>
              <a:xfrm>
                <a:off x="2559317" y="3151235"/>
                <a:ext cx="55830" cy="93868"/>
              </a:xfrm>
              <a:custGeom>
                <a:avLst/>
                <a:gdLst/>
                <a:ahLst/>
                <a:cxnLst/>
                <a:rect l="l" t="t" r="r" b="b"/>
                <a:pathLst>
                  <a:path w="841" h="1414" extrusionOk="0">
                    <a:moveTo>
                      <a:pt x="10" y="86"/>
                    </a:moveTo>
                    <a:lnTo>
                      <a:pt x="10" y="86"/>
                    </a:lnTo>
                    <a:cubicBezTo>
                      <a:pt x="17" y="236"/>
                      <a:pt x="1" y="300"/>
                      <a:pt x="25" y="341"/>
                    </a:cubicBezTo>
                    <a:cubicBezTo>
                      <a:pt x="231" y="683"/>
                      <a:pt x="441" y="1025"/>
                      <a:pt x="658" y="1361"/>
                    </a:cubicBezTo>
                    <a:cubicBezTo>
                      <a:pt x="678" y="1393"/>
                      <a:pt x="707" y="1413"/>
                      <a:pt x="740" y="1413"/>
                    </a:cubicBezTo>
                    <a:cubicBezTo>
                      <a:pt x="772" y="1413"/>
                      <a:pt x="808" y="1394"/>
                      <a:pt x="841" y="1349"/>
                    </a:cubicBezTo>
                    <a:cubicBezTo>
                      <a:pt x="208" y="0"/>
                      <a:pt x="297" y="210"/>
                      <a:pt x="10" y="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2" name="Google Shape;12032;p47"/>
              <p:cNvSpPr/>
              <p:nvPr/>
            </p:nvSpPr>
            <p:spPr>
              <a:xfrm>
                <a:off x="3565731" y="3181109"/>
                <a:ext cx="29740" cy="93138"/>
              </a:xfrm>
              <a:custGeom>
                <a:avLst/>
                <a:gdLst/>
                <a:ahLst/>
                <a:cxnLst/>
                <a:rect l="l" t="t" r="r" b="b"/>
                <a:pathLst>
                  <a:path w="448" h="1403" extrusionOk="0">
                    <a:moveTo>
                      <a:pt x="344" y="1"/>
                    </a:moveTo>
                    <a:cubicBezTo>
                      <a:pt x="204" y="1"/>
                      <a:pt x="158" y="86"/>
                      <a:pt x="144" y="172"/>
                    </a:cubicBezTo>
                    <a:cubicBezTo>
                      <a:pt x="86" y="528"/>
                      <a:pt x="45" y="889"/>
                      <a:pt x="4" y="1247"/>
                    </a:cubicBezTo>
                    <a:cubicBezTo>
                      <a:pt x="0" y="1282"/>
                      <a:pt x="39" y="1322"/>
                      <a:pt x="77" y="1402"/>
                    </a:cubicBezTo>
                    <a:cubicBezTo>
                      <a:pt x="285" y="1083"/>
                      <a:pt x="310" y="752"/>
                      <a:pt x="407" y="449"/>
                    </a:cubicBezTo>
                    <a:cubicBezTo>
                      <a:pt x="448" y="318"/>
                      <a:pt x="434" y="171"/>
                      <a:pt x="446" y="13"/>
                    </a:cubicBezTo>
                    <a:cubicBezTo>
                      <a:pt x="407" y="5"/>
                      <a:pt x="374" y="1"/>
                      <a:pt x="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3" name="Google Shape;12033;p47"/>
              <p:cNvSpPr/>
              <p:nvPr/>
            </p:nvSpPr>
            <p:spPr>
              <a:xfrm>
                <a:off x="4578452" y="3503148"/>
                <a:ext cx="86433" cy="92408"/>
              </a:xfrm>
              <a:custGeom>
                <a:avLst/>
                <a:gdLst/>
                <a:ahLst/>
                <a:cxnLst/>
                <a:rect l="l" t="t" r="r" b="b"/>
                <a:pathLst>
                  <a:path w="1302" h="1392" extrusionOk="0">
                    <a:moveTo>
                      <a:pt x="1302" y="0"/>
                    </a:moveTo>
                    <a:lnTo>
                      <a:pt x="1302" y="0"/>
                    </a:lnTo>
                    <a:cubicBezTo>
                      <a:pt x="1214" y="19"/>
                      <a:pt x="1165" y="14"/>
                      <a:pt x="1149" y="35"/>
                    </a:cubicBezTo>
                    <a:cubicBezTo>
                      <a:pt x="1" y="1392"/>
                      <a:pt x="173" y="1178"/>
                      <a:pt x="173" y="1354"/>
                    </a:cubicBezTo>
                    <a:cubicBezTo>
                      <a:pt x="815" y="825"/>
                      <a:pt x="1181" y="395"/>
                      <a:pt x="1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4" name="Google Shape;12034;p47"/>
              <p:cNvSpPr/>
              <p:nvPr/>
            </p:nvSpPr>
            <p:spPr>
              <a:xfrm>
                <a:off x="4299032" y="2071266"/>
                <a:ext cx="30272" cy="89354"/>
              </a:xfrm>
              <a:custGeom>
                <a:avLst/>
                <a:gdLst/>
                <a:ahLst/>
                <a:cxnLst/>
                <a:rect l="l" t="t" r="r" b="b"/>
                <a:pathLst>
                  <a:path w="456" h="1346" extrusionOk="0">
                    <a:moveTo>
                      <a:pt x="305" y="1"/>
                    </a:moveTo>
                    <a:lnTo>
                      <a:pt x="305" y="1"/>
                    </a:lnTo>
                    <a:cubicBezTo>
                      <a:pt x="228" y="28"/>
                      <a:pt x="150" y="56"/>
                      <a:pt x="53" y="92"/>
                    </a:cubicBezTo>
                    <a:cubicBezTo>
                      <a:pt x="0" y="1199"/>
                      <a:pt x="5" y="842"/>
                      <a:pt x="55" y="1346"/>
                    </a:cubicBezTo>
                    <a:cubicBezTo>
                      <a:pt x="392" y="795"/>
                      <a:pt x="456" y="397"/>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5" name="Google Shape;12035;p47"/>
              <p:cNvSpPr/>
              <p:nvPr/>
            </p:nvSpPr>
            <p:spPr>
              <a:xfrm>
                <a:off x="4360041" y="3089961"/>
                <a:ext cx="34786" cy="94267"/>
              </a:xfrm>
              <a:custGeom>
                <a:avLst/>
                <a:gdLst/>
                <a:ahLst/>
                <a:cxnLst/>
                <a:rect l="l" t="t" r="r" b="b"/>
                <a:pathLst>
                  <a:path w="524" h="1420" extrusionOk="0">
                    <a:moveTo>
                      <a:pt x="396" y="1"/>
                    </a:moveTo>
                    <a:cubicBezTo>
                      <a:pt x="150" y="360"/>
                      <a:pt x="0" y="1009"/>
                      <a:pt x="65" y="1420"/>
                    </a:cubicBezTo>
                    <a:cubicBezTo>
                      <a:pt x="299" y="1151"/>
                      <a:pt x="494" y="580"/>
                      <a:pt x="523" y="74"/>
                    </a:cubicBezTo>
                    <a:cubicBezTo>
                      <a:pt x="484" y="52"/>
                      <a:pt x="440" y="26"/>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6" name="Google Shape;12036;p47"/>
              <p:cNvSpPr/>
              <p:nvPr/>
            </p:nvSpPr>
            <p:spPr>
              <a:xfrm>
                <a:off x="5030276" y="2582373"/>
                <a:ext cx="61008" cy="55232"/>
              </a:xfrm>
              <a:custGeom>
                <a:avLst/>
                <a:gdLst/>
                <a:ahLst/>
                <a:cxnLst/>
                <a:rect l="l" t="t" r="r" b="b"/>
                <a:pathLst>
                  <a:path w="919" h="832" extrusionOk="0">
                    <a:moveTo>
                      <a:pt x="738" y="0"/>
                    </a:moveTo>
                    <a:cubicBezTo>
                      <a:pt x="391" y="160"/>
                      <a:pt x="180" y="406"/>
                      <a:pt x="1" y="832"/>
                    </a:cubicBezTo>
                    <a:cubicBezTo>
                      <a:pt x="434" y="707"/>
                      <a:pt x="713" y="539"/>
                      <a:pt x="918" y="196"/>
                    </a:cubicBezTo>
                    <a:cubicBezTo>
                      <a:pt x="851" y="125"/>
                      <a:pt x="797" y="65"/>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7" name="Google Shape;12037;p47"/>
              <p:cNvSpPr/>
              <p:nvPr/>
            </p:nvSpPr>
            <p:spPr>
              <a:xfrm>
                <a:off x="2841658" y="2352544"/>
                <a:ext cx="42287" cy="97055"/>
              </a:xfrm>
              <a:custGeom>
                <a:avLst/>
                <a:gdLst/>
                <a:ahLst/>
                <a:cxnLst/>
                <a:rect l="l" t="t" r="r" b="b"/>
                <a:pathLst>
                  <a:path w="637" h="1462" extrusionOk="0">
                    <a:moveTo>
                      <a:pt x="199" y="1"/>
                    </a:moveTo>
                    <a:cubicBezTo>
                      <a:pt x="133" y="43"/>
                      <a:pt x="91" y="70"/>
                      <a:pt x="0" y="126"/>
                    </a:cubicBezTo>
                    <a:cubicBezTo>
                      <a:pt x="311" y="1117"/>
                      <a:pt x="250" y="973"/>
                      <a:pt x="454" y="1375"/>
                    </a:cubicBezTo>
                    <a:cubicBezTo>
                      <a:pt x="475" y="1417"/>
                      <a:pt x="501" y="1461"/>
                      <a:pt x="547" y="1461"/>
                    </a:cubicBezTo>
                    <a:cubicBezTo>
                      <a:pt x="571" y="1461"/>
                      <a:pt x="600" y="1450"/>
                      <a:pt x="636" y="1421"/>
                    </a:cubicBezTo>
                    <a:cubicBezTo>
                      <a:pt x="461" y="969"/>
                      <a:pt x="451" y="456"/>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8" name="Google Shape;12038;p47"/>
              <p:cNvSpPr/>
              <p:nvPr/>
            </p:nvSpPr>
            <p:spPr>
              <a:xfrm>
                <a:off x="3340881" y="1512029"/>
                <a:ext cx="39234" cy="91412"/>
              </a:xfrm>
              <a:custGeom>
                <a:avLst/>
                <a:gdLst/>
                <a:ahLst/>
                <a:cxnLst/>
                <a:rect l="l" t="t" r="r" b="b"/>
                <a:pathLst>
                  <a:path w="591" h="1377" extrusionOk="0">
                    <a:moveTo>
                      <a:pt x="401" y="0"/>
                    </a:moveTo>
                    <a:cubicBezTo>
                      <a:pt x="195" y="0"/>
                      <a:pt x="179" y="379"/>
                      <a:pt x="1" y="1329"/>
                    </a:cubicBezTo>
                    <a:cubicBezTo>
                      <a:pt x="0" y="1341"/>
                      <a:pt x="21" y="1357"/>
                      <a:pt x="32" y="1373"/>
                    </a:cubicBezTo>
                    <a:cubicBezTo>
                      <a:pt x="46" y="1375"/>
                      <a:pt x="58" y="1376"/>
                      <a:pt x="70" y="1376"/>
                    </a:cubicBezTo>
                    <a:cubicBezTo>
                      <a:pt x="191" y="1376"/>
                      <a:pt x="198" y="1257"/>
                      <a:pt x="222" y="1174"/>
                    </a:cubicBezTo>
                    <a:cubicBezTo>
                      <a:pt x="337" y="792"/>
                      <a:pt x="590" y="437"/>
                      <a:pt x="491" y="18"/>
                    </a:cubicBezTo>
                    <a:cubicBezTo>
                      <a:pt x="458" y="6"/>
                      <a:pt x="428"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9" name="Google Shape;12039;p47"/>
              <p:cNvSpPr/>
              <p:nvPr/>
            </p:nvSpPr>
            <p:spPr>
              <a:xfrm>
                <a:off x="2610700" y="1910545"/>
                <a:ext cx="62667" cy="77936"/>
              </a:xfrm>
              <a:custGeom>
                <a:avLst/>
                <a:gdLst/>
                <a:ahLst/>
                <a:cxnLst/>
                <a:rect l="l" t="t" r="r" b="b"/>
                <a:pathLst>
                  <a:path w="944" h="1174" extrusionOk="0">
                    <a:moveTo>
                      <a:pt x="175" y="1"/>
                    </a:moveTo>
                    <a:cubicBezTo>
                      <a:pt x="115" y="1"/>
                      <a:pt x="56" y="35"/>
                      <a:pt x="1" y="115"/>
                    </a:cubicBezTo>
                    <a:cubicBezTo>
                      <a:pt x="231" y="484"/>
                      <a:pt x="533" y="818"/>
                      <a:pt x="813" y="1165"/>
                    </a:cubicBezTo>
                    <a:cubicBezTo>
                      <a:pt x="817" y="1171"/>
                      <a:pt x="828" y="1173"/>
                      <a:pt x="842" y="1173"/>
                    </a:cubicBezTo>
                    <a:cubicBezTo>
                      <a:pt x="866" y="1173"/>
                      <a:pt x="901" y="1168"/>
                      <a:pt x="944" y="1168"/>
                    </a:cubicBezTo>
                    <a:cubicBezTo>
                      <a:pt x="777" y="751"/>
                      <a:pt x="457" y="1"/>
                      <a:pt x="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0" name="Google Shape;12040;p47"/>
              <p:cNvSpPr/>
              <p:nvPr/>
            </p:nvSpPr>
            <p:spPr>
              <a:xfrm>
                <a:off x="4201511" y="2370601"/>
                <a:ext cx="41026" cy="79861"/>
              </a:xfrm>
              <a:custGeom>
                <a:avLst/>
                <a:gdLst/>
                <a:ahLst/>
                <a:cxnLst/>
                <a:rect l="l" t="t" r="r" b="b"/>
                <a:pathLst>
                  <a:path w="618" h="1203" extrusionOk="0">
                    <a:moveTo>
                      <a:pt x="466" y="1"/>
                    </a:moveTo>
                    <a:cubicBezTo>
                      <a:pt x="384" y="22"/>
                      <a:pt x="305" y="42"/>
                      <a:pt x="250" y="56"/>
                    </a:cubicBezTo>
                    <a:cubicBezTo>
                      <a:pt x="48" y="430"/>
                      <a:pt x="69" y="810"/>
                      <a:pt x="0" y="1174"/>
                    </a:cubicBezTo>
                    <a:cubicBezTo>
                      <a:pt x="60" y="1185"/>
                      <a:pt x="92" y="1190"/>
                      <a:pt x="155" y="1202"/>
                    </a:cubicBezTo>
                    <a:cubicBezTo>
                      <a:pt x="618" y="80"/>
                      <a:pt x="599" y="274"/>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1" name="Google Shape;12041;p47"/>
              <p:cNvSpPr/>
              <p:nvPr/>
            </p:nvSpPr>
            <p:spPr>
              <a:xfrm>
                <a:off x="5021646" y="2450928"/>
                <a:ext cx="88757" cy="67646"/>
              </a:xfrm>
              <a:custGeom>
                <a:avLst/>
                <a:gdLst/>
                <a:ahLst/>
                <a:cxnLst/>
                <a:rect l="l" t="t" r="r" b="b"/>
                <a:pathLst>
                  <a:path w="1337" h="1019" extrusionOk="0">
                    <a:moveTo>
                      <a:pt x="1253" y="1"/>
                    </a:moveTo>
                    <a:cubicBezTo>
                      <a:pt x="1251" y="1"/>
                      <a:pt x="1249" y="1"/>
                      <a:pt x="1247" y="2"/>
                    </a:cubicBezTo>
                    <a:cubicBezTo>
                      <a:pt x="815" y="135"/>
                      <a:pt x="510" y="454"/>
                      <a:pt x="192" y="748"/>
                    </a:cubicBezTo>
                    <a:cubicBezTo>
                      <a:pt x="122" y="812"/>
                      <a:pt x="0" y="880"/>
                      <a:pt x="76" y="1018"/>
                    </a:cubicBezTo>
                    <a:cubicBezTo>
                      <a:pt x="1166" y="321"/>
                      <a:pt x="1186" y="306"/>
                      <a:pt x="1337" y="51"/>
                    </a:cubicBezTo>
                    <a:cubicBezTo>
                      <a:pt x="1308" y="35"/>
                      <a:pt x="1277" y="1"/>
                      <a:pt x="1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2" name="Google Shape;12042;p47"/>
              <p:cNvSpPr/>
              <p:nvPr/>
            </p:nvSpPr>
            <p:spPr>
              <a:xfrm>
                <a:off x="4822022" y="2302024"/>
                <a:ext cx="34719" cy="116439"/>
              </a:xfrm>
              <a:custGeom>
                <a:avLst/>
                <a:gdLst/>
                <a:ahLst/>
                <a:cxnLst/>
                <a:rect l="l" t="t" r="r" b="b"/>
                <a:pathLst>
                  <a:path w="523" h="1754" extrusionOk="0">
                    <a:moveTo>
                      <a:pt x="442" y="0"/>
                    </a:moveTo>
                    <a:cubicBezTo>
                      <a:pt x="439" y="0"/>
                      <a:pt x="437" y="1"/>
                      <a:pt x="435" y="1"/>
                    </a:cubicBezTo>
                    <a:cubicBezTo>
                      <a:pt x="403" y="15"/>
                      <a:pt x="352" y="31"/>
                      <a:pt x="347" y="56"/>
                    </a:cubicBezTo>
                    <a:cubicBezTo>
                      <a:pt x="1" y="1662"/>
                      <a:pt x="4" y="1640"/>
                      <a:pt x="132" y="1753"/>
                    </a:cubicBezTo>
                    <a:cubicBezTo>
                      <a:pt x="321" y="1326"/>
                      <a:pt x="357" y="866"/>
                      <a:pt x="487" y="433"/>
                    </a:cubicBezTo>
                    <a:cubicBezTo>
                      <a:pt x="517" y="331"/>
                      <a:pt x="516" y="217"/>
                      <a:pt x="521" y="109"/>
                    </a:cubicBezTo>
                    <a:cubicBezTo>
                      <a:pt x="523" y="77"/>
                      <a:pt x="495" y="44"/>
                      <a:pt x="480" y="12"/>
                    </a:cubicBezTo>
                    <a:cubicBezTo>
                      <a:pt x="468" y="8"/>
                      <a:pt x="453" y="0"/>
                      <a:pt x="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3" name="Google Shape;12043;p47"/>
              <p:cNvSpPr/>
              <p:nvPr/>
            </p:nvSpPr>
            <p:spPr>
              <a:xfrm>
                <a:off x="3708196" y="2190761"/>
                <a:ext cx="22106" cy="113917"/>
              </a:xfrm>
              <a:custGeom>
                <a:avLst/>
                <a:gdLst/>
                <a:ahLst/>
                <a:cxnLst/>
                <a:rect l="l" t="t" r="r" b="b"/>
                <a:pathLst>
                  <a:path w="333" h="1716" extrusionOk="0">
                    <a:moveTo>
                      <a:pt x="234" y="1"/>
                    </a:moveTo>
                    <a:lnTo>
                      <a:pt x="234" y="1"/>
                    </a:lnTo>
                    <a:cubicBezTo>
                      <a:pt x="188" y="4"/>
                      <a:pt x="141" y="8"/>
                      <a:pt x="54" y="14"/>
                    </a:cubicBezTo>
                    <a:cubicBezTo>
                      <a:pt x="37" y="610"/>
                      <a:pt x="1" y="1153"/>
                      <a:pt x="204" y="1716"/>
                    </a:cubicBezTo>
                    <a:cubicBezTo>
                      <a:pt x="322" y="1228"/>
                      <a:pt x="332" y="478"/>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4" name="Google Shape;12044;p47"/>
              <p:cNvSpPr/>
              <p:nvPr/>
            </p:nvSpPr>
            <p:spPr>
              <a:xfrm>
                <a:off x="5221601" y="2905275"/>
                <a:ext cx="76409" cy="87363"/>
              </a:xfrm>
              <a:custGeom>
                <a:avLst/>
                <a:gdLst/>
                <a:ahLst/>
                <a:cxnLst/>
                <a:rect l="l" t="t" r="r" b="b"/>
                <a:pathLst>
                  <a:path w="1151" h="1316" extrusionOk="0">
                    <a:moveTo>
                      <a:pt x="936" y="1"/>
                    </a:moveTo>
                    <a:cubicBezTo>
                      <a:pt x="923" y="1"/>
                      <a:pt x="912" y="3"/>
                      <a:pt x="906" y="10"/>
                    </a:cubicBezTo>
                    <a:cubicBezTo>
                      <a:pt x="66" y="927"/>
                      <a:pt x="4" y="989"/>
                      <a:pt x="0" y="1315"/>
                    </a:cubicBezTo>
                    <a:cubicBezTo>
                      <a:pt x="1067" y="167"/>
                      <a:pt x="1150" y="146"/>
                      <a:pt x="1007" y="7"/>
                    </a:cubicBezTo>
                    <a:cubicBezTo>
                      <a:pt x="985" y="7"/>
                      <a:pt x="957" y="1"/>
                      <a:pt x="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5" name="Google Shape;12045;p47"/>
              <p:cNvSpPr/>
              <p:nvPr/>
            </p:nvSpPr>
            <p:spPr>
              <a:xfrm>
                <a:off x="3250663" y="1626811"/>
                <a:ext cx="40561" cy="83313"/>
              </a:xfrm>
              <a:custGeom>
                <a:avLst/>
                <a:gdLst/>
                <a:ahLst/>
                <a:cxnLst/>
                <a:rect l="l" t="t" r="r" b="b"/>
                <a:pathLst>
                  <a:path w="611" h="1255" extrusionOk="0">
                    <a:moveTo>
                      <a:pt x="344" y="0"/>
                    </a:moveTo>
                    <a:cubicBezTo>
                      <a:pt x="52" y="347"/>
                      <a:pt x="100" y="754"/>
                      <a:pt x="0" y="1255"/>
                    </a:cubicBezTo>
                    <a:cubicBezTo>
                      <a:pt x="141" y="1135"/>
                      <a:pt x="199" y="1109"/>
                      <a:pt x="216" y="1066"/>
                    </a:cubicBezTo>
                    <a:cubicBezTo>
                      <a:pt x="611" y="91"/>
                      <a:pt x="555" y="190"/>
                      <a:pt x="523" y="78"/>
                    </a:cubicBezTo>
                    <a:cubicBezTo>
                      <a:pt x="477" y="57"/>
                      <a:pt x="417" y="31"/>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6" name="Google Shape;12046;p47"/>
              <p:cNvSpPr/>
              <p:nvPr/>
            </p:nvSpPr>
            <p:spPr>
              <a:xfrm>
                <a:off x="2617073" y="3122623"/>
                <a:ext cx="57954" cy="93271"/>
              </a:xfrm>
              <a:custGeom>
                <a:avLst/>
                <a:gdLst/>
                <a:ahLst/>
                <a:cxnLst/>
                <a:rect l="l" t="t" r="r" b="b"/>
                <a:pathLst>
                  <a:path w="873" h="1405" extrusionOk="0">
                    <a:moveTo>
                      <a:pt x="56" y="1"/>
                    </a:moveTo>
                    <a:cubicBezTo>
                      <a:pt x="37" y="120"/>
                      <a:pt x="0" y="196"/>
                      <a:pt x="23" y="244"/>
                    </a:cubicBezTo>
                    <a:cubicBezTo>
                      <a:pt x="193" y="607"/>
                      <a:pt x="368" y="969"/>
                      <a:pt x="634" y="1275"/>
                    </a:cubicBezTo>
                    <a:cubicBezTo>
                      <a:pt x="678" y="1325"/>
                      <a:pt x="738" y="1362"/>
                      <a:pt x="791" y="1404"/>
                    </a:cubicBezTo>
                    <a:cubicBezTo>
                      <a:pt x="818" y="1379"/>
                      <a:pt x="845" y="1352"/>
                      <a:pt x="872" y="1329"/>
                    </a:cubicBezTo>
                    <a:cubicBezTo>
                      <a:pt x="568" y="931"/>
                      <a:pt x="515" y="385"/>
                      <a:pt x="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7" name="Google Shape;12047;p47"/>
              <p:cNvSpPr/>
              <p:nvPr/>
            </p:nvSpPr>
            <p:spPr>
              <a:xfrm>
                <a:off x="4725231" y="3400515"/>
                <a:ext cx="78334" cy="63331"/>
              </a:xfrm>
              <a:custGeom>
                <a:avLst/>
                <a:gdLst/>
                <a:ahLst/>
                <a:cxnLst/>
                <a:rect l="l" t="t" r="r" b="b"/>
                <a:pathLst>
                  <a:path w="1180" h="954" extrusionOk="0">
                    <a:moveTo>
                      <a:pt x="1049" y="0"/>
                    </a:moveTo>
                    <a:cubicBezTo>
                      <a:pt x="1034" y="0"/>
                      <a:pt x="1022" y="2"/>
                      <a:pt x="1015" y="9"/>
                    </a:cubicBezTo>
                    <a:cubicBezTo>
                      <a:pt x="70" y="812"/>
                      <a:pt x="189" y="734"/>
                      <a:pt x="1" y="946"/>
                    </a:cubicBezTo>
                    <a:cubicBezTo>
                      <a:pt x="66" y="946"/>
                      <a:pt x="116" y="954"/>
                      <a:pt x="153" y="954"/>
                    </a:cubicBezTo>
                    <a:cubicBezTo>
                      <a:pt x="175" y="954"/>
                      <a:pt x="192" y="951"/>
                      <a:pt x="205" y="941"/>
                    </a:cubicBezTo>
                    <a:cubicBezTo>
                      <a:pt x="1029" y="369"/>
                      <a:pt x="1045" y="328"/>
                      <a:pt x="1161" y="144"/>
                    </a:cubicBezTo>
                    <a:cubicBezTo>
                      <a:pt x="1180" y="115"/>
                      <a:pt x="1145" y="51"/>
                      <a:pt x="1135" y="6"/>
                    </a:cubicBezTo>
                    <a:cubicBezTo>
                      <a:pt x="1104" y="6"/>
                      <a:pt x="1073"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8" name="Google Shape;12048;p47"/>
              <p:cNvSpPr/>
              <p:nvPr/>
            </p:nvSpPr>
            <p:spPr>
              <a:xfrm>
                <a:off x="4547781" y="3240856"/>
                <a:ext cx="58751" cy="82981"/>
              </a:xfrm>
              <a:custGeom>
                <a:avLst/>
                <a:gdLst/>
                <a:ahLst/>
                <a:cxnLst/>
                <a:rect l="l" t="t" r="r" b="b"/>
                <a:pathLst>
                  <a:path w="885" h="1250" extrusionOk="0">
                    <a:moveTo>
                      <a:pt x="718" y="1"/>
                    </a:moveTo>
                    <a:cubicBezTo>
                      <a:pt x="421" y="388"/>
                      <a:pt x="165" y="788"/>
                      <a:pt x="0" y="1250"/>
                    </a:cubicBezTo>
                    <a:cubicBezTo>
                      <a:pt x="379" y="952"/>
                      <a:pt x="639" y="564"/>
                      <a:pt x="869" y="162"/>
                    </a:cubicBezTo>
                    <a:cubicBezTo>
                      <a:pt x="885" y="136"/>
                      <a:pt x="872" y="95"/>
                      <a:pt x="872" y="48"/>
                    </a:cubicBezTo>
                    <a:cubicBezTo>
                      <a:pt x="824" y="34"/>
                      <a:pt x="777" y="19"/>
                      <a:pt x="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9" name="Google Shape;12049;p47"/>
              <p:cNvSpPr/>
              <p:nvPr/>
            </p:nvSpPr>
            <p:spPr>
              <a:xfrm>
                <a:off x="4943841" y="2741567"/>
                <a:ext cx="73820" cy="102963"/>
              </a:xfrm>
              <a:custGeom>
                <a:avLst/>
                <a:gdLst/>
                <a:ahLst/>
                <a:cxnLst/>
                <a:rect l="l" t="t" r="r" b="b"/>
                <a:pathLst>
                  <a:path w="1112" h="1551" extrusionOk="0">
                    <a:moveTo>
                      <a:pt x="1040" y="139"/>
                    </a:moveTo>
                    <a:cubicBezTo>
                      <a:pt x="861" y="254"/>
                      <a:pt x="1037" y="1"/>
                      <a:pt x="13" y="1431"/>
                    </a:cubicBezTo>
                    <a:cubicBezTo>
                      <a:pt x="1" y="1448"/>
                      <a:pt x="27" y="1493"/>
                      <a:pt x="44" y="1551"/>
                    </a:cubicBezTo>
                    <a:cubicBezTo>
                      <a:pt x="409" y="1235"/>
                      <a:pt x="669" y="846"/>
                      <a:pt x="968" y="491"/>
                    </a:cubicBezTo>
                    <a:cubicBezTo>
                      <a:pt x="1034" y="413"/>
                      <a:pt x="1065" y="307"/>
                      <a:pt x="1112" y="212"/>
                    </a:cubicBezTo>
                    <a:cubicBezTo>
                      <a:pt x="1087" y="188"/>
                      <a:pt x="1063" y="163"/>
                      <a:pt x="1040" y="1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0" name="Google Shape;12050;p47"/>
              <p:cNvSpPr/>
              <p:nvPr/>
            </p:nvSpPr>
            <p:spPr>
              <a:xfrm>
                <a:off x="3593547" y="2901823"/>
                <a:ext cx="28214" cy="79065"/>
              </a:xfrm>
              <a:custGeom>
                <a:avLst/>
                <a:gdLst/>
                <a:ahLst/>
                <a:cxnLst/>
                <a:rect l="l" t="t" r="r" b="b"/>
                <a:pathLst>
                  <a:path w="425" h="1191" extrusionOk="0">
                    <a:moveTo>
                      <a:pt x="165" y="0"/>
                    </a:moveTo>
                    <a:cubicBezTo>
                      <a:pt x="119" y="54"/>
                      <a:pt x="45" y="104"/>
                      <a:pt x="38" y="160"/>
                    </a:cubicBezTo>
                    <a:cubicBezTo>
                      <a:pt x="0" y="500"/>
                      <a:pt x="0" y="840"/>
                      <a:pt x="47" y="1191"/>
                    </a:cubicBezTo>
                    <a:cubicBezTo>
                      <a:pt x="247" y="1054"/>
                      <a:pt x="330" y="887"/>
                      <a:pt x="342" y="535"/>
                    </a:cubicBezTo>
                    <a:cubicBezTo>
                      <a:pt x="350" y="350"/>
                      <a:pt x="424" y="131"/>
                      <a:pt x="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1" name="Google Shape;12051;p47"/>
              <p:cNvSpPr/>
              <p:nvPr/>
            </p:nvSpPr>
            <p:spPr>
              <a:xfrm>
                <a:off x="4685864" y="1703553"/>
                <a:ext cx="29541" cy="90284"/>
              </a:xfrm>
              <a:custGeom>
                <a:avLst/>
                <a:gdLst/>
                <a:ahLst/>
                <a:cxnLst/>
                <a:rect l="l" t="t" r="r" b="b"/>
                <a:pathLst>
                  <a:path w="445" h="1360" extrusionOk="0">
                    <a:moveTo>
                      <a:pt x="208" y="1"/>
                    </a:moveTo>
                    <a:cubicBezTo>
                      <a:pt x="123" y="160"/>
                      <a:pt x="1" y="97"/>
                      <a:pt x="162" y="1359"/>
                    </a:cubicBezTo>
                    <a:cubicBezTo>
                      <a:pt x="215" y="1320"/>
                      <a:pt x="258" y="1305"/>
                      <a:pt x="270" y="1278"/>
                    </a:cubicBezTo>
                    <a:cubicBezTo>
                      <a:pt x="436" y="879"/>
                      <a:pt x="444" y="467"/>
                      <a:pt x="332" y="55"/>
                    </a:cubicBezTo>
                    <a:cubicBezTo>
                      <a:pt x="326" y="35"/>
                      <a:pt x="272" y="27"/>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2" name="Google Shape;12052;p47"/>
              <p:cNvSpPr/>
              <p:nvPr/>
            </p:nvSpPr>
            <p:spPr>
              <a:xfrm>
                <a:off x="2725349" y="2224352"/>
                <a:ext cx="53971" cy="70766"/>
              </a:xfrm>
              <a:custGeom>
                <a:avLst/>
                <a:gdLst/>
                <a:ahLst/>
                <a:cxnLst/>
                <a:rect l="l" t="t" r="r" b="b"/>
                <a:pathLst>
                  <a:path w="813" h="1066" extrusionOk="0">
                    <a:moveTo>
                      <a:pt x="227" y="1"/>
                    </a:moveTo>
                    <a:cubicBezTo>
                      <a:pt x="155" y="41"/>
                      <a:pt x="99" y="72"/>
                      <a:pt x="0" y="126"/>
                    </a:cubicBezTo>
                    <a:cubicBezTo>
                      <a:pt x="167" y="472"/>
                      <a:pt x="324" y="752"/>
                      <a:pt x="552" y="983"/>
                    </a:cubicBezTo>
                    <a:cubicBezTo>
                      <a:pt x="586" y="1017"/>
                      <a:pt x="627" y="1065"/>
                      <a:pt x="688" y="1065"/>
                    </a:cubicBezTo>
                    <a:cubicBezTo>
                      <a:pt x="722" y="1065"/>
                      <a:pt x="763" y="1050"/>
                      <a:pt x="812" y="1009"/>
                    </a:cubicBezTo>
                    <a:cubicBezTo>
                      <a:pt x="592" y="699"/>
                      <a:pt x="552" y="286"/>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3" name="Google Shape;12053;p47"/>
              <p:cNvSpPr/>
              <p:nvPr/>
            </p:nvSpPr>
            <p:spPr>
              <a:xfrm>
                <a:off x="3988080" y="2443426"/>
                <a:ext cx="36379" cy="84973"/>
              </a:xfrm>
              <a:custGeom>
                <a:avLst/>
                <a:gdLst/>
                <a:ahLst/>
                <a:cxnLst/>
                <a:rect l="l" t="t" r="r" b="b"/>
                <a:pathLst>
                  <a:path w="548" h="1280" extrusionOk="0">
                    <a:moveTo>
                      <a:pt x="374" y="1"/>
                    </a:moveTo>
                    <a:cubicBezTo>
                      <a:pt x="316" y="97"/>
                      <a:pt x="239" y="176"/>
                      <a:pt x="212" y="272"/>
                    </a:cubicBezTo>
                    <a:cubicBezTo>
                      <a:pt x="118" y="596"/>
                      <a:pt x="0" y="919"/>
                      <a:pt x="71" y="1280"/>
                    </a:cubicBezTo>
                    <a:cubicBezTo>
                      <a:pt x="292" y="913"/>
                      <a:pt x="474" y="535"/>
                      <a:pt x="548" y="105"/>
                    </a:cubicBezTo>
                    <a:cubicBezTo>
                      <a:pt x="489" y="69"/>
                      <a:pt x="444" y="43"/>
                      <a:pt x="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4" name="Google Shape;12054;p47"/>
              <p:cNvSpPr/>
              <p:nvPr/>
            </p:nvSpPr>
            <p:spPr>
              <a:xfrm>
                <a:off x="4590866" y="1857503"/>
                <a:ext cx="29409" cy="72028"/>
              </a:xfrm>
              <a:custGeom>
                <a:avLst/>
                <a:gdLst/>
                <a:ahLst/>
                <a:cxnLst/>
                <a:rect l="l" t="t" r="r" b="b"/>
                <a:pathLst>
                  <a:path w="443" h="1085" extrusionOk="0">
                    <a:moveTo>
                      <a:pt x="188" y="1"/>
                    </a:moveTo>
                    <a:cubicBezTo>
                      <a:pt x="10" y="499"/>
                      <a:pt x="1" y="771"/>
                      <a:pt x="124" y="1085"/>
                    </a:cubicBezTo>
                    <a:cubicBezTo>
                      <a:pt x="362" y="795"/>
                      <a:pt x="367" y="780"/>
                      <a:pt x="443" y="175"/>
                    </a:cubicBezTo>
                    <a:cubicBezTo>
                      <a:pt x="378" y="130"/>
                      <a:pt x="299" y="77"/>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5" name="Google Shape;12055;p47"/>
              <p:cNvSpPr/>
              <p:nvPr/>
            </p:nvSpPr>
            <p:spPr>
              <a:xfrm>
                <a:off x="3853980" y="3130124"/>
                <a:ext cx="38835" cy="70833"/>
              </a:xfrm>
              <a:custGeom>
                <a:avLst/>
                <a:gdLst/>
                <a:ahLst/>
                <a:cxnLst/>
                <a:rect l="l" t="t" r="r" b="b"/>
                <a:pathLst>
                  <a:path w="585" h="1067" extrusionOk="0">
                    <a:moveTo>
                      <a:pt x="289" y="0"/>
                    </a:moveTo>
                    <a:lnTo>
                      <a:pt x="289" y="0"/>
                    </a:lnTo>
                    <a:cubicBezTo>
                      <a:pt x="252" y="37"/>
                      <a:pt x="180" y="74"/>
                      <a:pt x="160" y="129"/>
                    </a:cubicBezTo>
                    <a:cubicBezTo>
                      <a:pt x="55" y="434"/>
                      <a:pt x="0" y="744"/>
                      <a:pt x="92" y="1067"/>
                    </a:cubicBezTo>
                    <a:cubicBezTo>
                      <a:pt x="154" y="1049"/>
                      <a:pt x="209" y="1048"/>
                      <a:pt x="215" y="1030"/>
                    </a:cubicBezTo>
                    <a:cubicBezTo>
                      <a:pt x="488" y="261"/>
                      <a:pt x="585" y="105"/>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6" name="Google Shape;12056;p47"/>
              <p:cNvSpPr/>
              <p:nvPr/>
            </p:nvSpPr>
            <p:spPr>
              <a:xfrm>
                <a:off x="3734750" y="2894055"/>
                <a:ext cx="28147" cy="110133"/>
              </a:xfrm>
              <a:custGeom>
                <a:avLst/>
                <a:gdLst/>
                <a:ahLst/>
                <a:cxnLst/>
                <a:rect l="l" t="t" r="r" b="b"/>
                <a:pathLst>
                  <a:path w="424" h="1659" extrusionOk="0">
                    <a:moveTo>
                      <a:pt x="214" y="0"/>
                    </a:moveTo>
                    <a:cubicBezTo>
                      <a:pt x="138" y="590"/>
                      <a:pt x="71" y="1105"/>
                      <a:pt x="1" y="1659"/>
                    </a:cubicBezTo>
                    <a:cubicBezTo>
                      <a:pt x="71" y="1612"/>
                      <a:pt x="128" y="1595"/>
                      <a:pt x="143" y="1561"/>
                    </a:cubicBezTo>
                    <a:cubicBezTo>
                      <a:pt x="312" y="1155"/>
                      <a:pt x="393" y="729"/>
                      <a:pt x="414" y="293"/>
                    </a:cubicBezTo>
                    <a:cubicBezTo>
                      <a:pt x="424" y="96"/>
                      <a:pt x="365" y="109"/>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7" name="Google Shape;12057;p47"/>
              <p:cNvSpPr/>
              <p:nvPr/>
            </p:nvSpPr>
            <p:spPr>
              <a:xfrm>
                <a:off x="4172899" y="2256350"/>
                <a:ext cx="33458" cy="90284"/>
              </a:xfrm>
              <a:custGeom>
                <a:avLst/>
                <a:gdLst/>
                <a:ahLst/>
                <a:cxnLst/>
                <a:rect l="l" t="t" r="r" b="b"/>
                <a:pathLst>
                  <a:path w="504" h="1360" extrusionOk="0">
                    <a:moveTo>
                      <a:pt x="342" y="0"/>
                    </a:moveTo>
                    <a:cubicBezTo>
                      <a:pt x="257" y="137"/>
                      <a:pt x="193" y="201"/>
                      <a:pt x="173" y="280"/>
                    </a:cubicBezTo>
                    <a:cubicBezTo>
                      <a:pt x="80" y="627"/>
                      <a:pt x="1" y="975"/>
                      <a:pt x="93" y="1359"/>
                    </a:cubicBezTo>
                    <a:cubicBezTo>
                      <a:pt x="390" y="952"/>
                      <a:pt x="503" y="432"/>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8" name="Google Shape;12058;p47"/>
              <p:cNvSpPr/>
              <p:nvPr/>
            </p:nvSpPr>
            <p:spPr>
              <a:xfrm>
                <a:off x="3461571" y="3452960"/>
                <a:ext cx="23368" cy="90549"/>
              </a:xfrm>
              <a:custGeom>
                <a:avLst/>
                <a:gdLst/>
                <a:ahLst/>
                <a:cxnLst/>
                <a:rect l="l" t="t" r="r" b="b"/>
                <a:pathLst>
                  <a:path w="352" h="1364" extrusionOk="0">
                    <a:moveTo>
                      <a:pt x="224" y="0"/>
                    </a:moveTo>
                    <a:cubicBezTo>
                      <a:pt x="164" y="54"/>
                      <a:pt x="101" y="80"/>
                      <a:pt x="89" y="122"/>
                    </a:cubicBezTo>
                    <a:cubicBezTo>
                      <a:pt x="0" y="422"/>
                      <a:pt x="10" y="1022"/>
                      <a:pt x="111" y="1363"/>
                    </a:cubicBezTo>
                    <a:cubicBezTo>
                      <a:pt x="284" y="957"/>
                      <a:pt x="293" y="559"/>
                      <a:pt x="346" y="172"/>
                    </a:cubicBezTo>
                    <a:cubicBezTo>
                      <a:pt x="352" y="124"/>
                      <a:pt x="272" y="65"/>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9" name="Google Shape;12059;p47"/>
              <p:cNvSpPr/>
              <p:nvPr/>
            </p:nvSpPr>
            <p:spPr>
              <a:xfrm>
                <a:off x="5220671" y="3103504"/>
                <a:ext cx="63265" cy="75745"/>
              </a:xfrm>
              <a:custGeom>
                <a:avLst/>
                <a:gdLst/>
                <a:ahLst/>
                <a:cxnLst/>
                <a:rect l="l" t="t" r="r" b="b"/>
                <a:pathLst>
                  <a:path w="953" h="1141" extrusionOk="0">
                    <a:moveTo>
                      <a:pt x="777" y="1"/>
                    </a:moveTo>
                    <a:cubicBezTo>
                      <a:pt x="471" y="293"/>
                      <a:pt x="296" y="697"/>
                      <a:pt x="13" y="1017"/>
                    </a:cubicBezTo>
                    <a:cubicBezTo>
                      <a:pt x="0" y="1032"/>
                      <a:pt x="24" y="1080"/>
                      <a:pt x="35" y="1140"/>
                    </a:cubicBezTo>
                    <a:cubicBezTo>
                      <a:pt x="353" y="1038"/>
                      <a:pt x="654" y="617"/>
                      <a:pt x="874" y="274"/>
                    </a:cubicBezTo>
                    <a:cubicBezTo>
                      <a:pt x="925" y="195"/>
                      <a:pt x="953" y="67"/>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0" name="Google Shape;12060;p47"/>
              <p:cNvSpPr/>
              <p:nvPr/>
            </p:nvSpPr>
            <p:spPr>
              <a:xfrm>
                <a:off x="2698728" y="2419063"/>
                <a:ext cx="40163" cy="82251"/>
              </a:xfrm>
              <a:custGeom>
                <a:avLst/>
                <a:gdLst/>
                <a:ahLst/>
                <a:cxnLst/>
                <a:rect l="l" t="t" r="r" b="b"/>
                <a:pathLst>
                  <a:path w="605" h="1239" extrusionOk="0">
                    <a:moveTo>
                      <a:pt x="206" y="0"/>
                    </a:moveTo>
                    <a:cubicBezTo>
                      <a:pt x="112" y="54"/>
                      <a:pt x="59" y="86"/>
                      <a:pt x="0" y="118"/>
                    </a:cubicBezTo>
                    <a:cubicBezTo>
                      <a:pt x="90" y="493"/>
                      <a:pt x="199" y="834"/>
                      <a:pt x="392" y="1143"/>
                    </a:cubicBezTo>
                    <a:cubicBezTo>
                      <a:pt x="423" y="1193"/>
                      <a:pt x="461" y="1238"/>
                      <a:pt x="510" y="1238"/>
                    </a:cubicBezTo>
                    <a:cubicBezTo>
                      <a:pt x="538" y="1238"/>
                      <a:pt x="569" y="1224"/>
                      <a:pt x="604" y="1189"/>
                    </a:cubicBezTo>
                    <a:cubicBezTo>
                      <a:pt x="456" y="823"/>
                      <a:pt x="438" y="414"/>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1" name="Google Shape;12061;p47"/>
              <p:cNvSpPr/>
              <p:nvPr/>
            </p:nvSpPr>
            <p:spPr>
              <a:xfrm>
                <a:off x="2706827" y="2841411"/>
                <a:ext cx="39964" cy="81654"/>
              </a:xfrm>
              <a:custGeom>
                <a:avLst/>
                <a:gdLst/>
                <a:ahLst/>
                <a:cxnLst/>
                <a:rect l="l" t="t" r="r" b="b"/>
                <a:pathLst>
                  <a:path w="602" h="1230" extrusionOk="0">
                    <a:moveTo>
                      <a:pt x="111" y="0"/>
                    </a:moveTo>
                    <a:lnTo>
                      <a:pt x="111" y="0"/>
                    </a:lnTo>
                    <a:cubicBezTo>
                      <a:pt x="1" y="364"/>
                      <a:pt x="164" y="582"/>
                      <a:pt x="250" y="810"/>
                    </a:cubicBezTo>
                    <a:cubicBezTo>
                      <a:pt x="312" y="973"/>
                      <a:pt x="362" y="1161"/>
                      <a:pt x="601" y="1229"/>
                    </a:cubicBezTo>
                    <a:cubicBezTo>
                      <a:pt x="563" y="856"/>
                      <a:pt x="474" y="511"/>
                      <a:pt x="354" y="177"/>
                    </a:cubicBezTo>
                    <a:cubicBezTo>
                      <a:pt x="330" y="114"/>
                      <a:pt x="226" y="81"/>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2" name="Google Shape;12062;p47"/>
              <p:cNvSpPr/>
              <p:nvPr/>
            </p:nvSpPr>
            <p:spPr>
              <a:xfrm>
                <a:off x="4027646" y="2006208"/>
                <a:ext cx="36445" cy="72692"/>
              </a:xfrm>
              <a:custGeom>
                <a:avLst/>
                <a:gdLst/>
                <a:ahLst/>
                <a:cxnLst/>
                <a:rect l="l" t="t" r="r" b="b"/>
                <a:pathLst>
                  <a:path w="549" h="1095" extrusionOk="0">
                    <a:moveTo>
                      <a:pt x="216" y="1"/>
                    </a:moveTo>
                    <a:cubicBezTo>
                      <a:pt x="159" y="362"/>
                      <a:pt x="1" y="691"/>
                      <a:pt x="97" y="1095"/>
                    </a:cubicBezTo>
                    <a:cubicBezTo>
                      <a:pt x="325" y="940"/>
                      <a:pt x="361" y="718"/>
                      <a:pt x="435" y="519"/>
                    </a:cubicBezTo>
                    <a:cubicBezTo>
                      <a:pt x="493" y="365"/>
                      <a:pt x="548" y="212"/>
                      <a:pt x="454" y="26"/>
                    </a:cubicBezTo>
                    <a:cubicBezTo>
                      <a:pt x="393" y="20"/>
                      <a:pt x="328" y="13"/>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3" name="Google Shape;12063;p47"/>
              <p:cNvSpPr/>
              <p:nvPr/>
            </p:nvSpPr>
            <p:spPr>
              <a:xfrm>
                <a:off x="2765911" y="2575004"/>
                <a:ext cx="30603" cy="100042"/>
              </a:xfrm>
              <a:custGeom>
                <a:avLst/>
                <a:gdLst/>
                <a:ahLst/>
                <a:cxnLst/>
                <a:rect l="l" t="t" r="r" b="b"/>
                <a:pathLst>
                  <a:path w="461" h="1507" extrusionOk="0">
                    <a:moveTo>
                      <a:pt x="157" y="1"/>
                    </a:moveTo>
                    <a:cubicBezTo>
                      <a:pt x="96" y="30"/>
                      <a:pt x="65" y="44"/>
                      <a:pt x="0" y="76"/>
                    </a:cubicBezTo>
                    <a:cubicBezTo>
                      <a:pt x="71" y="538"/>
                      <a:pt x="194" y="952"/>
                      <a:pt x="352" y="1355"/>
                    </a:cubicBezTo>
                    <a:cubicBezTo>
                      <a:pt x="375" y="1410"/>
                      <a:pt x="424" y="1456"/>
                      <a:pt x="461" y="1506"/>
                    </a:cubicBezTo>
                    <a:cubicBezTo>
                      <a:pt x="402" y="989"/>
                      <a:pt x="389" y="473"/>
                      <a:pt x="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4" name="Google Shape;12064;p47"/>
              <p:cNvSpPr/>
              <p:nvPr/>
            </p:nvSpPr>
            <p:spPr>
              <a:xfrm>
                <a:off x="4764731" y="2368078"/>
                <a:ext cx="26820" cy="91611"/>
              </a:xfrm>
              <a:custGeom>
                <a:avLst/>
                <a:gdLst/>
                <a:ahLst/>
                <a:cxnLst/>
                <a:rect l="l" t="t" r="r" b="b"/>
                <a:pathLst>
                  <a:path w="404" h="1380" extrusionOk="0">
                    <a:moveTo>
                      <a:pt x="195" y="0"/>
                    </a:moveTo>
                    <a:cubicBezTo>
                      <a:pt x="0" y="414"/>
                      <a:pt x="8" y="849"/>
                      <a:pt x="83" y="1379"/>
                    </a:cubicBezTo>
                    <a:cubicBezTo>
                      <a:pt x="312" y="959"/>
                      <a:pt x="307" y="570"/>
                      <a:pt x="390" y="205"/>
                    </a:cubicBezTo>
                    <a:cubicBezTo>
                      <a:pt x="403" y="143"/>
                      <a:pt x="366" y="71"/>
                      <a:pt x="353" y="8"/>
                    </a:cubicBezTo>
                    <a:cubicBezTo>
                      <a:pt x="294" y="6"/>
                      <a:pt x="259" y="3"/>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5" name="Google Shape;12065;p47"/>
              <p:cNvSpPr/>
              <p:nvPr/>
            </p:nvSpPr>
            <p:spPr>
              <a:xfrm>
                <a:off x="4596708" y="2578589"/>
                <a:ext cx="38636" cy="85039"/>
              </a:xfrm>
              <a:custGeom>
                <a:avLst/>
                <a:gdLst/>
                <a:ahLst/>
                <a:cxnLst/>
                <a:rect l="l" t="t" r="r" b="b"/>
                <a:pathLst>
                  <a:path w="582" h="1281" extrusionOk="0">
                    <a:moveTo>
                      <a:pt x="346" y="1"/>
                    </a:moveTo>
                    <a:cubicBezTo>
                      <a:pt x="194" y="318"/>
                      <a:pt x="55" y="825"/>
                      <a:pt x="1" y="1281"/>
                    </a:cubicBezTo>
                    <a:cubicBezTo>
                      <a:pt x="252" y="1109"/>
                      <a:pt x="334" y="871"/>
                      <a:pt x="413" y="637"/>
                    </a:cubicBezTo>
                    <a:cubicBezTo>
                      <a:pt x="485" y="434"/>
                      <a:pt x="581" y="228"/>
                      <a:pt x="466" y="15"/>
                    </a:cubicBezTo>
                    <a:cubicBezTo>
                      <a:pt x="413" y="9"/>
                      <a:pt x="380" y="5"/>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6" name="Google Shape;12066;p47"/>
              <p:cNvSpPr/>
              <p:nvPr/>
            </p:nvSpPr>
            <p:spPr>
              <a:xfrm>
                <a:off x="2362881" y="3215431"/>
                <a:ext cx="55232" cy="80525"/>
              </a:xfrm>
              <a:custGeom>
                <a:avLst/>
                <a:gdLst/>
                <a:ahLst/>
                <a:cxnLst/>
                <a:rect l="l" t="t" r="r" b="b"/>
                <a:pathLst>
                  <a:path w="832" h="1213" extrusionOk="0">
                    <a:moveTo>
                      <a:pt x="162" y="1"/>
                    </a:moveTo>
                    <a:cubicBezTo>
                      <a:pt x="119" y="21"/>
                      <a:pt x="72" y="42"/>
                      <a:pt x="1" y="75"/>
                    </a:cubicBezTo>
                    <a:cubicBezTo>
                      <a:pt x="201" y="499"/>
                      <a:pt x="389" y="916"/>
                      <a:pt x="831" y="1213"/>
                    </a:cubicBezTo>
                    <a:cubicBezTo>
                      <a:pt x="646" y="701"/>
                      <a:pt x="386" y="234"/>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7" name="Google Shape;12067;p47"/>
              <p:cNvSpPr/>
              <p:nvPr/>
            </p:nvSpPr>
            <p:spPr>
              <a:xfrm>
                <a:off x="4453314" y="2751657"/>
                <a:ext cx="32197" cy="90616"/>
              </a:xfrm>
              <a:custGeom>
                <a:avLst/>
                <a:gdLst/>
                <a:ahLst/>
                <a:cxnLst/>
                <a:rect l="l" t="t" r="r" b="b"/>
                <a:pathLst>
                  <a:path w="485" h="1365" extrusionOk="0">
                    <a:moveTo>
                      <a:pt x="333" y="1"/>
                    </a:moveTo>
                    <a:cubicBezTo>
                      <a:pt x="158" y="517"/>
                      <a:pt x="1" y="913"/>
                      <a:pt x="47" y="1365"/>
                    </a:cubicBezTo>
                    <a:cubicBezTo>
                      <a:pt x="85" y="1353"/>
                      <a:pt x="111" y="1353"/>
                      <a:pt x="118" y="1341"/>
                    </a:cubicBezTo>
                    <a:cubicBezTo>
                      <a:pt x="328" y="1000"/>
                      <a:pt x="455" y="629"/>
                      <a:pt x="482" y="227"/>
                    </a:cubicBezTo>
                    <a:cubicBezTo>
                      <a:pt x="484" y="190"/>
                      <a:pt x="433" y="150"/>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8" name="Google Shape;12068;p47"/>
              <p:cNvSpPr/>
              <p:nvPr/>
            </p:nvSpPr>
            <p:spPr>
              <a:xfrm>
                <a:off x="2664606" y="3089894"/>
                <a:ext cx="46005" cy="107278"/>
              </a:xfrm>
              <a:custGeom>
                <a:avLst/>
                <a:gdLst/>
                <a:ahLst/>
                <a:cxnLst/>
                <a:rect l="l" t="t" r="r" b="b"/>
                <a:pathLst>
                  <a:path w="693" h="1616" extrusionOk="0">
                    <a:moveTo>
                      <a:pt x="118" y="0"/>
                    </a:moveTo>
                    <a:cubicBezTo>
                      <a:pt x="1" y="118"/>
                      <a:pt x="25" y="233"/>
                      <a:pt x="61" y="331"/>
                    </a:cubicBezTo>
                    <a:cubicBezTo>
                      <a:pt x="229" y="785"/>
                      <a:pt x="318" y="1275"/>
                      <a:pt x="693" y="1615"/>
                    </a:cubicBezTo>
                    <a:cubicBezTo>
                      <a:pt x="246" y="255"/>
                      <a:pt x="294" y="225"/>
                      <a:pt x="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9" name="Google Shape;12069;p47"/>
              <p:cNvSpPr/>
              <p:nvPr/>
            </p:nvSpPr>
            <p:spPr>
              <a:xfrm>
                <a:off x="4101335" y="2795074"/>
                <a:ext cx="37640" cy="81122"/>
              </a:xfrm>
              <a:custGeom>
                <a:avLst/>
                <a:gdLst/>
                <a:ahLst/>
                <a:cxnLst/>
                <a:rect l="l" t="t" r="r" b="b"/>
                <a:pathLst>
                  <a:path w="567" h="1222" extrusionOk="0">
                    <a:moveTo>
                      <a:pt x="435" y="1"/>
                    </a:moveTo>
                    <a:cubicBezTo>
                      <a:pt x="388" y="12"/>
                      <a:pt x="337" y="23"/>
                      <a:pt x="261" y="40"/>
                    </a:cubicBezTo>
                    <a:cubicBezTo>
                      <a:pt x="1" y="1221"/>
                      <a:pt x="47" y="938"/>
                      <a:pt x="66" y="1219"/>
                    </a:cubicBezTo>
                    <a:cubicBezTo>
                      <a:pt x="325" y="928"/>
                      <a:pt x="447" y="718"/>
                      <a:pt x="494" y="471"/>
                    </a:cubicBezTo>
                    <a:cubicBezTo>
                      <a:pt x="523" y="314"/>
                      <a:pt x="566" y="149"/>
                      <a:pt x="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0" name="Google Shape;12070;p47"/>
              <p:cNvSpPr/>
              <p:nvPr/>
            </p:nvSpPr>
            <p:spPr>
              <a:xfrm>
                <a:off x="3976396" y="3111337"/>
                <a:ext cx="27749" cy="76741"/>
              </a:xfrm>
              <a:custGeom>
                <a:avLst/>
                <a:gdLst/>
                <a:ahLst/>
                <a:cxnLst/>
                <a:rect l="l" t="t" r="r" b="b"/>
                <a:pathLst>
                  <a:path w="418" h="1156" extrusionOk="0">
                    <a:moveTo>
                      <a:pt x="260" y="1"/>
                    </a:moveTo>
                    <a:cubicBezTo>
                      <a:pt x="209" y="33"/>
                      <a:pt x="139" y="50"/>
                      <a:pt x="127" y="87"/>
                    </a:cubicBezTo>
                    <a:cubicBezTo>
                      <a:pt x="11" y="428"/>
                      <a:pt x="1" y="774"/>
                      <a:pt x="85" y="1155"/>
                    </a:cubicBezTo>
                    <a:cubicBezTo>
                      <a:pt x="314" y="1001"/>
                      <a:pt x="326" y="770"/>
                      <a:pt x="378" y="574"/>
                    </a:cubicBezTo>
                    <a:cubicBezTo>
                      <a:pt x="418" y="426"/>
                      <a:pt x="393" y="258"/>
                      <a:pt x="380" y="101"/>
                    </a:cubicBezTo>
                    <a:cubicBezTo>
                      <a:pt x="378" y="65"/>
                      <a:pt x="306" y="37"/>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1" name="Google Shape;12071;p47"/>
              <p:cNvSpPr/>
              <p:nvPr/>
            </p:nvSpPr>
            <p:spPr>
              <a:xfrm>
                <a:off x="4214523" y="2136988"/>
                <a:ext cx="36113" cy="77272"/>
              </a:xfrm>
              <a:custGeom>
                <a:avLst/>
                <a:gdLst/>
                <a:ahLst/>
                <a:cxnLst/>
                <a:rect l="l" t="t" r="r" b="b"/>
                <a:pathLst>
                  <a:path w="544" h="1164" extrusionOk="0">
                    <a:moveTo>
                      <a:pt x="381" y="1"/>
                    </a:moveTo>
                    <a:cubicBezTo>
                      <a:pt x="360" y="1"/>
                      <a:pt x="336" y="14"/>
                      <a:pt x="270" y="28"/>
                    </a:cubicBezTo>
                    <a:cubicBezTo>
                      <a:pt x="100" y="348"/>
                      <a:pt x="1" y="698"/>
                      <a:pt x="20" y="1164"/>
                    </a:cubicBezTo>
                    <a:cubicBezTo>
                      <a:pt x="327" y="810"/>
                      <a:pt x="485" y="481"/>
                      <a:pt x="543" y="94"/>
                    </a:cubicBezTo>
                    <a:cubicBezTo>
                      <a:pt x="434" y="23"/>
                      <a:pt x="409" y="1"/>
                      <a:pt x="3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2" name="Google Shape;12072;p47"/>
              <p:cNvSpPr/>
              <p:nvPr/>
            </p:nvSpPr>
            <p:spPr>
              <a:xfrm>
                <a:off x="2750111" y="3193722"/>
                <a:ext cx="40362" cy="79728"/>
              </a:xfrm>
              <a:custGeom>
                <a:avLst/>
                <a:gdLst/>
                <a:ahLst/>
                <a:cxnLst/>
                <a:rect l="l" t="t" r="r" b="b"/>
                <a:pathLst>
                  <a:path w="608" h="1201" extrusionOk="0">
                    <a:moveTo>
                      <a:pt x="100" y="0"/>
                    </a:moveTo>
                    <a:cubicBezTo>
                      <a:pt x="42" y="83"/>
                      <a:pt x="0" y="116"/>
                      <a:pt x="6" y="138"/>
                    </a:cubicBezTo>
                    <a:cubicBezTo>
                      <a:pt x="91" y="527"/>
                      <a:pt x="277" y="870"/>
                      <a:pt x="498" y="1195"/>
                    </a:cubicBezTo>
                    <a:cubicBezTo>
                      <a:pt x="500" y="1199"/>
                      <a:pt x="507" y="1201"/>
                      <a:pt x="515" y="1201"/>
                    </a:cubicBezTo>
                    <a:cubicBezTo>
                      <a:pt x="536" y="1201"/>
                      <a:pt x="573" y="1192"/>
                      <a:pt x="607" y="1189"/>
                    </a:cubicBezTo>
                    <a:cubicBezTo>
                      <a:pt x="565" y="828"/>
                      <a:pt x="401" y="510"/>
                      <a:pt x="267" y="183"/>
                    </a:cubicBezTo>
                    <a:cubicBezTo>
                      <a:pt x="244" y="125"/>
                      <a:pt x="178" y="83"/>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3" name="Google Shape;12073;p47"/>
              <p:cNvSpPr/>
              <p:nvPr/>
            </p:nvSpPr>
            <p:spPr>
              <a:xfrm>
                <a:off x="4622997" y="3202884"/>
                <a:ext cx="64991" cy="83645"/>
              </a:xfrm>
              <a:custGeom>
                <a:avLst/>
                <a:gdLst/>
                <a:ahLst/>
                <a:cxnLst/>
                <a:rect l="l" t="t" r="r" b="b"/>
                <a:pathLst>
                  <a:path w="979" h="1260" extrusionOk="0">
                    <a:moveTo>
                      <a:pt x="835" y="1"/>
                    </a:moveTo>
                    <a:cubicBezTo>
                      <a:pt x="416" y="426"/>
                      <a:pt x="112" y="867"/>
                      <a:pt x="0" y="1259"/>
                    </a:cubicBezTo>
                    <a:cubicBezTo>
                      <a:pt x="269" y="1053"/>
                      <a:pt x="429" y="844"/>
                      <a:pt x="600" y="652"/>
                    </a:cubicBezTo>
                    <a:cubicBezTo>
                      <a:pt x="753" y="481"/>
                      <a:pt x="920" y="313"/>
                      <a:pt x="979" y="63"/>
                    </a:cubicBezTo>
                    <a:cubicBezTo>
                      <a:pt x="921" y="38"/>
                      <a:pt x="876" y="19"/>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4" name="Google Shape;12074;p47"/>
              <p:cNvSpPr/>
              <p:nvPr/>
            </p:nvSpPr>
            <p:spPr>
              <a:xfrm>
                <a:off x="2580428" y="2131146"/>
                <a:ext cx="47399" cy="69837"/>
              </a:xfrm>
              <a:custGeom>
                <a:avLst/>
                <a:gdLst/>
                <a:ahLst/>
                <a:cxnLst/>
                <a:rect l="l" t="t" r="r" b="b"/>
                <a:pathLst>
                  <a:path w="714" h="1052" extrusionOk="0">
                    <a:moveTo>
                      <a:pt x="137" y="1"/>
                    </a:moveTo>
                    <a:cubicBezTo>
                      <a:pt x="113" y="1"/>
                      <a:pt x="88" y="6"/>
                      <a:pt x="60" y="16"/>
                    </a:cubicBezTo>
                    <a:cubicBezTo>
                      <a:pt x="10" y="72"/>
                      <a:pt x="28" y="31"/>
                      <a:pt x="1" y="160"/>
                    </a:cubicBezTo>
                    <a:cubicBezTo>
                      <a:pt x="423" y="840"/>
                      <a:pt x="506" y="946"/>
                      <a:pt x="714" y="1052"/>
                    </a:cubicBezTo>
                    <a:cubicBezTo>
                      <a:pt x="628" y="619"/>
                      <a:pt x="521" y="351"/>
                      <a:pt x="336" y="128"/>
                    </a:cubicBezTo>
                    <a:cubicBezTo>
                      <a:pt x="282" y="62"/>
                      <a:pt x="221"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5" name="Google Shape;12075;p47"/>
              <p:cNvSpPr/>
              <p:nvPr/>
            </p:nvSpPr>
            <p:spPr>
              <a:xfrm>
                <a:off x="2850686" y="2956392"/>
                <a:ext cx="25890" cy="85172"/>
              </a:xfrm>
              <a:custGeom>
                <a:avLst/>
                <a:gdLst/>
                <a:ahLst/>
                <a:cxnLst/>
                <a:rect l="l" t="t" r="r" b="b"/>
                <a:pathLst>
                  <a:path w="390" h="1283" extrusionOk="0">
                    <a:moveTo>
                      <a:pt x="140" y="1"/>
                    </a:moveTo>
                    <a:cubicBezTo>
                      <a:pt x="107" y="8"/>
                      <a:pt x="73" y="16"/>
                      <a:pt x="6" y="32"/>
                    </a:cubicBezTo>
                    <a:cubicBezTo>
                      <a:pt x="0" y="423"/>
                      <a:pt x="81" y="832"/>
                      <a:pt x="235" y="1165"/>
                    </a:cubicBezTo>
                    <a:cubicBezTo>
                      <a:pt x="252" y="1202"/>
                      <a:pt x="308" y="1220"/>
                      <a:pt x="389" y="1282"/>
                    </a:cubicBezTo>
                    <a:cubicBezTo>
                      <a:pt x="330" y="843"/>
                      <a:pt x="365" y="444"/>
                      <a:pt x="218" y="68"/>
                    </a:cubicBezTo>
                    <a:cubicBezTo>
                      <a:pt x="206" y="39"/>
                      <a:pt x="166" y="23"/>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6" name="Google Shape;12076;p47"/>
              <p:cNvSpPr/>
              <p:nvPr/>
            </p:nvSpPr>
            <p:spPr>
              <a:xfrm>
                <a:off x="4751388" y="3114789"/>
                <a:ext cx="67115" cy="65456"/>
              </a:xfrm>
              <a:custGeom>
                <a:avLst/>
                <a:gdLst/>
                <a:ahLst/>
                <a:cxnLst/>
                <a:rect l="l" t="t" r="r" b="b"/>
                <a:pathLst>
                  <a:path w="1011" h="986" extrusionOk="0">
                    <a:moveTo>
                      <a:pt x="949" y="1"/>
                    </a:moveTo>
                    <a:cubicBezTo>
                      <a:pt x="554" y="134"/>
                      <a:pt x="398" y="506"/>
                      <a:pt x="135" y="761"/>
                    </a:cubicBezTo>
                    <a:cubicBezTo>
                      <a:pt x="81" y="814"/>
                      <a:pt x="0" y="890"/>
                      <a:pt x="92" y="985"/>
                    </a:cubicBezTo>
                    <a:cubicBezTo>
                      <a:pt x="454" y="775"/>
                      <a:pt x="729" y="530"/>
                      <a:pt x="1010" y="162"/>
                    </a:cubicBezTo>
                    <a:cubicBezTo>
                      <a:pt x="994" y="120"/>
                      <a:pt x="977" y="73"/>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7" name="Google Shape;12077;p47"/>
              <p:cNvSpPr/>
              <p:nvPr/>
            </p:nvSpPr>
            <p:spPr>
              <a:xfrm>
                <a:off x="2769297" y="2154647"/>
                <a:ext cx="39499" cy="89155"/>
              </a:xfrm>
              <a:custGeom>
                <a:avLst/>
                <a:gdLst/>
                <a:ahLst/>
                <a:cxnLst/>
                <a:rect l="l" t="t" r="r" b="b"/>
                <a:pathLst>
                  <a:path w="595" h="1343" extrusionOk="0">
                    <a:moveTo>
                      <a:pt x="104" y="1"/>
                    </a:moveTo>
                    <a:cubicBezTo>
                      <a:pt x="88" y="1"/>
                      <a:pt x="71" y="3"/>
                      <a:pt x="53" y="7"/>
                    </a:cubicBezTo>
                    <a:cubicBezTo>
                      <a:pt x="41" y="50"/>
                      <a:pt x="1" y="108"/>
                      <a:pt x="15" y="147"/>
                    </a:cubicBezTo>
                    <a:cubicBezTo>
                      <a:pt x="149" y="534"/>
                      <a:pt x="295" y="917"/>
                      <a:pt x="562" y="1342"/>
                    </a:cubicBezTo>
                    <a:cubicBezTo>
                      <a:pt x="595" y="845"/>
                      <a:pt x="434" y="486"/>
                      <a:pt x="271" y="132"/>
                    </a:cubicBezTo>
                    <a:cubicBezTo>
                      <a:pt x="238" y="62"/>
                      <a:pt x="193" y="1"/>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8" name="Google Shape;12078;p47"/>
              <p:cNvSpPr/>
              <p:nvPr/>
            </p:nvSpPr>
            <p:spPr>
              <a:xfrm>
                <a:off x="5125606" y="2501116"/>
                <a:ext cx="76741" cy="38238"/>
              </a:xfrm>
              <a:custGeom>
                <a:avLst/>
                <a:gdLst/>
                <a:ahLst/>
                <a:cxnLst/>
                <a:rect l="l" t="t" r="r" b="b"/>
                <a:pathLst>
                  <a:path w="1156" h="576" extrusionOk="0">
                    <a:moveTo>
                      <a:pt x="989" y="1"/>
                    </a:moveTo>
                    <a:cubicBezTo>
                      <a:pt x="978" y="1"/>
                      <a:pt x="967" y="2"/>
                      <a:pt x="957" y="6"/>
                    </a:cubicBezTo>
                    <a:cubicBezTo>
                      <a:pt x="625" y="128"/>
                      <a:pt x="301" y="268"/>
                      <a:pt x="0" y="551"/>
                    </a:cubicBezTo>
                    <a:cubicBezTo>
                      <a:pt x="71" y="569"/>
                      <a:pt x="137" y="576"/>
                      <a:pt x="199" y="576"/>
                    </a:cubicBezTo>
                    <a:cubicBezTo>
                      <a:pt x="439" y="576"/>
                      <a:pt x="627" y="465"/>
                      <a:pt x="819" y="384"/>
                    </a:cubicBezTo>
                    <a:cubicBezTo>
                      <a:pt x="964" y="323"/>
                      <a:pt x="1129" y="264"/>
                      <a:pt x="1156" y="41"/>
                    </a:cubicBezTo>
                    <a:cubicBezTo>
                      <a:pt x="1101" y="30"/>
                      <a:pt x="1039" y="1"/>
                      <a:pt x="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9" name="Google Shape;12079;p47"/>
              <p:cNvSpPr/>
              <p:nvPr/>
            </p:nvSpPr>
            <p:spPr>
              <a:xfrm>
                <a:off x="4313239" y="2335947"/>
                <a:ext cx="31466" cy="88093"/>
              </a:xfrm>
              <a:custGeom>
                <a:avLst/>
                <a:gdLst/>
                <a:ahLst/>
                <a:cxnLst/>
                <a:rect l="l" t="t" r="r" b="b"/>
                <a:pathLst>
                  <a:path w="474" h="1327" extrusionOk="0">
                    <a:moveTo>
                      <a:pt x="355" y="1"/>
                    </a:moveTo>
                    <a:lnTo>
                      <a:pt x="176" y="40"/>
                    </a:lnTo>
                    <a:cubicBezTo>
                      <a:pt x="72" y="472"/>
                      <a:pt x="0" y="895"/>
                      <a:pt x="99" y="1326"/>
                    </a:cubicBezTo>
                    <a:cubicBezTo>
                      <a:pt x="244" y="894"/>
                      <a:pt x="473" y="484"/>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0" name="Google Shape;12080;p47"/>
              <p:cNvSpPr/>
              <p:nvPr/>
            </p:nvSpPr>
            <p:spPr>
              <a:xfrm>
                <a:off x="2406165" y="2993834"/>
                <a:ext cx="46204" cy="96524"/>
              </a:xfrm>
              <a:custGeom>
                <a:avLst/>
                <a:gdLst/>
                <a:ahLst/>
                <a:cxnLst/>
                <a:rect l="l" t="t" r="r" b="b"/>
                <a:pathLst>
                  <a:path w="696" h="1454" extrusionOk="0">
                    <a:moveTo>
                      <a:pt x="54" y="0"/>
                    </a:moveTo>
                    <a:cubicBezTo>
                      <a:pt x="38" y="64"/>
                      <a:pt x="1" y="123"/>
                      <a:pt x="15" y="161"/>
                    </a:cubicBezTo>
                    <a:cubicBezTo>
                      <a:pt x="189" y="618"/>
                      <a:pt x="389" y="1063"/>
                      <a:pt x="696" y="1454"/>
                    </a:cubicBezTo>
                    <a:cubicBezTo>
                      <a:pt x="633" y="1065"/>
                      <a:pt x="343" y="300"/>
                      <a:pt x="200" y="89"/>
                    </a:cubicBezTo>
                    <a:cubicBezTo>
                      <a:pt x="174" y="50"/>
                      <a:pt x="112" y="34"/>
                      <a:pt x="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1" name="Google Shape;12081;p47"/>
              <p:cNvSpPr/>
              <p:nvPr/>
            </p:nvSpPr>
            <p:spPr>
              <a:xfrm>
                <a:off x="4689980" y="2387264"/>
                <a:ext cx="25226" cy="100374"/>
              </a:xfrm>
              <a:custGeom>
                <a:avLst/>
                <a:gdLst/>
                <a:ahLst/>
                <a:cxnLst/>
                <a:rect l="l" t="t" r="r" b="b"/>
                <a:pathLst>
                  <a:path w="380" h="1512" extrusionOk="0">
                    <a:moveTo>
                      <a:pt x="215" y="95"/>
                    </a:moveTo>
                    <a:cubicBezTo>
                      <a:pt x="109" y="231"/>
                      <a:pt x="116" y="1"/>
                      <a:pt x="1" y="1404"/>
                    </a:cubicBezTo>
                    <a:cubicBezTo>
                      <a:pt x="0" y="1428"/>
                      <a:pt x="69" y="1457"/>
                      <a:pt x="145" y="1511"/>
                    </a:cubicBezTo>
                    <a:cubicBezTo>
                      <a:pt x="229" y="1054"/>
                      <a:pt x="304" y="636"/>
                      <a:pt x="380" y="224"/>
                    </a:cubicBezTo>
                    <a:cubicBezTo>
                      <a:pt x="316" y="174"/>
                      <a:pt x="277" y="143"/>
                      <a:pt x="215" y="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2" name="Google Shape;12082;p47"/>
              <p:cNvSpPr/>
              <p:nvPr/>
            </p:nvSpPr>
            <p:spPr>
              <a:xfrm>
                <a:off x="3489586" y="2372659"/>
                <a:ext cx="32263" cy="76077"/>
              </a:xfrm>
              <a:custGeom>
                <a:avLst/>
                <a:gdLst/>
                <a:ahLst/>
                <a:cxnLst/>
                <a:rect l="l" t="t" r="r" b="b"/>
                <a:pathLst>
                  <a:path w="486" h="1146" extrusionOk="0">
                    <a:moveTo>
                      <a:pt x="244" y="1"/>
                    </a:moveTo>
                    <a:cubicBezTo>
                      <a:pt x="161" y="1"/>
                      <a:pt x="108" y="53"/>
                      <a:pt x="77" y="153"/>
                    </a:cubicBezTo>
                    <a:cubicBezTo>
                      <a:pt x="0" y="385"/>
                      <a:pt x="0" y="773"/>
                      <a:pt x="88" y="1146"/>
                    </a:cubicBezTo>
                    <a:cubicBezTo>
                      <a:pt x="286" y="805"/>
                      <a:pt x="318" y="442"/>
                      <a:pt x="486" y="89"/>
                    </a:cubicBezTo>
                    <a:cubicBezTo>
                      <a:pt x="385" y="30"/>
                      <a:pt x="306"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3" name="Google Shape;12083;p47"/>
              <p:cNvSpPr/>
              <p:nvPr/>
            </p:nvSpPr>
            <p:spPr>
              <a:xfrm>
                <a:off x="4437979" y="2912378"/>
                <a:ext cx="43217" cy="84774"/>
              </a:xfrm>
              <a:custGeom>
                <a:avLst/>
                <a:gdLst/>
                <a:ahLst/>
                <a:cxnLst/>
                <a:rect l="l" t="t" r="r" b="b"/>
                <a:pathLst>
                  <a:path w="651" h="1277" extrusionOk="0">
                    <a:moveTo>
                      <a:pt x="539" y="1"/>
                    </a:moveTo>
                    <a:cubicBezTo>
                      <a:pt x="505" y="7"/>
                      <a:pt x="470" y="14"/>
                      <a:pt x="389" y="30"/>
                    </a:cubicBezTo>
                    <a:cubicBezTo>
                      <a:pt x="1" y="1276"/>
                      <a:pt x="44" y="1053"/>
                      <a:pt x="125" y="1191"/>
                    </a:cubicBezTo>
                    <a:cubicBezTo>
                      <a:pt x="388" y="964"/>
                      <a:pt x="480" y="652"/>
                      <a:pt x="586" y="351"/>
                    </a:cubicBezTo>
                    <a:cubicBezTo>
                      <a:pt x="625" y="236"/>
                      <a:pt x="650" y="105"/>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4" name="Google Shape;12084;p47"/>
              <p:cNvSpPr/>
              <p:nvPr/>
            </p:nvSpPr>
            <p:spPr>
              <a:xfrm>
                <a:off x="3952032" y="3292040"/>
                <a:ext cx="34056" cy="95462"/>
              </a:xfrm>
              <a:custGeom>
                <a:avLst/>
                <a:gdLst/>
                <a:ahLst/>
                <a:cxnLst/>
                <a:rect l="l" t="t" r="r" b="b"/>
                <a:pathLst>
                  <a:path w="513" h="1438" extrusionOk="0">
                    <a:moveTo>
                      <a:pt x="383" y="0"/>
                    </a:moveTo>
                    <a:cubicBezTo>
                      <a:pt x="330" y="42"/>
                      <a:pt x="267" y="65"/>
                      <a:pt x="253" y="107"/>
                    </a:cubicBezTo>
                    <a:cubicBezTo>
                      <a:pt x="119" y="515"/>
                      <a:pt x="56" y="935"/>
                      <a:pt x="1" y="1438"/>
                    </a:cubicBezTo>
                    <a:cubicBezTo>
                      <a:pt x="320" y="1127"/>
                      <a:pt x="332" y="772"/>
                      <a:pt x="432" y="460"/>
                    </a:cubicBezTo>
                    <a:cubicBezTo>
                      <a:pt x="476" y="319"/>
                      <a:pt x="512" y="151"/>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5" name="Google Shape;12085;p47"/>
              <p:cNvSpPr/>
              <p:nvPr/>
            </p:nvSpPr>
            <p:spPr>
              <a:xfrm>
                <a:off x="4680089" y="2567701"/>
                <a:ext cx="46005" cy="116107"/>
              </a:xfrm>
              <a:custGeom>
                <a:avLst/>
                <a:gdLst/>
                <a:ahLst/>
                <a:cxnLst/>
                <a:rect l="l" t="t" r="r" b="b"/>
                <a:pathLst>
                  <a:path w="693" h="1749" extrusionOk="0">
                    <a:moveTo>
                      <a:pt x="440" y="114"/>
                    </a:moveTo>
                    <a:cubicBezTo>
                      <a:pt x="225" y="603"/>
                      <a:pt x="107" y="1078"/>
                      <a:pt x="7" y="1562"/>
                    </a:cubicBezTo>
                    <a:cubicBezTo>
                      <a:pt x="1" y="1598"/>
                      <a:pt x="39" y="1642"/>
                      <a:pt x="84" y="1749"/>
                    </a:cubicBezTo>
                    <a:cubicBezTo>
                      <a:pt x="693" y="0"/>
                      <a:pt x="614" y="274"/>
                      <a:pt x="581" y="147"/>
                    </a:cubicBezTo>
                    <a:cubicBezTo>
                      <a:pt x="548" y="138"/>
                      <a:pt x="515" y="131"/>
                      <a:pt x="440" y="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6" name="Google Shape;12086;p47"/>
              <p:cNvSpPr/>
              <p:nvPr/>
            </p:nvSpPr>
            <p:spPr>
              <a:xfrm>
                <a:off x="2888460" y="2506427"/>
                <a:ext cx="29740" cy="88358"/>
              </a:xfrm>
              <a:custGeom>
                <a:avLst/>
                <a:gdLst/>
                <a:ahLst/>
                <a:cxnLst/>
                <a:rect l="l" t="t" r="r" b="b"/>
                <a:pathLst>
                  <a:path w="448" h="1331" extrusionOk="0">
                    <a:moveTo>
                      <a:pt x="166" y="0"/>
                    </a:moveTo>
                    <a:lnTo>
                      <a:pt x="166" y="0"/>
                    </a:lnTo>
                    <a:cubicBezTo>
                      <a:pt x="64" y="309"/>
                      <a:pt x="0" y="32"/>
                      <a:pt x="356" y="1320"/>
                    </a:cubicBezTo>
                    <a:cubicBezTo>
                      <a:pt x="358" y="1330"/>
                      <a:pt x="416" y="1326"/>
                      <a:pt x="448" y="1329"/>
                    </a:cubicBezTo>
                    <a:cubicBezTo>
                      <a:pt x="434" y="457"/>
                      <a:pt x="434" y="457"/>
                      <a:pt x="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7" name="Google Shape;12087;p47"/>
              <p:cNvSpPr/>
              <p:nvPr/>
            </p:nvSpPr>
            <p:spPr>
              <a:xfrm>
                <a:off x="4474956" y="3227048"/>
                <a:ext cx="61141" cy="89487"/>
              </a:xfrm>
              <a:custGeom>
                <a:avLst/>
                <a:gdLst/>
                <a:ahLst/>
                <a:cxnLst/>
                <a:rect l="l" t="t" r="r" b="b"/>
                <a:pathLst>
                  <a:path w="921" h="1348" extrusionOk="0">
                    <a:moveTo>
                      <a:pt x="724" y="0"/>
                    </a:moveTo>
                    <a:cubicBezTo>
                      <a:pt x="1" y="1347"/>
                      <a:pt x="102" y="1128"/>
                      <a:pt x="118" y="1245"/>
                    </a:cubicBezTo>
                    <a:cubicBezTo>
                      <a:pt x="392" y="1040"/>
                      <a:pt x="629" y="697"/>
                      <a:pt x="921" y="54"/>
                    </a:cubicBezTo>
                    <a:cubicBezTo>
                      <a:pt x="846" y="33"/>
                      <a:pt x="800" y="21"/>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8" name="Google Shape;12088;p47"/>
              <p:cNvSpPr/>
              <p:nvPr/>
            </p:nvSpPr>
            <p:spPr>
              <a:xfrm>
                <a:off x="4422776" y="2648161"/>
                <a:ext cx="40362" cy="76675"/>
              </a:xfrm>
              <a:custGeom>
                <a:avLst/>
                <a:gdLst/>
                <a:ahLst/>
                <a:cxnLst/>
                <a:rect l="l" t="t" r="r" b="b"/>
                <a:pathLst>
                  <a:path w="608" h="1155" extrusionOk="0">
                    <a:moveTo>
                      <a:pt x="311" y="0"/>
                    </a:moveTo>
                    <a:cubicBezTo>
                      <a:pt x="91" y="440"/>
                      <a:pt x="11" y="749"/>
                      <a:pt x="0" y="1155"/>
                    </a:cubicBezTo>
                    <a:cubicBezTo>
                      <a:pt x="30" y="1137"/>
                      <a:pt x="78" y="1127"/>
                      <a:pt x="91" y="1100"/>
                    </a:cubicBezTo>
                    <a:cubicBezTo>
                      <a:pt x="607" y="9"/>
                      <a:pt x="501" y="222"/>
                      <a:pt x="471" y="15"/>
                    </a:cubicBezTo>
                    <a:cubicBezTo>
                      <a:pt x="411" y="10"/>
                      <a:pt x="376" y="8"/>
                      <a:pt x="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9" name="Google Shape;12089;p47"/>
              <p:cNvSpPr/>
              <p:nvPr/>
            </p:nvSpPr>
            <p:spPr>
              <a:xfrm>
                <a:off x="3971749" y="3439882"/>
                <a:ext cx="32529" cy="79596"/>
              </a:xfrm>
              <a:custGeom>
                <a:avLst/>
                <a:gdLst/>
                <a:ahLst/>
                <a:cxnLst/>
                <a:rect l="l" t="t" r="r" b="b"/>
                <a:pathLst>
                  <a:path w="490" h="1199" extrusionOk="0">
                    <a:moveTo>
                      <a:pt x="411" y="1"/>
                    </a:moveTo>
                    <a:cubicBezTo>
                      <a:pt x="144" y="221"/>
                      <a:pt x="87" y="375"/>
                      <a:pt x="1" y="1199"/>
                    </a:cubicBezTo>
                    <a:cubicBezTo>
                      <a:pt x="257" y="888"/>
                      <a:pt x="411" y="527"/>
                      <a:pt x="482" y="129"/>
                    </a:cubicBezTo>
                    <a:cubicBezTo>
                      <a:pt x="490" y="93"/>
                      <a:pt x="438" y="45"/>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0" name="Google Shape;12090;p47"/>
              <p:cNvSpPr/>
              <p:nvPr/>
            </p:nvSpPr>
            <p:spPr>
              <a:xfrm>
                <a:off x="4583895" y="3052386"/>
                <a:ext cx="63730" cy="76940"/>
              </a:xfrm>
              <a:custGeom>
                <a:avLst/>
                <a:gdLst/>
                <a:ahLst/>
                <a:cxnLst/>
                <a:rect l="l" t="t" r="r" b="b"/>
                <a:pathLst>
                  <a:path w="960" h="1159" extrusionOk="0">
                    <a:moveTo>
                      <a:pt x="739" y="1"/>
                    </a:moveTo>
                    <a:lnTo>
                      <a:pt x="739" y="1"/>
                    </a:lnTo>
                    <a:cubicBezTo>
                      <a:pt x="431" y="287"/>
                      <a:pt x="165" y="702"/>
                      <a:pt x="0" y="1159"/>
                    </a:cubicBezTo>
                    <a:cubicBezTo>
                      <a:pt x="59" y="1133"/>
                      <a:pt x="119" y="1125"/>
                      <a:pt x="147" y="1091"/>
                    </a:cubicBezTo>
                    <a:cubicBezTo>
                      <a:pt x="741" y="367"/>
                      <a:pt x="959" y="65"/>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1" name="Google Shape;12091;p47"/>
              <p:cNvSpPr/>
              <p:nvPr/>
            </p:nvSpPr>
            <p:spPr>
              <a:xfrm>
                <a:off x="2216433" y="2746214"/>
                <a:ext cx="27351" cy="72094"/>
              </a:xfrm>
              <a:custGeom>
                <a:avLst/>
                <a:gdLst/>
                <a:ahLst/>
                <a:cxnLst/>
                <a:rect l="l" t="t" r="r" b="b"/>
                <a:pathLst>
                  <a:path w="412" h="1086" extrusionOk="0">
                    <a:moveTo>
                      <a:pt x="150" y="1"/>
                    </a:moveTo>
                    <a:cubicBezTo>
                      <a:pt x="104" y="21"/>
                      <a:pt x="57" y="42"/>
                      <a:pt x="1" y="68"/>
                    </a:cubicBezTo>
                    <a:cubicBezTo>
                      <a:pt x="1" y="462"/>
                      <a:pt x="92" y="814"/>
                      <a:pt x="411" y="1085"/>
                    </a:cubicBezTo>
                    <a:cubicBezTo>
                      <a:pt x="309" y="299"/>
                      <a:pt x="344" y="165"/>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2" name="Google Shape;12092;p47"/>
              <p:cNvSpPr/>
              <p:nvPr/>
            </p:nvSpPr>
            <p:spPr>
              <a:xfrm>
                <a:off x="4159489" y="2580713"/>
                <a:ext cx="37109" cy="78932"/>
              </a:xfrm>
              <a:custGeom>
                <a:avLst/>
                <a:gdLst/>
                <a:ahLst/>
                <a:cxnLst/>
                <a:rect l="l" t="t" r="r" b="b"/>
                <a:pathLst>
                  <a:path w="559" h="1189" extrusionOk="0">
                    <a:moveTo>
                      <a:pt x="402" y="0"/>
                    </a:moveTo>
                    <a:cubicBezTo>
                      <a:pt x="389" y="0"/>
                      <a:pt x="378" y="2"/>
                      <a:pt x="374" y="8"/>
                    </a:cubicBezTo>
                    <a:cubicBezTo>
                      <a:pt x="115" y="351"/>
                      <a:pt x="113" y="780"/>
                      <a:pt x="1" y="1188"/>
                    </a:cubicBezTo>
                    <a:cubicBezTo>
                      <a:pt x="267" y="954"/>
                      <a:pt x="381" y="630"/>
                      <a:pt x="506" y="312"/>
                    </a:cubicBezTo>
                    <a:cubicBezTo>
                      <a:pt x="543" y="212"/>
                      <a:pt x="559" y="100"/>
                      <a:pt x="471" y="5"/>
                    </a:cubicBezTo>
                    <a:cubicBezTo>
                      <a:pt x="450" y="5"/>
                      <a:pt x="423"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3" name="Google Shape;12093;p47"/>
              <p:cNvSpPr/>
              <p:nvPr/>
            </p:nvSpPr>
            <p:spPr>
              <a:xfrm>
                <a:off x="2878635" y="2613441"/>
                <a:ext cx="26222" cy="93536"/>
              </a:xfrm>
              <a:custGeom>
                <a:avLst/>
                <a:gdLst/>
                <a:ahLst/>
                <a:cxnLst/>
                <a:rect l="l" t="t" r="r" b="b"/>
                <a:pathLst>
                  <a:path w="395" h="1409" extrusionOk="0">
                    <a:moveTo>
                      <a:pt x="57" y="0"/>
                    </a:moveTo>
                    <a:cubicBezTo>
                      <a:pt x="39" y="111"/>
                      <a:pt x="0" y="198"/>
                      <a:pt x="17" y="270"/>
                    </a:cubicBezTo>
                    <a:cubicBezTo>
                      <a:pt x="106" y="626"/>
                      <a:pt x="92" y="1011"/>
                      <a:pt x="330" y="1409"/>
                    </a:cubicBezTo>
                    <a:cubicBezTo>
                      <a:pt x="395" y="913"/>
                      <a:pt x="355" y="507"/>
                      <a:pt x="214" y="112"/>
                    </a:cubicBezTo>
                    <a:cubicBezTo>
                      <a:pt x="201" y="73"/>
                      <a:pt x="133" y="53"/>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4" name="Google Shape;12094;p47"/>
              <p:cNvSpPr/>
              <p:nvPr/>
            </p:nvSpPr>
            <p:spPr>
              <a:xfrm>
                <a:off x="2617472" y="2830059"/>
                <a:ext cx="44279" cy="99312"/>
              </a:xfrm>
              <a:custGeom>
                <a:avLst/>
                <a:gdLst/>
                <a:ahLst/>
                <a:cxnLst/>
                <a:rect l="l" t="t" r="r" b="b"/>
                <a:pathLst>
                  <a:path w="667" h="1496" extrusionOk="0">
                    <a:moveTo>
                      <a:pt x="54" y="159"/>
                    </a:moveTo>
                    <a:cubicBezTo>
                      <a:pt x="34" y="202"/>
                      <a:pt x="1" y="240"/>
                      <a:pt x="9" y="266"/>
                    </a:cubicBezTo>
                    <a:cubicBezTo>
                      <a:pt x="147" y="699"/>
                      <a:pt x="344" y="1106"/>
                      <a:pt x="600" y="1496"/>
                    </a:cubicBezTo>
                    <a:cubicBezTo>
                      <a:pt x="628" y="1444"/>
                      <a:pt x="666" y="1405"/>
                      <a:pt x="659" y="1385"/>
                    </a:cubicBezTo>
                    <a:cubicBezTo>
                      <a:pt x="117" y="1"/>
                      <a:pt x="211" y="232"/>
                      <a:pt x="54" y="1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5" name="Google Shape;12095;p47"/>
              <p:cNvSpPr/>
              <p:nvPr/>
            </p:nvSpPr>
            <p:spPr>
              <a:xfrm>
                <a:off x="4312111" y="2483258"/>
                <a:ext cx="33790" cy="77471"/>
              </a:xfrm>
              <a:custGeom>
                <a:avLst/>
                <a:gdLst/>
                <a:ahLst/>
                <a:cxnLst/>
                <a:rect l="l" t="t" r="r" b="b"/>
                <a:pathLst>
                  <a:path w="509" h="1167" extrusionOk="0">
                    <a:moveTo>
                      <a:pt x="347" y="1"/>
                    </a:moveTo>
                    <a:lnTo>
                      <a:pt x="347" y="1"/>
                    </a:lnTo>
                    <a:cubicBezTo>
                      <a:pt x="297" y="14"/>
                      <a:pt x="264" y="22"/>
                      <a:pt x="187" y="42"/>
                    </a:cubicBezTo>
                    <a:cubicBezTo>
                      <a:pt x="124" y="424"/>
                      <a:pt x="65" y="777"/>
                      <a:pt x="0" y="1167"/>
                    </a:cubicBezTo>
                    <a:cubicBezTo>
                      <a:pt x="238" y="1100"/>
                      <a:pt x="251" y="920"/>
                      <a:pt x="298" y="780"/>
                    </a:cubicBezTo>
                    <a:cubicBezTo>
                      <a:pt x="381" y="527"/>
                      <a:pt x="508" y="27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6" name="Google Shape;12096;p47"/>
              <p:cNvSpPr/>
              <p:nvPr/>
            </p:nvSpPr>
            <p:spPr>
              <a:xfrm>
                <a:off x="4104986" y="2992838"/>
                <a:ext cx="30205" cy="65920"/>
              </a:xfrm>
              <a:custGeom>
                <a:avLst/>
                <a:gdLst/>
                <a:ahLst/>
                <a:cxnLst/>
                <a:rect l="l" t="t" r="r" b="b"/>
                <a:pathLst>
                  <a:path w="455" h="993" extrusionOk="0">
                    <a:moveTo>
                      <a:pt x="274" y="1"/>
                    </a:moveTo>
                    <a:cubicBezTo>
                      <a:pt x="1" y="273"/>
                      <a:pt x="139" y="615"/>
                      <a:pt x="110" y="993"/>
                    </a:cubicBezTo>
                    <a:cubicBezTo>
                      <a:pt x="394" y="771"/>
                      <a:pt x="451" y="522"/>
                      <a:pt x="453" y="249"/>
                    </a:cubicBezTo>
                    <a:cubicBezTo>
                      <a:pt x="455" y="139"/>
                      <a:pt x="439" y="3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7" name="Google Shape;12097;p47"/>
              <p:cNvSpPr/>
              <p:nvPr/>
            </p:nvSpPr>
            <p:spPr>
              <a:xfrm>
                <a:off x="3556172" y="3384051"/>
                <a:ext cx="29674" cy="69970"/>
              </a:xfrm>
              <a:custGeom>
                <a:avLst/>
                <a:gdLst/>
                <a:ahLst/>
                <a:cxnLst/>
                <a:rect l="l" t="t" r="r" b="b"/>
                <a:pathLst>
                  <a:path w="447" h="1054" extrusionOk="0">
                    <a:moveTo>
                      <a:pt x="252" y="1"/>
                    </a:moveTo>
                    <a:cubicBezTo>
                      <a:pt x="28" y="460"/>
                      <a:pt x="1" y="619"/>
                      <a:pt x="119" y="1053"/>
                    </a:cubicBezTo>
                    <a:cubicBezTo>
                      <a:pt x="429" y="240"/>
                      <a:pt x="335" y="507"/>
                      <a:pt x="446" y="71"/>
                    </a:cubicBezTo>
                    <a:cubicBezTo>
                      <a:pt x="369" y="43"/>
                      <a:pt x="309" y="22"/>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8" name="Google Shape;12098;p47"/>
              <p:cNvSpPr/>
              <p:nvPr/>
            </p:nvSpPr>
            <p:spPr>
              <a:xfrm>
                <a:off x="4865837" y="3346344"/>
                <a:ext cx="92541" cy="38702"/>
              </a:xfrm>
              <a:custGeom>
                <a:avLst/>
                <a:gdLst/>
                <a:ahLst/>
                <a:cxnLst/>
                <a:rect l="l" t="t" r="r" b="b"/>
                <a:pathLst>
                  <a:path w="1394" h="583" extrusionOk="0">
                    <a:moveTo>
                      <a:pt x="1102" y="1"/>
                    </a:moveTo>
                    <a:cubicBezTo>
                      <a:pt x="1060" y="1"/>
                      <a:pt x="1020" y="11"/>
                      <a:pt x="982" y="24"/>
                    </a:cubicBezTo>
                    <a:cubicBezTo>
                      <a:pt x="638" y="145"/>
                      <a:pt x="313" y="303"/>
                      <a:pt x="1" y="519"/>
                    </a:cubicBezTo>
                    <a:cubicBezTo>
                      <a:pt x="52" y="549"/>
                      <a:pt x="88" y="583"/>
                      <a:pt x="110" y="583"/>
                    </a:cubicBezTo>
                    <a:cubicBezTo>
                      <a:pt x="113" y="583"/>
                      <a:pt x="115" y="582"/>
                      <a:pt x="118" y="581"/>
                    </a:cubicBezTo>
                    <a:cubicBezTo>
                      <a:pt x="1393" y="120"/>
                      <a:pt x="1181" y="194"/>
                      <a:pt x="1253" y="61"/>
                    </a:cubicBezTo>
                    <a:cubicBezTo>
                      <a:pt x="1202" y="16"/>
                      <a:pt x="1151"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9" name="Google Shape;12099;p47"/>
              <p:cNvSpPr/>
              <p:nvPr/>
            </p:nvSpPr>
            <p:spPr>
              <a:xfrm>
                <a:off x="3874228" y="2949621"/>
                <a:ext cx="27948" cy="79662"/>
              </a:xfrm>
              <a:custGeom>
                <a:avLst/>
                <a:gdLst/>
                <a:ahLst/>
                <a:cxnLst/>
                <a:rect l="l" t="t" r="r" b="b"/>
                <a:pathLst>
                  <a:path w="421" h="1200" extrusionOk="0">
                    <a:moveTo>
                      <a:pt x="378" y="1"/>
                    </a:moveTo>
                    <a:cubicBezTo>
                      <a:pt x="105" y="198"/>
                      <a:pt x="80" y="273"/>
                      <a:pt x="0" y="1199"/>
                    </a:cubicBezTo>
                    <a:cubicBezTo>
                      <a:pt x="224" y="889"/>
                      <a:pt x="360" y="577"/>
                      <a:pt x="409" y="264"/>
                    </a:cubicBezTo>
                    <a:cubicBezTo>
                      <a:pt x="420" y="184"/>
                      <a:pt x="392" y="99"/>
                      <a:pt x="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0" name="Google Shape;12100;p47"/>
              <p:cNvSpPr/>
              <p:nvPr/>
            </p:nvSpPr>
            <p:spPr>
              <a:xfrm>
                <a:off x="2721831" y="2996224"/>
                <a:ext cx="27284" cy="89952"/>
              </a:xfrm>
              <a:custGeom>
                <a:avLst/>
                <a:gdLst/>
                <a:ahLst/>
                <a:cxnLst/>
                <a:rect l="l" t="t" r="r" b="b"/>
                <a:pathLst>
                  <a:path w="411" h="1355" extrusionOk="0">
                    <a:moveTo>
                      <a:pt x="104" y="1"/>
                    </a:moveTo>
                    <a:cubicBezTo>
                      <a:pt x="0" y="174"/>
                      <a:pt x="40" y="341"/>
                      <a:pt x="81" y="491"/>
                    </a:cubicBezTo>
                    <a:cubicBezTo>
                      <a:pt x="151" y="757"/>
                      <a:pt x="186" y="1043"/>
                      <a:pt x="410" y="1354"/>
                    </a:cubicBezTo>
                    <a:cubicBezTo>
                      <a:pt x="409" y="852"/>
                      <a:pt x="326" y="454"/>
                      <a:pt x="223" y="61"/>
                    </a:cubicBezTo>
                    <a:cubicBezTo>
                      <a:pt x="215" y="34"/>
                      <a:pt x="147" y="22"/>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1" name="Google Shape;12101;p47"/>
              <p:cNvSpPr/>
              <p:nvPr/>
            </p:nvSpPr>
            <p:spPr>
              <a:xfrm>
                <a:off x="2859847" y="3247561"/>
                <a:ext cx="33060" cy="75679"/>
              </a:xfrm>
              <a:custGeom>
                <a:avLst/>
                <a:gdLst/>
                <a:ahLst/>
                <a:cxnLst/>
                <a:rect l="l" t="t" r="r" b="b"/>
                <a:pathLst>
                  <a:path w="498" h="1140" extrusionOk="0">
                    <a:moveTo>
                      <a:pt x="116" y="1"/>
                    </a:moveTo>
                    <a:cubicBezTo>
                      <a:pt x="79" y="1"/>
                      <a:pt x="38" y="24"/>
                      <a:pt x="1" y="74"/>
                    </a:cubicBezTo>
                    <a:cubicBezTo>
                      <a:pt x="122" y="439"/>
                      <a:pt x="258" y="810"/>
                      <a:pt x="489" y="1139"/>
                    </a:cubicBezTo>
                    <a:cubicBezTo>
                      <a:pt x="497" y="739"/>
                      <a:pt x="394" y="378"/>
                      <a:pt x="193" y="48"/>
                    </a:cubicBezTo>
                    <a:cubicBezTo>
                      <a:pt x="174" y="18"/>
                      <a:pt x="147" y="1"/>
                      <a:pt x="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2" name="Google Shape;12102;p47"/>
              <p:cNvSpPr/>
              <p:nvPr/>
            </p:nvSpPr>
            <p:spPr>
              <a:xfrm>
                <a:off x="2822140" y="3017202"/>
                <a:ext cx="34255" cy="86101"/>
              </a:xfrm>
              <a:custGeom>
                <a:avLst/>
                <a:gdLst/>
                <a:ahLst/>
                <a:cxnLst/>
                <a:rect l="l" t="t" r="r" b="b"/>
                <a:pathLst>
                  <a:path w="516" h="1297" extrusionOk="0">
                    <a:moveTo>
                      <a:pt x="44" y="0"/>
                    </a:moveTo>
                    <a:cubicBezTo>
                      <a:pt x="32" y="33"/>
                      <a:pt x="1" y="73"/>
                      <a:pt x="9" y="96"/>
                    </a:cubicBezTo>
                    <a:cubicBezTo>
                      <a:pt x="376" y="1185"/>
                      <a:pt x="416" y="1297"/>
                      <a:pt x="482" y="1297"/>
                    </a:cubicBezTo>
                    <a:cubicBezTo>
                      <a:pt x="492" y="1297"/>
                      <a:pt x="503" y="1294"/>
                      <a:pt x="515" y="1292"/>
                    </a:cubicBezTo>
                    <a:cubicBezTo>
                      <a:pt x="484" y="951"/>
                      <a:pt x="276" y="243"/>
                      <a:pt x="137" y="20"/>
                    </a:cubicBezTo>
                    <a:cubicBezTo>
                      <a:pt x="124" y="0"/>
                      <a:pt x="76" y="6"/>
                      <a:pt x="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3" name="Google Shape;12103;p47"/>
              <p:cNvSpPr/>
              <p:nvPr/>
            </p:nvSpPr>
            <p:spPr>
              <a:xfrm>
                <a:off x="2568611" y="3429127"/>
                <a:ext cx="41424" cy="67447"/>
              </a:xfrm>
              <a:custGeom>
                <a:avLst/>
                <a:gdLst/>
                <a:ahLst/>
                <a:cxnLst/>
                <a:rect l="l" t="t" r="r" b="b"/>
                <a:pathLst>
                  <a:path w="624" h="1016" extrusionOk="0">
                    <a:moveTo>
                      <a:pt x="172" y="0"/>
                    </a:moveTo>
                    <a:cubicBezTo>
                      <a:pt x="114" y="46"/>
                      <a:pt x="73" y="76"/>
                      <a:pt x="1" y="133"/>
                    </a:cubicBezTo>
                    <a:cubicBezTo>
                      <a:pt x="121" y="445"/>
                      <a:pt x="249" y="705"/>
                      <a:pt x="424" y="939"/>
                    </a:cubicBezTo>
                    <a:cubicBezTo>
                      <a:pt x="446" y="967"/>
                      <a:pt x="474" y="1015"/>
                      <a:pt x="524" y="1015"/>
                    </a:cubicBezTo>
                    <a:cubicBezTo>
                      <a:pt x="550" y="1015"/>
                      <a:pt x="583" y="1002"/>
                      <a:pt x="624" y="966"/>
                    </a:cubicBezTo>
                    <a:cubicBezTo>
                      <a:pt x="426" y="678"/>
                      <a:pt x="434" y="288"/>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4" name="Google Shape;12104;p47"/>
              <p:cNvSpPr/>
              <p:nvPr/>
            </p:nvSpPr>
            <p:spPr>
              <a:xfrm>
                <a:off x="2875780" y="3565485"/>
                <a:ext cx="32927" cy="74285"/>
              </a:xfrm>
              <a:custGeom>
                <a:avLst/>
                <a:gdLst/>
                <a:ahLst/>
                <a:cxnLst/>
                <a:rect l="l" t="t" r="r" b="b"/>
                <a:pathLst>
                  <a:path w="496" h="1119" extrusionOk="0">
                    <a:moveTo>
                      <a:pt x="91" y="0"/>
                    </a:moveTo>
                    <a:lnTo>
                      <a:pt x="91" y="0"/>
                    </a:lnTo>
                    <a:cubicBezTo>
                      <a:pt x="1" y="140"/>
                      <a:pt x="63" y="279"/>
                      <a:pt x="111" y="409"/>
                    </a:cubicBezTo>
                    <a:cubicBezTo>
                      <a:pt x="198" y="639"/>
                      <a:pt x="218" y="904"/>
                      <a:pt x="495" y="1119"/>
                    </a:cubicBezTo>
                    <a:cubicBezTo>
                      <a:pt x="272" y="87"/>
                      <a:pt x="272" y="87"/>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5" name="Google Shape;12105;p47"/>
              <p:cNvSpPr/>
              <p:nvPr/>
            </p:nvSpPr>
            <p:spPr>
              <a:xfrm>
                <a:off x="2809328" y="3080202"/>
                <a:ext cx="34985" cy="91279"/>
              </a:xfrm>
              <a:custGeom>
                <a:avLst/>
                <a:gdLst/>
                <a:ahLst/>
                <a:cxnLst/>
                <a:rect l="l" t="t" r="r" b="b"/>
                <a:pathLst>
                  <a:path w="527" h="1375" extrusionOk="0">
                    <a:moveTo>
                      <a:pt x="2" y="153"/>
                    </a:moveTo>
                    <a:lnTo>
                      <a:pt x="2" y="153"/>
                    </a:lnTo>
                    <a:cubicBezTo>
                      <a:pt x="0" y="502"/>
                      <a:pt x="183" y="980"/>
                      <a:pt x="471" y="1374"/>
                    </a:cubicBezTo>
                    <a:cubicBezTo>
                      <a:pt x="489" y="1346"/>
                      <a:pt x="527" y="1308"/>
                      <a:pt x="518" y="1288"/>
                    </a:cubicBezTo>
                    <a:cubicBezTo>
                      <a:pt x="40" y="1"/>
                      <a:pt x="103" y="178"/>
                      <a:pt x="2" y="1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6" name="Google Shape;12106;p47"/>
              <p:cNvSpPr/>
              <p:nvPr/>
            </p:nvSpPr>
            <p:spPr>
              <a:xfrm>
                <a:off x="2031747" y="2292996"/>
                <a:ext cx="20712" cy="80127"/>
              </a:xfrm>
              <a:custGeom>
                <a:avLst/>
                <a:gdLst/>
                <a:ahLst/>
                <a:cxnLst/>
                <a:rect l="l" t="t" r="r" b="b"/>
                <a:pathLst>
                  <a:path w="312" h="1207" extrusionOk="0">
                    <a:moveTo>
                      <a:pt x="47" y="0"/>
                    </a:moveTo>
                    <a:lnTo>
                      <a:pt x="47" y="0"/>
                    </a:lnTo>
                    <a:cubicBezTo>
                      <a:pt x="0" y="391"/>
                      <a:pt x="4" y="767"/>
                      <a:pt x="228" y="1207"/>
                    </a:cubicBezTo>
                    <a:cubicBezTo>
                      <a:pt x="312" y="602"/>
                      <a:pt x="303" y="396"/>
                      <a:pt x="200" y="19"/>
                    </a:cubicBezTo>
                    <a:cubicBezTo>
                      <a:pt x="165" y="16"/>
                      <a:pt x="131" y="11"/>
                      <a:pt x="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7" name="Google Shape;12107;p47"/>
              <p:cNvSpPr/>
              <p:nvPr/>
            </p:nvSpPr>
            <p:spPr>
              <a:xfrm>
                <a:off x="4550901" y="2418532"/>
                <a:ext cx="33989" cy="54568"/>
              </a:xfrm>
              <a:custGeom>
                <a:avLst/>
                <a:gdLst/>
                <a:ahLst/>
                <a:cxnLst/>
                <a:rect l="l" t="t" r="r" b="b"/>
                <a:pathLst>
                  <a:path w="512" h="822" extrusionOk="0">
                    <a:moveTo>
                      <a:pt x="404" y="1"/>
                    </a:moveTo>
                    <a:cubicBezTo>
                      <a:pt x="330" y="20"/>
                      <a:pt x="282" y="34"/>
                      <a:pt x="208" y="55"/>
                    </a:cubicBezTo>
                    <a:cubicBezTo>
                      <a:pt x="140" y="306"/>
                      <a:pt x="70" y="564"/>
                      <a:pt x="1" y="821"/>
                    </a:cubicBezTo>
                    <a:cubicBezTo>
                      <a:pt x="320" y="647"/>
                      <a:pt x="511" y="394"/>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8" name="Google Shape;12108;p47"/>
              <p:cNvSpPr/>
              <p:nvPr/>
            </p:nvSpPr>
            <p:spPr>
              <a:xfrm>
                <a:off x="4646962" y="3567277"/>
                <a:ext cx="84309" cy="26620"/>
              </a:xfrm>
              <a:custGeom>
                <a:avLst/>
                <a:gdLst/>
                <a:ahLst/>
                <a:cxnLst/>
                <a:rect l="l" t="t" r="r" b="b"/>
                <a:pathLst>
                  <a:path w="1270" h="401" extrusionOk="0">
                    <a:moveTo>
                      <a:pt x="1011" y="0"/>
                    </a:moveTo>
                    <a:cubicBezTo>
                      <a:pt x="764" y="0"/>
                      <a:pt x="550" y="97"/>
                      <a:pt x="335" y="156"/>
                    </a:cubicBezTo>
                    <a:cubicBezTo>
                      <a:pt x="214" y="189"/>
                      <a:pt x="58" y="215"/>
                      <a:pt x="1" y="400"/>
                    </a:cubicBezTo>
                    <a:cubicBezTo>
                      <a:pt x="201" y="393"/>
                      <a:pt x="353" y="288"/>
                      <a:pt x="523" y="256"/>
                    </a:cubicBezTo>
                    <a:cubicBezTo>
                      <a:pt x="716" y="220"/>
                      <a:pt x="915" y="215"/>
                      <a:pt x="1110" y="181"/>
                    </a:cubicBezTo>
                    <a:cubicBezTo>
                      <a:pt x="1159" y="172"/>
                      <a:pt x="1197" y="104"/>
                      <a:pt x="1269" y="37"/>
                    </a:cubicBezTo>
                    <a:cubicBezTo>
                      <a:pt x="1179" y="11"/>
                      <a:pt x="1093" y="0"/>
                      <a:pt x="1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9" name="Google Shape;12109;p47"/>
              <p:cNvSpPr/>
              <p:nvPr/>
            </p:nvSpPr>
            <p:spPr>
              <a:xfrm>
                <a:off x="2974563" y="3589118"/>
                <a:ext cx="24164" cy="56228"/>
              </a:xfrm>
              <a:custGeom>
                <a:avLst/>
                <a:gdLst/>
                <a:ahLst/>
                <a:cxnLst/>
                <a:rect l="l" t="t" r="r" b="b"/>
                <a:pathLst>
                  <a:path w="364" h="847" extrusionOk="0">
                    <a:moveTo>
                      <a:pt x="160" y="0"/>
                    </a:moveTo>
                    <a:cubicBezTo>
                      <a:pt x="99" y="0"/>
                      <a:pt x="52" y="45"/>
                      <a:pt x="0" y="134"/>
                    </a:cubicBezTo>
                    <a:cubicBezTo>
                      <a:pt x="120" y="324"/>
                      <a:pt x="26" y="631"/>
                      <a:pt x="304" y="846"/>
                    </a:cubicBezTo>
                    <a:cubicBezTo>
                      <a:pt x="364" y="564"/>
                      <a:pt x="336" y="317"/>
                      <a:pt x="300" y="57"/>
                    </a:cubicBezTo>
                    <a:cubicBezTo>
                      <a:pt x="244" y="19"/>
                      <a:pt x="199" y="0"/>
                      <a:pt x="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0" name="Google Shape;12110;p47"/>
              <p:cNvSpPr/>
              <p:nvPr/>
            </p:nvSpPr>
            <p:spPr>
              <a:xfrm>
                <a:off x="2705898" y="3296886"/>
                <a:ext cx="35914" cy="58751"/>
              </a:xfrm>
              <a:custGeom>
                <a:avLst/>
                <a:gdLst/>
                <a:ahLst/>
                <a:cxnLst/>
                <a:rect l="l" t="t" r="r" b="b"/>
                <a:pathLst>
                  <a:path w="541" h="885" extrusionOk="0">
                    <a:moveTo>
                      <a:pt x="168" y="0"/>
                    </a:moveTo>
                    <a:cubicBezTo>
                      <a:pt x="143" y="0"/>
                      <a:pt x="102" y="29"/>
                      <a:pt x="1" y="72"/>
                    </a:cubicBezTo>
                    <a:cubicBezTo>
                      <a:pt x="201" y="344"/>
                      <a:pt x="262" y="652"/>
                      <a:pt x="510" y="884"/>
                    </a:cubicBezTo>
                    <a:cubicBezTo>
                      <a:pt x="539" y="549"/>
                      <a:pt x="541" y="547"/>
                      <a:pt x="438" y="332"/>
                    </a:cubicBezTo>
                    <a:cubicBezTo>
                      <a:pt x="376" y="204"/>
                      <a:pt x="333" y="55"/>
                      <a:pt x="177" y="2"/>
                    </a:cubicBezTo>
                    <a:cubicBezTo>
                      <a:pt x="175" y="1"/>
                      <a:pt x="172"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1" name="Google Shape;12111;p47"/>
              <p:cNvSpPr/>
              <p:nvPr/>
            </p:nvSpPr>
            <p:spPr>
              <a:xfrm>
                <a:off x="2544314" y="2716605"/>
                <a:ext cx="32396" cy="64261"/>
              </a:xfrm>
              <a:custGeom>
                <a:avLst/>
                <a:gdLst/>
                <a:ahLst/>
                <a:cxnLst/>
                <a:rect l="l" t="t" r="r" b="b"/>
                <a:pathLst>
                  <a:path w="488" h="968" extrusionOk="0">
                    <a:moveTo>
                      <a:pt x="189" y="14"/>
                    </a:moveTo>
                    <a:cubicBezTo>
                      <a:pt x="93" y="38"/>
                      <a:pt x="145" y="0"/>
                      <a:pt x="0" y="147"/>
                    </a:cubicBezTo>
                    <a:cubicBezTo>
                      <a:pt x="145" y="410"/>
                      <a:pt x="209" y="690"/>
                      <a:pt x="447" y="968"/>
                    </a:cubicBezTo>
                    <a:cubicBezTo>
                      <a:pt x="487" y="555"/>
                      <a:pt x="401" y="265"/>
                      <a:pt x="18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2" name="Google Shape;12112;p47"/>
              <p:cNvSpPr/>
              <p:nvPr/>
            </p:nvSpPr>
            <p:spPr>
              <a:xfrm>
                <a:off x="4605604" y="3423286"/>
                <a:ext cx="55763" cy="42022"/>
              </a:xfrm>
              <a:custGeom>
                <a:avLst/>
                <a:gdLst/>
                <a:ahLst/>
                <a:cxnLst/>
                <a:rect l="l" t="t" r="r" b="b"/>
                <a:pathLst>
                  <a:path w="840" h="633" extrusionOk="0">
                    <a:moveTo>
                      <a:pt x="644" y="2"/>
                    </a:moveTo>
                    <a:cubicBezTo>
                      <a:pt x="69" y="527"/>
                      <a:pt x="253" y="351"/>
                      <a:pt x="1" y="632"/>
                    </a:cubicBezTo>
                    <a:cubicBezTo>
                      <a:pt x="462" y="518"/>
                      <a:pt x="629" y="426"/>
                      <a:pt x="783" y="213"/>
                    </a:cubicBezTo>
                    <a:cubicBezTo>
                      <a:pt x="826" y="155"/>
                      <a:pt x="840" y="72"/>
                      <a:pt x="766" y="18"/>
                    </a:cubicBezTo>
                    <a:cubicBezTo>
                      <a:pt x="744" y="1"/>
                      <a:pt x="701" y="8"/>
                      <a:pt x="644"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3" name="Google Shape;12113;p47"/>
              <p:cNvSpPr/>
              <p:nvPr/>
            </p:nvSpPr>
            <p:spPr>
              <a:xfrm>
                <a:off x="2641437" y="3448778"/>
                <a:ext cx="41424" cy="54170"/>
              </a:xfrm>
              <a:custGeom>
                <a:avLst/>
                <a:gdLst/>
                <a:ahLst/>
                <a:cxnLst/>
                <a:rect l="l" t="t" r="r" b="b"/>
                <a:pathLst>
                  <a:path w="624" h="816" extrusionOk="0">
                    <a:moveTo>
                      <a:pt x="135" y="1"/>
                    </a:moveTo>
                    <a:cubicBezTo>
                      <a:pt x="92" y="25"/>
                      <a:pt x="45" y="50"/>
                      <a:pt x="0" y="74"/>
                    </a:cubicBezTo>
                    <a:cubicBezTo>
                      <a:pt x="133" y="413"/>
                      <a:pt x="177" y="464"/>
                      <a:pt x="623" y="815"/>
                    </a:cubicBezTo>
                    <a:cubicBezTo>
                      <a:pt x="494" y="305"/>
                      <a:pt x="447" y="229"/>
                      <a:pt x="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4" name="Google Shape;12114;p47"/>
              <p:cNvSpPr/>
              <p:nvPr/>
            </p:nvSpPr>
            <p:spPr>
              <a:xfrm>
                <a:off x="2714130" y="3567078"/>
                <a:ext cx="33724" cy="47399"/>
              </a:xfrm>
              <a:custGeom>
                <a:avLst/>
                <a:gdLst/>
                <a:ahLst/>
                <a:cxnLst/>
                <a:rect l="l" t="t" r="r" b="b"/>
                <a:pathLst>
                  <a:path w="508" h="714" extrusionOk="0">
                    <a:moveTo>
                      <a:pt x="228" y="1"/>
                    </a:moveTo>
                    <a:cubicBezTo>
                      <a:pt x="75" y="13"/>
                      <a:pt x="75" y="13"/>
                      <a:pt x="0" y="146"/>
                    </a:cubicBezTo>
                    <a:cubicBezTo>
                      <a:pt x="375" y="651"/>
                      <a:pt x="409" y="713"/>
                      <a:pt x="451" y="713"/>
                    </a:cubicBezTo>
                    <a:cubicBezTo>
                      <a:pt x="465" y="713"/>
                      <a:pt x="479" y="706"/>
                      <a:pt x="507" y="706"/>
                    </a:cubicBezTo>
                    <a:cubicBezTo>
                      <a:pt x="501" y="301"/>
                      <a:pt x="501" y="300"/>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5" name="Google Shape;12115;p47"/>
              <p:cNvSpPr/>
              <p:nvPr/>
            </p:nvSpPr>
            <p:spPr>
              <a:xfrm>
                <a:off x="2528182" y="2623266"/>
                <a:ext cx="33657" cy="51714"/>
              </a:xfrm>
              <a:custGeom>
                <a:avLst/>
                <a:gdLst/>
                <a:ahLst/>
                <a:cxnLst/>
                <a:rect l="l" t="t" r="r" b="b"/>
                <a:pathLst>
                  <a:path w="507" h="779" extrusionOk="0">
                    <a:moveTo>
                      <a:pt x="84" y="1"/>
                    </a:moveTo>
                    <a:cubicBezTo>
                      <a:pt x="54" y="51"/>
                      <a:pt x="1" y="102"/>
                      <a:pt x="10" y="138"/>
                    </a:cubicBezTo>
                    <a:cubicBezTo>
                      <a:pt x="75" y="394"/>
                      <a:pt x="202" y="612"/>
                      <a:pt x="425" y="778"/>
                    </a:cubicBezTo>
                    <a:cubicBezTo>
                      <a:pt x="507" y="625"/>
                      <a:pt x="470" y="503"/>
                      <a:pt x="420" y="389"/>
                    </a:cubicBezTo>
                    <a:cubicBezTo>
                      <a:pt x="369" y="276"/>
                      <a:pt x="307" y="167"/>
                      <a:pt x="235" y="66"/>
                    </a:cubicBezTo>
                    <a:cubicBezTo>
                      <a:pt x="209" y="30"/>
                      <a:pt x="142" y="24"/>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6" name="Google Shape;12116;p47"/>
              <p:cNvSpPr/>
              <p:nvPr/>
            </p:nvSpPr>
            <p:spPr>
              <a:xfrm>
                <a:off x="2691890" y="2636544"/>
                <a:ext cx="28346" cy="65323"/>
              </a:xfrm>
              <a:custGeom>
                <a:avLst/>
                <a:gdLst/>
                <a:ahLst/>
                <a:cxnLst/>
                <a:rect l="l" t="t" r="r" b="b"/>
                <a:pathLst>
                  <a:path w="427" h="984" extrusionOk="0">
                    <a:moveTo>
                      <a:pt x="106" y="1"/>
                    </a:moveTo>
                    <a:cubicBezTo>
                      <a:pt x="74" y="1"/>
                      <a:pt x="37" y="20"/>
                      <a:pt x="0" y="66"/>
                    </a:cubicBezTo>
                    <a:cubicBezTo>
                      <a:pt x="96" y="376"/>
                      <a:pt x="192" y="696"/>
                      <a:pt x="383" y="983"/>
                    </a:cubicBezTo>
                    <a:cubicBezTo>
                      <a:pt x="427" y="645"/>
                      <a:pt x="337" y="342"/>
                      <a:pt x="186" y="56"/>
                    </a:cubicBezTo>
                    <a:cubicBezTo>
                      <a:pt x="168" y="21"/>
                      <a:pt x="140" y="1"/>
                      <a:pt x="1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7" name="Google Shape;12117;p47"/>
              <p:cNvSpPr/>
              <p:nvPr/>
            </p:nvSpPr>
            <p:spPr>
              <a:xfrm>
                <a:off x="2660224" y="2122649"/>
                <a:ext cx="28479" cy="65588"/>
              </a:xfrm>
              <a:custGeom>
                <a:avLst/>
                <a:gdLst/>
                <a:ahLst/>
                <a:cxnLst/>
                <a:rect l="l" t="t" r="r" b="b"/>
                <a:pathLst>
                  <a:path w="429" h="988" extrusionOk="0">
                    <a:moveTo>
                      <a:pt x="46" y="1"/>
                    </a:moveTo>
                    <a:cubicBezTo>
                      <a:pt x="35" y="91"/>
                      <a:pt x="1" y="169"/>
                      <a:pt x="24" y="223"/>
                    </a:cubicBezTo>
                    <a:cubicBezTo>
                      <a:pt x="126" y="483"/>
                      <a:pt x="173" y="777"/>
                      <a:pt x="420" y="987"/>
                    </a:cubicBezTo>
                    <a:cubicBezTo>
                      <a:pt x="428" y="713"/>
                      <a:pt x="346" y="364"/>
                      <a:pt x="207" y="93"/>
                    </a:cubicBezTo>
                    <a:cubicBezTo>
                      <a:pt x="187" y="56"/>
                      <a:pt x="121" y="42"/>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8" name="Google Shape;12118;p47"/>
              <p:cNvSpPr/>
              <p:nvPr/>
            </p:nvSpPr>
            <p:spPr>
              <a:xfrm>
                <a:off x="2539800" y="3466702"/>
                <a:ext cx="40760" cy="59614"/>
              </a:xfrm>
              <a:custGeom>
                <a:avLst/>
                <a:gdLst/>
                <a:ahLst/>
                <a:cxnLst/>
                <a:rect l="l" t="t" r="r" b="b"/>
                <a:pathLst>
                  <a:path w="614" h="898" extrusionOk="0">
                    <a:moveTo>
                      <a:pt x="169" y="1"/>
                    </a:moveTo>
                    <a:cubicBezTo>
                      <a:pt x="95" y="19"/>
                      <a:pt x="48" y="32"/>
                      <a:pt x="0" y="43"/>
                    </a:cubicBezTo>
                    <a:cubicBezTo>
                      <a:pt x="191" y="581"/>
                      <a:pt x="310" y="751"/>
                      <a:pt x="614" y="898"/>
                    </a:cubicBezTo>
                    <a:cubicBezTo>
                      <a:pt x="456" y="580"/>
                      <a:pt x="314" y="293"/>
                      <a:pt x="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9" name="Google Shape;12119;p47"/>
              <p:cNvSpPr/>
              <p:nvPr/>
            </p:nvSpPr>
            <p:spPr>
              <a:xfrm>
                <a:off x="2806938" y="3593168"/>
                <a:ext cx="33591" cy="53174"/>
              </a:xfrm>
              <a:custGeom>
                <a:avLst/>
                <a:gdLst/>
                <a:ahLst/>
                <a:cxnLst/>
                <a:rect l="l" t="t" r="r" b="b"/>
                <a:pathLst>
                  <a:path w="506" h="801" extrusionOk="0">
                    <a:moveTo>
                      <a:pt x="192" y="1"/>
                    </a:moveTo>
                    <a:cubicBezTo>
                      <a:pt x="149" y="15"/>
                      <a:pt x="101" y="30"/>
                      <a:pt x="0" y="61"/>
                    </a:cubicBezTo>
                    <a:cubicBezTo>
                      <a:pt x="145" y="359"/>
                      <a:pt x="228" y="630"/>
                      <a:pt x="505" y="800"/>
                    </a:cubicBezTo>
                    <a:cubicBezTo>
                      <a:pt x="442" y="335"/>
                      <a:pt x="442" y="335"/>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0" name="Google Shape;12120;p47"/>
              <p:cNvSpPr/>
              <p:nvPr/>
            </p:nvSpPr>
            <p:spPr>
              <a:xfrm>
                <a:off x="4032492" y="2771241"/>
                <a:ext cx="27948" cy="60809"/>
              </a:xfrm>
              <a:custGeom>
                <a:avLst/>
                <a:gdLst/>
                <a:ahLst/>
                <a:cxnLst/>
                <a:rect l="l" t="t" r="r" b="b"/>
                <a:pathLst>
                  <a:path w="421" h="916" extrusionOk="0">
                    <a:moveTo>
                      <a:pt x="223" y="0"/>
                    </a:moveTo>
                    <a:cubicBezTo>
                      <a:pt x="123" y="287"/>
                      <a:pt x="1" y="554"/>
                      <a:pt x="7" y="916"/>
                    </a:cubicBezTo>
                    <a:cubicBezTo>
                      <a:pt x="294" y="665"/>
                      <a:pt x="341" y="368"/>
                      <a:pt x="421" y="74"/>
                    </a:cubicBezTo>
                    <a:cubicBezTo>
                      <a:pt x="356" y="49"/>
                      <a:pt x="309" y="32"/>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1" name="Google Shape;12121;p47"/>
              <p:cNvSpPr/>
              <p:nvPr/>
            </p:nvSpPr>
            <p:spPr>
              <a:xfrm>
                <a:off x="2778259" y="2883367"/>
                <a:ext cx="31002" cy="64991"/>
              </a:xfrm>
              <a:custGeom>
                <a:avLst/>
                <a:gdLst/>
                <a:ahLst/>
                <a:cxnLst/>
                <a:rect l="l" t="t" r="r" b="b"/>
                <a:pathLst>
                  <a:path w="467" h="979" extrusionOk="0">
                    <a:moveTo>
                      <a:pt x="118" y="1"/>
                    </a:moveTo>
                    <a:cubicBezTo>
                      <a:pt x="86" y="1"/>
                      <a:pt x="46" y="21"/>
                      <a:pt x="1" y="75"/>
                    </a:cubicBezTo>
                    <a:cubicBezTo>
                      <a:pt x="182" y="345"/>
                      <a:pt x="177" y="713"/>
                      <a:pt x="422" y="979"/>
                    </a:cubicBezTo>
                    <a:lnTo>
                      <a:pt x="452" y="952"/>
                    </a:lnTo>
                    <a:cubicBezTo>
                      <a:pt x="466" y="629"/>
                      <a:pt x="324" y="348"/>
                      <a:pt x="200" y="65"/>
                    </a:cubicBezTo>
                    <a:cubicBezTo>
                      <a:pt x="186" y="31"/>
                      <a:pt x="157" y="1"/>
                      <a:pt x="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2" name="Google Shape;12122;p47"/>
              <p:cNvSpPr/>
              <p:nvPr/>
            </p:nvSpPr>
            <p:spPr>
              <a:xfrm>
                <a:off x="2515569" y="2791356"/>
                <a:ext cx="32329" cy="60344"/>
              </a:xfrm>
              <a:custGeom>
                <a:avLst/>
                <a:gdLst/>
                <a:ahLst/>
                <a:cxnLst/>
                <a:rect l="l" t="t" r="r" b="b"/>
                <a:pathLst>
                  <a:path w="487" h="909" extrusionOk="0">
                    <a:moveTo>
                      <a:pt x="133" y="1"/>
                    </a:moveTo>
                    <a:cubicBezTo>
                      <a:pt x="101" y="1"/>
                      <a:pt x="50" y="6"/>
                      <a:pt x="0" y="6"/>
                    </a:cubicBezTo>
                    <a:cubicBezTo>
                      <a:pt x="79" y="345"/>
                      <a:pt x="142" y="653"/>
                      <a:pt x="387" y="908"/>
                    </a:cubicBezTo>
                    <a:cubicBezTo>
                      <a:pt x="420" y="781"/>
                      <a:pt x="486" y="904"/>
                      <a:pt x="163" y="7"/>
                    </a:cubicBezTo>
                    <a:cubicBezTo>
                      <a:pt x="161" y="2"/>
                      <a:pt x="150"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3" name="Google Shape;12123;p47"/>
              <p:cNvSpPr/>
              <p:nvPr/>
            </p:nvSpPr>
            <p:spPr>
              <a:xfrm>
                <a:off x="3036966" y="1933116"/>
                <a:ext cx="14007" cy="98515"/>
              </a:xfrm>
              <a:custGeom>
                <a:avLst/>
                <a:gdLst/>
                <a:ahLst/>
                <a:cxnLst/>
                <a:rect l="l" t="t" r="r" b="b"/>
                <a:pathLst>
                  <a:path w="211" h="1484" extrusionOk="0">
                    <a:moveTo>
                      <a:pt x="108" y="0"/>
                    </a:moveTo>
                    <a:lnTo>
                      <a:pt x="108" y="0"/>
                    </a:lnTo>
                    <a:cubicBezTo>
                      <a:pt x="0" y="519"/>
                      <a:pt x="4" y="1052"/>
                      <a:pt x="103" y="1483"/>
                    </a:cubicBezTo>
                    <a:cubicBezTo>
                      <a:pt x="202" y="1043"/>
                      <a:pt x="211" y="537"/>
                      <a:pt x="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4" name="Google Shape;12124;p47"/>
              <p:cNvSpPr/>
              <p:nvPr/>
            </p:nvSpPr>
            <p:spPr>
              <a:xfrm>
                <a:off x="3618973" y="3376682"/>
                <a:ext cx="29873" cy="59547"/>
              </a:xfrm>
              <a:custGeom>
                <a:avLst/>
                <a:gdLst/>
                <a:ahLst/>
                <a:cxnLst/>
                <a:rect l="l" t="t" r="r" b="b"/>
                <a:pathLst>
                  <a:path w="450" h="897" extrusionOk="0">
                    <a:moveTo>
                      <a:pt x="341" y="0"/>
                    </a:moveTo>
                    <a:cubicBezTo>
                      <a:pt x="59" y="443"/>
                      <a:pt x="31" y="522"/>
                      <a:pt x="1" y="896"/>
                    </a:cubicBezTo>
                    <a:cubicBezTo>
                      <a:pt x="231" y="642"/>
                      <a:pt x="395" y="399"/>
                      <a:pt x="446" y="88"/>
                    </a:cubicBezTo>
                    <a:cubicBezTo>
                      <a:pt x="450" y="72"/>
                      <a:pt x="400" y="48"/>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5" name="Google Shape;12125;p47"/>
              <p:cNvSpPr/>
              <p:nvPr/>
            </p:nvSpPr>
            <p:spPr>
              <a:xfrm>
                <a:off x="4735853" y="3311558"/>
                <a:ext cx="39632" cy="42287"/>
              </a:xfrm>
              <a:custGeom>
                <a:avLst/>
                <a:gdLst/>
                <a:ahLst/>
                <a:cxnLst/>
                <a:rect l="l" t="t" r="r" b="b"/>
                <a:pathLst>
                  <a:path w="597" h="637" extrusionOk="0">
                    <a:moveTo>
                      <a:pt x="555" y="1"/>
                    </a:moveTo>
                    <a:cubicBezTo>
                      <a:pt x="254" y="132"/>
                      <a:pt x="131" y="388"/>
                      <a:pt x="0" y="637"/>
                    </a:cubicBezTo>
                    <a:cubicBezTo>
                      <a:pt x="268" y="566"/>
                      <a:pt x="449" y="398"/>
                      <a:pt x="577" y="175"/>
                    </a:cubicBezTo>
                    <a:cubicBezTo>
                      <a:pt x="597" y="142"/>
                      <a:pt x="566" y="81"/>
                      <a:pt x="5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6" name="Google Shape;12126;p47"/>
              <p:cNvSpPr/>
              <p:nvPr/>
            </p:nvSpPr>
            <p:spPr>
              <a:xfrm>
                <a:off x="4538554" y="2328711"/>
                <a:ext cx="21774" cy="51448"/>
              </a:xfrm>
              <a:custGeom>
                <a:avLst/>
                <a:gdLst/>
                <a:ahLst/>
                <a:cxnLst/>
                <a:rect l="l" t="t" r="r" b="b"/>
                <a:pathLst>
                  <a:path w="328" h="775" extrusionOk="0">
                    <a:moveTo>
                      <a:pt x="103" y="0"/>
                    </a:moveTo>
                    <a:cubicBezTo>
                      <a:pt x="1" y="235"/>
                      <a:pt x="1" y="470"/>
                      <a:pt x="99" y="774"/>
                    </a:cubicBezTo>
                    <a:cubicBezTo>
                      <a:pt x="272" y="500"/>
                      <a:pt x="327" y="272"/>
                      <a:pt x="246" y="17"/>
                    </a:cubicBezTo>
                    <a:cubicBezTo>
                      <a:pt x="191" y="11"/>
                      <a:pt x="156" y="7"/>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7" name="Google Shape;12127;p47"/>
              <p:cNvSpPr/>
              <p:nvPr/>
            </p:nvSpPr>
            <p:spPr>
              <a:xfrm>
                <a:off x="4449264" y="3069514"/>
                <a:ext cx="27948" cy="45806"/>
              </a:xfrm>
              <a:custGeom>
                <a:avLst/>
                <a:gdLst/>
                <a:ahLst/>
                <a:cxnLst/>
                <a:rect l="l" t="t" r="r" b="b"/>
                <a:pathLst>
                  <a:path w="421" h="690" extrusionOk="0">
                    <a:moveTo>
                      <a:pt x="221" y="0"/>
                    </a:moveTo>
                    <a:cubicBezTo>
                      <a:pt x="93" y="220"/>
                      <a:pt x="14" y="422"/>
                      <a:pt x="1" y="689"/>
                    </a:cubicBezTo>
                    <a:cubicBezTo>
                      <a:pt x="262" y="546"/>
                      <a:pt x="341" y="335"/>
                      <a:pt x="421" y="95"/>
                    </a:cubicBezTo>
                    <a:cubicBezTo>
                      <a:pt x="351" y="61"/>
                      <a:pt x="294" y="35"/>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8" name="Google Shape;12128;p47"/>
              <p:cNvSpPr/>
              <p:nvPr/>
            </p:nvSpPr>
            <p:spPr>
              <a:xfrm>
                <a:off x="3651436" y="1821853"/>
                <a:ext cx="17194" cy="37242"/>
              </a:xfrm>
              <a:custGeom>
                <a:avLst/>
                <a:gdLst/>
                <a:ahLst/>
                <a:cxnLst/>
                <a:rect l="l" t="t" r="r" b="b"/>
                <a:pathLst>
                  <a:path w="259" h="561" extrusionOk="0">
                    <a:moveTo>
                      <a:pt x="129" y="0"/>
                    </a:moveTo>
                    <a:cubicBezTo>
                      <a:pt x="106" y="0"/>
                      <a:pt x="78" y="8"/>
                      <a:pt x="45" y="24"/>
                    </a:cubicBezTo>
                    <a:cubicBezTo>
                      <a:pt x="1" y="209"/>
                      <a:pt x="42" y="374"/>
                      <a:pt x="223" y="561"/>
                    </a:cubicBezTo>
                    <a:cubicBezTo>
                      <a:pt x="223" y="246"/>
                      <a:pt x="259" y="0"/>
                      <a:pt x="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9" name="Google Shape;12129;p47"/>
              <p:cNvSpPr/>
              <p:nvPr/>
            </p:nvSpPr>
            <p:spPr>
              <a:xfrm>
                <a:off x="2711275" y="2091646"/>
                <a:ext cx="10688" cy="13609"/>
              </a:xfrm>
              <a:custGeom>
                <a:avLst/>
                <a:gdLst/>
                <a:ahLst/>
                <a:cxnLst/>
                <a:rect l="l" t="t" r="r" b="b"/>
                <a:pathLst>
                  <a:path w="161" h="205" extrusionOk="0">
                    <a:moveTo>
                      <a:pt x="70" y="0"/>
                    </a:moveTo>
                    <a:lnTo>
                      <a:pt x="70" y="0"/>
                    </a:lnTo>
                    <a:cubicBezTo>
                      <a:pt x="7" y="77"/>
                      <a:pt x="1" y="146"/>
                      <a:pt x="91" y="204"/>
                    </a:cubicBezTo>
                    <a:cubicBezTo>
                      <a:pt x="160" y="127"/>
                      <a:pt x="157" y="58"/>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0" name="Google Shape;12130;p47"/>
              <p:cNvSpPr/>
              <p:nvPr/>
            </p:nvSpPr>
            <p:spPr>
              <a:xfrm>
                <a:off x="2805676" y="2946500"/>
                <a:ext cx="9028" cy="10688"/>
              </a:xfrm>
              <a:custGeom>
                <a:avLst/>
                <a:gdLst/>
                <a:ahLst/>
                <a:cxnLst/>
                <a:rect l="l" t="t" r="r" b="b"/>
                <a:pathLst>
                  <a:path w="136" h="161" extrusionOk="0">
                    <a:moveTo>
                      <a:pt x="39" y="0"/>
                    </a:moveTo>
                    <a:lnTo>
                      <a:pt x="9" y="27"/>
                    </a:lnTo>
                    <a:cubicBezTo>
                      <a:pt x="20" y="81"/>
                      <a:pt x="0" y="157"/>
                      <a:pt x="95" y="161"/>
                    </a:cubicBezTo>
                    <a:cubicBezTo>
                      <a:pt x="135" y="83"/>
                      <a:pt x="115" y="32"/>
                      <a:pt x="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1" name="Google Shape;12131;p47"/>
            <p:cNvGrpSpPr/>
            <p:nvPr/>
          </p:nvGrpSpPr>
          <p:grpSpPr>
            <a:xfrm>
              <a:off x="1242150" y="300350"/>
              <a:ext cx="4778256" cy="2864072"/>
              <a:chOff x="1242150" y="300350"/>
              <a:chExt cx="4778256" cy="2864072"/>
            </a:xfrm>
          </p:grpSpPr>
          <p:sp>
            <p:nvSpPr>
              <p:cNvPr id="12132" name="Google Shape;12132;p47"/>
              <p:cNvSpPr/>
              <p:nvPr/>
            </p:nvSpPr>
            <p:spPr>
              <a:xfrm>
                <a:off x="1242150" y="300350"/>
                <a:ext cx="4210203" cy="2310928"/>
              </a:xfrm>
              <a:custGeom>
                <a:avLst/>
                <a:gdLst/>
                <a:ahLst/>
                <a:cxnLst/>
                <a:rect l="l" t="t" r="r" b="b"/>
                <a:pathLst>
                  <a:path w="63421" h="34811" extrusionOk="0">
                    <a:moveTo>
                      <a:pt x="24338" y="15283"/>
                    </a:moveTo>
                    <a:lnTo>
                      <a:pt x="24338" y="15283"/>
                    </a:lnTo>
                    <a:cubicBezTo>
                      <a:pt x="25816" y="15947"/>
                      <a:pt x="27238" y="16588"/>
                      <a:pt x="28663" y="17232"/>
                    </a:cubicBezTo>
                    <a:cubicBezTo>
                      <a:pt x="27076" y="19091"/>
                      <a:pt x="26685" y="19938"/>
                      <a:pt x="24674" y="21346"/>
                    </a:cubicBezTo>
                    <a:cubicBezTo>
                      <a:pt x="25167" y="19242"/>
                      <a:pt x="25468" y="17243"/>
                      <a:pt x="24338" y="15283"/>
                    </a:cubicBezTo>
                    <a:close/>
                    <a:moveTo>
                      <a:pt x="52022" y="1"/>
                    </a:moveTo>
                    <a:lnTo>
                      <a:pt x="52022" y="1"/>
                    </a:lnTo>
                    <a:cubicBezTo>
                      <a:pt x="51613" y="3"/>
                      <a:pt x="51453" y="290"/>
                      <a:pt x="51279" y="527"/>
                    </a:cubicBezTo>
                    <a:cubicBezTo>
                      <a:pt x="50113" y="2135"/>
                      <a:pt x="49906" y="3761"/>
                      <a:pt x="49209" y="5757"/>
                    </a:cubicBezTo>
                    <a:cubicBezTo>
                      <a:pt x="48205" y="8633"/>
                      <a:pt x="48779" y="10843"/>
                      <a:pt x="48972" y="12082"/>
                    </a:cubicBezTo>
                    <a:cubicBezTo>
                      <a:pt x="47386" y="9493"/>
                      <a:pt x="46308" y="6706"/>
                      <a:pt x="45370" y="3825"/>
                    </a:cubicBezTo>
                    <a:lnTo>
                      <a:pt x="45370" y="3825"/>
                    </a:lnTo>
                    <a:cubicBezTo>
                      <a:pt x="44344" y="5335"/>
                      <a:pt x="44760" y="6815"/>
                      <a:pt x="45814" y="10486"/>
                    </a:cubicBezTo>
                    <a:cubicBezTo>
                      <a:pt x="46272" y="12084"/>
                      <a:pt x="47090" y="13179"/>
                      <a:pt x="47668" y="14072"/>
                    </a:cubicBezTo>
                    <a:cubicBezTo>
                      <a:pt x="46359" y="13911"/>
                      <a:pt x="46133" y="14029"/>
                      <a:pt x="43286" y="12699"/>
                    </a:cubicBezTo>
                    <a:cubicBezTo>
                      <a:pt x="42957" y="12545"/>
                      <a:pt x="42766" y="12171"/>
                      <a:pt x="42348" y="12076"/>
                    </a:cubicBezTo>
                    <a:lnTo>
                      <a:pt x="42348" y="12076"/>
                    </a:lnTo>
                    <a:cubicBezTo>
                      <a:pt x="42556" y="13715"/>
                      <a:pt x="44424" y="14540"/>
                      <a:pt x="45844" y="15262"/>
                    </a:cubicBezTo>
                    <a:cubicBezTo>
                      <a:pt x="46279" y="15483"/>
                      <a:pt x="46740" y="15653"/>
                      <a:pt x="47213" y="15856"/>
                    </a:cubicBezTo>
                    <a:cubicBezTo>
                      <a:pt x="45190" y="17274"/>
                      <a:pt x="42988" y="17975"/>
                      <a:pt x="40572" y="17975"/>
                    </a:cubicBezTo>
                    <a:cubicBezTo>
                      <a:pt x="40457" y="17975"/>
                      <a:pt x="40341" y="17974"/>
                      <a:pt x="40225" y="17971"/>
                    </a:cubicBezTo>
                    <a:cubicBezTo>
                      <a:pt x="40825" y="17583"/>
                      <a:pt x="42141" y="17115"/>
                      <a:pt x="42760" y="15897"/>
                    </a:cubicBezTo>
                    <a:cubicBezTo>
                      <a:pt x="42888" y="15645"/>
                      <a:pt x="43043" y="15384"/>
                      <a:pt x="42926" y="15055"/>
                    </a:cubicBezTo>
                    <a:cubicBezTo>
                      <a:pt x="42870" y="15055"/>
                      <a:pt x="42818" y="15047"/>
                      <a:pt x="42772" y="15047"/>
                    </a:cubicBezTo>
                    <a:cubicBezTo>
                      <a:pt x="42746" y="15047"/>
                      <a:pt x="42722" y="15050"/>
                      <a:pt x="42700" y="15059"/>
                    </a:cubicBezTo>
                    <a:cubicBezTo>
                      <a:pt x="41686" y="15459"/>
                      <a:pt x="40610" y="15591"/>
                      <a:pt x="39546" y="15762"/>
                    </a:cubicBezTo>
                    <a:cubicBezTo>
                      <a:pt x="39083" y="15837"/>
                      <a:pt x="38618" y="15896"/>
                      <a:pt x="38154" y="15896"/>
                    </a:cubicBezTo>
                    <a:cubicBezTo>
                      <a:pt x="37675" y="15896"/>
                      <a:pt x="37197" y="15833"/>
                      <a:pt x="36725" y="15658"/>
                    </a:cubicBezTo>
                    <a:cubicBezTo>
                      <a:pt x="36623" y="15619"/>
                      <a:pt x="36535" y="15547"/>
                      <a:pt x="36373" y="15448"/>
                    </a:cubicBezTo>
                    <a:cubicBezTo>
                      <a:pt x="36675" y="15372"/>
                      <a:pt x="36886" y="15319"/>
                      <a:pt x="37097" y="15266"/>
                    </a:cubicBezTo>
                    <a:cubicBezTo>
                      <a:pt x="38702" y="14859"/>
                      <a:pt x="40656" y="13766"/>
                      <a:pt x="41300" y="12265"/>
                    </a:cubicBezTo>
                    <a:cubicBezTo>
                      <a:pt x="42417" y="9664"/>
                      <a:pt x="43040" y="8244"/>
                      <a:pt x="42858" y="6116"/>
                    </a:cubicBezTo>
                    <a:cubicBezTo>
                      <a:pt x="42783" y="5223"/>
                      <a:pt x="42502" y="4400"/>
                      <a:pt x="41961" y="3677"/>
                    </a:cubicBezTo>
                    <a:cubicBezTo>
                      <a:pt x="41895" y="3588"/>
                      <a:pt x="41790" y="3529"/>
                      <a:pt x="41702" y="3454"/>
                    </a:cubicBezTo>
                    <a:lnTo>
                      <a:pt x="41598" y="3498"/>
                    </a:lnTo>
                    <a:cubicBezTo>
                      <a:pt x="41620" y="3706"/>
                      <a:pt x="41625" y="3918"/>
                      <a:pt x="41670" y="4121"/>
                    </a:cubicBezTo>
                    <a:cubicBezTo>
                      <a:pt x="42011" y="5672"/>
                      <a:pt x="41124" y="7943"/>
                      <a:pt x="40435" y="9381"/>
                    </a:cubicBezTo>
                    <a:cubicBezTo>
                      <a:pt x="39394" y="11559"/>
                      <a:pt x="37282" y="12954"/>
                      <a:pt x="35443" y="12954"/>
                    </a:cubicBezTo>
                    <a:cubicBezTo>
                      <a:pt x="35375" y="12954"/>
                      <a:pt x="35307" y="12952"/>
                      <a:pt x="35239" y="12948"/>
                    </a:cubicBezTo>
                    <a:cubicBezTo>
                      <a:pt x="35215" y="12837"/>
                      <a:pt x="35164" y="12929"/>
                      <a:pt x="35490" y="12443"/>
                    </a:cubicBezTo>
                    <a:cubicBezTo>
                      <a:pt x="36514" y="10918"/>
                      <a:pt x="36822" y="9934"/>
                      <a:pt x="36797" y="7002"/>
                    </a:cubicBezTo>
                    <a:cubicBezTo>
                      <a:pt x="36783" y="5459"/>
                      <a:pt x="36339" y="3636"/>
                      <a:pt x="35180" y="2651"/>
                    </a:cubicBezTo>
                    <a:cubicBezTo>
                      <a:pt x="35098" y="2582"/>
                      <a:pt x="34983" y="2555"/>
                      <a:pt x="34757" y="2446"/>
                    </a:cubicBezTo>
                    <a:lnTo>
                      <a:pt x="34757" y="2446"/>
                    </a:lnTo>
                    <a:cubicBezTo>
                      <a:pt x="35197" y="3600"/>
                      <a:pt x="35219" y="4674"/>
                      <a:pt x="35154" y="5752"/>
                    </a:cubicBezTo>
                    <a:cubicBezTo>
                      <a:pt x="35089" y="6830"/>
                      <a:pt x="35017" y="7911"/>
                      <a:pt x="34644" y="8939"/>
                    </a:cubicBezTo>
                    <a:cubicBezTo>
                      <a:pt x="34281" y="9938"/>
                      <a:pt x="33909" y="10936"/>
                      <a:pt x="33263" y="11832"/>
                    </a:cubicBezTo>
                    <a:cubicBezTo>
                      <a:pt x="33072" y="11462"/>
                      <a:pt x="31679" y="8888"/>
                      <a:pt x="30893" y="6879"/>
                    </a:cubicBezTo>
                    <a:cubicBezTo>
                      <a:pt x="29780" y="4029"/>
                      <a:pt x="29298" y="1678"/>
                      <a:pt x="28995" y="573"/>
                    </a:cubicBezTo>
                    <a:cubicBezTo>
                      <a:pt x="28900" y="723"/>
                      <a:pt x="28887" y="850"/>
                      <a:pt x="28903" y="974"/>
                    </a:cubicBezTo>
                    <a:cubicBezTo>
                      <a:pt x="29233" y="3491"/>
                      <a:pt x="28866" y="2678"/>
                      <a:pt x="30708" y="8866"/>
                    </a:cubicBezTo>
                    <a:cubicBezTo>
                      <a:pt x="31307" y="10875"/>
                      <a:pt x="31701" y="11733"/>
                      <a:pt x="31930" y="12874"/>
                    </a:cubicBezTo>
                    <a:cubicBezTo>
                      <a:pt x="30455" y="11805"/>
                      <a:pt x="29084" y="10684"/>
                      <a:pt x="28254" y="9062"/>
                    </a:cubicBezTo>
                    <a:cubicBezTo>
                      <a:pt x="27447" y="7485"/>
                      <a:pt x="26709" y="5880"/>
                      <a:pt x="26664" y="4035"/>
                    </a:cubicBezTo>
                    <a:cubicBezTo>
                      <a:pt x="26292" y="4094"/>
                      <a:pt x="26178" y="4355"/>
                      <a:pt x="26059" y="4588"/>
                    </a:cubicBezTo>
                    <a:cubicBezTo>
                      <a:pt x="25707" y="5280"/>
                      <a:pt x="25659" y="6026"/>
                      <a:pt x="25692" y="6783"/>
                    </a:cubicBezTo>
                    <a:cubicBezTo>
                      <a:pt x="25747" y="8069"/>
                      <a:pt x="26201" y="9244"/>
                      <a:pt x="26683" y="10417"/>
                    </a:cubicBezTo>
                    <a:cubicBezTo>
                      <a:pt x="27998" y="13614"/>
                      <a:pt x="30468" y="14670"/>
                      <a:pt x="31179" y="15225"/>
                    </a:cubicBezTo>
                    <a:cubicBezTo>
                      <a:pt x="30471" y="15326"/>
                      <a:pt x="29638" y="15437"/>
                      <a:pt x="28851" y="15437"/>
                    </a:cubicBezTo>
                    <a:cubicBezTo>
                      <a:pt x="28369" y="15437"/>
                      <a:pt x="27903" y="15396"/>
                      <a:pt x="27493" y="15284"/>
                    </a:cubicBezTo>
                    <a:cubicBezTo>
                      <a:pt x="26148" y="14919"/>
                      <a:pt x="24846" y="14431"/>
                      <a:pt x="23604" y="13796"/>
                    </a:cubicBezTo>
                    <a:cubicBezTo>
                      <a:pt x="22882" y="13427"/>
                      <a:pt x="22222" y="12972"/>
                      <a:pt x="21717" y="12320"/>
                    </a:cubicBezTo>
                    <a:cubicBezTo>
                      <a:pt x="21663" y="12249"/>
                      <a:pt x="21575" y="12204"/>
                      <a:pt x="21488" y="12137"/>
                    </a:cubicBezTo>
                    <a:lnTo>
                      <a:pt x="21488" y="12137"/>
                    </a:lnTo>
                    <a:cubicBezTo>
                      <a:pt x="21466" y="12225"/>
                      <a:pt x="21435" y="12209"/>
                      <a:pt x="21534" y="12442"/>
                    </a:cubicBezTo>
                    <a:cubicBezTo>
                      <a:pt x="21862" y="13225"/>
                      <a:pt x="22423" y="13816"/>
                      <a:pt x="23079" y="14332"/>
                    </a:cubicBezTo>
                    <a:cubicBezTo>
                      <a:pt x="23235" y="14455"/>
                      <a:pt x="23422" y="14588"/>
                      <a:pt x="23487" y="14757"/>
                    </a:cubicBezTo>
                    <a:cubicBezTo>
                      <a:pt x="23642" y="15164"/>
                      <a:pt x="23800" y="15589"/>
                      <a:pt x="23841" y="16018"/>
                    </a:cubicBezTo>
                    <a:cubicBezTo>
                      <a:pt x="23985" y="17500"/>
                      <a:pt x="23741" y="18939"/>
                      <a:pt x="23203" y="20321"/>
                    </a:cubicBezTo>
                    <a:cubicBezTo>
                      <a:pt x="23090" y="20613"/>
                      <a:pt x="22874" y="20918"/>
                      <a:pt x="22619" y="21089"/>
                    </a:cubicBezTo>
                    <a:cubicBezTo>
                      <a:pt x="19939" y="22896"/>
                      <a:pt x="18696" y="22847"/>
                      <a:pt x="17689" y="22980"/>
                    </a:cubicBezTo>
                    <a:cubicBezTo>
                      <a:pt x="17822" y="22797"/>
                      <a:pt x="17868" y="22724"/>
                      <a:pt x="17923" y="22659"/>
                    </a:cubicBezTo>
                    <a:cubicBezTo>
                      <a:pt x="18968" y="21415"/>
                      <a:pt x="19336" y="19976"/>
                      <a:pt x="19040" y="18399"/>
                    </a:cubicBezTo>
                    <a:cubicBezTo>
                      <a:pt x="18691" y="16528"/>
                      <a:pt x="17912" y="14119"/>
                      <a:pt x="16910" y="12554"/>
                    </a:cubicBezTo>
                    <a:cubicBezTo>
                      <a:pt x="16638" y="12128"/>
                      <a:pt x="16260" y="11770"/>
                      <a:pt x="15917" y="11393"/>
                    </a:cubicBezTo>
                    <a:cubicBezTo>
                      <a:pt x="15847" y="11315"/>
                      <a:pt x="15726" y="11281"/>
                      <a:pt x="15641" y="11233"/>
                    </a:cubicBezTo>
                    <a:lnTo>
                      <a:pt x="15641" y="11233"/>
                    </a:lnTo>
                    <a:cubicBezTo>
                      <a:pt x="16431" y="13200"/>
                      <a:pt x="16395" y="12572"/>
                      <a:pt x="17141" y="16432"/>
                    </a:cubicBezTo>
                    <a:cubicBezTo>
                      <a:pt x="17491" y="18242"/>
                      <a:pt x="16936" y="20028"/>
                      <a:pt x="16112" y="21025"/>
                    </a:cubicBezTo>
                    <a:cubicBezTo>
                      <a:pt x="15695" y="20559"/>
                      <a:pt x="15208" y="19679"/>
                      <a:pt x="14566" y="18931"/>
                    </a:cubicBezTo>
                    <a:cubicBezTo>
                      <a:pt x="13249" y="17393"/>
                      <a:pt x="12173" y="15698"/>
                      <a:pt x="11169" y="13950"/>
                    </a:cubicBezTo>
                    <a:cubicBezTo>
                      <a:pt x="10739" y="13200"/>
                      <a:pt x="10393" y="12417"/>
                      <a:pt x="10233" y="11560"/>
                    </a:cubicBezTo>
                    <a:cubicBezTo>
                      <a:pt x="10217" y="11471"/>
                      <a:pt x="10146" y="11392"/>
                      <a:pt x="10041" y="11196"/>
                    </a:cubicBezTo>
                    <a:lnTo>
                      <a:pt x="10041" y="11196"/>
                    </a:lnTo>
                    <a:cubicBezTo>
                      <a:pt x="9969" y="11544"/>
                      <a:pt x="9657" y="12568"/>
                      <a:pt x="10089" y="14183"/>
                    </a:cubicBezTo>
                    <a:cubicBezTo>
                      <a:pt x="10938" y="17360"/>
                      <a:pt x="12586" y="19424"/>
                      <a:pt x="13271" y="20358"/>
                    </a:cubicBezTo>
                    <a:cubicBezTo>
                      <a:pt x="9566" y="19898"/>
                      <a:pt x="7084" y="19848"/>
                      <a:pt x="4020" y="17925"/>
                    </a:cubicBezTo>
                    <a:cubicBezTo>
                      <a:pt x="3264" y="17451"/>
                      <a:pt x="2432" y="17093"/>
                      <a:pt x="1634" y="16687"/>
                    </a:cubicBezTo>
                    <a:cubicBezTo>
                      <a:pt x="1544" y="16642"/>
                      <a:pt x="1436" y="16628"/>
                      <a:pt x="1246" y="16574"/>
                    </a:cubicBezTo>
                    <a:lnTo>
                      <a:pt x="1246" y="16574"/>
                    </a:lnTo>
                    <a:cubicBezTo>
                      <a:pt x="1271" y="16807"/>
                      <a:pt x="1270" y="16982"/>
                      <a:pt x="1311" y="17146"/>
                    </a:cubicBezTo>
                    <a:cubicBezTo>
                      <a:pt x="1472" y="17781"/>
                      <a:pt x="1805" y="18338"/>
                      <a:pt x="2254" y="18799"/>
                    </a:cubicBezTo>
                    <a:cubicBezTo>
                      <a:pt x="3622" y="20202"/>
                      <a:pt x="5124" y="21431"/>
                      <a:pt x="7100" y="21866"/>
                    </a:cubicBezTo>
                    <a:cubicBezTo>
                      <a:pt x="8319" y="22132"/>
                      <a:pt x="10850" y="22571"/>
                      <a:pt x="12072" y="22757"/>
                    </a:cubicBezTo>
                    <a:cubicBezTo>
                      <a:pt x="12070" y="22797"/>
                      <a:pt x="12068" y="22839"/>
                      <a:pt x="12065" y="22878"/>
                    </a:cubicBezTo>
                    <a:cubicBezTo>
                      <a:pt x="10329" y="23208"/>
                      <a:pt x="8610" y="23668"/>
                      <a:pt x="6831" y="23668"/>
                    </a:cubicBezTo>
                    <a:cubicBezTo>
                      <a:pt x="6577" y="23668"/>
                      <a:pt x="6322" y="23659"/>
                      <a:pt x="6065" y="23638"/>
                    </a:cubicBezTo>
                    <a:cubicBezTo>
                      <a:pt x="4029" y="23477"/>
                      <a:pt x="2032" y="23099"/>
                      <a:pt x="1" y="22490"/>
                    </a:cubicBezTo>
                    <a:lnTo>
                      <a:pt x="1" y="22490"/>
                    </a:lnTo>
                    <a:cubicBezTo>
                      <a:pt x="172" y="22938"/>
                      <a:pt x="441" y="23180"/>
                      <a:pt x="733" y="23400"/>
                    </a:cubicBezTo>
                    <a:cubicBezTo>
                      <a:pt x="2169" y="24481"/>
                      <a:pt x="3468" y="24681"/>
                      <a:pt x="6106" y="25359"/>
                    </a:cubicBezTo>
                    <a:cubicBezTo>
                      <a:pt x="7162" y="25629"/>
                      <a:pt x="8110" y="25724"/>
                      <a:pt x="8930" y="25724"/>
                    </a:cubicBezTo>
                    <a:cubicBezTo>
                      <a:pt x="10822" y="25724"/>
                      <a:pt x="12033" y="25221"/>
                      <a:pt x="12336" y="25221"/>
                    </a:cubicBezTo>
                    <a:cubicBezTo>
                      <a:pt x="9956" y="27235"/>
                      <a:pt x="7247" y="28459"/>
                      <a:pt x="4093" y="28827"/>
                    </a:cubicBezTo>
                    <a:cubicBezTo>
                      <a:pt x="4623" y="29269"/>
                      <a:pt x="5415" y="29414"/>
                      <a:pt x="6209" y="29414"/>
                    </a:cubicBezTo>
                    <a:cubicBezTo>
                      <a:pt x="6736" y="29414"/>
                      <a:pt x="7264" y="29350"/>
                      <a:pt x="7716" y="29268"/>
                    </a:cubicBezTo>
                    <a:cubicBezTo>
                      <a:pt x="9464" y="28948"/>
                      <a:pt x="10957" y="28232"/>
                      <a:pt x="12205" y="27710"/>
                    </a:cubicBezTo>
                    <a:lnTo>
                      <a:pt x="12205" y="27710"/>
                    </a:lnTo>
                    <a:cubicBezTo>
                      <a:pt x="12205" y="30325"/>
                      <a:pt x="11978" y="32041"/>
                      <a:pt x="13136" y="34078"/>
                    </a:cubicBezTo>
                    <a:cubicBezTo>
                      <a:pt x="13245" y="34269"/>
                      <a:pt x="13409" y="34431"/>
                      <a:pt x="13631" y="34709"/>
                    </a:cubicBezTo>
                    <a:cubicBezTo>
                      <a:pt x="13882" y="33653"/>
                      <a:pt x="13839" y="33317"/>
                      <a:pt x="14094" y="31775"/>
                    </a:cubicBezTo>
                    <a:cubicBezTo>
                      <a:pt x="14291" y="30585"/>
                      <a:pt x="14512" y="29399"/>
                      <a:pt x="14730" y="28211"/>
                    </a:cubicBezTo>
                    <a:cubicBezTo>
                      <a:pt x="14749" y="28103"/>
                      <a:pt x="14818" y="28003"/>
                      <a:pt x="14906" y="27806"/>
                    </a:cubicBezTo>
                    <a:cubicBezTo>
                      <a:pt x="15171" y="29305"/>
                      <a:pt x="15419" y="31647"/>
                      <a:pt x="18214" y="33907"/>
                    </a:cubicBezTo>
                    <a:cubicBezTo>
                      <a:pt x="19020" y="34559"/>
                      <a:pt x="19841" y="34810"/>
                      <a:pt x="20433" y="34810"/>
                    </a:cubicBezTo>
                    <a:cubicBezTo>
                      <a:pt x="20890" y="34810"/>
                      <a:pt x="21211" y="34660"/>
                      <a:pt x="21281" y="34428"/>
                    </a:cubicBezTo>
                    <a:cubicBezTo>
                      <a:pt x="21050" y="34165"/>
                      <a:pt x="20835" y="33963"/>
                      <a:pt x="20669" y="33727"/>
                    </a:cubicBezTo>
                    <a:cubicBezTo>
                      <a:pt x="17687" y="29460"/>
                      <a:pt x="17571" y="29620"/>
                      <a:pt x="17305" y="25934"/>
                    </a:cubicBezTo>
                    <a:lnTo>
                      <a:pt x="17305" y="25934"/>
                    </a:lnTo>
                    <a:cubicBezTo>
                      <a:pt x="18229" y="26690"/>
                      <a:pt x="19070" y="27832"/>
                      <a:pt x="22986" y="29671"/>
                    </a:cubicBezTo>
                    <a:cubicBezTo>
                      <a:pt x="23461" y="29894"/>
                      <a:pt x="23985" y="30030"/>
                      <a:pt x="24500" y="30144"/>
                    </a:cubicBezTo>
                    <a:cubicBezTo>
                      <a:pt x="24673" y="30182"/>
                      <a:pt x="24854" y="30193"/>
                      <a:pt x="25036" y="30193"/>
                    </a:cubicBezTo>
                    <a:cubicBezTo>
                      <a:pt x="25203" y="30193"/>
                      <a:pt x="25371" y="30183"/>
                      <a:pt x="25535" y="30176"/>
                    </a:cubicBezTo>
                    <a:cubicBezTo>
                      <a:pt x="25675" y="30170"/>
                      <a:pt x="25810" y="30070"/>
                      <a:pt x="26027" y="29981"/>
                    </a:cubicBezTo>
                    <a:cubicBezTo>
                      <a:pt x="25566" y="29756"/>
                      <a:pt x="25179" y="29620"/>
                      <a:pt x="24854" y="29396"/>
                    </a:cubicBezTo>
                    <a:cubicBezTo>
                      <a:pt x="23589" y="28525"/>
                      <a:pt x="20541" y="26516"/>
                      <a:pt x="19515" y="25265"/>
                    </a:cubicBezTo>
                    <a:cubicBezTo>
                      <a:pt x="20882" y="24911"/>
                      <a:pt x="22386" y="24494"/>
                      <a:pt x="23700" y="23132"/>
                    </a:cubicBezTo>
                    <a:cubicBezTo>
                      <a:pt x="23809" y="23018"/>
                      <a:pt x="23958" y="22915"/>
                      <a:pt x="24107" y="22875"/>
                    </a:cubicBezTo>
                    <a:cubicBezTo>
                      <a:pt x="25545" y="22491"/>
                      <a:pt x="26235" y="21897"/>
                      <a:pt x="30906" y="18796"/>
                    </a:cubicBezTo>
                    <a:cubicBezTo>
                      <a:pt x="31509" y="18396"/>
                      <a:pt x="31641" y="18410"/>
                      <a:pt x="31850" y="18346"/>
                    </a:cubicBezTo>
                    <a:lnTo>
                      <a:pt x="31850" y="18346"/>
                    </a:lnTo>
                    <a:cubicBezTo>
                      <a:pt x="31513" y="23012"/>
                      <a:pt x="31795" y="23351"/>
                      <a:pt x="28392" y="26914"/>
                    </a:cubicBezTo>
                    <a:cubicBezTo>
                      <a:pt x="28062" y="27258"/>
                      <a:pt x="27671" y="27536"/>
                      <a:pt x="27176" y="27620"/>
                    </a:cubicBezTo>
                    <a:cubicBezTo>
                      <a:pt x="27123" y="27627"/>
                      <a:pt x="27082" y="27701"/>
                      <a:pt x="27006" y="27770"/>
                    </a:cubicBezTo>
                    <a:cubicBezTo>
                      <a:pt x="27268" y="27984"/>
                      <a:pt x="27535" y="28056"/>
                      <a:pt x="27802" y="28056"/>
                    </a:cubicBezTo>
                    <a:cubicBezTo>
                      <a:pt x="28017" y="28056"/>
                      <a:pt x="28231" y="28010"/>
                      <a:pt x="28443" y="27956"/>
                    </a:cubicBezTo>
                    <a:cubicBezTo>
                      <a:pt x="29817" y="27608"/>
                      <a:pt x="30502" y="26803"/>
                      <a:pt x="32176" y="25169"/>
                    </a:cubicBezTo>
                    <a:cubicBezTo>
                      <a:pt x="34189" y="23202"/>
                      <a:pt x="34161" y="21039"/>
                      <a:pt x="34306" y="20044"/>
                    </a:cubicBezTo>
                    <a:cubicBezTo>
                      <a:pt x="34375" y="20066"/>
                      <a:pt x="34421" y="20067"/>
                      <a:pt x="34439" y="20089"/>
                    </a:cubicBezTo>
                    <a:cubicBezTo>
                      <a:pt x="34939" y="20754"/>
                      <a:pt x="35848" y="22678"/>
                      <a:pt x="38861" y="23866"/>
                    </a:cubicBezTo>
                    <a:cubicBezTo>
                      <a:pt x="39450" y="24098"/>
                      <a:pt x="40086" y="24229"/>
                      <a:pt x="40711" y="24341"/>
                    </a:cubicBezTo>
                    <a:cubicBezTo>
                      <a:pt x="40851" y="24366"/>
                      <a:pt x="40991" y="24378"/>
                      <a:pt x="41129" y="24378"/>
                    </a:cubicBezTo>
                    <a:cubicBezTo>
                      <a:pt x="41555" y="24378"/>
                      <a:pt x="41971" y="24262"/>
                      <a:pt x="42353" y="24036"/>
                    </a:cubicBezTo>
                    <a:cubicBezTo>
                      <a:pt x="42684" y="23839"/>
                      <a:pt x="42937" y="23577"/>
                      <a:pt x="42959" y="23047"/>
                    </a:cubicBezTo>
                    <a:lnTo>
                      <a:pt x="42959" y="23047"/>
                    </a:lnTo>
                    <a:cubicBezTo>
                      <a:pt x="42696" y="23210"/>
                      <a:pt x="42434" y="23281"/>
                      <a:pt x="42168" y="23281"/>
                    </a:cubicBezTo>
                    <a:cubicBezTo>
                      <a:pt x="41769" y="23281"/>
                      <a:pt x="41362" y="23120"/>
                      <a:pt x="40933" y="22864"/>
                    </a:cubicBezTo>
                    <a:cubicBezTo>
                      <a:pt x="38555" y="21449"/>
                      <a:pt x="38199" y="20823"/>
                      <a:pt x="36429" y="18600"/>
                    </a:cubicBezTo>
                    <a:cubicBezTo>
                      <a:pt x="36344" y="18494"/>
                      <a:pt x="36278" y="18371"/>
                      <a:pt x="36196" y="18244"/>
                    </a:cubicBezTo>
                    <a:cubicBezTo>
                      <a:pt x="36262" y="18230"/>
                      <a:pt x="36300" y="18214"/>
                      <a:pt x="36328" y="18214"/>
                    </a:cubicBezTo>
                    <a:cubicBezTo>
                      <a:pt x="36334" y="18214"/>
                      <a:pt x="36339" y="18215"/>
                      <a:pt x="36344" y="18216"/>
                    </a:cubicBezTo>
                    <a:cubicBezTo>
                      <a:pt x="36816" y="18339"/>
                      <a:pt x="37288" y="18403"/>
                      <a:pt x="37762" y="18403"/>
                    </a:cubicBezTo>
                    <a:cubicBezTo>
                      <a:pt x="38139" y="18403"/>
                      <a:pt x="38517" y="18363"/>
                      <a:pt x="38898" y="18279"/>
                    </a:cubicBezTo>
                    <a:cubicBezTo>
                      <a:pt x="38919" y="18274"/>
                      <a:pt x="38941" y="18272"/>
                      <a:pt x="38965" y="18272"/>
                    </a:cubicBezTo>
                    <a:cubicBezTo>
                      <a:pt x="39075" y="18272"/>
                      <a:pt x="39208" y="18319"/>
                      <a:pt x="39289" y="18383"/>
                    </a:cubicBezTo>
                    <a:cubicBezTo>
                      <a:pt x="39791" y="18787"/>
                      <a:pt x="40381" y="19003"/>
                      <a:pt x="40996" y="19085"/>
                    </a:cubicBezTo>
                    <a:cubicBezTo>
                      <a:pt x="41640" y="19171"/>
                      <a:pt x="42226" y="19208"/>
                      <a:pt x="42759" y="19208"/>
                    </a:cubicBezTo>
                    <a:cubicBezTo>
                      <a:pt x="45193" y="19208"/>
                      <a:pt x="46529" y="18444"/>
                      <a:pt x="47218" y="18157"/>
                    </a:cubicBezTo>
                    <a:cubicBezTo>
                      <a:pt x="47241" y="18202"/>
                      <a:pt x="47258" y="18221"/>
                      <a:pt x="47255" y="18234"/>
                    </a:cubicBezTo>
                    <a:cubicBezTo>
                      <a:pt x="47152" y="18669"/>
                      <a:pt x="46733" y="19520"/>
                      <a:pt x="46780" y="21084"/>
                    </a:cubicBezTo>
                    <a:cubicBezTo>
                      <a:pt x="46833" y="22895"/>
                      <a:pt x="46769" y="24979"/>
                      <a:pt x="47598" y="26801"/>
                    </a:cubicBezTo>
                    <a:cubicBezTo>
                      <a:pt x="47760" y="27163"/>
                      <a:pt x="48009" y="27487"/>
                      <a:pt x="48232" y="27819"/>
                    </a:cubicBezTo>
                    <a:cubicBezTo>
                      <a:pt x="48279" y="27888"/>
                      <a:pt x="48388" y="27914"/>
                      <a:pt x="48530" y="27996"/>
                    </a:cubicBezTo>
                    <a:cubicBezTo>
                      <a:pt x="48456" y="27540"/>
                      <a:pt x="48374" y="27168"/>
                      <a:pt x="48336" y="26791"/>
                    </a:cubicBezTo>
                    <a:cubicBezTo>
                      <a:pt x="48178" y="25201"/>
                      <a:pt x="48199" y="23611"/>
                      <a:pt x="48333" y="22021"/>
                    </a:cubicBezTo>
                    <a:cubicBezTo>
                      <a:pt x="48478" y="20316"/>
                      <a:pt x="49015" y="18733"/>
                      <a:pt x="49894" y="17266"/>
                    </a:cubicBezTo>
                    <a:cubicBezTo>
                      <a:pt x="49950" y="17171"/>
                      <a:pt x="50041" y="17097"/>
                      <a:pt x="50194" y="16927"/>
                    </a:cubicBezTo>
                    <a:cubicBezTo>
                      <a:pt x="50337" y="20272"/>
                      <a:pt x="50287" y="20358"/>
                      <a:pt x="51549" y="23755"/>
                    </a:cubicBezTo>
                    <a:cubicBezTo>
                      <a:pt x="52314" y="25812"/>
                      <a:pt x="53170" y="26370"/>
                      <a:pt x="53607" y="26727"/>
                    </a:cubicBezTo>
                    <a:cubicBezTo>
                      <a:pt x="53680" y="26786"/>
                      <a:pt x="53817" y="26768"/>
                      <a:pt x="54005" y="26798"/>
                    </a:cubicBezTo>
                    <a:cubicBezTo>
                      <a:pt x="53276" y="25648"/>
                      <a:pt x="53018" y="24422"/>
                      <a:pt x="52651" y="23239"/>
                    </a:cubicBezTo>
                    <a:cubicBezTo>
                      <a:pt x="51920" y="20879"/>
                      <a:pt x="52166" y="19923"/>
                      <a:pt x="51648" y="16801"/>
                    </a:cubicBezTo>
                    <a:cubicBezTo>
                      <a:pt x="51582" y="16414"/>
                      <a:pt x="51437" y="16039"/>
                      <a:pt x="51305" y="15581"/>
                    </a:cubicBezTo>
                    <a:lnTo>
                      <a:pt x="51305" y="15581"/>
                    </a:lnTo>
                    <a:cubicBezTo>
                      <a:pt x="54242" y="16650"/>
                      <a:pt x="54763" y="18420"/>
                      <a:pt x="57413" y="23391"/>
                    </a:cubicBezTo>
                    <a:cubicBezTo>
                      <a:pt x="57534" y="23617"/>
                      <a:pt x="57636" y="23873"/>
                      <a:pt x="57995" y="24068"/>
                    </a:cubicBezTo>
                    <a:cubicBezTo>
                      <a:pt x="57693" y="21057"/>
                      <a:pt x="56482" y="18515"/>
                      <a:pt x="54945" y="16028"/>
                    </a:cubicBezTo>
                    <a:lnTo>
                      <a:pt x="54945" y="16028"/>
                    </a:lnTo>
                    <a:cubicBezTo>
                      <a:pt x="56394" y="16445"/>
                      <a:pt x="58130" y="17260"/>
                      <a:pt x="59752" y="17260"/>
                    </a:cubicBezTo>
                    <a:cubicBezTo>
                      <a:pt x="61048" y="17260"/>
                      <a:pt x="62271" y="16740"/>
                      <a:pt x="63219" y="15082"/>
                    </a:cubicBezTo>
                    <a:cubicBezTo>
                      <a:pt x="63307" y="14930"/>
                      <a:pt x="63349" y="14739"/>
                      <a:pt x="63372" y="14560"/>
                    </a:cubicBezTo>
                    <a:cubicBezTo>
                      <a:pt x="63421" y="14180"/>
                      <a:pt x="63297" y="13861"/>
                      <a:pt x="62912" y="13507"/>
                    </a:cubicBezTo>
                    <a:lnTo>
                      <a:pt x="62912" y="13507"/>
                    </a:lnTo>
                    <a:cubicBezTo>
                      <a:pt x="62997" y="14173"/>
                      <a:pt x="62734" y="14564"/>
                      <a:pt x="62372" y="14930"/>
                    </a:cubicBezTo>
                    <a:cubicBezTo>
                      <a:pt x="61916" y="15390"/>
                      <a:pt x="61401" y="15610"/>
                      <a:pt x="60818" y="15610"/>
                    </a:cubicBezTo>
                    <a:cubicBezTo>
                      <a:pt x="60640" y="15610"/>
                      <a:pt x="60456" y="15589"/>
                      <a:pt x="60265" y="15549"/>
                    </a:cubicBezTo>
                    <a:cubicBezTo>
                      <a:pt x="60122" y="15518"/>
                      <a:pt x="59975" y="15500"/>
                      <a:pt x="59836" y="15457"/>
                    </a:cubicBezTo>
                    <a:cubicBezTo>
                      <a:pt x="55005" y="13959"/>
                      <a:pt x="55513" y="14129"/>
                      <a:pt x="55403" y="14001"/>
                    </a:cubicBezTo>
                    <a:cubicBezTo>
                      <a:pt x="56023" y="13537"/>
                      <a:pt x="56891" y="13000"/>
                      <a:pt x="57609" y="11753"/>
                    </a:cubicBezTo>
                    <a:cubicBezTo>
                      <a:pt x="58709" y="9849"/>
                      <a:pt x="60607" y="5995"/>
                      <a:pt x="59144" y="4347"/>
                    </a:cubicBezTo>
                    <a:lnTo>
                      <a:pt x="59144" y="4347"/>
                    </a:lnTo>
                    <a:cubicBezTo>
                      <a:pt x="59118" y="4509"/>
                      <a:pt x="59092" y="4577"/>
                      <a:pt x="59099" y="4641"/>
                    </a:cubicBezTo>
                    <a:cubicBezTo>
                      <a:pt x="59235" y="5926"/>
                      <a:pt x="58670" y="6815"/>
                      <a:pt x="57692" y="8850"/>
                    </a:cubicBezTo>
                    <a:cubicBezTo>
                      <a:pt x="56789" y="10731"/>
                      <a:pt x="55208" y="11825"/>
                      <a:pt x="53340" y="12581"/>
                    </a:cubicBezTo>
                    <a:cubicBezTo>
                      <a:pt x="53278" y="12607"/>
                      <a:pt x="53206" y="12603"/>
                      <a:pt x="53083" y="12619"/>
                    </a:cubicBezTo>
                    <a:cubicBezTo>
                      <a:pt x="53871" y="11252"/>
                      <a:pt x="54163" y="10999"/>
                      <a:pt x="54562" y="8206"/>
                    </a:cubicBezTo>
                    <a:cubicBezTo>
                      <a:pt x="54819" y="6419"/>
                      <a:pt x="55162" y="3371"/>
                      <a:pt x="53930" y="2073"/>
                    </a:cubicBezTo>
                    <a:lnTo>
                      <a:pt x="53930" y="2073"/>
                    </a:lnTo>
                    <a:cubicBezTo>
                      <a:pt x="53943" y="2767"/>
                      <a:pt x="54027" y="3412"/>
                      <a:pt x="53951" y="4036"/>
                    </a:cubicBezTo>
                    <a:cubicBezTo>
                      <a:pt x="53783" y="5433"/>
                      <a:pt x="53574" y="6826"/>
                      <a:pt x="53309" y="8208"/>
                    </a:cubicBezTo>
                    <a:cubicBezTo>
                      <a:pt x="52904" y="10329"/>
                      <a:pt x="51671" y="11656"/>
                      <a:pt x="51221" y="12379"/>
                    </a:cubicBezTo>
                    <a:cubicBezTo>
                      <a:pt x="51086" y="12201"/>
                      <a:pt x="51063" y="12115"/>
                      <a:pt x="51058" y="12029"/>
                    </a:cubicBezTo>
                    <a:cubicBezTo>
                      <a:pt x="50613" y="5306"/>
                      <a:pt x="50610" y="7624"/>
                      <a:pt x="52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3" name="Google Shape;12133;p47"/>
              <p:cNvSpPr/>
              <p:nvPr/>
            </p:nvSpPr>
            <p:spPr>
              <a:xfrm>
                <a:off x="4882102" y="1758720"/>
                <a:ext cx="1138304" cy="1405702"/>
              </a:xfrm>
              <a:custGeom>
                <a:avLst/>
                <a:gdLst/>
                <a:ahLst/>
                <a:cxnLst/>
                <a:rect l="l" t="t" r="r" b="b"/>
                <a:pathLst>
                  <a:path w="17147" h="21175" extrusionOk="0">
                    <a:moveTo>
                      <a:pt x="7021" y="0"/>
                    </a:moveTo>
                    <a:cubicBezTo>
                      <a:pt x="6746" y="314"/>
                      <a:pt x="6516" y="502"/>
                      <a:pt x="6379" y="744"/>
                    </a:cubicBezTo>
                    <a:cubicBezTo>
                      <a:pt x="5548" y="2217"/>
                      <a:pt x="5402" y="2264"/>
                      <a:pt x="4390" y="5998"/>
                    </a:cubicBezTo>
                    <a:cubicBezTo>
                      <a:pt x="4035" y="7306"/>
                      <a:pt x="4460" y="8299"/>
                      <a:pt x="4750" y="9136"/>
                    </a:cubicBezTo>
                    <a:cubicBezTo>
                      <a:pt x="4726" y="9150"/>
                      <a:pt x="4703" y="9165"/>
                      <a:pt x="4678" y="9177"/>
                    </a:cubicBezTo>
                    <a:cubicBezTo>
                      <a:pt x="3188" y="7874"/>
                      <a:pt x="1696" y="6569"/>
                      <a:pt x="127" y="5196"/>
                    </a:cubicBezTo>
                    <a:cubicBezTo>
                      <a:pt x="78" y="5455"/>
                      <a:pt x="0" y="5631"/>
                      <a:pt x="24" y="5791"/>
                    </a:cubicBezTo>
                    <a:cubicBezTo>
                      <a:pt x="162" y="6770"/>
                      <a:pt x="236" y="7731"/>
                      <a:pt x="1735" y="9374"/>
                    </a:cubicBezTo>
                    <a:cubicBezTo>
                      <a:pt x="2599" y="10319"/>
                      <a:pt x="3491" y="11235"/>
                      <a:pt x="4688" y="11925"/>
                    </a:cubicBezTo>
                    <a:cubicBezTo>
                      <a:pt x="3128" y="13103"/>
                      <a:pt x="1744" y="14392"/>
                      <a:pt x="158" y="15453"/>
                    </a:cubicBezTo>
                    <a:cubicBezTo>
                      <a:pt x="214" y="15459"/>
                      <a:pt x="271" y="15461"/>
                      <a:pt x="329" y="15461"/>
                    </a:cubicBezTo>
                    <a:cubicBezTo>
                      <a:pt x="1526" y="15461"/>
                      <a:pt x="3045" y="14312"/>
                      <a:pt x="5405" y="13177"/>
                    </a:cubicBezTo>
                    <a:lnTo>
                      <a:pt x="5405" y="13177"/>
                    </a:lnTo>
                    <a:cubicBezTo>
                      <a:pt x="5127" y="13896"/>
                      <a:pt x="4862" y="14826"/>
                      <a:pt x="4072" y="15902"/>
                    </a:cubicBezTo>
                    <a:cubicBezTo>
                      <a:pt x="3177" y="17122"/>
                      <a:pt x="2704" y="17210"/>
                      <a:pt x="1780" y="17754"/>
                    </a:cubicBezTo>
                    <a:cubicBezTo>
                      <a:pt x="2155" y="17866"/>
                      <a:pt x="2505" y="17917"/>
                      <a:pt x="2830" y="17917"/>
                    </a:cubicBezTo>
                    <a:cubicBezTo>
                      <a:pt x="5032" y="17917"/>
                      <a:pt x="6121" y="15615"/>
                      <a:pt x="6622" y="14826"/>
                    </a:cubicBezTo>
                    <a:cubicBezTo>
                      <a:pt x="6726" y="15589"/>
                      <a:pt x="6799" y="16903"/>
                      <a:pt x="7523" y="19150"/>
                    </a:cubicBezTo>
                    <a:cubicBezTo>
                      <a:pt x="7706" y="19715"/>
                      <a:pt x="8037" y="20236"/>
                      <a:pt x="8334" y="20757"/>
                    </a:cubicBezTo>
                    <a:cubicBezTo>
                      <a:pt x="8463" y="20981"/>
                      <a:pt x="8663" y="21174"/>
                      <a:pt x="9001" y="21174"/>
                    </a:cubicBezTo>
                    <a:cubicBezTo>
                      <a:pt x="9006" y="21174"/>
                      <a:pt x="9010" y="21174"/>
                      <a:pt x="9015" y="21174"/>
                    </a:cubicBezTo>
                    <a:cubicBezTo>
                      <a:pt x="8865" y="19971"/>
                      <a:pt x="8704" y="18797"/>
                      <a:pt x="8574" y="17619"/>
                    </a:cubicBezTo>
                    <a:cubicBezTo>
                      <a:pt x="8460" y="16582"/>
                      <a:pt x="8563" y="14525"/>
                      <a:pt x="8728" y="14103"/>
                    </a:cubicBezTo>
                    <a:cubicBezTo>
                      <a:pt x="10576" y="15810"/>
                      <a:pt x="11498" y="17008"/>
                      <a:pt x="15296" y="17624"/>
                    </a:cubicBezTo>
                    <a:cubicBezTo>
                      <a:pt x="15366" y="17636"/>
                      <a:pt x="15438" y="17641"/>
                      <a:pt x="15510" y="17641"/>
                    </a:cubicBezTo>
                    <a:cubicBezTo>
                      <a:pt x="15726" y="17641"/>
                      <a:pt x="15950" y="17598"/>
                      <a:pt x="16165" y="17566"/>
                    </a:cubicBezTo>
                    <a:cubicBezTo>
                      <a:pt x="16501" y="17517"/>
                      <a:pt x="17147" y="17080"/>
                      <a:pt x="16508" y="16733"/>
                    </a:cubicBezTo>
                    <a:cubicBezTo>
                      <a:pt x="15930" y="16421"/>
                      <a:pt x="15356" y="16095"/>
                      <a:pt x="14760" y="15816"/>
                    </a:cubicBezTo>
                    <a:cubicBezTo>
                      <a:pt x="12853" y="14918"/>
                      <a:pt x="10817" y="13339"/>
                      <a:pt x="10184" y="12603"/>
                    </a:cubicBezTo>
                    <a:cubicBezTo>
                      <a:pt x="10234" y="12562"/>
                      <a:pt x="10247" y="12545"/>
                      <a:pt x="10260" y="12544"/>
                    </a:cubicBezTo>
                    <a:cubicBezTo>
                      <a:pt x="10338" y="12536"/>
                      <a:pt x="10433" y="12534"/>
                      <a:pt x="10543" y="12534"/>
                    </a:cubicBezTo>
                    <a:cubicBezTo>
                      <a:pt x="10623" y="12534"/>
                      <a:pt x="10711" y="12535"/>
                      <a:pt x="10809" y="12535"/>
                    </a:cubicBezTo>
                    <a:cubicBezTo>
                      <a:pt x="11570" y="12535"/>
                      <a:pt x="12885" y="12480"/>
                      <a:pt x="14974" y="11498"/>
                    </a:cubicBezTo>
                    <a:cubicBezTo>
                      <a:pt x="15379" y="11308"/>
                      <a:pt x="15739" y="11001"/>
                      <a:pt x="16085" y="10707"/>
                    </a:cubicBezTo>
                    <a:cubicBezTo>
                      <a:pt x="16331" y="10499"/>
                      <a:pt x="16484" y="10208"/>
                      <a:pt x="16440" y="9824"/>
                    </a:cubicBezTo>
                    <a:lnTo>
                      <a:pt x="16440" y="9824"/>
                    </a:lnTo>
                    <a:cubicBezTo>
                      <a:pt x="15294" y="10519"/>
                      <a:pt x="14046" y="10726"/>
                      <a:pt x="12811" y="10957"/>
                    </a:cubicBezTo>
                    <a:cubicBezTo>
                      <a:pt x="12577" y="11001"/>
                      <a:pt x="12235" y="11020"/>
                      <a:pt x="11850" y="11020"/>
                    </a:cubicBezTo>
                    <a:cubicBezTo>
                      <a:pt x="10810" y="11020"/>
                      <a:pt x="9459" y="10882"/>
                      <a:pt x="9095" y="10727"/>
                    </a:cubicBezTo>
                    <a:cubicBezTo>
                      <a:pt x="9947" y="9619"/>
                      <a:pt x="10152" y="9283"/>
                      <a:pt x="10350" y="8393"/>
                    </a:cubicBezTo>
                    <a:cubicBezTo>
                      <a:pt x="10648" y="7058"/>
                      <a:pt x="10684" y="5706"/>
                      <a:pt x="10500" y="4355"/>
                    </a:cubicBezTo>
                    <a:cubicBezTo>
                      <a:pt x="10425" y="3791"/>
                      <a:pt x="10260" y="3243"/>
                      <a:pt x="9908" y="2779"/>
                    </a:cubicBezTo>
                    <a:cubicBezTo>
                      <a:pt x="9733" y="2548"/>
                      <a:pt x="9541" y="2311"/>
                      <a:pt x="9186" y="2311"/>
                    </a:cubicBezTo>
                    <a:cubicBezTo>
                      <a:pt x="9177" y="2311"/>
                      <a:pt x="9168" y="2311"/>
                      <a:pt x="9158" y="2311"/>
                    </a:cubicBezTo>
                    <a:cubicBezTo>
                      <a:pt x="9967" y="4593"/>
                      <a:pt x="9209" y="8290"/>
                      <a:pt x="7206" y="9717"/>
                    </a:cubicBezTo>
                    <a:cubicBezTo>
                      <a:pt x="6360" y="8022"/>
                      <a:pt x="6134" y="6299"/>
                      <a:pt x="6512" y="4461"/>
                    </a:cubicBezTo>
                    <a:cubicBezTo>
                      <a:pt x="6782" y="3158"/>
                      <a:pt x="6888" y="1820"/>
                      <a:pt x="7061" y="497"/>
                    </a:cubicBezTo>
                    <a:cubicBezTo>
                      <a:pt x="7076" y="384"/>
                      <a:pt x="7044" y="264"/>
                      <a:pt x="7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34" name="Google Shape;12134;p47"/>
            <p:cNvGrpSpPr/>
            <p:nvPr/>
          </p:nvGrpSpPr>
          <p:grpSpPr>
            <a:xfrm>
              <a:off x="2169498" y="1233938"/>
              <a:ext cx="3260287" cy="1377709"/>
              <a:chOff x="2169498" y="1233938"/>
              <a:chExt cx="3260287" cy="1377709"/>
            </a:xfrm>
          </p:grpSpPr>
          <p:sp>
            <p:nvSpPr>
              <p:cNvPr id="12135" name="Google Shape;12135;p47"/>
              <p:cNvSpPr/>
              <p:nvPr/>
            </p:nvSpPr>
            <p:spPr>
              <a:xfrm>
                <a:off x="2169498" y="1822252"/>
                <a:ext cx="188932" cy="192716"/>
              </a:xfrm>
              <a:custGeom>
                <a:avLst/>
                <a:gdLst/>
                <a:ahLst/>
                <a:cxnLst/>
                <a:rect l="l" t="t" r="r" b="b"/>
                <a:pathLst>
                  <a:path w="2846" h="2903" extrusionOk="0">
                    <a:moveTo>
                      <a:pt x="1586" y="819"/>
                    </a:moveTo>
                    <a:lnTo>
                      <a:pt x="1586" y="819"/>
                    </a:lnTo>
                    <a:cubicBezTo>
                      <a:pt x="1824" y="1120"/>
                      <a:pt x="1655" y="1394"/>
                      <a:pt x="1522" y="1663"/>
                    </a:cubicBezTo>
                    <a:cubicBezTo>
                      <a:pt x="1441" y="1824"/>
                      <a:pt x="1328" y="1939"/>
                      <a:pt x="1163" y="1939"/>
                    </a:cubicBezTo>
                    <a:cubicBezTo>
                      <a:pt x="1113" y="1939"/>
                      <a:pt x="1058" y="1928"/>
                      <a:pt x="998" y="1905"/>
                    </a:cubicBezTo>
                    <a:cubicBezTo>
                      <a:pt x="863" y="1351"/>
                      <a:pt x="1002" y="1089"/>
                      <a:pt x="1586" y="819"/>
                    </a:cubicBezTo>
                    <a:close/>
                    <a:moveTo>
                      <a:pt x="1552" y="1"/>
                    </a:moveTo>
                    <a:cubicBezTo>
                      <a:pt x="1370" y="1"/>
                      <a:pt x="1194" y="59"/>
                      <a:pt x="1045" y="190"/>
                    </a:cubicBezTo>
                    <a:cubicBezTo>
                      <a:pt x="561" y="613"/>
                      <a:pt x="165" y="1116"/>
                      <a:pt x="84" y="1792"/>
                    </a:cubicBezTo>
                    <a:cubicBezTo>
                      <a:pt x="1" y="2492"/>
                      <a:pt x="565" y="2902"/>
                      <a:pt x="1153" y="2902"/>
                    </a:cubicBezTo>
                    <a:cubicBezTo>
                      <a:pt x="1470" y="2902"/>
                      <a:pt x="1794" y="2783"/>
                      <a:pt x="2027" y="2525"/>
                    </a:cubicBezTo>
                    <a:cubicBezTo>
                      <a:pt x="2660" y="1824"/>
                      <a:pt x="2846" y="555"/>
                      <a:pt x="2027" y="126"/>
                    </a:cubicBezTo>
                    <a:cubicBezTo>
                      <a:pt x="1875" y="46"/>
                      <a:pt x="1711" y="1"/>
                      <a:pt x="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6" name="Google Shape;12136;p47"/>
              <p:cNvSpPr/>
              <p:nvPr/>
            </p:nvSpPr>
            <p:spPr>
              <a:xfrm>
                <a:off x="3386688" y="1284790"/>
                <a:ext cx="170676" cy="186475"/>
              </a:xfrm>
              <a:custGeom>
                <a:avLst/>
                <a:gdLst/>
                <a:ahLst/>
                <a:cxnLst/>
                <a:rect l="l" t="t" r="r" b="b"/>
                <a:pathLst>
                  <a:path w="2571" h="2809" extrusionOk="0">
                    <a:moveTo>
                      <a:pt x="1271" y="643"/>
                    </a:moveTo>
                    <a:cubicBezTo>
                      <a:pt x="1353" y="643"/>
                      <a:pt x="1442" y="687"/>
                      <a:pt x="1528" y="791"/>
                    </a:cubicBezTo>
                    <a:cubicBezTo>
                      <a:pt x="1848" y="1176"/>
                      <a:pt x="1795" y="1680"/>
                      <a:pt x="1399" y="2014"/>
                    </a:cubicBezTo>
                    <a:cubicBezTo>
                      <a:pt x="645" y="1558"/>
                      <a:pt x="895" y="643"/>
                      <a:pt x="1271" y="643"/>
                    </a:cubicBezTo>
                    <a:close/>
                    <a:moveTo>
                      <a:pt x="1316" y="0"/>
                    </a:moveTo>
                    <a:cubicBezTo>
                      <a:pt x="995" y="0"/>
                      <a:pt x="684" y="137"/>
                      <a:pt x="481" y="377"/>
                    </a:cubicBezTo>
                    <a:cubicBezTo>
                      <a:pt x="0" y="948"/>
                      <a:pt x="61" y="1966"/>
                      <a:pt x="608" y="2476"/>
                    </a:cubicBezTo>
                    <a:cubicBezTo>
                      <a:pt x="847" y="2698"/>
                      <a:pt x="1116" y="2809"/>
                      <a:pt x="1375" y="2809"/>
                    </a:cubicBezTo>
                    <a:cubicBezTo>
                      <a:pt x="1706" y="2809"/>
                      <a:pt x="2019" y="2627"/>
                      <a:pt x="2225" y="2264"/>
                    </a:cubicBezTo>
                    <a:cubicBezTo>
                      <a:pt x="2392" y="1972"/>
                      <a:pt x="2459" y="1623"/>
                      <a:pt x="2571" y="1301"/>
                    </a:cubicBezTo>
                    <a:cubicBezTo>
                      <a:pt x="2424" y="384"/>
                      <a:pt x="1855" y="0"/>
                      <a:pt x="1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7" name="Google Shape;12137;p47"/>
              <p:cNvSpPr/>
              <p:nvPr/>
            </p:nvSpPr>
            <p:spPr>
              <a:xfrm>
                <a:off x="4475354" y="1233938"/>
                <a:ext cx="189396" cy="135160"/>
              </a:xfrm>
              <a:custGeom>
                <a:avLst/>
                <a:gdLst/>
                <a:ahLst/>
                <a:cxnLst/>
                <a:rect l="l" t="t" r="r" b="b"/>
                <a:pathLst>
                  <a:path w="2853" h="2036" extrusionOk="0">
                    <a:moveTo>
                      <a:pt x="1468" y="668"/>
                    </a:moveTo>
                    <a:cubicBezTo>
                      <a:pt x="1618" y="668"/>
                      <a:pt x="1811" y="677"/>
                      <a:pt x="2064" y="677"/>
                    </a:cubicBezTo>
                    <a:cubicBezTo>
                      <a:pt x="1950" y="1129"/>
                      <a:pt x="1666" y="1340"/>
                      <a:pt x="1170" y="1340"/>
                    </a:cubicBezTo>
                    <a:cubicBezTo>
                      <a:pt x="1062" y="1340"/>
                      <a:pt x="944" y="1330"/>
                      <a:pt x="815" y="1310"/>
                    </a:cubicBezTo>
                    <a:cubicBezTo>
                      <a:pt x="960" y="741"/>
                      <a:pt x="1038" y="668"/>
                      <a:pt x="1468" y="668"/>
                    </a:cubicBezTo>
                    <a:close/>
                    <a:moveTo>
                      <a:pt x="1441" y="1"/>
                    </a:moveTo>
                    <a:cubicBezTo>
                      <a:pt x="871" y="1"/>
                      <a:pt x="433" y="323"/>
                      <a:pt x="225" y="912"/>
                    </a:cubicBezTo>
                    <a:cubicBezTo>
                      <a:pt x="0" y="1553"/>
                      <a:pt x="301" y="1995"/>
                      <a:pt x="1157" y="2035"/>
                    </a:cubicBezTo>
                    <a:cubicBezTo>
                      <a:pt x="1740" y="1851"/>
                      <a:pt x="2496" y="1777"/>
                      <a:pt x="2729" y="885"/>
                    </a:cubicBezTo>
                    <a:cubicBezTo>
                      <a:pt x="2853" y="417"/>
                      <a:pt x="2623" y="101"/>
                      <a:pt x="2139" y="59"/>
                    </a:cubicBezTo>
                    <a:cubicBezTo>
                      <a:pt x="1996" y="46"/>
                      <a:pt x="1848" y="46"/>
                      <a:pt x="1707" y="23"/>
                    </a:cubicBezTo>
                    <a:cubicBezTo>
                      <a:pt x="1615" y="8"/>
                      <a:pt x="1527"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8" name="Google Shape;12138;p47"/>
              <p:cNvSpPr/>
              <p:nvPr/>
            </p:nvSpPr>
            <p:spPr>
              <a:xfrm>
                <a:off x="5277033" y="2467790"/>
                <a:ext cx="152752" cy="143856"/>
              </a:xfrm>
              <a:custGeom>
                <a:avLst/>
                <a:gdLst/>
                <a:ahLst/>
                <a:cxnLst/>
                <a:rect l="l" t="t" r="r" b="b"/>
                <a:pathLst>
                  <a:path w="2301" h="2167" extrusionOk="0">
                    <a:moveTo>
                      <a:pt x="997" y="659"/>
                    </a:moveTo>
                    <a:cubicBezTo>
                      <a:pt x="1322" y="865"/>
                      <a:pt x="1427" y="1109"/>
                      <a:pt x="1438" y="1429"/>
                    </a:cubicBezTo>
                    <a:cubicBezTo>
                      <a:pt x="995" y="1250"/>
                      <a:pt x="938" y="1156"/>
                      <a:pt x="997" y="659"/>
                    </a:cubicBezTo>
                    <a:close/>
                    <a:moveTo>
                      <a:pt x="1001" y="0"/>
                    </a:moveTo>
                    <a:cubicBezTo>
                      <a:pt x="646" y="0"/>
                      <a:pt x="496" y="157"/>
                      <a:pt x="378" y="375"/>
                    </a:cubicBezTo>
                    <a:cubicBezTo>
                      <a:pt x="1" y="1067"/>
                      <a:pt x="814" y="2115"/>
                      <a:pt x="1359" y="2163"/>
                    </a:cubicBezTo>
                    <a:cubicBezTo>
                      <a:pt x="1383" y="2165"/>
                      <a:pt x="1406" y="2166"/>
                      <a:pt x="1428" y="2166"/>
                    </a:cubicBezTo>
                    <a:cubicBezTo>
                      <a:pt x="2250" y="2166"/>
                      <a:pt x="2300" y="802"/>
                      <a:pt x="1473" y="221"/>
                    </a:cubicBezTo>
                    <a:cubicBezTo>
                      <a:pt x="1316" y="109"/>
                      <a:pt x="1122" y="46"/>
                      <a:pt x="1030" y="1"/>
                    </a:cubicBezTo>
                    <a:cubicBezTo>
                      <a:pt x="1020" y="0"/>
                      <a:pt x="1011"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139" name="Google Shape;12139;p47"/>
          <p:cNvGrpSpPr/>
          <p:nvPr/>
        </p:nvGrpSpPr>
        <p:grpSpPr>
          <a:xfrm>
            <a:off x="1174090" y="4343080"/>
            <a:ext cx="1452385" cy="1004944"/>
            <a:chOff x="1971000" y="1788000"/>
            <a:chExt cx="1237125" cy="856000"/>
          </a:xfrm>
        </p:grpSpPr>
        <p:sp>
          <p:nvSpPr>
            <p:cNvPr id="12140" name="Google Shape;12140;p47"/>
            <p:cNvSpPr/>
            <p:nvPr/>
          </p:nvSpPr>
          <p:spPr>
            <a:xfrm>
              <a:off x="1971000" y="1788000"/>
              <a:ext cx="1237125" cy="856000"/>
            </a:xfrm>
            <a:custGeom>
              <a:avLst/>
              <a:gdLst/>
              <a:ahLst/>
              <a:cxnLst/>
              <a:rect l="l" t="t" r="r" b="b"/>
              <a:pathLst>
                <a:path w="49485" h="34240" extrusionOk="0">
                  <a:moveTo>
                    <a:pt x="20982" y="0"/>
                  </a:moveTo>
                  <a:cubicBezTo>
                    <a:pt x="19804" y="0"/>
                    <a:pt x="18430" y="122"/>
                    <a:pt x="16471" y="439"/>
                  </a:cubicBezTo>
                  <a:cubicBezTo>
                    <a:pt x="15292" y="631"/>
                    <a:pt x="14114" y="838"/>
                    <a:pt x="12995" y="1269"/>
                  </a:cubicBezTo>
                  <a:cubicBezTo>
                    <a:pt x="10844" y="2096"/>
                    <a:pt x="8785" y="3103"/>
                    <a:pt x="6847" y="4352"/>
                  </a:cubicBezTo>
                  <a:cubicBezTo>
                    <a:pt x="5120" y="5466"/>
                    <a:pt x="3235" y="7643"/>
                    <a:pt x="2016" y="9487"/>
                  </a:cubicBezTo>
                  <a:cubicBezTo>
                    <a:pt x="1239" y="10662"/>
                    <a:pt x="743" y="11933"/>
                    <a:pt x="524" y="13326"/>
                  </a:cubicBezTo>
                  <a:cubicBezTo>
                    <a:pt x="1" y="16641"/>
                    <a:pt x="210" y="20018"/>
                    <a:pt x="572" y="21422"/>
                  </a:cubicBezTo>
                  <a:cubicBezTo>
                    <a:pt x="1126" y="23578"/>
                    <a:pt x="2223" y="25428"/>
                    <a:pt x="3848" y="26953"/>
                  </a:cubicBezTo>
                  <a:cubicBezTo>
                    <a:pt x="5250" y="28267"/>
                    <a:pt x="8229" y="30344"/>
                    <a:pt x="10111" y="31009"/>
                  </a:cubicBezTo>
                  <a:cubicBezTo>
                    <a:pt x="14780" y="32658"/>
                    <a:pt x="18600" y="34193"/>
                    <a:pt x="24326" y="34211"/>
                  </a:cubicBezTo>
                  <a:cubicBezTo>
                    <a:pt x="24751" y="34231"/>
                    <a:pt x="25151" y="34240"/>
                    <a:pt x="25535" y="34240"/>
                  </a:cubicBezTo>
                  <a:cubicBezTo>
                    <a:pt x="26351" y="34240"/>
                    <a:pt x="27093" y="34198"/>
                    <a:pt x="27837" y="34122"/>
                  </a:cubicBezTo>
                  <a:cubicBezTo>
                    <a:pt x="31914" y="33709"/>
                    <a:pt x="33632" y="33773"/>
                    <a:pt x="37890" y="32003"/>
                  </a:cubicBezTo>
                  <a:cubicBezTo>
                    <a:pt x="38768" y="31638"/>
                    <a:pt x="39587" y="31166"/>
                    <a:pt x="40325" y="30564"/>
                  </a:cubicBezTo>
                  <a:cubicBezTo>
                    <a:pt x="44265" y="27349"/>
                    <a:pt x="46460" y="25860"/>
                    <a:pt x="47926" y="22576"/>
                  </a:cubicBezTo>
                  <a:cubicBezTo>
                    <a:pt x="49485" y="19081"/>
                    <a:pt x="49432" y="15627"/>
                    <a:pt x="47603" y="12245"/>
                  </a:cubicBezTo>
                  <a:cubicBezTo>
                    <a:pt x="46131" y="9524"/>
                    <a:pt x="44390" y="8249"/>
                    <a:pt x="42409" y="6642"/>
                  </a:cubicBezTo>
                  <a:cubicBezTo>
                    <a:pt x="40506" y="5096"/>
                    <a:pt x="37201" y="3449"/>
                    <a:pt x="35158" y="2564"/>
                  </a:cubicBezTo>
                  <a:cubicBezTo>
                    <a:pt x="33006" y="1630"/>
                    <a:pt x="29771" y="958"/>
                    <a:pt x="28683" y="850"/>
                  </a:cubicBezTo>
                  <a:cubicBezTo>
                    <a:pt x="24876" y="475"/>
                    <a:pt x="23311" y="0"/>
                    <a:pt x="2098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41" name="Google Shape;12141;p47"/>
            <p:cNvGrpSpPr/>
            <p:nvPr/>
          </p:nvGrpSpPr>
          <p:grpSpPr>
            <a:xfrm>
              <a:off x="1998250" y="1805025"/>
              <a:ext cx="1178325" cy="819725"/>
              <a:chOff x="1998250" y="1805025"/>
              <a:chExt cx="1178325" cy="819725"/>
            </a:xfrm>
          </p:grpSpPr>
          <p:sp>
            <p:nvSpPr>
              <p:cNvPr id="12142" name="Google Shape;12142;p47"/>
              <p:cNvSpPr/>
              <p:nvPr/>
            </p:nvSpPr>
            <p:spPr>
              <a:xfrm>
                <a:off x="1998250" y="1984475"/>
                <a:ext cx="891375" cy="640275"/>
              </a:xfrm>
              <a:custGeom>
                <a:avLst/>
                <a:gdLst/>
                <a:ahLst/>
                <a:cxnLst/>
                <a:rect l="l" t="t" r="r" b="b"/>
                <a:pathLst>
                  <a:path w="35655" h="25611" extrusionOk="0">
                    <a:moveTo>
                      <a:pt x="20560" y="1487"/>
                    </a:moveTo>
                    <a:cubicBezTo>
                      <a:pt x="20584" y="1487"/>
                      <a:pt x="20608" y="1488"/>
                      <a:pt x="20631" y="1490"/>
                    </a:cubicBezTo>
                    <a:cubicBezTo>
                      <a:pt x="21647" y="1580"/>
                      <a:pt x="21907" y="1764"/>
                      <a:pt x="22199" y="2012"/>
                    </a:cubicBezTo>
                    <a:cubicBezTo>
                      <a:pt x="22461" y="2234"/>
                      <a:pt x="22534" y="2332"/>
                      <a:pt x="23285" y="2868"/>
                    </a:cubicBezTo>
                    <a:cubicBezTo>
                      <a:pt x="23876" y="3289"/>
                      <a:pt x="24202" y="3366"/>
                      <a:pt x="24549" y="4088"/>
                    </a:cubicBezTo>
                    <a:cubicBezTo>
                      <a:pt x="25004" y="5031"/>
                      <a:pt x="24670" y="5316"/>
                      <a:pt x="23661" y="6666"/>
                    </a:cubicBezTo>
                    <a:cubicBezTo>
                      <a:pt x="23417" y="6748"/>
                      <a:pt x="23158" y="6748"/>
                      <a:pt x="22900" y="6750"/>
                    </a:cubicBezTo>
                    <a:cubicBezTo>
                      <a:pt x="22762" y="6750"/>
                      <a:pt x="22632" y="6716"/>
                      <a:pt x="22504" y="6610"/>
                    </a:cubicBezTo>
                    <a:cubicBezTo>
                      <a:pt x="22294" y="6273"/>
                      <a:pt x="22315" y="5646"/>
                      <a:pt x="22322" y="5246"/>
                    </a:cubicBezTo>
                    <a:cubicBezTo>
                      <a:pt x="22330" y="4803"/>
                      <a:pt x="22152" y="4459"/>
                      <a:pt x="21775" y="4227"/>
                    </a:cubicBezTo>
                    <a:cubicBezTo>
                      <a:pt x="21597" y="4119"/>
                      <a:pt x="21465" y="3976"/>
                      <a:pt x="21370" y="3789"/>
                    </a:cubicBezTo>
                    <a:cubicBezTo>
                      <a:pt x="21236" y="3526"/>
                      <a:pt x="21047" y="3424"/>
                      <a:pt x="20843" y="3424"/>
                    </a:cubicBezTo>
                    <a:cubicBezTo>
                      <a:pt x="20448" y="3424"/>
                      <a:pt x="19993" y="3805"/>
                      <a:pt x="19760" y="4148"/>
                    </a:cubicBezTo>
                    <a:cubicBezTo>
                      <a:pt x="19495" y="4536"/>
                      <a:pt x="19552" y="4781"/>
                      <a:pt x="19539" y="5353"/>
                    </a:cubicBezTo>
                    <a:cubicBezTo>
                      <a:pt x="19519" y="6184"/>
                      <a:pt x="20225" y="6237"/>
                      <a:pt x="21056" y="7888"/>
                    </a:cubicBezTo>
                    <a:cubicBezTo>
                      <a:pt x="21230" y="8236"/>
                      <a:pt x="21188" y="8362"/>
                      <a:pt x="20403" y="10085"/>
                    </a:cubicBezTo>
                    <a:cubicBezTo>
                      <a:pt x="20343" y="10216"/>
                      <a:pt x="20294" y="10360"/>
                      <a:pt x="20153" y="10443"/>
                    </a:cubicBezTo>
                    <a:cubicBezTo>
                      <a:pt x="20133" y="10446"/>
                      <a:pt x="20113" y="10448"/>
                      <a:pt x="20094" y="10448"/>
                    </a:cubicBezTo>
                    <a:cubicBezTo>
                      <a:pt x="19936" y="10448"/>
                      <a:pt x="19773" y="10324"/>
                      <a:pt x="19191" y="9931"/>
                    </a:cubicBezTo>
                    <a:cubicBezTo>
                      <a:pt x="19009" y="9809"/>
                      <a:pt x="18757" y="9570"/>
                      <a:pt x="18348" y="9570"/>
                    </a:cubicBezTo>
                    <a:cubicBezTo>
                      <a:pt x="18312" y="9570"/>
                      <a:pt x="18276" y="9571"/>
                      <a:pt x="18238" y="9575"/>
                    </a:cubicBezTo>
                    <a:cubicBezTo>
                      <a:pt x="18205" y="9578"/>
                      <a:pt x="18172" y="9580"/>
                      <a:pt x="18139" y="9580"/>
                    </a:cubicBezTo>
                    <a:cubicBezTo>
                      <a:pt x="18014" y="9580"/>
                      <a:pt x="17891" y="9553"/>
                      <a:pt x="17770" y="9468"/>
                    </a:cubicBezTo>
                    <a:cubicBezTo>
                      <a:pt x="17688" y="9261"/>
                      <a:pt x="17552" y="9038"/>
                      <a:pt x="17783" y="8916"/>
                    </a:cubicBezTo>
                    <a:cubicBezTo>
                      <a:pt x="18205" y="8694"/>
                      <a:pt x="19240" y="8868"/>
                      <a:pt x="19332" y="7766"/>
                    </a:cubicBezTo>
                    <a:cubicBezTo>
                      <a:pt x="19371" y="7296"/>
                      <a:pt x="19096" y="6390"/>
                      <a:pt x="18974" y="6023"/>
                    </a:cubicBezTo>
                    <a:cubicBezTo>
                      <a:pt x="18737" y="5315"/>
                      <a:pt x="18388" y="4939"/>
                      <a:pt x="17956" y="4578"/>
                    </a:cubicBezTo>
                    <a:cubicBezTo>
                      <a:pt x="17998" y="3929"/>
                      <a:pt x="17969" y="4083"/>
                      <a:pt x="17981" y="3870"/>
                    </a:cubicBezTo>
                    <a:cubicBezTo>
                      <a:pt x="18008" y="3297"/>
                      <a:pt x="18189" y="3227"/>
                      <a:pt x="18658" y="3105"/>
                    </a:cubicBezTo>
                    <a:cubicBezTo>
                      <a:pt x="18728" y="3086"/>
                      <a:pt x="19366" y="3091"/>
                      <a:pt x="19631" y="2440"/>
                    </a:cubicBezTo>
                    <a:cubicBezTo>
                      <a:pt x="19678" y="2325"/>
                      <a:pt x="19715" y="2207"/>
                      <a:pt x="19750" y="2089"/>
                    </a:cubicBezTo>
                    <a:cubicBezTo>
                      <a:pt x="19850" y="1766"/>
                      <a:pt x="20178" y="1487"/>
                      <a:pt x="20560" y="1487"/>
                    </a:cubicBezTo>
                    <a:close/>
                    <a:moveTo>
                      <a:pt x="13871" y="2813"/>
                    </a:moveTo>
                    <a:cubicBezTo>
                      <a:pt x="13970" y="2813"/>
                      <a:pt x="14074" y="2848"/>
                      <a:pt x="14176" y="2926"/>
                    </a:cubicBezTo>
                    <a:cubicBezTo>
                      <a:pt x="14426" y="3117"/>
                      <a:pt x="14606" y="3510"/>
                      <a:pt x="15452" y="3839"/>
                    </a:cubicBezTo>
                    <a:cubicBezTo>
                      <a:pt x="17666" y="4705"/>
                      <a:pt x="18456" y="5302"/>
                      <a:pt x="18776" y="7227"/>
                    </a:cubicBezTo>
                    <a:cubicBezTo>
                      <a:pt x="18806" y="7402"/>
                      <a:pt x="18797" y="7586"/>
                      <a:pt x="18795" y="7766"/>
                    </a:cubicBezTo>
                    <a:cubicBezTo>
                      <a:pt x="18791" y="7969"/>
                      <a:pt x="18679" y="8102"/>
                      <a:pt x="18487" y="8161"/>
                    </a:cubicBezTo>
                    <a:cubicBezTo>
                      <a:pt x="18256" y="8233"/>
                      <a:pt x="17982" y="8263"/>
                      <a:pt x="17829" y="8304"/>
                    </a:cubicBezTo>
                    <a:cubicBezTo>
                      <a:pt x="17329" y="8432"/>
                      <a:pt x="17102" y="8762"/>
                      <a:pt x="17094" y="9113"/>
                    </a:cubicBezTo>
                    <a:cubicBezTo>
                      <a:pt x="17089" y="9385"/>
                      <a:pt x="17219" y="9611"/>
                      <a:pt x="17346" y="9833"/>
                    </a:cubicBezTo>
                    <a:cubicBezTo>
                      <a:pt x="17388" y="9905"/>
                      <a:pt x="17480" y="9953"/>
                      <a:pt x="17559" y="9993"/>
                    </a:cubicBezTo>
                    <a:cubicBezTo>
                      <a:pt x="17813" y="10119"/>
                      <a:pt x="17997" y="10135"/>
                      <a:pt x="18257" y="10135"/>
                    </a:cubicBezTo>
                    <a:cubicBezTo>
                      <a:pt x="18342" y="10135"/>
                      <a:pt x="18436" y="10133"/>
                      <a:pt x="18543" y="10133"/>
                    </a:cubicBezTo>
                    <a:cubicBezTo>
                      <a:pt x="18828" y="10335"/>
                      <a:pt x="19130" y="10549"/>
                      <a:pt x="19445" y="10772"/>
                    </a:cubicBezTo>
                    <a:cubicBezTo>
                      <a:pt x="19029" y="11669"/>
                      <a:pt x="19137" y="11474"/>
                      <a:pt x="19117" y="12394"/>
                    </a:cubicBezTo>
                    <a:cubicBezTo>
                      <a:pt x="19111" y="12693"/>
                      <a:pt x="19205" y="12899"/>
                      <a:pt x="19381" y="13398"/>
                    </a:cubicBezTo>
                    <a:cubicBezTo>
                      <a:pt x="19425" y="13524"/>
                      <a:pt x="19419" y="13643"/>
                      <a:pt x="19343" y="13753"/>
                    </a:cubicBezTo>
                    <a:cubicBezTo>
                      <a:pt x="19148" y="14033"/>
                      <a:pt x="19010" y="14339"/>
                      <a:pt x="18870" y="14646"/>
                    </a:cubicBezTo>
                    <a:cubicBezTo>
                      <a:pt x="18721" y="14972"/>
                      <a:pt x="18408" y="15177"/>
                      <a:pt x="18069" y="15177"/>
                    </a:cubicBezTo>
                    <a:cubicBezTo>
                      <a:pt x="18037" y="15177"/>
                      <a:pt x="18005" y="15175"/>
                      <a:pt x="17973" y="15172"/>
                    </a:cubicBezTo>
                    <a:cubicBezTo>
                      <a:pt x="17772" y="15147"/>
                      <a:pt x="17570" y="15139"/>
                      <a:pt x="17368" y="15130"/>
                    </a:cubicBezTo>
                    <a:cubicBezTo>
                      <a:pt x="17354" y="15130"/>
                      <a:pt x="17340" y="15129"/>
                      <a:pt x="17326" y="15129"/>
                    </a:cubicBezTo>
                    <a:cubicBezTo>
                      <a:pt x="17057" y="15129"/>
                      <a:pt x="16832" y="15228"/>
                      <a:pt x="16670" y="15461"/>
                    </a:cubicBezTo>
                    <a:cubicBezTo>
                      <a:pt x="16520" y="15678"/>
                      <a:pt x="16351" y="15784"/>
                      <a:pt x="16283" y="16194"/>
                    </a:cubicBezTo>
                    <a:cubicBezTo>
                      <a:pt x="16227" y="16543"/>
                      <a:pt x="16106" y="17129"/>
                      <a:pt x="15777" y="17261"/>
                    </a:cubicBezTo>
                    <a:cubicBezTo>
                      <a:pt x="15776" y="17261"/>
                      <a:pt x="15776" y="17261"/>
                      <a:pt x="15775" y="17261"/>
                    </a:cubicBezTo>
                    <a:cubicBezTo>
                      <a:pt x="15452" y="17261"/>
                      <a:pt x="15184" y="17003"/>
                      <a:pt x="14513" y="16852"/>
                    </a:cubicBezTo>
                    <a:cubicBezTo>
                      <a:pt x="14303" y="16762"/>
                      <a:pt x="14142" y="16607"/>
                      <a:pt x="13989" y="16442"/>
                    </a:cubicBezTo>
                    <a:cubicBezTo>
                      <a:pt x="13861" y="16306"/>
                      <a:pt x="13789" y="16140"/>
                      <a:pt x="13757" y="15963"/>
                    </a:cubicBezTo>
                    <a:cubicBezTo>
                      <a:pt x="13661" y="15425"/>
                      <a:pt x="14061" y="15292"/>
                      <a:pt x="14260" y="15141"/>
                    </a:cubicBezTo>
                    <a:cubicBezTo>
                      <a:pt x="15246" y="14381"/>
                      <a:pt x="15091" y="14450"/>
                      <a:pt x="15091" y="13159"/>
                    </a:cubicBezTo>
                    <a:cubicBezTo>
                      <a:pt x="15181" y="13075"/>
                      <a:pt x="15275" y="13040"/>
                      <a:pt x="15377" y="13040"/>
                    </a:cubicBezTo>
                    <a:cubicBezTo>
                      <a:pt x="15694" y="13040"/>
                      <a:pt x="16089" y="13374"/>
                      <a:pt x="16666" y="13595"/>
                    </a:cubicBezTo>
                    <a:cubicBezTo>
                      <a:pt x="16810" y="13650"/>
                      <a:pt x="16948" y="13677"/>
                      <a:pt x="17079" y="13677"/>
                    </a:cubicBezTo>
                    <a:cubicBezTo>
                      <a:pt x="17438" y="13677"/>
                      <a:pt x="17738" y="13474"/>
                      <a:pt x="17928" y="13092"/>
                    </a:cubicBezTo>
                    <a:cubicBezTo>
                      <a:pt x="18571" y="11793"/>
                      <a:pt x="18003" y="11442"/>
                      <a:pt x="17009" y="10727"/>
                    </a:cubicBezTo>
                    <a:cubicBezTo>
                      <a:pt x="16992" y="10693"/>
                      <a:pt x="16977" y="10674"/>
                      <a:pt x="16973" y="10657"/>
                    </a:cubicBezTo>
                    <a:cubicBezTo>
                      <a:pt x="16940" y="10471"/>
                      <a:pt x="16825" y="10395"/>
                      <a:pt x="16643" y="10395"/>
                    </a:cubicBezTo>
                    <a:cubicBezTo>
                      <a:pt x="16642" y="10395"/>
                      <a:pt x="16640" y="10395"/>
                      <a:pt x="16639" y="10395"/>
                    </a:cubicBezTo>
                    <a:cubicBezTo>
                      <a:pt x="16431" y="10397"/>
                      <a:pt x="16272" y="10397"/>
                      <a:pt x="15601" y="10397"/>
                    </a:cubicBezTo>
                    <a:cubicBezTo>
                      <a:pt x="15363" y="9558"/>
                      <a:pt x="15304" y="9394"/>
                      <a:pt x="15370" y="8747"/>
                    </a:cubicBezTo>
                    <a:cubicBezTo>
                      <a:pt x="15948" y="8167"/>
                      <a:pt x="16146" y="8049"/>
                      <a:pt x="16213" y="7551"/>
                    </a:cubicBezTo>
                    <a:cubicBezTo>
                      <a:pt x="16247" y="7296"/>
                      <a:pt x="16106" y="6671"/>
                      <a:pt x="16024" y="6427"/>
                    </a:cubicBezTo>
                    <a:cubicBezTo>
                      <a:pt x="15873" y="5980"/>
                      <a:pt x="15677" y="5826"/>
                      <a:pt x="14998" y="5151"/>
                    </a:cubicBezTo>
                    <a:cubicBezTo>
                      <a:pt x="14472" y="4627"/>
                      <a:pt x="13883" y="4576"/>
                      <a:pt x="13564" y="4576"/>
                    </a:cubicBezTo>
                    <a:cubicBezTo>
                      <a:pt x="13488" y="4576"/>
                      <a:pt x="13428" y="4579"/>
                      <a:pt x="13387" y="4579"/>
                    </a:cubicBezTo>
                    <a:cubicBezTo>
                      <a:pt x="13355" y="4539"/>
                      <a:pt x="13309" y="4500"/>
                      <a:pt x="13293" y="4451"/>
                    </a:cubicBezTo>
                    <a:cubicBezTo>
                      <a:pt x="13015" y="3613"/>
                      <a:pt x="13398" y="2813"/>
                      <a:pt x="13871" y="2813"/>
                    </a:cubicBezTo>
                    <a:close/>
                    <a:moveTo>
                      <a:pt x="26726" y="3919"/>
                    </a:moveTo>
                    <a:cubicBezTo>
                      <a:pt x="26787" y="3919"/>
                      <a:pt x="26849" y="3929"/>
                      <a:pt x="26912" y="3953"/>
                    </a:cubicBezTo>
                    <a:cubicBezTo>
                      <a:pt x="26933" y="4020"/>
                      <a:pt x="26972" y="4095"/>
                      <a:pt x="26972" y="4168"/>
                    </a:cubicBezTo>
                    <a:cubicBezTo>
                      <a:pt x="26971" y="4345"/>
                      <a:pt x="26970" y="4529"/>
                      <a:pt x="26934" y="4703"/>
                    </a:cubicBezTo>
                    <a:cubicBezTo>
                      <a:pt x="26779" y="5460"/>
                      <a:pt x="27221" y="5300"/>
                      <a:pt x="27015" y="6153"/>
                    </a:cubicBezTo>
                    <a:cubicBezTo>
                      <a:pt x="26927" y="6515"/>
                      <a:pt x="26633" y="6710"/>
                      <a:pt x="26276" y="6739"/>
                    </a:cubicBezTo>
                    <a:cubicBezTo>
                      <a:pt x="25914" y="6768"/>
                      <a:pt x="25740" y="6967"/>
                      <a:pt x="25229" y="7381"/>
                    </a:cubicBezTo>
                    <a:cubicBezTo>
                      <a:pt x="24378" y="8072"/>
                      <a:pt x="24693" y="9156"/>
                      <a:pt x="25522" y="9436"/>
                    </a:cubicBezTo>
                    <a:cubicBezTo>
                      <a:pt x="25600" y="9462"/>
                      <a:pt x="25675" y="9472"/>
                      <a:pt x="25746" y="9472"/>
                    </a:cubicBezTo>
                    <a:cubicBezTo>
                      <a:pt x="25921" y="9472"/>
                      <a:pt x="26075" y="9411"/>
                      <a:pt x="26192" y="9374"/>
                    </a:cubicBezTo>
                    <a:cubicBezTo>
                      <a:pt x="26410" y="9539"/>
                      <a:pt x="26536" y="9755"/>
                      <a:pt x="26553" y="10026"/>
                    </a:cubicBezTo>
                    <a:cubicBezTo>
                      <a:pt x="26596" y="10701"/>
                      <a:pt x="26277" y="11048"/>
                      <a:pt x="26571" y="11756"/>
                    </a:cubicBezTo>
                    <a:cubicBezTo>
                      <a:pt x="26669" y="11996"/>
                      <a:pt x="26859" y="12122"/>
                      <a:pt x="27110" y="12161"/>
                    </a:cubicBezTo>
                    <a:cubicBezTo>
                      <a:pt x="27356" y="12198"/>
                      <a:pt x="27553" y="12212"/>
                      <a:pt x="27717" y="12212"/>
                    </a:cubicBezTo>
                    <a:cubicBezTo>
                      <a:pt x="28212" y="12212"/>
                      <a:pt x="28398" y="12083"/>
                      <a:pt x="28659" y="12083"/>
                    </a:cubicBezTo>
                    <a:cubicBezTo>
                      <a:pt x="28751" y="12083"/>
                      <a:pt x="28852" y="12099"/>
                      <a:pt x="28979" y="12143"/>
                    </a:cubicBezTo>
                    <a:cubicBezTo>
                      <a:pt x="29160" y="12204"/>
                      <a:pt x="29347" y="12246"/>
                      <a:pt x="29535" y="12276"/>
                    </a:cubicBezTo>
                    <a:cubicBezTo>
                      <a:pt x="29584" y="12283"/>
                      <a:pt x="29628" y="12287"/>
                      <a:pt x="29670" y="12287"/>
                    </a:cubicBezTo>
                    <a:cubicBezTo>
                      <a:pt x="29912" y="12287"/>
                      <a:pt x="30037" y="12160"/>
                      <a:pt x="30088" y="11886"/>
                    </a:cubicBezTo>
                    <a:cubicBezTo>
                      <a:pt x="30271" y="10910"/>
                      <a:pt x="29884" y="10580"/>
                      <a:pt x="30193" y="9886"/>
                    </a:cubicBezTo>
                    <a:cubicBezTo>
                      <a:pt x="30315" y="9614"/>
                      <a:pt x="30369" y="9560"/>
                      <a:pt x="30682" y="9482"/>
                    </a:cubicBezTo>
                    <a:cubicBezTo>
                      <a:pt x="31134" y="9532"/>
                      <a:pt x="31315" y="10199"/>
                      <a:pt x="31363" y="10542"/>
                    </a:cubicBezTo>
                    <a:cubicBezTo>
                      <a:pt x="31472" y="11308"/>
                      <a:pt x="31521" y="11509"/>
                      <a:pt x="31646" y="11785"/>
                    </a:cubicBezTo>
                    <a:cubicBezTo>
                      <a:pt x="31910" y="12366"/>
                      <a:pt x="32607" y="12693"/>
                      <a:pt x="33176" y="12755"/>
                    </a:cubicBezTo>
                    <a:cubicBezTo>
                      <a:pt x="33244" y="12763"/>
                      <a:pt x="33312" y="12764"/>
                      <a:pt x="33378" y="12773"/>
                    </a:cubicBezTo>
                    <a:cubicBezTo>
                      <a:pt x="33711" y="12822"/>
                      <a:pt x="33972" y="12977"/>
                      <a:pt x="34105" y="13302"/>
                    </a:cubicBezTo>
                    <a:cubicBezTo>
                      <a:pt x="34441" y="14124"/>
                      <a:pt x="34550" y="14772"/>
                      <a:pt x="34903" y="15266"/>
                    </a:cubicBezTo>
                    <a:cubicBezTo>
                      <a:pt x="35016" y="15426"/>
                      <a:pt x="35046" y="15596"/>
                      <a:pt x="35003" y="15779"/>
                    </a:cubicBezTo>
                    <a:cubicBezTo>
                      <a:pt x="34901" y="16219"/>
                      <a:pt x="34755" y="16644"/>
                      <a:pt x="34573" y="17056"/>
                    </a:cubicBezTo>
                    <a:cubicBezTo>
                      <a:pt x="34497" y="17225"/>
                      <a:pt x="34450" y="17251"/>
                      <a:pt x="34200" y="17332"/>
                    </a:cubicBezTo>
                    <a:cubicBezTo>
                      <a:pt x="34095" y="17305"/>
                      <a:pt x="33977" y="17276"/>
                      <a:pt x="33854" y="17245"/>
                    </a:cubicBezTo>
                    <a:cubicBezTo>
                      <a:pt x="33818" y="17165"/>
                      <a:pt x="33775" y="17097"/>
                      <a:pt x="33755" y="17024"/>
                    </a:cubicBezTo>
                    <a:cubicBezTo>
                      <a:pt x="33229" y="15059"/>
                      <a:pt x="33383" y="15120"/>
                      <a:pt x="32575" y="14709"/>
                    </a:cubicBezTo>
                    <a:cubicBezTo>
                      <a:pt x="32314" y="14576"/>
                      <a:pt x="32408" y="14366"/>
                      <a:pt x="32328" y="13877"/>
                    </a:cubicBezTo>
                    <a:cubicBezTo>
                      <a:pt x="32248" y="13382"/>
                      <a:pt x="31988" y="13127"/>
                      <a:pt x="31510" y="13013"/>
                    </a:cubicBezTo>
                    <a:cubicBezTo>
                      <a:pt x="31400" y="12987"/>
                      <a:pt x="31298" y="12975"/>
                      <a:pt x="31203" y="12975"/>
                    </a:cubicBezTo>
                    <a:cubicBezTo>
                      <a:pt x="30532" y="12975"/>
                      <a:pt x="30173" y="13557"/>
                      <a:pt x="29747" y="13799"/>
                    </a:cubicBezTo>
                    <a:cubicBezTo>
                      <a:pt x="29569" y="13900"/>
                      <a:pt x="29407" y="14316"/>
                      <a:pt x="29391" y="14349"/>
                    </a:cubicBezTo>
                    <a:cubicBezTo>
                      <a:pt x="29345" y="14352"/>
                      <a:pt x="29303" y="14354"/>
                      <a:pt x="29264" y="14354"/>
                    </a:cubicBezTo>
                    <a:cubicBezTo>
                      <a:pt x="28985" y="14354"/>
                      <a:pt x="28866" y="14267"/>
                      <a:pt x="28736" y="13998"/>
                    </a:cubicBezTo>
                    <a:cubicBezTo>
                      <a:pt x="28678" y="13880"/>
                      <a:pt x="28556" y="13529"/>
                      <a:pt x="28444" y="13354"/>
                    </a:cubicBezTo>
                    <a:cubicBezTo>
                      <a:pt x="28239" y="13031"/>
                      <a:pt x="27942" y="12914"/>
                      <a:pt x="27636" y="12914"/>
                    </a:cubicBezTo>
                    <a:cubicBezTo>
                      <a:pt x="27271" y="12914"/>
                      <a:pt x="26896" y="13081"/>
                      <a:pt x="26654" y="13263"/>
                    </a:cubicBezTo>
                    <a:cubicBezTo>
                      <a:pt x="26419" y="13440"/>
                      <a:pt x="26159" y="13560"/>
                      <a:pt x="25860" y="13560"/>
                    </a:cubicBezTo>
                    <a:cubicBezTo>
                      <a:pt x="25832" y="13560"/>
                      <a:pt x="25805" y="13559"/>
                      <a:pt x="25777" y="13557"/>
                    </a:cubicBezTo>
                    <a:cubicBezTo>
                      <a:pt x="25084" y="13508"/>
                      <a:pt x="25574" y="12835"/>
                      <a:pt x="24982" y="11631"/>
                    </a:cubicBezTo>
                    <a:cubicBezTo>
                      <a:pt x="24671" y="11001"/>
                      <a:pt x="24815" y="10998"/>
                      <a:pt x="24610" y="10308"/>
                    </a:cubicBezTo>
                    <a:cubicBezTo>
                      <a:pt x="24463" y="9820"/>
                      <a:pt x="24142" y="9525"/>
                      <a:pt x="23633" y="9443"/>
                    </a:cubicBezTo>
                    <a:cubicBezTo>
                      <a:pt x="23520" y="9425"/>
                      <a:pt x="23415" y="9416"/>
                      <a:pt x="23317" y="9416"/>
                    </a:cubicBezTo>
                    <a:cubicBezTo>
                      <a:pt x="22823" y="9416"/>
                      <a:pt x="22505" y="9648"/>
                      <a:pt x="22282" y="10161"/>
                    </a:cubicBezTo>
                    <a:cubicBezTo>
                      <a:pt x="21630" y="11667"/>
                      <a:pt x="20826" y="11994"/>
                      <a:pt x="21363" y="12922"/>
                    </a:cubicBezTo>
                    <a:cubicBezTo>
                      <a:pt x="21564" y="13269"/>
                      <a:pt x="21868" y="13246"/>
                      <a:pt x="22320" y="13310"/>
                    </a:cubicBezTo>
                    <a:cubicBezTo>
                      <a:pt x="22612" y="13350"/>
                      <a:pt x="22911" y="13355"/>
                      <a:pt x="22994" y="13696"/>
                    </a:cubicBezTo>
                    <a:cubicBezTo>
                      <a:pt x="23090" y="14098"/>
                      <a:pt x="23098" y="14577"/>
                      <a:pt x="23704" y="14785"/>
                    </a:cubicBezTo>
                    <a:cubicBezTo>
                      <a:pt x="23962" y="14873"/>
                      <a:pt x="24198" y="15002"/>
                      <a:pt x="24427" y="15145"/>
                    </a:cubicBezTo>
                    <a:cubicBezTo>
                      <a:pt x="24542" y="15215"/>
                      <a:pt x="24660" y="15288"/>
                      <a:pt x="24727" y="15453"/>
                    </a:cubicBezTo>
                    <a:cubicBezTo>
                      <a:pt x="24643" y="15785"/>
                      <a:pt x="24473" y="16077"/>
                      <a:pt x="24362" y="16384"/>
                    </a:cubicBezTo>
                    <a:cubicBezTo>
                      <a:pt x="24332" y="16391"/>
                      <a:pt x="24320" y="16398"/>
                      <a:pt x="24310" y="16398"/>
                    </a:cubicBezTo>
                    <a:cubicBezTo>
                      <a:pt x="24309" y="16398"/>
                      <a:pt x="24308" y="16398"/>
                      <a:pt x="24307" y="16397"/>
                    </a:cubicBezTo>
                    <a:cubicBezTo>
                      <a:pt x="23392" y="16321"/>
                      <a:pt x="22098" y="16256"/>
                      <a:pt x="21734" y="16012"/>
                    </a:cubicBezTo>
                    <a:cubicBezTo>
                      <a:pt x="21708" y="15948"/>
                      <a:pt x="21756" y="15923"/>
                      <a:pt x="21783" y="15891"/>
                    </a:cubicBezTo>
                    <a:cubicBezTo>
                      <a:pt x="22029" y="15594"/>
                      <a:pt x="22085" y="15243"/>
                      <a:pt x="22042" y="14875"/>
                    </a:cubicBezTo>
                    <a:cubicBezTo>
                      <a:pt x="21994" y="14456"/>
                      <a:pt x="21480" y="14252"/>
                      <a:pt x="21064" y="14178"/>
                    </a:cubicBezTo>
                    <a:cubicBezTo>
                      <a:pt x="20724" y="14116"/>
                      <a:pt x="20278" y="14093"/>
                      <a:pt x="20174" y="13740"/>
                    </a:cubicBezTo>
                    <a:cubicBezTo>
                      <a:pt x="20007" y="13170"/>
                      <a:pt x="19528" y="12601"/>
                      <a:pt x="19752" y="11571"/>
                    </a:cubicBezTo>
                    <a:cubicBezTo>
                      <a:pt x="19791" y="11388"/>
                      <a:pt x="19886" y="11217"/>
                      <a:pt x="19955" y="11041"/>
                    </a:cubicBezTo>
                    <a:cubicBezTo>
                      <a:pt x="19995" y="11032"/>
                      <a:pt x="20027" y="11018"/>
                      <a:pt x="20058" y="11018"/>
                    </a:cubicBezTo>
                    <a:cubicBezTo>
                      <a:pt x="20059" y="11018"/>
                      <a:pt x="20060" y="11018"/>
                      <a:pt x="20061" y="11018"/>
                    </a:cubicBezTo>
                    <a:cubicBezTo>
                      <a:pt x="20073" y="11018"/>
                      <a:pt x="20084" y="11018"/>
                      <a:pt x="20095" y="11018"/>
                    </a:cubicBezTo>
                    <a:cubicBezTo>
                      <a:pt x="20409" y="11018"/>
                      <a:pt x="20618" y="10846"/>
                      <a:pt x="20768" y="10584"/>
                    </a:cubicBezTo>
                    <a:cubicBezTo>
                      <a:pt x="20900" y="10357"/>
                      <a:pt x="21357" y="9288"/>
                      <a:pt x="21447" y="9075"/>
                    </a:cubicBezTo>
                    <a:cubicBezTo>
                      <a:pt x="21524" y="8889"/>
                      <a:pt x="21580" y="8694"/>
                      <a:pt x="21641" y="8501"/>
                    </a:cubicBezTo>
                    <a:cubicBezTo>
                      <a:pt x="21719" y="8264"/>
                      <a:pt x="21692" y="8032"/>
                      <a:pt x="21592" y="7810"/>
                    </a:cubicBezTo>
                    <a:cubicBezTo>
                      <a:pt x="20995" y="6473"/>
                      <a:pt x="20746" y="6466"/>
                      <a:pt x="20236" y="5770"/>
                    </a:cubicBezTo>
                    <a:cubicBezTo>
                      <a:pt x="20028" y="5487"/>
                      <a:pt x="20112" y="5322"/>
                      <a:pt x="20089" y="4891"/>
                    </a:cubicBezTo>
                    <a:cubicBezTo>
                      <a:pt x="20067" y="4462"/>
                      <a:pt x="20480" y="4080"/>
                      <a:pt x="20848" y="3925"/>
                    </a:cubicBezTo>
                    <a:cubicBezTo>
                      <a:pt x="20889" y="3978"/>
                      <a:pt x="20937" y="4022"/>
                      <a:pt x="20963" y="4080"/>
                    </a:cubicBezTo>
                    <a:cubicBezTo>
                      <a:pt x="21282" y="4808"/>
                      <a:pt x="21837" y="4554"/>
                      <a:pt x="21825" y="5290"/>
                    </a:cubicBezTo>
                    <a:cubicBezTo>
                      <a:pt x="21807" y="6442"/>
                      <a:pt x="21827" y="7304"/>
                      <a:pt x="23013" y="7304"/>
                    </a:cubicBezTo>
                    <a:cubicBezTo>
                      <a:pt x="23229" y="7304"/>
                      <a:pt x="23484" y="7275"/>
                      <a:pt x="23784" y="7215"/>
                    </a:cubicBezTo>
                    <a:cubicBezTo>
                      <a:pt x="23931" y="7184"/>
                      <a:pt x="24046" y="7093"/>
                      <a:pt x="24137" y="6969"/>
                    </a:cubicBezTo>
                    <a:cubicBezTo>
                      <a:pt x="24367" y="6651"/>
                      <a:pt x="24610" y="6340"/>
                      <a:pt x="24835" y="6018"/>
                    </a:cubicBezTo>
                    <a:cubicBezTo>
                      <a:pt x="25527" y="5030"/>
                      <a:pt x="25265" y="4577"/>
                      <a:pt x="25233" y="4237"/>
                    </a:cubicBezTo>
                    <a:cubicBezTo>
                      <a:pt x="25262" y="4224"/>
                      <a:pt x="25289" y="4200"/>
                      <a:pt x="25316" y="4200"/>
                    </a:cubicBezTo>
                    <a:cubicBezTo>
                      <a:pt x="25317" y="4200"/>
                      <a:pt x="25318" y="4200"/>
                      <a:pt x="25319" y="4200"/>
                    </a:cubicBezTo>
                    <a:cubicBezTo>
                      <a:pt x="25350" y="4201"/>
                      <a:pt x="25381" y="4202"/>
                      <a:pt x="25411" y="4202"/>
                    </a:cubicBezTo>
                    <a:cubicBezTo>
                      <a:pt x="26077" y="4202"/>
                      <a:pt x="26401" y="3919"/>
                      <a:pt x="26726" y="3919"/>
                    </a:cubicBezTo>
                    <a:close/>
                    <a:moveTo>
                      <a:pt x="16513" y="10834"/>
                    </a:moveTo>
                    <a:cubicBezTo>
                      <a:pt x="16564" y="10851"/>
                      <a:pt x="16617" y="10869"/>
                      <a:pt x="16670" y="10887"/>
                    </a:cubicBezTo>
                    <a:cubicBezTo>
                      <a:pt x="16687" y="10900"/>
                      <a:pt x="16706" y="10912"/>
                      <a:pt x="16723" y="10926"/>
                    </a:cubicBezTo>
                    <a:cubicBezTo>
                      <a:pt x="17511" y="11624"/>
                      <a:pt x="17954" y="11914"/>
                      <a:pt x="17691" y="12450"/>
                    </a:cubicBezTo>
                    <a:cubicBezTo>
                      <a:pt x="17526" y="12785"/>
                      <a:pt x="17471" y="13063"/>
                      <a:pt x="17112" y="13152"/>
                    </a:cubicBezTo>
                    <a:cubicBezTo>
                      <a:pt x="17107" y="13152"/>
                      <a:pt x="17102" y="13152"/>
                      <a:pt x="17097" y="13152"/>
                    </a:cubicBezTo>
                    <a:cubicBezTo>
                      <a:pt x="16900" y="13152"/>
                      <a:pt x="16694" y="13015"/>
                      <a:pt x="16316" y="12818"/>
                    </a:cubicBezTo>
                    <a:cubicBezTo>
                      <a:pt x="15959" y="12632"/>
                      <a:pt x="15727" y="12492"/>
                      <a:pt x="15407" y="12492"/>
                    </a:cubicBezTo>
                    <a:cubicBezTo>
                      <a:pt x="15307" y="12492"/>
                      <a:pt x="15198" y="12506"/>
                      <a:pt x="15074" y="12536"/>
                    </a:cubicBezTo>
                    <a:cubicBezTo>
                      <a:pt x="14505" y="12675"/>
                      <a:pt x="14517" y="13095"/>
                      <a:pt x="14535" y="13473"/>
                    </a:cubicBezTo>
                    <a:cubicBezTo>
                      <a:pt x="14571" y="14188"/>
                      <a:pt x="14747" y="14188"/>
                      <a:pt x="13703" y="14851"/>
                    </a:cubicBezTo>
                    <a:cubicBezTo>
                      <a:pt x="13214" y="15162"/>
                      <a:pt x="13114" y="15731"/>
                      <a:pt x="13214" y="16153"/>
                    </a:cubicBezTo>
                    <a:cubicBezTo>
                      <a:pt x="13315" y="16582"/>
                      <a:pt x="13501" y="16756"/>
                      <a:pt x="13715" y="16999"/>
                    </a:cubicBezTo>
                    <a:cubicBezTo>
                      <a:pt x="13061" y="17575"/>
                      <a:pt x="12629" y="18304"/>
                      <a:pt x="12253" y="19097"/>
                    </a:cubicBezTo>
                    <a:cubicBezTo>
                      <a:pt x="12081" y="18993"/>
                      <a:pt x="12111" y="19079"/>
                      <a:pt x="11093" y="18127"/>
                    </a:cubicBezTo>
                    <a:cubicBezTo>
                      <a:pt x="10909" y="17955"/>
                      <a:pt x="10797" y="17732"/>
                      <a:pt x="10705" y="17501"/>
                    </a:cubicBezTo>
                    <a:cubicBezTo>
                      <a:pt x="10477" y="16936"/>
                      <a:pt x="10757" y="16283"/>
                      <a:pt x="11153" y="16033"/>
                    </a:cubicBezTo>
                    <a:cubicBezTo>
                      <a:pt x="11374" y="15892"/>
                      <a:pt x="11603" y="15778"/>
                      <a:pt x="11846" y="15688"/>
                    </a:cubicBezTo>
                    <a:cubicBezTo>
                      <a:pt x="12468" y="15462"/>
                      <a:pt x="12969" y="14876"/>
                      <a:pt x="13053" y="13855"/>
                    </a:cubicBezTo>
                    <a:cubicBezTo>
                      <a:pt x="13062" y="13744"/>
                      <a:pt x="13054" y="13632"/>
                      <a:pt x="13054" y="13512"/>
                    </a:cubicBezTo>
                    <a:cubicBezTo>
                      <a:pt x="13140" y="13476"/>
                      <a:pt x="13218" y="13445"/>
                      <a:pt x="13293" y="13413"/>
                    </a:cubicBezTo>
                    <a:cubicBezTo>
                      <a:pt x="13432" y="13058"/>
                      <a:pt x="13183" y="12744"/>
                      <a:pt x="13187" y="12142"/>
                    </a:cubicBezTo>
                    <a:cubicBezTo>
                      <a:pt x="13189" y="11817"/>
                      <a:pt x="13415" y="11456"/>
                      <a:pt x="13781" y="11449"/>
                    </a:cubicBezTo>
                    <a:cubicBezTo>
                      <a:pt x="13927" y="11446"/>
                      <a:pt x="14072" y="11424"/>
                      <a:pt x="14218" y="11423"/>
                    </a:cubicBezTo>
                    <a:cubicBezTo>
                      <a:pt x="14433" y="11421"/>
                      <a:pt x="14645" y="11392"/>
                      <a:pt x="14851" y="11335"/>
                    </a:cubicBezTo>
                    <a:cubicBezTo>
                      <a:pt x="15106" y="11264"/>
                      <a:pt x="15336" y="11153"/>
                      <a:pt x="15453" y="10889"/>
                    </a:cubicBezTo>
                    <a:cubicBezTo>
                      <a:pt x="15461" y="10871"/>
                      <a:pt x="15486" y="10860"/>
                      <a:pt x="15509" y="10840"/>
                    </a:cubicBezTo>
                    <a:cubicBezTo>
                      <a:pt x="15666" y="10856"/>
                      <a:pt x="15823" y="10864"/>
                      <a:pt x="15982" y="10864"/>
                    </a:cubicBezTo>
                    <a:cubicBezTo>
                      <a:pt x="16158" y="10864"/>
                      <a:pt x="16335" y="10854"/>
                      <a:pt x="16513" y="10834"/>
                    </a:cubicBezTo>
                    <a:close/>
                    <a:moveTo>
                      <a:pt x="2121" y="6575"/>
                    </a:moveTo>
                    <a:cubicBezTo>
                      <a:pt x="2257" y="6575"/>
                      <a:pt x="2403" y="6599"/>
                      <a:pt x="2560" y="6655"/>
                    </a:cubicBezTo>
                    <a:cubicBezTo>
                      <a:pt x="4234" y="7241"/>
                      <a:pt x="3570" y="8842"/>
                      <a:pt x="4057" y="9608"/>
                    </a:cubicBezTo>
                    <a:cubicBezTo>
                      <a:pt x="4034" y="9702"/>
                      <a:pt x="4013" y="9787"/>
                      <a:pt x="3996" y="9853"/>
                    </a:cubicBezTo>
                    <a:cubicBezTo>
                      <a:pt x="4040" y="9957"/>
                      <a:pt x="4108" y="9991"/>
                      <a:pt x="4193" y="9993"/>
                    </a:cubicBezTo>
                    <a:cubicBezTo>
                      <a:pt x="4217" y="9993"/>
                      <a:pt x="4239" y="9994"/>
                      <a:pt x="4261" y="9994"/>
                    </a:cubicBezTo>
                    <a:cubicBezTo>
                      <a:pt x="4373" y="9994"/>
                      <a:pt x="4458" y="9989"/>
                      <a:pt x="4541" y="9989"/>
                    </a:cubicBezTo>
                    <a:cubicBezTo>
                      <a:pt x="4671" y="9989"/>
                      <a:pt x="4799" y="10001"/>
                      <a:pt x="5028" y="10064"/>
                    </a:cubicBezTo>
                    <a:cubicBezTo>
                      <a:pt x="5281" y="10133"/>
                      <a:pt x="5468" y="10283"/>
                      <a:pt x="5611" y="10498"/>
                    </a:cubicBezTo>
                    <a:cubicBezTo>
                      <a:pt x="6086" y="11216"/>
                      <a:pt x="6105" y="11671"/>
                      <a:pt x="6230" y="13053"/>
                    </a:cubicBezTo>
                    <a:cubicBezTo>
                      <a:pt x="6263" y="13423"/>
                      <a:pt x="6182" y="13767"/>
                      <a:pt x="5962" y="14076"/>
                    </a:cubicBezTo>
                    <a:cubicBezTo>
                      <a:pt x="5767" y="14348"/>
                      <a:pt x="5708" y="14680"/>
                      <a:pt x="6039" y="14855"/>
                    </a:cubicBezTo>
                    <a:cubicBezTo>
                      <a:pt x="6133" y="14904"/>
                      <a:pt x="6340" y="14981"/>
                      <a:pt x="6584" y="15032"/>
                    </a:cubicBezTo>
                    <a:cubicBezTo>
                      <a:pt x="7749" y="15274"/>
                      <a:pt x="7924" y="15753"/>
                      <a:pt x="8808" y="15979"/>
                    </a:cubicBezTo>
                    <a:cubicBezTo>
                      <a:pt x="8911" y="16005"/>
                      <a:pt x="9012" y="16019"/>
                      <a:pt x="9108" y="16019"/>
                    </a:cubicBezTo>
                    <a:cubicBezTo>
                      <a:pt x="9343" y="16019"/>
                      <a:pt x="9555" y="15935"/>
                      <a:pt x="9736" y="15739"/>
                    </a:cubicBezTo>
                    <a:cubicBezTo>
                      <a:pt x="10258" y="15173"/>
                      <a:pt x="10709" y="14329"/>
                      <a:pt x="10789" y="14102"/>
                    </a:cubicBezTo>
                    <a:cubicBezTo>
                      <a:pt x="11042" y="13377"/>
                      <a:pt x="10286" y="12946"/>
                      <a:pt x="9792" y="12853"/>
                    </a:cubicBezTo>
                    <a:cubicBezTo>
                      <a:pt x="9721" y="12839"/>
                      <a:pt x="9651" y="12833"/>
                      <a:pt x="9584" y="12833"/>
                    </a:cubicBezTo>
                    <a:cubicBezTo>
                      <a:pt x="9290" y="12833"/>
                      <a:pt x="9036" y="12941"/>
                      <a:pt x="8785" y="12941"/>
                    </a:cubicBezTo>
                    <a:cubicBezTo>
                      <a:pt x="8594" y="12941"/>
                      <a:pt x="8405" y="12878"/>
                      <a:pt x="8203" y="12654"/>
                    </a:cubicBezTo>
                    <a:cubicBezTo>
                      <a:pt x="8180" y="12335"/>
                      <a:pt x="8164" y="11743"/>
                      <a:pt x="8164" y="11476"/>
                    </a:cubicBezTo>
                    <a:cubicBezTo>
                      <a:pt x="8165" y="10967"/>
                      <a:pt x="8275" y="10522"/>
                      <a:pt x="8778" y="10522"/>
                    </a:cubicBezTo>
                    <a:cubicBezTo>
                      <a:pt x="8788" y="10522"/>
                      <a:pt x="8797" y="10522"/>
                      <a:pt x="8807" y="10522"/>
                    </a:cubicBezTo>
                    <a:cubicBezTo>
                      <a:pt x="8942" y="10527"/>
                      <a:pt x="9077" y="10537"/>
                      <a:pt x="9200" y="10600"/>
                    </a:cubicBezTo>
                    <a:cubicBezTo>
                      <a:pt x="9321" y="10661"/>
                      <a:pt x="9446" y="10716"/>
                      <a:pt x="9556" y="10791"/>
                    </a:cubicBezTo>
                    <a:cubicBezTo>
                      <a:pt x="10290" y="11297"/>
                      <a:pt x="10842" y="11414"/>
                      <a:pt x="11471" y="11856"/>
                    </a:cubicBezTo>
                    <a:cubicBezTo>
                      <a:pt x="11790" y="12079"/>
                      <a:pt x="12041" y="12362"/>
                      <a:pt x="12246" y="12691"/>
                    </a:cubicBezTo>
                    <a:cubicBezTo>
                      <a:pt x="12581" y="13232"/>
                      <a:pt x="12583" y="13804"/>
                      <a:pt x="12399" y="14382"/>
                    </a:cubicBezTo>
                    <a:cubicBezTo>
                      <a:pt x="12277" y="14763"/>
                      <a:pt x="12024" y="15043"/>
                      <a:pt x="11631" y="15178"/>
                    </a:cubicBezTo>
                    <a:cubicBezTo>
                      <a:pt x="11341" y="15278"/>
                      <a:pt x="11076" y="15418"/>
                      <a:pt x="10822" y="15592"/>
                    </a:cubicBezTo>
                    <a:cubicBezTo>
                      <a:pt x="10072" y="16102"/>
                      <a:pt x="9466" y="17525"/>
                      <a:pt x="11068" y="18888"/>
                    </a:cubicBezTo>
                    <a:cubicBezTo>
                      <a:pt x="12153" y="19811"/>
                      <a:pt x="12236" y="19654"/>
                      <a:pt x="12424" y="19961"/>
                    </a:cubicBezTo>
                    <a:cubicBezTo>
                      <a:pt x="12466" y="20189"/>
                      <a:pt x="12394" y="20403"/>
                      <a:pt x="12257" y="20584"/>
                    </a:cubicBezTo>
                    <a:cubicBezTo>
                      <a:pt x="12061" y="20844"/>
                      <a:pt x="11841" y="21087"/>
                      <a:pt x="11620" y="21326"/>
                    </a:cubicBezTo>
                    <a:cubicBezTo>
                      <a:pt x="11496" y="21462"/>
                      <a:pt x="11331" y="21530"/>
                      <a:pt x="11137" y="21535"/>
                    </a:cubicBezTo>
                    <a:cubicBezTo>
                      <a:pt x="11133" y="21535"/>
                      <a:pt x="11129" y="21535"/>
                      <a:pt x="11125" y="21535"/>
                    </a:cubicBezTo>
                    <a:cubicBezTo>
                      <a:pt x="10931" y="21535"/>
                      <a:pt x="10790" y="21461"/>
                      <a:pt x="10695" y="21287"/>
                    </a:cubicBezTo>
                    <a:cubicBezTo>
                      <a:pt x="10603" y="21119"/>
                      <a:pt x="10540" y="20939"/>
                      <a:pt x="10497" y="20751"/>
                    </a:cubicBezTo>
                    <a:cubicBezTo>
                      <a:pt x="10449" y="20538"/>
                      <a:pt x="10406" y="20166"/>
                      <a:pt x="10093" y="19881"/>
                    </a:cubicBezTo>
                    <a:cubicBezTo>
                      <a:pt x="9956" y="19757"/>
                      <a:pt x="9824" y="19713"/>
                      <a:pt x="9706" y="19713"/>
                    </a:cubicBezTo>
                    <a:cubicBezTo>
                      <a:pt x="9458" y="19713"/>
                      <a:pt x="9276" y="19905"/>
                      <a:pt x="9259" y="19927"/>
                    </a:cubicBezTo>
                    <a:cubicBezTo>
                      <a:pt x="9047" y="20213"/>
                      <a:pt x="8747" y="20400"/>
                      <a:pt x="8497" y="20644"/>
                    </a:cubicBezTo>
                    <a:cubicBezTo>
                      <a:pt x="8434" y="20706"/>
                      <a:pt x="8357" y="20756"/>
                      <a:pt x="8286" y="20812"/>
                    </a:cubicBezTo>
                    <a:cubicBezTo>
                      <a:pt x="8222" y="20861"/>
                      <a:pt x="8144" y="20880"/>
                      <a:pt x="8053" y="20880"/>
                    </a:cubicBezTo>
                    <a:cubicBezTo>
                      <a:pt x="7749" y="20880"/>
                      <a:pt x="7300" y="20668"/>
                      <a:pt x="6739" y="20642"/>
                    </a:cubicBezTo>
                    <a:cubicBezTo>
                      <a:pt x="6632" y="20637"/>
                      <a:pt x="6520" y="20591"/>
                      <a:pt x="6420" y="20542"/>
                    </a:cubicBezTo>
                    <a:cubicBezTo>
                      <a:pt x="5954" y="20315"/>
                      <a:pt x="4904" y="19799"/>
                      <a:pt x="4574" y="19559"/>
                    </a:cubicBezTo>
                    <a:cubicBezTo>
                      <a:pt x="4245" y="19319"/>
                      <a:pt x="3820" y="18882"/>
                      <a:pt x="3731" y="18495"/>
                    </a:cubicBezTo>
                    <a:cubicBezTo>
                      <a:pt x="3710" y="18399"/>
                      <a:pt x="3692" y="18303"/>
                      <a:pt x="3672" y="18204"/>
                    </a:cubicBezTo>
                    <a:cubicBezTo>
                      <a:pt x="4142" y="18069"/>
                      <a:pt x="4448" y="17953"/>
                      <a:pt x="4692" y="17953"/>
                    </a:cubicBezTo>
                    <a:cubicBezTo>
                      <a:pt x="4854" y="17953"/>
                      <a:pt x="4988" y="18004"/>
                      <a:pt x="5124" y="18133"/>
                    </a:cubicBezTo>
                    <a:cubicBezTo>
                      <a:pt x="5468" y="18457"/>
                      <a:pt x="5512" y="18600"/>
                      <a:pt x="5900" y="18881"/>
                    </a:cubicBezTo>
                    <a:cubicBezTo>
                      <a:pt x="7071" y="19726"/>
                      <a:pt x="7177" y="19844"/>
                      <a:pt x="7446" y="19891"/>
                    </a:cubicBezTo>
                    <a:cubicBezTo>
                      <a:pt x="7519" y="19904"/>
                      <a:pt x="7589" y="19910"/>
                      <a:pt x="7656" y="19910"/>
                    </a:cubicBezTo>
                    <a:cubicBezTo>
                      <a:pt x="8042" y="19910"/>
                      <a:pt x="8313" y="19697"/>
                      <a:pt x="8336" y="19249"/>
                    </a:cubicBezTo>
                    <a:cubicBezTo>
                      <a:pt x="8396" y="18079"/>
                      <a:pt x="8407" y="18052"/>
                      <a:pt x="8324" y="17601"/>
                    </a:cubicBezTo>
                    <a:cubicBezTo>
                      <a:pt x="8219" y="17032"/>
                      <a:pt x="7712" y="16649"/>
                      <a:pt x="7182" y="16460"/>
                    </a:cubicBezTo>
                    <a:cubicBezTo>
                      <a:pt x="5348" y="15806"/>
                      <a:pt x="5345" y="15833"/>
                      <a:pt x="5102" y="15682"/>
                    </a:cubicBezTo>
                    <a:cubicBezTo>
                      <a:pt x="4719" y="15444"/>
                      <a:pt x="4563" y="15320"/>
                      <a:pt x="4173" y="15320"/>
                    </a:cubicBezTo>
                    <a:cubicBezTo>
                      <a:pt x="3947" y="15320"/>
                      <a:pt x="3643" y="15362"/>
                      <a:pt x="3171" y="15447"/>
                    </a:cubicBezTo>
                    <a:cubicBezTo>
                      <a:pt x="3077" y="15464"/>
                      <a:pt x="2986" y="15472"/>
                      <a:pt x="2897" y="15472"/>
                    </a:cubicBezTo>
                    <a:cubicBezTo>
                      <a:pt x="2533" y="15472"/>
                      <a:pt x="2214" y="15332"/>
                      <a:pt x="1930" y="15066"/>
                    </a:cubicBezTo>
                    <a:cubicBezTo>
                      <a:pt x="1649" y="14803"/>
                      <a:pt x="1415" y="14503"/>
                      <a:pt x="1236" y="14158"/>
                    </a:cubicBezTo>
                    <a:cubicBezTo>
                      <a:pt x="1236" y="13943"/>
                      <a:pt x="1285" y="13766"/>
                      <a:pt x="1062" y="13495"/>
                    </a:cubicBezTo>
                    <a:cubicBezTo>
                      <a:pt x="977" y="13392"/>
                      <a:pt x="901" y="13277"/>
                      <a:pt x="809" y="13179"/>
                    </a:cubicBezTo>
                    <a:cubicBezTo>
                      <a:pt x="689" y="13047"/>
                      <a:pt x="625" y="12900"/>
                      <a:pt x="625" y="12722"/>
                    </a:cubicBezTo>
                    <a:cubicBezTo>
                      <a:pt x="626" y="12051"/>
                      <a:pt x="562" y="11885"/>
                      <a:pt x="807" y="11688"/>
                    </a:cubicBezTo>
                    <a:cubicBezTo>
                      <a:pt x="1024" y="12075"/>
                      <a:pt x="1266" y="12571"/>
                      <a:pt x="1409" y="12869"/>
                    </a:cubicBezTo>
                    <a:cubicBezTo>
                      <a:pt x="1604" y="13269"/>
                      <a:pt x="1880" y="13609"/>
                      <a:pt x="2183" y="13928"/>
                    </a:cubicBezTo>
                    <a:cubicBezTo>
                      <a:pt x="2365" y="14119"/>
                      <a:pt x="2582" y="14252"/>
                      <a:pt x="2854" y="14288"/>
                    </a:cubicBezTo>
                    <a:cubicBezTo>
                      <a:pt x="2891" y="14293"/>
                      <a:pt x="2926" y="14296"/>
                      <a:pt x="2964" y="14296"/>
                    </a:cubicBezTo>
                    <a:cubicBezTo>
                      <a:pt x="3176" y="14296"/>
                      <a:pt x="3469" y="14203"/>
                      <a:pt x="4641" y="13831"/>
                    </a:cubicBezTo>
                    <a:cubicBezTo>
                      <a:pt x="4861" y="13760"/>
                      <a:pt x="5006" y="13605"/>
                      <a:pt x="5072" y="13388"/>
                    </a:cubicBezTo>
                    <a:cubicBezTo>
                      <a:pt x="5245" y="12821"/>
                      <a:pt x="5191" y="12298"/>
                      <a:pt x="4755" y="11855"/>
                    </a:cubicBezTo>
                    <a:cubicBezTo>
                      <a:pt x="4615" y="11712"/>
                      <a:pt x="4477" y="11525"/>
                      <a:pt x="4289" y="11367"/>
                    </a:cubicBezTo>
                    <a:cubicBezTo>
                      <a:pt x="4152" y="11251"/>
                      <a:pt x="4020" y="11210"/>
                      <a:pt x="3878" y="11210"/>
                    </a:cubicBezTo>
                    <a:cubicBezTo>
                      <a:pt x="3692" y="11210"/>
                      <a:pt x="3488" y="11280"/>
                      <a:pt x="3231" y="11345"/>
                    </a:cubicBezTo>
                    <a:cubicBezTo>
                      <a:pt x="2985" y="11408"/>
                      <a:pt x="2837" y="11461"/>
                      <a:pt x="2722" y="11461"/>
                    </a:cubicBezTo>
                    <a:cubicBezTo>
                      <a:pt x="2623" y="11461"/>
                      <a:pt x="2548" y="11423"/>
                      <a:pt x="2454" y="11318"/>
                    </a:cubicBezTo>
                    <a:cubicBezTo>
                      <a:pt x="2432" y="11131"/>
                      <a:pt x="2406" y="10919"/>
                      <a:pt x="2382" y="10703"/>
                    </a:cubicBezTo>
                    <a:cubicBezTo>
                      <a:pt x="2244" y="9410"/>
                      <a:pt x="2398" y="9608"/>
                      <a:pt x="2455" y="8590"/>
                    </a:cubicBezTo>
                    <a:cubicBezTo>
                      <a:pt x="2465" y="8415"/>
                      <a:pt x="2384" y="8277"/>
                      <a:pt x="2238" y="8197"/>
                    </a:cubicBezTo>
                    <a:cubicBezTo>
                      <a:pt x="1622" y="7862"/>
                      <a:pt x="1373" y="7741"/>
                      <a:pt x="1165" y="7741"/>
                    </a:cubicBezTo>
                    <a:cubicBezTo>
                      <a:pt x="1018" y="7741"/>
                      <a:pt x="891" y="7802"/>
                      <a:pt x="668" y="7891"/>
                    </a:cubicBezTo>
                    <a:cubicBezTo>
                      <a:pt x="611" y="7745"/>
                      <a:pt x="606" y="7611"/>
                      <a:pt x="704" y="7505"/>
                    </a:cubicBezTo>
                    <a:cubicBezTo>
                      <a:pt x="1023" y="7159"/>
                      <a:pt x="1452" y="6575"/>
                      <a:pt x="2121" y="6575"/>
                    </a:cubicBezTo>
                    <a:close/>
                    <a:moveTo>
                      <a:pt x="14168" y="17438"/>
                    </a:moveTo>
                    <a:cubicBezTo>
                      <a:pt x="14285" y="17670"/>
                      <a:pt x="14399" y="17901"/>
                      <a:pt x="14517" y="18129"/>
                    </a:cubicBezTo>
                    <a:cubicBezTo>
                      <a:pt x="14635" y="18360"/>
                      <a:pt x="14750" y="18591"/>
                      <a:pt x="14880" y="18814"/>
                    </a:cubicBezTo>
                    <a:cubicBezTo>
                      <a:pt x="14994" y="19012"/>
                      <a:pt x="15037" y="19211"/>
                      <a:pt x="14951" y="19425"/>
                    </a:cubicBezTo>
                    <a:cubicBezTo>
                      <a:pt x="14717" y="20006"/>
                      <a:pt x="14581" y="20162"/>
                      <a:pt x="14460" y="20641"/>
                    </a:cubicBezTo>
                    <a:cubicBezTo>
                      <a:pt x="14293" y="21307"/>
                      <a:pt x="14484" y="21794"/>
                      <a:pt x="14605" y="22184"/>
                    </a:cubicBezTo>
                    <a:cubicBezTo>
                      <a:pt x="14593" y="22186"/>
                      <a:pt x="14581" y="22187"/>
                      <a:pt x="14571" y="22187"/>
                    </a:cubicBezTo>
                    <a:cubicBezTo>
                      <a:pt x="14483" y="22187"/>
                      <a:pt x="14440" y="22124"/>
                      <a:pt x="14388" y="22086"/>
                    </a:cubicBezTo>
                    <a:cubicBezTo>
                      <a:pt x="14260" y="21993"/>
                      <a:pt x="14148" y="21954"/>
                      <a:pt x="14008" y="21954"/>
                    </a:cubicBezTo>
                    <a:cubicBezTo>
                      <a:pt x="13825" y="21954"/>
                      <a:pt x="13596" y="22021"/>
                      <a:pt x="13224" y="22119"/>
                    </a:cubicBezTo>
                    <a:cubicBezTo>
                      <a:pt x="13131" y="22144"/>
                      <a:pt x="13045" y="22164"/>
                      <a:pt x="12964" y="22164"/>
                    </a:cubicBezTo>
                    <a:cubicBezTo>
                      <a:pt x="12742" y="22164"/>
                      <a:pt x="12549" y="22015"/>
                      <a:pt x="12306" y="21404"/>
                    </a:cubicBezTo>
                    <a:cubicBezTo>
                      <a:pt x="12416" y="21265"/>
                      <a:pt x="12502" y="21148"/>
                      <a:pt x="12594" y="21039"/>
                    </a:cubicBezTo>
                    <a:cubicBezTo>
                      <a:pt x="12820" y="20771"/>
                      <a:pt x="12927" y="20456"/>
                      <a:pt x="12967" y="20115"/>
                    </a:cubicBezTo>
                    <a:cubicBezTo>
                      <a:pt x="13004" y="19808"/>
                      <a:pt x="12800" y="19572"/>
                      <a:pt x="12728" y="19468"/>
                    </a:cubicBezTo>
                    <a:cubicBezTo>
                      <a:pt x="12716" y="19338"/>
                      <a:pt x="12773" y="19223"/>
                      <a:pt x="12826" y="19115"/>
                    </a:cubicBezTo>
                    <a:cubicBezTo>
                      <a:pt x="13078" y="18585"/>
                      <a:pt x="13368" y="18080"/>
                      <a:pt x="13786" y="17659"/>
                    </a:cubicBezTo>
                    <a:cubicBezTo>
                      <a:pt x="13890" y="17554"/>
                      <a:pt x="13996" y="17457"/>
                      <a:pt x="14168" y="17438"/>
                    </a:cubicBezTo>
                    <a:close/>
                    <a:moveTo>
                      <a:pt x="18409" y="17179"/>
                    </a:moveTo>
                    <a:cubicBezTo>
                      <a:pt x="18589" y="17194"/>
                      <a:pt x="18717" y="17395"/>
                      <a:pt x="18967" y="17542"/>
                    </a:cubicBezTo>
                    <a:cubicBezTo>
                      <a:pt x="19107" y="17623"/>
                      <a:pt x="19254" y="17675"/>
                      <a:pt x="19411" y="17675"/>
                    </a:cubicBezTo>
                    <a:cubicBezTo>
                      <a:pt x="19466" y="17675"/>
                      <a:pt x="19523" y="17668"/>
                      <a:pt x="19582" y="17654"/>
                    </a:cubicBezTo>
                    <a:cubicBezTo>
                      <a:pt x="19866" y="17587"/>
                      <a:pt x="20156" y="17544"/>
                      <a:pt x="20438" y="17468"/>
                    </a:cubicBezTo>
                    <a:cubicBezTo>
                      <a:pt x="20756" y="17383"/>
                      <a:pt x="21080" y="17353"/>
                      <a:pt x="21401" y="17305"/>
                    </a:cubicBezTo>
                    <a:cubicBezTo>
                      <a:pt x="21438" y="17300"/>
                      <a:pt x="21475" y="17299"/>
                      <a:pt x="21512" y="17299"/>
                    </a:cubicBezTo>
                    <a:cubicBezTo>
                      <a:pt x="21576" y="17299"/>
                      <a:pt x="21640" y="17303"/>
                      <a:pt x="21707" y="17303"/>
                    </a:cubicBezTo>
                    <a:cubicBezTo>
                      <a:pt x="21739" y="17393"/>
                      <a:pt x="21774" y="17463"/>
                      <a:pt x="21790" y="17537"/>
                    </a:cubicBezTo>
                    <a:cubicBezTo>
                      <a:pt x="21894" y="18006"/>
                      <a:pt x="22061" y="18251"/>
                      <a:pt x="22521" y="19386"/>
                    </a:cubicBezTo>
                    <a:cubicBezTo>
                      <a:pt x="22925" y="20383"/>
                      <a:pt x="23265" y="20681"/>
                      <a:pt x="23571" y="20971"/>
                    </a:cubicBezTo>
                    <a:cubicBezTo>
                      <a:pt x="23849" y="21233"/>
                      <a:pt x="24137" y="21371"/>
                      <a:pt x="24309" y="21950"/>
                    </a:cubicBezTo>
                    <a:cubicBezTo>
                      <a:pt x="24452" y="22433"/>
                      <a:pt x="24165" y="23183"/>
                      <a:pt x="23457" y="23227"/>
                    </a:cubicBezTo>
                    <a:cubicBezTo>
                      <a:pt x="22321" y="23301"/>
                      <a:pt x="22195" y="23267"/>
                      <a:pt x="21899" y="23432"/>
                    </a:cubicBezTo>
                    <a:cubicBezTo>
                      <a:pt x="21308" y="23760"/>
                      <a:pt x="21129" y="23987"/>
                      <a:pt x="20470" y="23987"/>
                    </a:cubicBezTo>
                    <a:cubicBezTo>
                      <a:pt x="20409" y="23987"/>
                      <a:pt x="20344" y="23985"/>
                      <a:pt x="20275" y="23981"/>
                    </a:cubicBezTo>
                    <a:cubicBezTo>
                      <a:pt x="20124" y="23974"/>
                      <a:pt x="19992" y="23886"/>
                      <a:pt x="19639" y="23565"/>
                    </a:cubicBezTo>
                    <a:cubicBezTo>
                      <a:pt x="19127" y="23100"/>
                      <a:pt x="18879" y="22747"/>
                      <a:pt x="18445" y="22747"/>
                    </a:cubicBezTo>
                    <a:cubicBezTo>
                      <a:pt x="18346" y="22747"/>
                      <a:pt x="18238" y="22766"/>
                      <a:pt x="18114" y="22805"/>
                    </a:cubicBezTo>
                    <a:cubicBezTo>
                      <a:pt x="17520" y="22993"/>
                      <a:pt x="17541" y="22986"/>
                      <a:pt x="17121" y="23020"/>
                    </a:cubicBezTo>
                    <a:cubicBezTo>
                      <a:pt x="17111" y="22535"/>
                      <a:pt x="16972" y="21551"/>
                      <a:pt x="17830" y="21074"/>
                    </a:cubicBezTo>
                    <a:cubicBezTo>
                      <a:pt x="17887" y="21125"/>
                      <a:pt x="17942" y="21163"/>
                      <a:pt x="17981" y="21211"/>
                    </a:cubicBezTo>
                    <a:cubicBezTo>
                      <a:pt x="18029" y="21272"/>
                      <a:pt x="18061" y="21347"/>
                      <a:pt x="18104" y="21412"/>
                    </a:cubicBezTo>
                    <a:cubicBezTo>
                      <a:pt x="18225" y="21593"/>
                      <a:pt x="18377" y="21740"/>
                      <a:pt x="18572" y="21841"/>
                    </a:cubicBezTo>
                    <a:cubicBezTo>
                      <a:pt x="18943" y="22035"/>
                      <a:pt x="19326" y="22192"/>
                      <a:pt x="19744" y="22250"/>
                    </a:cubicBezTo>
                    <a:cubicBezTo>
                      <a:pt x="19792" y="22257"/>
                      <a:pt x="19840" y="22260"/>
                      <a:pt x="19888" y="22260"/>
                    </a:cubicBezTo>
                    <a:cubicBezTo>
                      <a:pt x="20748" y="22260"/>
                      <a:pt x="21315" y="21166"/>
                      <a:pt x="20735" y="20319"/>
                    </a:cubicBezTo>
                    <a:cubicBezTo>
                      <a:pt x="20245" y="19605"/>
                      <a:pt x="19636" y="19489"/>
                      <a:pt x="19294" y="19314"/>
                    </a:cubicBezTo>
                    <a:cubicBezTo>
                      <a:pt x="18560" y="18937"/>
                      <a:pt x="17864" y="18522"/>
                      <a:pt x="17822" y="18497"/>
                    </a:cubicBezTo>
                    <a:cubicBezTo>
                      <a:pt x="17736" y="18155"/>
                      <a:pt x="17784" y="17843"/>
                      <a:pt x="17956" y="17548"/>
                    </a:cubicBezTo>
                    <a:cubicBezTo>
                      <a:pt x="18089" y="17320"/>
                      <a:pt x="18130" y="17282"/>
                      <a:pt x="18409" y="17179"/>
                    </a:cubicBezTo>
                    <a:close/>
                    <a:moveTo>
                      <a:pt x="27327" y="15868"/>
                    </a:moveTo>
                    <a:cubicBezTo>
                      <a:pt x="27354" y="15895"/>
                      <a:pt x="27403" y="15925"/>
                      <a:pt x="27426" y="15970"/>
                    </a:cubicBezTo>
                    <a:cubicBezTo>
                      <a:pt x="27577" y="16251"/>
                      <a:pt x="27658" y="16534"/>
                      <a:pt x="27742" y="16677"/>
                    </a:cubicBezTo>
                    <a:cubicBezTo>
                      <a:pt x="27872" y="16902"/>
                      <a:pt x="28066" y="17090"/>
                      <a:pt x="28286" y="17090"/>
                    </a:cubicBezTo>
                    <a:cubicBezTo>
                      <a:pt x="28348" y="17090"/>
                      <a:pt x="28411" y="17075"/>
                      <a:pt x="28476" y="17042"/>
                    </a:cubicBezTo>
                    <a:cubicBezTo>
                      <a:pt x="28782" y="16885"/>
                      <a:pt x="29364" y="16777"/>
                      <a:pt x="29585" y="16777"/>
                    </a:cubicBezTo>
                    <a:cubicBezTo>
                      <a:pt x="29611" y="16777"/>
                      <a:pt x="29632" y="16778"/>
                      <a:pt x="29647" y="16781"/>
                    </a:cubicBezTo>
                    <a:cubicBezTo>
                      <a:pt x="29707" y="16794"/>
                      <a:pt x="29764" y="16799"/>
                      <a:pt x="29819" y="16799"/>
                    </a:cubicBezTo>
                    <a:cubicBezTo>
                      <a:pt x="30235" y="16799"/>
                      <a:pt x="30529" y="16470"/>
                      <a:pt x="30827" y="16200"/>
                    </a:cubicBezTo>
                    <a:cubicBezTo>
                      <a:pt x="31173" y="16385"/>
                      <a:pt x="31406" y="16633"/>
                      <a:pt x="31565" y="16952"/>
                    </a:cubicBezTo>
                    <a:cubicBezTo>
                      <a:pt x="31817" y="17460"/>
                      <a:pt x="30815" y="18413"/>
                      <a:pt x="31591" y="18943"/>
                    </a:cubicBezTo>
                    <a:cubicBezTo>
                      <a:pt x="31611" y="19265"/>
                      <a:pt x="31585" y="19583"/>
                      <a:pt x="32007" y="19845"/>
                    </a:cubicBezTo>
                    <a:cubicBezTo>
                      <a:pt x="32203" y="19967"/>
                      <a:pt x="32410" y="20052"/>
                      <a:pt x="32634" y="20052"/>
                    </a:cubicBezTo>
                    <a:cubicBezTo>
                      <a:pt x="32702" y="20052"/>
                      <a:pt x="32771" y="20044"/>
                      <a:pt x="32842" y="20027"/>
                    </a:cubicBezTo>
                    <a:cubicBezTo>
                      <a:pt x="32912" y="20011"/>
                      <a:pt x="32980" y="20003"/>
                      <a:pt x="33044" y="20003"/>
                    </a:cubicBezTo>
                    <a:cubicBezTo>
                      <a:pt x="33352" y="20003"/>
                      <a:pt x="33600" y="20172"/>
                      <a:pt x="33905" y="20356"/>
                    </a:cubicBezTo>
                    <a:cubicBezTo>
                      <a:pt x="34628" y="20787"/>
                      <a:pt x="34653" y="21579"/>
                      <a:pt x="34315" y="22359"/>
                    </a:cubicBezTo>
                    <a:cubicBezTo>
                      <a:pt x="34219" y="22583"/>
                      <a:pt x="34064" y="22749"/>
                      <a:pt x="33826" y="22842"/>
                    </a:cubicBezTo>
                    <a:cubicBezTo>
                      <a:pt x="33440" y="22995"/>
                      <a:pt x="33062" y="23167"/>
                      <a:pt x="32655" y="23341"/>
                    </a:cubicBezTo>
                    <a:cubicBezTo>
                      <a:pt x="31874" y="22875"/>
                      <a:pt x="32330" y="21831"/>
                      <a:pt x="31911" y="21142"/>
                    </a:cubicBezTo>
                    <a:cubicBezTo>
                      <a:pt x="31781" y="20926"/>
                      <a:pt x="31616" y="20858"/>
                      <a:pt x="31455" y="20858"/>
                    </a:cubicBezTo>
                    <a:cubicBezTo>
                      <a:pt x="31228" y="20858"/>
                      <a:pt x="31009" y="20994"/>
                      <a:pt x="30906" y="21039"/>
                    </a:cubicBezTo>
                    <a:cubicBezTo>
                      <a:pt x="30826" y="21074"/>
                      <a:pt x="30745" y="21108"/>
                      <a:pt x="30656" y="21146"/>
                    </a:cubicBezTo>
                    <a:cubicBezTo>
                      <a:pt x="30054" y="20372"/>
                      <a:pt x="30489" y="19503"/>
                      <a:pt x="29295" y="18443"/>
                    </a:cubicBezTo>
                    <a:cubicBezTo>
                      <a:pt x="28982" y="18165"/>
                      <a:pt x="28656" y="18082"/>
                      <a:pt x="28261" y="18082"/>
                    </a:cubicBezTo>
                    <a:cubicBezTo>
                      <a:pt x="28188" y="18082"/>
                      <a:pt x="28112" y="18085"/>
                      <a:pt x="28034" y="18090"/>
                    </a:cubicBezTo>
                    <a:cubicBezTo>
                      <a:pt x="27547" y="18121"/>
                      <a:pt x="27290" y="18549"/>
                      <a:pt x="27347" y="19028"/>
                    </a:cubicBezTo>
                    <a:cubicBezTo>
                      <a:pt x="27423" y="19659"/>
                      <a:pt x="27584" y="20284"/>
                      <a:pt x="28115" y="20821"/>
                    </a:cubicBezTo>
                    <a:cubicBezTo>
                      <a:pt x="28407" y="21117"/>
                      <a:pt x="28653" y="21569"/>
                      <a:pt x="29059" y="22132"/>
                    </a:cubicBezTo>
                    <a:cubicBezTo>
                      <a:pt x="29427" y="22643"/>
                      <a:pt x="29596" y="23184"/>
                      <a:pt x="29602" y="23665"/>
                    </a:cubicBezTo>
                    <a:cubicBezTo>
                      <a:pt x="29609" y="24109"/>
                      <a:pt x="29263" y="24459"/>
                      <a:pt x="28921" y="24508"/>
                    </a:cubicBezTo>
                    <a:cubicBezTo>
                      <a:pt x="28842" y="24519"/>
                      <a:pt x="28762" y="24523"/>
                      <a:pt x="28682" y="24523"/>
                    </a:cubicBezTo>
                    <a:cubicBezTo>
                      <a:pt x="28660" y="24523"/>
                      <a:pt x="28639" y="24523"/>
                      <a:pt x="28618" y="24522"/>
                    </a:cubicBezTo>
                    <a:cubicBezTo>
                      <a:pt x="28584" y="24521"/>
                      <a:pt x="28551" y="24521"/>
                      <a:pt x="28518" y="24521"/>
                    </a:cubicBezTo>
                    <a:cubicBezTo>
                      <a:pt x="28055" y="24521"/>
                      <a:pt x="27598" y="24588"/>
                      <a:pt x="27142" y="24660"/>
                    </a:cubicBezTo>
                    <a:cubicBezTo>
                      <a:pt x="24441" y="25082"/>
                      <a:pt x="25325" y="24769"/>
                      <a:pt x="23940" y="25090"/>
                    </a:cubicBezTo>
                    <a:cubicBezTo>
                      <a:pt x="23887" y="25102"/>
                      <a:pt x="23830" y="25103"/>
                      <a:pt x="23722" y="25116"/>
                    </a:cubicBezTo>
                    <a:cubicBezTo>
                      <a:pt x="23788" y="25055"/>
                      <a:pt x="23810" y="25019"/>
                      <a:pt x="23842" y="25007"/>
                    </a:cubicBezTo>
                    <a:cubicBezTo>
                      <a:pt x="24089" y="24916"/>
                      <a:pt x="24309" y="24788"/>
                      <a:pt x="24496" y="24601"/>
                    </a:cubicBezTo>
                    <a:cubicBezTo>
                      <a:pt x="24618" y="24476"/>
                      <a:pt x="24934" y="24368"/>
                      <a:pt x="25054" y="24293"/>
                    </a:cubicBezTo>
                    <a:cubicBezTo>
                      <a:pt x="25211" y="24195"/>
                      <a:pt x="25373" y="24162"/>
                      <a:pt x="25528" y="24162"/>
                    </a:cubicBezTo>
                    <a:cubicBezTo>
                      <a:pt x="25800" y="24162"/>
                      <a:pt x="26052" y="24263"/>
                      <a:pt x="26229" y="24300"/>
                    </a:cubicBezTo>
                    <a:cubicBezTo>
                      <a:pt x="26327" y="24321"/>
                      <a:pt x="26418" y="24330"/>
                      <a:pt x="26501" y="24330"/>
                    </a:cubicBezTo>
                    <a:cubicBezTo>
                      <a:pt x="27299" y="24330"/>
                      <a:pt x="27425" y="23438"/>
                      <a:pt x="27597" y="22836"/>
                    </a:cubicBezTo>
                    <a:cubicBezTo>
                      <a:pt x="27754" y="22280"/>
                      <a:pt x="27622" y="21792"/>
                      <a:pt x="27249" y="21364"/>
                    </a:cubicBezTo>
                    <a:cubicBezTo>
                      <a:pt x="27162" y="21263"/>
                      <a:pt x="27055" y="21177"/>
                      <a:pt x="26953" y="21088"/>
                    </a:cubicBezTo>
                    <a:cubicBezTo>
                      <a:pt x="26069" y="20306"/>
                      <a:pt x="26118" y="20317"/>
                      <a:pt x="25480" y="20040"/>
                    </a:cubicBezTo>
                    <a:cubicBezTo>
                      <a:pt x="25041" y="19849"/>
                      <a:pt x="24985" y="19451"/>
                      <a:pt x="25048" y="19150"/>
                    </a:cubicBezTo>
                    <a:cubicBezTo>
                      <a:pt x="25118" y="18812"/>
                      <a:pt x="25292" y="18512"/>
                      <a:pt x="25309" y="18479"/>
                    </a:cubicBezTo>
                    <a:cubicBezTo>
                      <a:pt x="25507" y="18559"/>
                      <a:pt x="25708" y="18588"/>
                      <a:pt x="25909" y="18588"/>
                    </a:cubicBezTo>
                    <a:cubicBezTo>
                      <a:pt x="26125" y="18588"/>
                      <a:pt x="26341" y="18555"/>
                      <a:pt x="26557" y="18515"/>
                    </a:cubicBezTo>
                    <a:cubicBezTo>
                      <a:pt x="26856" y="18459"/>
                      <a:pt x="27080" y="18275"/>
                      <a:pt x="27040" y="17974"/>
                    </a:cubicBezTo>
                    <a:cubicBezTo>
                      <a:pt x="26989" y="17595"/>
                      <a:pt x="26912" y="17722"/>
                      <a:pt x="26897" y="17252"/>
                    </a:cubicBezTo>
                    <a:cubicBezTo>
                      <a:pt x="26882" y="16814"/>
                      <a:pt x="26995" y="16407"/>
                      <a:pt x="27173" y="16013"/>
                    </a:cubicBezTo>
                    <a:cubicBezTo>
                      <a:pt x="27200" y="15952"/>
                      <a:pt x="27221" y="15884"/>
                      <a:pt x="27327" y="15868"/>
                    </a:cubicBezTo>
                    <a:close/>
                    <a:moveTo>
                      <a:pt x="6977" y="0"/>
                    </a:moveTo>
                    <a:cubicBezTo>
                      <a:pt x="6839" y="26"/>
                      <a:pt x="6768" y="113"/>
                      <a:pt x="6711" y="212"/>
                    </a:cubicBezTo>
                    <a:cubicBezTo>
                      <a:pt x="6543" y="505"/>
                      <a:pt x="6399" y="810"/>
                      <a:pt x="6318" y="1140"/>
                    </a:cubicBezTo>
                    <a:cubicBezTo>
                      <a:pt x="6266" y="1347"/>
                      <a:pt x="6245" y="1571"/>
                      <a:pt x="6348" y="1769"/>
                    </a:cubicBezTo>
                    <a:cubicBezTo>
                      <a:pt x="6511" y="2079"/>
                      <a:pt x="6698" y="2383"/>
                      <a:pt x="6994" y="2579"/>
                    </a:cubicBezTo>
                    <a:cubicBezTo>
                      <a:pt x="7380" y="2837"/>
                      <a:pt x="7887" y="3064"/>
                      <a:pt x="8265" y="3064"/>
                    </a:cubicBezTo>
                    <a:cubicBezTo>
                      <a:pt x="8555" y="3064"/>
                      <a:pt x="8769" y="2931"/>
                      <a:pt x="8795" y="2575"/>
                    </a:cubicBezTo>
                    <a:cubicBezTo>
                      <a:pt x="8822" y="2217"/>
                      <a:pt x="8763" y="1988"/>
                      <a:pt x="8917" y="1815"/>
                    </a:cubicBezTo>
                    <a:cubicBezTo>
                      <a:pt x="9052" y="1768"/>
                      <a:pt x="9185" y="1744"/>
                      <a:pt x="9315" y="1744"/>
                    </a:cubicBezTo>
                    <a:cubicBezTo>
                      <a:pt x="9530" y="1744"/>
                      <a:pt x="9739" y="1809"/>
                      <a:pt x="9940" y="1941"/>
                    </a:cubicBezTo>
                    <a:cubicBezTo>
                      <a:pt x="10340" y="2202"/>
                      <a:pt x="10715" y="2711"/>
                      <a:pt x="10706" y="3329"/>
                    </a:cubicBezTo>
                    <a:cubicBezTo>
                      <a:pt x="10697" y="3883"/>
                      <a:pt x="10356" y="3957"/>
                      <a:pt x="10229" y="4030"/>
                    </a:cubicBezTo>
                    <a:cubicBezTo>
                      <a:pt x="9730" y="4314"/>
                      <a:pt x="9457" y="4728"/>
                      <a:pt x="9450" y="5316"/>
                    </a:cubicBezTo>
                    <a:cubicBezTo>
                      <a:pt x="9445" y="5678"/>
                      <a:pt x="9605" y="5917"/>
                      <a:pt x="9922" y="6062"/>
                    </a:cubicBezTo>
                    <a:cubicBezTo>
                      <a:pt x="10409" y="6289"/>
                      <a:pt x="10503" y="6123"/>
                      <a:pt x="11312" y="6294"/>
                    </a:cubicBezTo>
                    <a:cubicBezTo>
                      <a:pt x="12274" y="6498"/>
                      <a:pt x="12725" y="6599"/>
                      <a:pt x="13167" y="7025"/>
                    </a:cubicBezTo>
                    <a:cubicBezTo>
                      <a:pt x="13274" y="7128"/>
                      <a:pt x="13360" y="7245"/>
                      <a:pt x="13405" y="7388"/>
                    </a:cubicBezTo>
                    <a:cubicBezTo>
                      <a:pt x="13495" y="7684"/>
                      <a:pt x="13510" y="7987"/>
                      <a:pt x="13433" y="8287"/>
                    </a:cubicBezTo>
                    <a:cubicBezTo>
                      <a:pt x="13401" y="8412"/>
                      <a:pt x="13317" y="8528"/>
                      <a:pt x="13246" y="8641"/>
                    </a:cubicBezTo>
                    <a:cubicBezTo>
                      <a:pt x="13208" y="8701"/>
                      <a:pt x="13148" y="8747"/>
                      <a:pt x="13060" y="8747"/>
                    </a:cubicBezTo>
                    <a:cubicBezTo>
                      <a:pt x="13052" y="8747"/>
                      <a:pt x="13044" y="8747"/>
                      <a:pt x="13035" y="8746"/>
                    </a:cubicBezTo>
                    <a:cubicBezTo>
                      <a:pt x="12396" y="8389"/>
                      <a:pt x="12614" y="7287"/>
                      <a:pt x="11477" y="7287"/>
                    </a:cubicBezTo>
                    <a:cubicBezTo>
                      <a:pt x="11374" y="7287"/>
                      <a:pt x="11259" y="7296"/>
                      <a:pt x="11132" y="7316"/>
                    </a:cubicBezTo>
                    <a:cubicBezTo>
                      <a:pt x="10675" y="7386"/>
                      <a:pt x="10455" y="7568"/>
                      <a:pt x="9489" y="7919"/>
                    </a:cubicBezTo>
                    <a:cubicBezTo>
                      <a:pt x="9287" y="7992"/>
                      <a:pt x="9082" y="8024"/>
                      <a:pt x="8877" y="8024"/>
                    </a:cubicBezTo>
                    <a:cubicBezTo>
                      <a:pt x="8671" y="8024"/>
                      <a:pt x="8465" y="7992"/>
                      <a:pt x="8259" y="7940"/>
                    </a:cubicBezTo>
                    <a:cubicBezTo>
                      <a:pt x="8129" y="7907"/>
                      <a:pt x="7998" y="7867"/>
                      <a:pt x="7891" y="7736"/>
                    </a:cubicBezTo>
                    <a:cubicBezTo>
                      <a:pt x="7828" y="7587"/>
                      <a:pt x="7839" y="7439"/>
                      <a:pt x="7839" y="7288"/>
                    </a:cubicBezTo>
                    <a:cubicBezTo>
                      <a:pt x="7843" y="7017"/>
                      <a:pt x="7856" y="6747"/>
                      <a:pt x="7857" y="6477"/>
                    </a:cubicBezTo>
                    <a:cubicBezTo>
                      <a:pt x="7862" y="5567"/>
                      <a:pt x="7503" y="5445"/>
                      <a:pt x="7310" y="4583"/>
                    </a:cubicBezTo>
                    <a:cubicBezTo>
                      <a:pt x="7255" y="4338"/>
                      <a:pt x="7154" y="4109"/>
                      <a:pt x="6977" y="3928"/>
                    </a:cubicBezTo>
                    <a:cubicBezTo>
                      <a:pt x="6622" y="3563"/>
                      <a:pt x="6211" y="3354"/>
                      <a:pt x="5732" y="3354"/>
                    </a:cubicBezTo>
                    <a:cubicBezTo>
                      <a:pt x="5621" y="3354"/>
                      <a:pt x="5506" y="3366"/>
                      <a:pt x="5388" y="3389"/>
                    </a:cubicBezTo>
                    <a:cubicBezTo>
                      <a:pt x="4873" y="3489"/>
                      <a:pt x="4656" y="3566"/>
                      <a:pt x="4270" y="3566"/>
                    </a:cubicBezTo>
                    <a:cubicBezTo>
                      <a:pt x="4255" y="3566"/>
                      <a:pt x="4240" y="3566"/>
                      <a:pt x="4225" y="3566"/>
                    </a:cubicBezTo>
                    <a:cubicBezTo>
                      <a:pt x="3940" y="3561"/>
                      <a:pt x="3938" y="3341"/>
                      <a:pt x="3862" y="3074"/>
                    </a:cubicBezTo>
                    <a:cubicBezTo>
                      <a:pt x="3762" y="2724"/>
                      <a:pt x="3677" y="2144"/>
                      <a:pt x="3080" y="2095"/>
                    </a:cubicBezTo>
                    <a:cubicBezTo>
                      <a:pt x="2920" y="2117"/>
                      <a:pt x="2763" y="2177"/>
                      <a:pt x="2615" y="2261"/>
                    </a:cubicBezTo>
                    <a:cubicBezTo>
                      <a:pt x="2458" y="2350"/>
                      <a:pt x="2298" y="2435"/>
                      <a:pt x="2149" y="2535"/>
                    </a:cubicBezTo>
                    <a:cubicBezTo>
                      <a:pt x="1776" y="2786"/>
                      <a:pt x="1404" y="3038"/>
                      <a:pt x="1037" y="3300"/>
                    </a:cubicBezTo>
                    <a:cubicBezTo>
                      <a:pt x="762" y="3497"/>
                      <a:pt x="624" y="3776"/>
                      <a:pt x="628" y="4112"/>
                    </a:cubicBezTo>
                    <a:cubicBezTo>
                      <a:pt x="633" y="4466"/>
                      <a:pt x="711" y="4918"/>
                      <a:pt x="918" y="5204"/>
                    </a:cubicBezTo>
                    <a:cubicBezTo>
                      <a:pt x="1047" y="5382"/>
                      <a:pt x="1184" y="5441"/>
                      <a:pt x="1413" y="5441"/>
                    </a:cubicBezTo>
                    <a:cubicBezTo>
                      <a:pt x="1619" y="5441"/>
                      <a:pt x="1900" y="5393"/>
                      <a:pt x="2317" y="5339"/>
                    </a:cubicBezTo>
                    <a:cubicBezTo>
                      <a:pt x="2453" y="5322"/>
                      <a:pt x="2588" y="5310"/>
                      <a:pt x="2724" y="5310"/>
                    </a:cubicBezTo>
                    <a:cubicBezTo>
                      <a:pt x="2835" y="5310"/>
                      <a:pt x="2947" y="5318"/>
                      <a:pt x="3057" y="5338"/>
                    </a:cubicBezTo>
                    <a:cubicBezTo>
                      <a:pt x="3501" y="5419"/>
                      <a:pt x="3945" y="5492"/>
                      <a:pt x="4380" y="5605"/>
                    </a:cubicBezTo>
                    <a:cubicBezTo>
                      <a:pt x="4848" y="5728"/>
                      <a:pt x="5134" y="6073"/>
                      <a:pt x="5320" y="6506"/>
                    </a:cubicBezTo>
                    <a:cubicBezTo>
                      <a:pt x="5346" y="6565"/>
                      <a:pt x="5346" y="6639"/>
                      <a:pt x="5350" y="6705"/>
                    </a:cubicBezTo>
                    <a:cubicBezTo>
                      <a:pt x="5361" y="6908"/>
                      <a:pt x="5350" y="7109"/>
                      <a:pt x="5303" y="7308"/>
                    </a:cubicBezTo>
                    <a:cubicBezTo>
                      <a:pt x="5225" y="7627"/>
                      <a:pt x="5265" y="7936"/>
                      <a:pt x="5433" y="8220"/>
                    </a:cubicBezTo>
                    <a:cubicBezTo>
                      <a:pt x="5602" y="8505"/>
                      <a:pt x="5644" y="8542"/>
                      <a:pt x="6012" y="8919"/>
                    </a:cubicBezTo>
                    <a:cubicBezTo>
                      <a:pt x="6137" y="9048"/>
                      <a:pt x="6266" y="9172"/>
                      <a:pt x="6384" y="9291"/>
                    </a:cubicBezTo>
                    <a:cubicBezTo>
                      <a:pt x="6536" y="9313"/>
                      <a:pt x="6682" y="9362"/>
                      <a:pt x="6817" y="9362"/>
                    </a:cubicBezTo>
                    <a:cubicBezTo>
                      <a:pt x="6843" y="9362"/>
                      <a:pt x="6870" y="9360"/>
                      <a:pt x="6895" y="9356"/>
                    </a:cubicBezTo>
                    <a:cubicBezTo>
                      <a:pt x="6933" y="9350"/>
                      <a:pt x="6970" y="9347"/>
                      <a:pt x="7006" y="9347"/>
                    </a:cubicBezTo>
                    <a:cubicBezTo>
                      <a:pt x="7150" y="9347"/>
                      <a:pt x="7277" y="9393"/>
                      <a:pt x="7418" y="9436"/>
                    </a:cubicBezTo>
                    <a:cubicBezTo>
                      <a:pt x="7617" y="10156"/>
                      <a:pt x="7538" y="9845"/>
                      <a:pt x="7703" y="10588"/>
                    </a:cubicBezTo>
                    <a:cubicBezTo>
                      <a:pt x="7557" y="10879"/>
                      <a:pt x="7553" y="11227"/>
                      <a:pt x="7563" y="11578"/>
                    </a:cubicBezTo>
                    <a:cubicBezTo>
                      <a:pt x="7570" y="11872"/>
                      <a:pt x="7583" y="12164"/>
                      <a:pt x="7569" y="12456"/>
                    </a:cubicBezTo>
                    <a:cubicBezTo>
                      <a:pt x="7553" y="12823"/>
                      <a:pt x="7719" y="13079"/>
                      <a:pt x="8012" y="13274"/>
                    </a:cubicBezTo>
                    <a:cubicBezTo>
                      <a:pt x="8274" y="13448"/>
                      <a:pt x="8511" y="13505"/>
                      <a:pt x="8761" y="13505"/>
                    </a:cubicBezTo>
                    <a:cubicBezTo>
                      <a:pt x="9025" y="13505"/>
                      <a:pt x="9303" y="13442"/>
                      <a:pt x="9642" y="13387"/>
                    </a:cubicBezTo>
                    <a:cubicBezTo>
                      <a:pt x="9897" y="13476"/>
                      <a:pt x="10173" y="13526"/>
                      <a:pt x="10265" y="13833"/>
                    </a:cubicBezTo>
                    <a:cubicBezTo>
                      <a:pt x="10247" y="13884"/>
                      <a:pt x="10239" y="13930"/>
                      <a:pt x="10217" y="13967"/>
                    </a:cubicBezTo>
                    <a:cubicBezTo>
                      <a:pt x="9473" y="15229"/>
                      <a:pt x="9434" y="15336"/>
                      <a:pt x="9199" y="15445"/>
                    </a:cubicBezTo>
                    <a:cubicBezTo>
                      <a:pt x="9166" y="15451"/>
                      <a:pt x="9132" y="15454"/>
                      <a:pt x="9096" y="15454"/>
                    </a:cubicBezTo>
                    <a:cubicBezTo>
                      <a:pt x="8759" y="15454"/>
                      <a:pt x="8295" y="15191"/>
                      <a:pt x="8035" y="15029"/>
                    </a:cubicBezTo>
                    <a:cubicBezTo>
                      <a:pt x="7424" y="14653"/>
                      <a:pt x="6844" y="14536"/>
                      <a:pt x="6531" y="14448"/>
                    </a:cubicBezTo>
                    <a:cubicBezTo>
                      <a:pt x="6480" y="14434"/>
                      <a:pt x="6414" y="14442"/>
                      <a:pt x="6398" y="14370"/>
                    </a:cubicBezTo>
                    <a:cubicBezTo>
                      <a:pt x="6805" y="13603"/>
                      <a:pt x="6746" y="13308"/>
                      <a:pt x="6640" y="12378"/>
                    </a:cubicBezTo>
                    <a:cubicBezTo>
                      <a:pt x="6513" y="11254"/>
                      <a:pt x="6279" y="10724"/>
                      <a:pt x="5938" y="10222"/>
                    </a:cubicBezTo>
                    <a:cubicBezTo>
                      <a:pt x="5588" y="9702"/>
                      <a:pt x="5170" y="9654"/>
                      <a:pt x="4741" y="9547"/>
                    </a:cubicBezTo>
                    <a:cubicBezTo>
                      <a:pt x="4575" y="9358"/>
                      <a:pt x="4441" y="9156"/>
                      <a:pt x="4416" y="8896"/>
                    </a:cubicBezTo>
                    <a:cubicBezTo>
                      <a:pt x="4319" y="7905"/>
                      <a:pt x="4237" y="7592"/>
                      <a:pt x="4112" y="7348"/>
                    </a:cubicBezTo>
                    <a:cubicBezTo>
                      <a:pt x="3764" y="6672"/>
                      <a:pt x="3203" y="6272"/>
                      <a:pt x="2471" y="6113"/>
                    </a:cubicBezTo>
                    <a:cubicBezTo>
                      <a:pt x="2351" y="6088"/>
                      <a:pt x="2232" y="6075"/>
                      <a:pt x="2116" y="6075"/>
                    </a:cubicBezTo>
                    <a:cubicBezTo>
                      <a:pt x="1726" y="6075"/>
                      <a:pt x="1366" y="6217"/>
                      <a:pt x="1050" y="6477"/>
                    </a:cubicBezTo>
                    <a:cubicBezTo>
                      <a:pt x="798" y="6683"/>
                      <a:pt x="577" y="6928"/>
                      <a:pt x="360" y="7171"/>
                    </a:cubicBezTo>
                    <a:cubicBezTo>
                      <a:pt x="179" y="7374"/>
                      <a:pt x="111" y="7622"/>
                      <a:pt x="179" y="7895"/>
                    </a:cubicBezTo>
                    <a:cubicBezTo>
                      <a:pt x="201" y="7981"/>
                      <a:pt x="208" y="8072"/>
                      <a:pt x="221" y="8150"/>
                    </a:cubicBezTo>
                    <a:cubicBezTo>
                      <a:pt x="51" y="8432"/>
                      <a:pt x="51" y="8432"/>
                      <a:pt x="138" y="8660"/>
                    </a:cubicBezTo>
                    <a:cubicBezTo>
                      <a:pt x="630" y="8648"/>
                      <a:pt x="758" y="8526"/>
                      <a:pt x="967" y="8369"/>
                    </a:cubicBezTo>
                    <a:cubicBezTo>
                      <a:pt x="1033" y="8321"/>
                      <a:pt x="1103" y="8296"/>
                      <a:pt x="1174" y="8296"/>
                    </a:cubicBezTo>
                    <a:cubicBezTo>
                      <a:pt x="1221" y="8296"/>
                      <a:pt x="1269" y="8307"/>
                      <a:pt x="1318" y="8330"/>
                    </a:cubicBezTo>
                    <a:cubicBezTo>
                      <a:pt x="1510" y="8422"/>
                      <a:pt x="1709" y="8501"/>
                      <a:pt x="1891" y="8621"/>
                    </a:cubicBezTo>
                    <a:cubicBezTo>
                      <a:pt x="1885" y="8698"/>
                      <a:pt x="1880" y="8765"/>
                      <a:pt x="1872" y="8831"/>
                    </a:cubicBezTo>
                    <a:cubicBezTo>
                      <a:pt x="1743" y="9983"/>
                      <a:pt x="1712" y="9802"/>
                      <a:pt x="1843" y="11081"/>
                    </a:cubicBezTo>
                    <a:cubicBezTo>
                      <a:pt x="1855" y="11203"/>
                      <a:pt x="1880" y="11325"/>
                      <a:pt x="1911" y="11445"/>
                    </a:cubicBezTo>
                    <a:cubicBezTo>
                      <a:pt x="1983" y="11727"/>
                      <a:pt x="2225" y="11931"/>
                      <a:pt x="2514" y="11957"/>
                    </a:cubicBezTo>
                    <a:cubicBezTo>
                      <a:pt x="2582" y="11963"/>
                      <a:pt x="2640" y="11967"/>
                      <a:pt x="2699" y="11967"/>
                    </a:cubicBezTo>
                    <a:cubicBezTo>
                      <a:pt x="2877" y="11967"/>
                      <a:pt x="3055" y="11929"/>
                      <a:pt x="3504" y="11791"/>
                    </a:cubicBezTo>
                    <a:cubicBezTo>
                      <a:pt x="3597" y="11762"/>
                      <a:pt x="3690" y="11740"/>
                      <a:pt x="3792" y="11740"/>
                    </a:cubicBezTo>
                    <a:cubicBezTo>
                      <a:pt x="3844" y="11740"/>
                      <a:pt x="3898" y="11746"/>
                      <a:pt x="3956" y="11760"/>
                    </a:cubicBezTo>
                    <a:cubicBezTo>
                      <a:pt x="4439" y="12285"/>
                      <a:pt x="4549" y="12371"/>
                      <a:pt x="4583" y="12558"/>
                    </a:cubicBezTo>
                    <a:cubicBezTo>
                      <a:pt x="4629" y="12803"/>
                      <a:pt x="4635" y="13050"/>
                      <a:pt x="4511" y="13274"/>
                    </a:cubicBezTo>
                    <a:cubicBezTo>
                      <a:pt x="4362" y="13339"/>
                      <a:pt x="4580" y="13273"/>
                      <a:pt x="3376" y="13641"/>
                    </a:cubicBezTo>
                    <a:cubicBezTo>
                      <a:pt x="3171" y="13704"/>
                      <a:pt x="3030" y="13756"/>
                      <a:pt x="2902" y="13756"/>
                    </a:cubicBezTo>
                    <a:cubicBezTo>
                      <a:pt x="2804" y="13756"/>
                      <a:pt x="2713" y="13725"/>
                      <a:pt x="2608" y="13647"/>
                    </a:cubicBezTo>
                    <a:cubicBezTo>
                      <a:pt x="2411" y="13501"/>
                      <a:pt x="1992" y="13037"/>
                      <a:pt x="1657" y="12390"/>
                    </a:cubicBezTo>
                    <a:cubicBezTo>
                      <a:pt x="1196" y="11499"/>
                      <a:pt x="1079" y="11313"/>
                      <a:pt x="851" y="11086"/>
                    </a:cubicBezTo>
                    <a:cubicBezTo>
                      <a:pt x="751" y="11072"/>
                      <a:pt x="674" y="11064"/>
                      <a:pt x="612" y="11064"/>
                    </a:cubicBezTo>
                    <a:cubicBezTo>
                      <a:pt x="448" y="11064"/>
                      <a:pt x="385" y="11122"/>
                      <a:pt x="250" y="11295"/>
                    </a:cubicBezTo>
                    <a:cubicBezTo>
                      <a:pt x="210" y="11460"/>
                      <a:pt x="173" y="11599"/>
                      <a:pt x="139" y="11740"/>
                    </a:cubicBezTo>
                    <a:cubicBezTo>
                      <a:pt x="121" y="11818"/>
                      <a:pt x="1" y="12189"/>
                      <a:pt x="153" y="12944"/>
                    </a:cubicBezTo>
                    <a:cubicBezTo>
                      <a:pt x="207" y="13216"/>
                      <a:pt x="302" y="13287"/>
                      <a:pt x="669" y="13732"/>
                    </a:cubicBezTo>
                    <a:cubicBezTo>
                      <a:pt x="702" y="13853"/>
                      <a:pt x="727" y="13953"/>
                      <a:pt x="759" y="14049"/>
                    </a:cubicBezTo>
                    <a:cubicBezTo>
                      <a:pt x="1105" y="15076"/>
                      <a:pt x="1884" y="16018"/>
                      <a:pt x="2930" y="16018"/>
                    </a:cubicBezTo>
                    <a:cubicBezTo>
                      <a:pt x="3022" y="16018"/>
                      <a:pt x="3115" y="16011"/>
                      <a:pt x="3210" y="15996"/>
                    </a:cubicBezTo>
                    <a:cubicBezTo>
                      <a:pt x="3569" y="15939"/>
                      <a:pt x="3850" y="15874"/>
                      <a:pt x="4099" y="15874"/>
                    </a:cubicBezTo>
                    <a:cubicBezTo>
                      <a:pt x="4336" y="15874"/>
                      <a:pt x="4544" y="15933"/>
                      <a:pt x="4763" y="16111"/>
                    </a:cubicBezTo>
                    <a:cubicBezTo>
                      <a:pt x="5097" y="16385"/>
                      <a:pt x="5345" y="16388"/>
                      <a:pt x="6888" y="16955"/>
                    </a:cubicBezTo>
                    <a:cubicBezTo>
                      <a:pt x="7065" y="17020"/>
                      <a:pt x="7235" y="17112"/>
                      <a:pt x="7400" y="17208"/>
                    </a:cubicBezTo>
                    <a:cubicBezTo>
                      <a:pt x="7653" y="17353"/>
                      <a:pt x="7782" y="17581"/>
                      <a:pt x="7792" y="17874"/>
                    </a:cubicBezTo>
                    <a:cubicBezTo>
                      <a:pt x="7806" y="18346"/>
                      <a:pt x="7770" y="18818"/>
                      <a:pt x="7770" y="19287"/>
                    </a:cubicBezTo>
                    <a:cubicBezTo>
                      <a:pt x="7717" y="19318"/>
                      <a:pt x="7679" y="19339"/>
                      <a:pt x="7645" y="19357"/>
                    </a:cubicBezTo>
                    <a:cubicBezTo>
                      <a:pt x="7341" y="19286"/>
                      <a:pt x="7186" y="19076"/>
                      <a:pt x="6759" y="18796"/>
                    </a:cubicBezTo>
                    <a:cubicBezTo>
                      <a:pt x="6324" y="18511"/>
                      <a:pt x="5930" y="18183"/>
                      <a:pt x="5568" y="17807"/>
                    </a:cubicBezTo>
                    <a:cubicBezTo>
                      <a:pt x="5319" y="17548"/>
                      <a:pt x="5028" y="17414"/>
                      <a:pt x="4708" y="17414"/>
                    </a:cubicBezTo>
                    <a:cubicBezTo>
                      <a:pt x="4557" y="17414"/>
                      <a:pt x="4399" y="17444"/>
                      <a:pt x="4236" y="17504"/>
                    </a:cubicBezTo>
                    <a:cubicBezTo>
                      <a:pt x="3523" y="17767"/>
                      <a:pt x="3395" y="17607"/>
                      <a:pt x="3141" y="17867"/>
                    </a:cubicBezTo>
                    <a:cubicBezTo>
                      <a:pt x="3137" y="17914"/>
                      <a:pt x="3124" y="17951"/>
                      <a:pt x="3134" y="17979"/>
                    </a:cubicBezTo>
                    <a:cubicBezTo>
                      <a:pt x="3277" y="18409"/>
                      <a:pt x="3070" y="18462"/>
                      <a:pt x="3278" y="18866"/>
                    </a:cubicBezTo>
                    <a:cubicBezTo>
                      <a:pt x="3502" y="19299"/>
                      <a:pt x="3885" y="19755"/>
                      <a:pt x="4298" y="20014"/>
                    </a:cubicBezTo>
                    <a:cubicBezTo>
                      <a:pt x="4909" y="20399"/>
                      <a:pt x="5563" y="20701"/>
                      <a:pt x="6210" y="21018"/>
                    </a:cubicBezTo>
                    <a:cubicBezTo>
                      <a:pt x="6320" y="21071"/>
                      <a:pt x="6441" y="21105"/>
                      <a:pt x="6560" y="21135"/>
                    </a:cubicBezTo>
                    <a:cubicBezTo>
                      <a:pt x="6658" y="21158"/>
                      <a:pt x="6762" y="21153"/>
                      <a:pt x="6861" y="21174"/>
                    </a:cubicBezTo>
                    <a:cubicBezTo>
                      <a:pt x="7168" y="21242"/>
                      <a:pt x="7475" y="21312"/>
                      <a:pt x="7781" y="21388"/>
                    </a:cubicBezTo>
                    <a:cubicBezTo>
                      <a:pt x="7882" y="21413"/>
                      <a:pt x="7981" y="21426"/>
                      <a:pt x="8076" y="21426"/>
                    </a:cubicBezTo>
                    <a:cubicBezTo>
                      <a:pt x="8314" y="21426"/>
                      <a:pt x="8532" y="21345"/>
                      <a:pt x="8724" y="21168"/>
                    </a:cubicBezTo>
                    <a:cubicBezTo>
                      <a:pt x="9006" y="20908"/>
                      <a:pt x="9327" y="20694"/>
                      <a:pt x="9577" y="20399"/>
                    </a:cubicBezTo>
                    <a:cubicBezTo>
                      <a:pt x="9608" y="20362"/>
                      <a:pt x="9664" y="20344"/>
                      <a:pt x="9701" y="20319"/>
                    </a:cubicBezTo>
                    <a:cubicBezTo>
                      <a:pt x="9853" y="20419"/>
                      <a:pt x="9870" y="20588"/>
                      <a:pt x="9941" y="20882"/>
                    </a:cubicBezTo>
                    <a:cubicBezTo>
                      <a:pt x="10167" y="21811"/>
                      <a:pt x="10541" y="22031"/>
                      <a:pt x="10955" y="22077"/>
                    </a:cubicBezTo>
                    <a:cubicBezTo>
                      <a:pt x="11009" y="22083"/>
                      <a:pt x="11062" y="22086"/>
                      <a:pt x="11114" y="22086"/>
                    </a:cubicBezTo>
                    <a:cubicBezTo>
                      <a:pt x="11343" y="22086"/>
                      <a:pt x="11560" y="22027"/>
                      <a:pt x="11763" y="21898"/>
                    </a:cubicBezTo>
                    <a:cubicBezTo>
                      <a:pt x="11843" y="21849"/>
                      <a:pt x="11907" y="21759"/>
                      <a:pt x="12027" y="21759"/>
                    </a:cubicBezTo>
                    <a:cubicBezTo>
                      <a:pt x="12028" y="21759"/>
                      <a:pt x="12029" y="21759"/>
                      <a:pt x="12029" y="21759"/>
                    </a:cubicBezTo>
                    <a:cubicBezTo>
                      <a:pt x="12357" y="22429"/>
                      <a:pt x="12567" y="22635"/>
                      <a:pt x="12947" y="22635"/>
                    </a:cubicBezTo>
                    <a:cubicBezTo>
                      <a:pt x="13200" y="22635"/>
                      <a:pt x="13529" y="22544"/>
                      <a:pt x="14017" y="22437"/>
                    </a:cubicBezTo>
                    <a:cubicBezTo>
                      <a:pt x="14278" y="22524"/>
                      <a:pt x="14474" y="22707"/>
                      <a:pt x="14733" y="22707"/>
                    </a:cubicBezTo>
                    <a:cubicBezTo>
                      <a:pt x="14743" y="22707"/>
                      <a:pt x="14753" y="22707"/>
                      <a:pt x="14763" y="22706"/>
                    </a:cubicBezTo>
                    <a:cubicBezTo>
                      <a:pt x="14795" y="22751"/>
                      <a:pt x="14821" y="22786"/>
                      <a:pt x="14846" y="22823"/>
                    </a:cubicBezTo>
                    <a:cubicBezTo>
                      <a:pt x="15175" y="23339"/>
                      <a:pt x="15680" y="23597"/>
                      <a:pt x="16246" y="23752"/>
                    </a:cubicBezTo>
                    <a:cubicBezTo>
                      <a:pt x="16319" y="23773"/>
                      <a:pt x="16393" y="23784"/>
                      <a:pt x="16466" y="23784"/>
                    </a:cubicBezTo>
                    <a:cubicBezTo>
                      <a:pt x="16603" y="23784"/>
                      <a:pt x="16738" y="23744"/>
                      <a:pt x="16859" y="23653"/>
                    </a:cubicBezTo>
                    <a:cubicBezTo>
                      <a:pt x="16912" y="23613"/>
                      <a:pt x="16961" y="23570"/>
                      <a:pt x="16976" y="23557"/>
                    </a:cubicBezTo>
                    <a:cubicBezTo>
                      <a:pt x="17396" y="23538"/>
                      <a:pt x="17584" y="23554"/>
                      <a:pt x="18141" y="23360"/>
                    </a:cubicBezTo>
                    <a:cubicBezTo>
                      <a:pt x="18226" y="23332"/>
                      <a:pt x="18310" y="23304"/>
                      <a:pt x="18405" y="23304"/>
                    </a:cubicBezTo>
                    <a:cubicBezTo>
                      <a:pt x="18455" y="23304"/>
                      <a:pt x="18509" y="23311"/>
                      <a:pt x="18567" y="23330"/>
                    </a:cubicBezTo>
                    <a:cubicBezTo>
                      <a:pt x="19087" y="23783"/>
                      <a:pt x="18938" y="23681"/>
                      <a:pt x="19255" y="23981"/>
                    </a:cubicBezTo>
                    <a:cubicBezTo>
                      <a:pt x="19536" y="24248"/>
                      <a:pt x="19895" y="24579"/>
                      <a:pt x="20390" y="24579"/>
                    </a:cubicBezTo>
                    <a:cubicBezTo>
                      <a:pt x="20475" y="24579"/>
                      <a:pt x="20564" y="24569"/>
                      <a:pt x="20657" y="24548"/>
                    </a:cubicBezTo>
                    <a:cubicBezTo>
                      <a:pt x="20789" y="24517"/>
                      <a:pt x="21181" y="24539"/>
                      <a:pt x="21673" y="24220"/>
                    </a:cubicBezTo>
                    <a:cubicBezTo>
                      <a:pt x="22049" y="23979"/>
                      <a:pt x="22210" y="23847"/>
                      <a:pt x="22556" y="23836"/>
                    </a:cubicBezTo>
                    <a:cubicBezTo>
                      <a:pt x="23578" y="23806"/>
                      <a:pt x="23888" y="23752"/>
                      <a:pt x="24195" y="23541"/>
                    </a:cubicBezTo>
                    <a:cubicBezTo>
                      <a:pt x="24647" y="23229"/>
                      <a:pt x="25065" y="22481"/>
                      <a:pt x="24803" y="21747"/>
                    </a:cubicBezTo>
                    <a:cubicBezTo>
                      <a:pt x="24659" y="21338"/>
                      <a:pt x="24443" y="20972"/>
                      <a:pt x="24095" y="20699"/>
                    </a:cubicBezTo>
                    <a:cubicBezTo>
                      <a:pt x="23257" y="20037"/>
                      <a:pt x="23111" y="19288"/>
                      <a:pt x="22761" y="18510"/>
                    </a:cubicBezTo>
                    <a:cubicBezTo>
                      <a:pt x="22577" y="18101"/>
                      <a:pt x="22375" y="17699"/>
                      <a:pt x="22266" y="17258"/>
                    </a:cubicBezTo>
                    <a:cubicBezTo>
                      <a:pt x="22177" y="16897"/>
                      <a:pt x="21913" y="16735"/>
                      <a:pt x="21595" y="16735"/>
                    </a:cubicBezTo>
                    <a:cubicBezTo>
                      <a:pt x="21577" y="16735"/>
                      <a:pt x="21559" y="16736"/>
                      <a:pt x="21540" y="16737"/>
                    </a:cubicBezTo>
                    <a:cubicBezTo>
                      <a:pt x="20657" y="16790"/>
                      <a:pt x="20236" y="16954"/>
                      <a:pt x="19817" y="17042"/>
                    </a:cubicBezTo>
                    <a:cubicBezTo>
                      <a:pt x="19647" y="17077"/>
                      <a:pt x="19523" y="17095"/>
                      <a:pt x="19426" y="17095"/>
                    </a:cubicBezTo>
                    <a:cubicBezTo>
                      <a:pt x="19291" y="17095"/>
                      <a:pt x="19211" y="17061"/>
                      <a:pt x="19135" y="16997"/>
                    </a:cubicBezTo>
                    <a:cubicBezTo>
                      <a:pt x="18917" y="16815"/>
                      <a:pt x="18703" y="16625"/>
                      <a:pt x="18435" y="16625"/>
                    </a:cubicBezTo>
                    <a:cubicBezTo>
                      <a:pt x="18412" y="16625"/>
                      <a:pt x="18389" y="16626"/>
                      <a:pt x="18366" y="16629"/>
                    </a:cubicBezTo>
                    <a:cubicBezTo>
                      <a:pt x="18094" y="16662"/>
                      <a:pt x="17835" y="16758"/>
                      <a:pt x="17658" y="16981"/>
                    </a:cubicBezTo>
                    <a:cubicBezTo>
                      <a:pt x="17301" y="17432"/>
                      <a:pt x="17105" y="17929"/>
                      <a:pt x="17233" y="18520"/>
                    </a:cubicBezTo>
                    <a:cubicBezTo>
                      <a:pt x="17343" y="19016"/>
                      <a:pt x="17626" y="18983"/>
                      <a:pt x="17986" y="19214"/>
                    </a:cubicBezTo>
                    <a:cubicBezTo>
                      <a:pt x="19382" y="20115"/>
                      <a:pt x="19783" y="19886"/>
                      <a:pt x="20284" y="20636"/>
                    </a:cubicBezTo>
                    <a:cubicBezTo>
                      <a:pt x="20394" y="20802"/>
                      <a:pt x="20453" y="20984"/>
                      <a:pt x="20389" y="21181"/>
                    </a:cubicBezTo>
                    <a:cubicBezTo>
                      <a:pt x="20325" y="21375"/>
                      <a:pt x="20238" y="21558"/>
                      <a:pt x="20023" y="21659"/>
                    </a:cubicBezTo>
                    <a:cubicBezTo>
                      <a:pt x="19988" y="21662"/>
                      <a:pt x="19944" y="21669"/>
                      <a:pt x="19898" y="21669"/>
                    </a:cubicBezTo>
                    <a:cubicBezTo>
                      <a:pt x="19889" y="21669"/>
                      <a:pt x="19879" y="21668"/>
                      <a:pt x="19869" y="21668"/>
                    </a:cubicBezTo>
                    <a:cubicBezTo>
                      <a:pt x="19560" y="21647"/>
                      <a:pt x="19188" y="21493"/>
                      <a:pt x="18909" y="21365"/>
                    </a:cubicBezTo>
                    <a:cubicBezTo>
                      <a:pt x="18521" y="21184"/>
                      <a:pt x="18532" y="20955"/>
                      <a:pt x="18264" y="20697"/>
                    </a:cubicBezTo>
                    <a:cubicBezTo>
                      <a:pt x="18136" y="20574"/>
                      <a:pt x="17993" y="20525"/>
                      <a:pt x="17849" y="20525"/>
                    </a:cubicBezTo>
                    <a:cubicBezTo>
                      <a:pt x="17520" y="20525"/>
                      <a:pt x="17186" y="20782"/>
                      <a:pt x="17020" y="21005"/>
                    </a:cubicBezTo>
                    <a:cubicBezTo>
                      <a:pt x="16471" y="21742"/>
                      <a:pt x="16569" y="22146"/>
                      <a:pt x="16556" y="23025"/>
                    </a:cubicBezTo>
                    <a:cubicBezTo>
                      <a:pt x="16554" y="23093"/>
                      <a:pt x="16543" y="23161"/>
                      <a:pt x="16452" y="23205"/>
                    </a:cubicBezTo>
                    <a:cubicBezTo>
                      <a:pt x="15969" y="23113"/>
                      <a:pt x="15365" y="22790"/>
                      <a:pt x="15233" y="22334"/>
                    </a:cubicBezTo>
                    <a:cubicBezTo>
                      <a:pt x="15079" y="21810"/>
                      <a:pt x="14802" y="21305"/>
                      <a:pt x="15022" y="20631"/>
                    </a:cubicBezTo>
                    <a:cubicBezTo>
                      <a:pt x="15227" y="20005"/>
                      <a:pt x="15510" y="19751"/>
                      <a:pt x="15537" y="19110"/>
                    </a:cubicBezTo>
                    <a:cubicBezTo>
                      <a:pt x="15498" y="18759"/>
                      <a:pt x="15382" y="18623"/>
                      <a:pt x="14879" y="17678"/>
                    </a:cubicBezTo>
                    <a:cubicBezTo>
                      <a:pt x="14860" y="17645"/>
                      <a:pt x="14819" y="17605"/>
                      <a:pt x="14879" y="17570"/>
                    </a:cubicBezTo>
                    <a:cubicBezTo>
                      <a:pt x="15216" y="17696"/>
                      <a:pt x="15512" y="17840"/>
                      <a:pt x="15785" y="17840"/>
                    </a:cubicBezTo>
                    <a:cubicBezTo>
                      <a:pt x="15970" y="17840"/>
                      <a:pt x="16145" y="17774"/>
                      <a:pt x="16315" y="17591"/>
                    </a:cubicBezTo>
                    <a:cubicBezTo>
                      <a:pt x="16565" y="17325"/>
                      <a:pt x="16764" y="16925"/>
                      <a:pt x="16824" y="16437"/>
                    </a:cubicBezTo>
                    <a:cubicBezTo>
                      <a:pt x="16861" y="16133"/>
                      <a:pt x="17026" y="15923"/>
                      <a:pt x="17245" y="15720"/>
                    </a:cubicBezTo>
                    <a:cubicBezTo>
                      <a:pt x="17525" y="15730"/>
                      <a:pt x="17806" y="15727"/>
                      <a:pt x="18087" y="15748"/>
                    </a:cubicBezTo>
                    <a:cubicBezTo>
                      <a:pt x="18117" y="15750"/>
                      <a:pt x="18146" y="15751"/>
                      <a:pt x="18175" y="15751"/>
                    </a:cubicBezTo>
                    <a:cubicBezTo>
                      <a:pt x="18460" y="15751"/>
                      <a:pt x="18707" y="15645"/>
                      <a:pt x="18938" y="15481"/>
                    </a:cubicBezTo>
                    <a:cubicBezTo>
                      <a:pt x="19246" y="15262"/>
                      <a:pt x="19306" y="15105"/>
                      <a:pt x="19562" y="14577"/>
                    </a:cubicBezTo>
                    <a:cubicBezTo>
                      <a:pt x="19639" y="14421"/>
                      <a:pt x="19719" y="14265"/>
                      <a:pt x="19857" y="14131"/>
                    </a:cubicBezTo>
                    <a:cubicBezTo>
                      <a:pt x="20226" y="14679"/>
                      <a:pt x="20809" y="14635"/>
                      <a:pt x="21145" y="14730"/>
                    </a:cubicBezTo>
                    <a:cubicBezTo>
                      <a:pt x="21627" y="14869"/>
                      <a:pt x="21571" y="15000"/>
                      <a:pt x="21516" y="15261"/>
                    </a:cubicBezTo>
                    <a:cubicBezTo>
                      <a:pt x="21444" y="15598"/>
                      <a:pt x="21256" y="15578"/>
                      <a:pt x="21101" y="15711"/>
                    </a:cubicBezTo>
                    <a:cubicBezTo>
                      <a:pt x="20855" y="15921"/>
                      <a:pt x="20905" y="16342"/>
                      <a:pt x="21306" y="16479"/>
                    </a:cubicBezTo>
                    <a:cubicBezTo>
                      <a:pt x="22515" y="16890"/>
                      <a:pt x="22861" y="16794"/>
                      <a:pt x="23724" y="16883"/>
                    </a:cubicBezTo>
                    <a:cubicBezTo>
                      <a:pt x="24278" y="16939"/>
                      <a:pt x="24645" y="17008"/>
                      <a:pt x="24733" y="17346"/>
                    </a:cubicBezTo>
                    <a:cubicBezTo>
                      <a:pt x="25052" y="18565"/>
                      <a:pt x="24350" y="18408"/>
                      <a:pt x="24468" y="19537"/>
                    </a:cubicBezTo>
                    <a:cubicBezTo>
                      <a:pt x="24544" y="20261"/>
                      <a:pt x="25005" y="20445"/>
                      <a:pt x="25425" y="20641"/>
                    </a:cubicBezTo>
                    <a:cubicBezTo>
                      <a:pt x="25889" y="20855"/>
                      <a:pt x="25806" y="20829"/>
                      <a:pt x="26624" y="21556"/>
                    </a:cubicBezTo>
                    <a:cubicBezTo>
                      <a:pt x="26683" y="21608"/>
                      <a:pt x="26750" y="21652"/>
                      <a:pt x="26801" y="21711"/>
                    </a:cubicBezTo>
                    <a:cubicBezTo>
                      <a:pt x="27047" y="22001"/>
                      <a:pt x="27178" y="22320"/>
                      <a:pt x="27047" y="22706"/>
                    </a:cubicBezTo>
                    <a:cubicBezTo>
                      <a:pt x="26940" y="23028"/>
                      <a:pt x="26864" y="23376"/>
                      <a:pt x="26781" y="23541"/>
                    </a:cubicBezTo>
                    <a:cubicBezTo>
                      <a:pt x="26709" y="23687"/>
                      <a:pt x="26613" y="23755"/>
                      <a:pt x="26478" y="23755"/>
                    </a:cubicBezTo>
                    <a:cubicBezTo>
                      <a:pt x="26443" y="23755"/>
                      <a:pt x="26407" y="23750"/>
                      <a:pt x="26367" y="23742"/>
                    </a:cubicBezTo>
                    <a:cubicBezTo>
                      <a:pt x="26181" y="23700"/>
                      <a:pt x="25994" y="23662"/>
                      <a:pt x="25809" y="23612"/>
                    </a:cubicBezTo>
                    <a:cubicBezTo>
                      <a:pt x="25712" y="23586"/>
                      <a:pt x="25617" y="23573"/>
                      <a:pt x="25521" y="23573"/>
                    </a:cubicBezTo>
                    <a:cubicBezTo>
                      <a:pt x="25196" y="23573"/>
                      <a:pt x="24870" y="23718"/>
                      <a:pt x="24473" y="23945"/>
                    </a:cubicBezTo>
                    <a:cubicBezTo>
                      <a:pt x="23962" y="24235"/>
                      <a:pt x="24139" y="24263"/>
                      <a:pt x="23607" y="24521"/>
                    </a:cubicBezTo>
                    <a:cubicBezTo>
                      <a:pt x="23447" y="24599"/>
                      <a:pt x="23298" y="24703"/>
                      <a:pt x="23154" y="24810"/>
                    </a:cubicBezTo>
                    <a:cubicBezTo>
                      <a:pt x="23023" y="24907"/>
                      <a:pt x="22939" y="25040"/>
                      <a:pt x="22945" y="25203"/>
                    </a:cubicBezTo>
                    <a:cubicBezTo>
                      <a:pt x="22975" y="25359"/>
                      <a:pt x="23067" y="25455"/>
                      <a:pt x="23200" y="25506"/>
                    </a:cubicBezTo>
                    <a:cubicBezTo>
                      <a:pt x="23305" y="25545"/>
                      <a:pt x="23413" y="25584"/>
                      <a:pt x="23523" y="25596"/>
                    </a:cubicBezTo>
                    <a:cubicBezTo>
                      <a:pt x="23621" y="25606"/>
                      <a:pt x="23708" y="25611"/>
                      <a:pt x="23788" y="25611"/>
                    </a:cubicBezTo>
                    <a:cubicBezTo>
                      <a:pt x="24290" y="25611"/>
                      <a:pt x="24477" y="25434"/>
                      <a:pt x="24988" y="25416"/>
                    </a:cubicBezTo>
                    <a:cubicBezTo>
                      <a:pt x="25528" y="25399"/>
                      <a:pt x="26064" y="25353"/>
                      <a:pt x="26599" y="25266"/>
                    </a:cubicBezTo>
                    <a:cubicBezTo>
                      <a:pt x="26831" y="25228"/>
                      <a:pt x="27068" y="25215"/>
                      <a:pt x="27301" y="25175"/>
                    </a:cubicBezTo>
                    <a:cubicBezTo>
                      <a:pt x="27658" y="25112"/>
                      <a:pt x="28015" y="25064"/>
                      <a:pt x="28377" y="25064"/>
                    </a:cubicBezTo>
                    <a:cubicBezTo>
                      <a:pt x="28409" y="25064"/>
                      <a:pt x="28441" y="25065"/>
                      <a:pt x="28473" y="25065"/>
                    </a:cubicBezTo>
                    <a:cubicBezTo>
                      <a:pt x="28515" y="25067"/>
                      <a:pt x="28557" y="25067"/>
                      <a:pt x="28599" y="25067"/>
                    </a:cubicBezTo>
                    <a:cubicBezTo>
                      <a:pt x="28693" y="25067"/>
                      <a:pt x="28785" y="25065"/>
                      <a:pt x="28879" y="25063"/>
                    </a:cubicBezTo>
                    <a:cubicBezTo>
                      <a:pt x="29110" y="25058"/>
                      <a:pt x="29324" y="24990"/>
                      <a:pt x="29513" y="24858"/>
                    </a:cubicBezTo>
                    <a:cubicBezTo>
                      <a:pt x="30014" y="24510"/>
                      <a:pt x="30225" y="24025"/>
                      <a:pt x="30146" y="23427"/>
                    </a:cubicBezTo>
                    <a:cubicBezTo>
                      <a:pt x="29988" y="22258"/>
                      <a:pt x="29550" y="22014"/>
                      <a:pt x="28895" y="20919"/>
                    </a:cubicBezTo>
                    <a:cubicBezTo>
                      <a:pt x="28540" y="20327"/>
                      <a:pt x="27988" y="20157"/>
                      <a:pt x="27924" y="18871"/>
                    </a:cubicBezTo>
                    <a:cubicBezTo>
                      <a:pt x="27920" y="18809"/>
                      <a:pt x="27955" y="18745"/>
                      <a:pt x="27976" y="18676"/>
                    </a:cubicBezTo>
                    <a:cubicBezTo>
                      <a:pt x="28082" y="18646"/>
                      <a:pt x="28189" y="18633"/>
                      <a:pt x="28291" y="18633"/>
                    </a:cubicBezTo>
                    <a:cubicBezTo>
                      <a:pt x="28535" y="18633"/>
                      <a:pt x="28750" y="18707"/>
                      <a:pt x="28855" y="18796"/>
                    </a:cubicBezTo>
                    <a:cubicBezTo>
                      <a:pt x="29992" y="19760"/>
                      <a:pt x="29425" y="20322"/>
                      <a:pt x="30150" y="21473"/>
                    </a:cubicBezTo>
                    <a:cubicBezTo>
                      <a:pt x="30260" y="21650"/>
                      <a:pt x="30387" y="21767"/>
                      <a:pt x="30596" y="21767"/>
                    </a:cubicBezTo>
                    <a:cubicBezTo>
                      <a:pt x="30675" y="21767"/>
                      <a:pt x="30765" y="21751"/>
                      <a:pt x="30871" y="21714"/>
                    </a:cubicBezTo>
                    <a:cubicBezTo>
                      <a:pt x="31141" y="21621"/>
                      <a:pt x="31266" y="21494"/>
                      <a:pt x="31380" y="21494"/>
                    </a:cubicBezTo>
                    <a:cubicBezTo>
                      <a:pt x="31402" y="21494"/>
                      <a:pt x="31424" y="21499"/>
                      <a:pt x="31447" y="21510"/>
                    </a:cubicBezTo>
                    <a:cubicBezTo>
                      <a:pt x="31460" y="21545"/>
                      <a:pt x="31486" y="21593"/>
                      <a:pt x="31500" y="21645"/>
                    </a:cubicBezTo>
                    <a:cubicBezTo>
                      <a:pt x="31651" y="22207"/>
                      <a:pt x="31415" y="22657"/>
                      <a:pt x="31838" y="23344"/>
                    </a:cubicBezTo>
                    <a:cubicBezTo>
                      <a:pt x="32033" y="23658"/>
                      <a:pt x="32279" y="23915"/>
                      <a:pt x="32714" y="23956"/>
                    </a:cubicBezTo>
                    <a:cubicBezTo>
                      <a:pt x="32810" y="23912"/>
                      <a:pt x="32932" y="23857"/>
                      <a:pt x="33052" y="23798"/>
                    </a:cubicBezTo>
                    <a:cubicBezTo>
                      <a:pt x="33187" y="23731"/>
                      <a:pt x="33230" y="23667"/>
                      <a:pt x="34074" y="23360"/>
                    </a:cubicBezTo>
                    <a:cubicBezTo>
                      <a:pt x="34435" y="23229"/>
                      <a:pt x="34681" y="22977"/>
                      <a:pt x="34833" y="22634"/>
                    </a:cubicBezTo>
                    <a:cubicBezTo>
                      <a:pt x="35264" y="21658"/>
                      <a:pt x="35207" y="20585"/>
                      <a:pt x="34355" y="19979"/>
                    </a:cubicBezTo>
                    <a:cubicBezTo>
                      <a:pt x="34135" y="19824"/>
                      <a:pt x="33894" y="19698"/>
                      <a:pt x="33656" y="19570"/>
                    </a:cubicBezTo>
                    <a:cubicBezTo>
                      <a:pt x="33457" y="19463"/>
                      <a:pt x="33277" y="19438"/>
                      <a:pt x="33111" y="19438"/>
                    </a:cubicBezTo>
                    <a:cubicBezTo>
                      <a:pt x="32970" y="19438"/>
                      <a:pt x="32839" y="19456"/>
                      <a:pt x="32714" y="19456"/>
                    </a:cubicBezTo>
                    <a:cubicBezTo>
                      <a:pt x="32596" y="19456"/>
                      <a:pt x="32484" y="19440"/>
                      <a:pt x="32375" y="19378"/>
                    </a:cubicBezTo>
                    <a:cubicBezTo>
                      <a:pt x="32257" y="19312"/>
                      <a:pt x="32192" y="19216"/>
                      <a:pt x="32194" y="19078"/>
                    </a:cubicBezTo>
                    <a:cubicBezTo>
                      <a:pt x="32196" y="18975"/>
                      <a:pt x="32189" y="18874"/>
                      <a:pt x="32197" y="18773"/>
                    </a:cubicBezTo>
                    <a:cubicBezTo>
                      <a:pt x="32214" y="18563"/>
                      <a:pt x="32159" y="18397"/>
                      <a:pt x="31952" y="18304"/>
                    </a:cubicBezTo>
                    <a:cubicBezTo>
                      <a:pt x="31936" y="18297"/>
                      <a:pt x="31933" y="18265"/>
                      <a:pt x="31920" y="18236"/>
                    </a:cubicBezTo>
                    <a:cubicBezTo>
                      <a:pt x="31987" y="18007"/>
                      <a:pt x="32051" y="17768"/>
                      <a:pt x="32129" y="17534"/>
                    </a:cubicBezTo>
                    <a:cubicBezTo>
                      <a:pt x="32308" y="17002"/>
                      <a:pt x="32029" y="16570"/>
                      <a:pt x="31624" y="16117"/>
                    </a:cubicBezTo>
                    <a:cubicBezTo>
                      <a:pt x="31474" y="15949"/>
                      <a:pt x="31288" y="15817"/>
                      <a:pt x="31077" y="15729"/>
                    </a:cubicBezTo>
                    <a:cubicBezTo>
                      <a:pt x="30989" y="15691"/>
                      <a:pt x="30909" y="15675"/>
                      <a:pt x="30836" y="15675"/>
                    </a:cubicBezTo>
                    <a:cubicBezTo>
                      <a:pt x="30433" y="15675"/>
                      <a:pt x="30226" y="16162"/>
                      <a:pt x="29870" y="16232"/>
                    </a:cubicBezTo>
                    <a:cubicBezTo>
                      <a:pt x="29778" y="16219"/>
                      <a:pt x="29686" y="16214"/>
                      <a:pt x="29595" y="16214"/>
                    </a:cubicBezTo>
                    <a:cubicBezTo>
                      <a:pt x="29161" y="16214"/>
                      <a:pt x="28741" y="16340"/>
                      <a:pt x="28313" y="16475"/>
                    </a:cubicBezTo>
                    <a:cubicBezTo>
                      <a:pt x="28273" y="16404"/>
                      <a:pt x="28231" y="16338"/>
                      <a:pt x="28201" y="16269"/>
                    </a:cubicBezTo>
                    <a:cubicBezTo>
                      <a:pt x="28103" y="16032"/>
                      <a:pt x="28021" y="15649"/>
                      <a:pt x="27680" y="15380"/>
                    </a:cubicBezTo>
                    <a:cubicBezTo>
                      <a:pt x="27562" y="15288"/>
                      <a:pt x="27435" y="15246"/>
                      <a:pt x="27312" y="15246"/>
                    </a:cubicBezTo>
                    <a:cubicBezTo>
                      <a:pt x="27057" y="15246"/>
                      <a:pt x="26816" y="15423"/>
                      <a:pt x="26686" y="15699"/>
                    </a:cubicBezTo>
                    <a:cubicBezTo>
                      <a:pt x="26445" y="16218"/>
                      <a:pt x="26333" y="16765"/>
                      <a:pt x="26315" y="17332"/>
                    </a:cubicBezTo>
                    <a:cubicBezTo>
                      <a:pt x="26310" y="17515"/>
                      <a:pt x="26431" y="17892"/>
                      <a:pt x="26440" y="17925"/>
                    </a:cubicBezTo>
                    <a:cubicBezTo>
                      <a:pt x="26100" y="18082"/>
                      <a:pt x="25734" y="17956"/>
                      <a:pt x="25385" y="18080"/>
                    </a:cubicBezTo>
                    <a:cubicBezTo>
                      <a:pt x="25358" y="17937"/>
                      <a:pt x="25374" y="17802"/>
                      <a:pt x="25362" y="17670"/>
                    </a:cubicBezTo>
                    <a:cubicBezTo>
                      <a:pt x="25291" y="16820"/>
                      <a:pt x="24890" y="16697"/>
                      <a:pt x="24771" y="16532"/>
                    </a:cubicBezTo>
                    <a:cubicBezTo>
                      <a:pt x="25167" y="15798"/>
                      <a:pt x="25480" y="15273"/>
                      <a:pt x="24818" y="14826"/>
                    </a:cubicBezTo>
                    <a:cubicBezTo>
                      <a:pt x="24537" y="14637"/>
                      <a:pt x="24249" y="14464"/>
                      <a:pt x="23923" y="14359"/>
                    </a:cubicBezTo>
                    <a:cubicBezTo>
                      <a:pt x="23564" y="14247"/>
                      <a:pt x="23628" y="13978"/>
                      <a:pt x="23527" y="13605"/>
                    </a:cubicBezTo>
                    <a:cubicBezTo>
                      <a:pt x="23390" y="13098"/>
                      <a:pt x="23019" y="12850"/>
                      <a:pt x="22513" y="12814"/>
                    </a:cubicBezTo>
                    <a:cubicBezTo>
                      <a:pt x="22312" y="12800"/>
                      <a:pt x="22113" y="12766"/>
                      <a:pt x="21956" y="12747"/>
                    </a:cubicBezTo>
                    <a:cubicBezTo>
                      <a:pt x="21773" y="12635"/>
                      <a:pt x="21765" y="12482"/>
                      <a:pt x="21732" y="12355"/>
                    </a:cubicBezTo>
                    <a:cubicBezTo>
                      <a:pt x="21785" y="11957"/>
                      <a:pt x="22366" y="11388"/>
                      <a:pt x="22822" y="10329"/>
                    </a:cubicBezTo>
                    <a:cubicBezTo>
                      <a:pt x="22944" y="10046"/>
                      <a:pt x="23094" y="9975"/>
                      <a:pt x="23319" y="9975"/>
                    </a:cubicBezTo>
                    <a:cubicBezTo>
                      <a:pt x="23395" y="9975"/>
                      <a:pt x="23479" y="9983"/>
                      <a:pt x="23574" y="9994"/>
                    </a:cubicBezTo>
                    <a:cubicBezTo>
                      <a:pt x="23821" y="10023"/>
                      <a:pt x="23995" y="10152"/>
                      <a:pt x="24067" y="10393"/>
                    </a:cubicBezTo>
                    <a:cubicBezTo>
                      <a:pt x="24122" y="10576"/>
                      <a:pt x="24177" y="10764"/>
                      <a:pt x="24189" y="10951"/>
                    </a:cubicBezTo>
                    <a:cubicBezTo>
                      <a:pt x="24233" y="11674"/>
                      <a:pt x="24617" y="11998"/>
                      <a:pt x="24698" y="12583"/>
                    </a:cubicBezTo>
                    <a:cubicBezTo>
                      <a:pt x="24773" y="13121"/>
                      <a:pt x="24761" y="13404"/>
                      <a:pt x="24935" y="13695"/>
                    </a:cubicBezTo>
                    <a:cubicBezTo>
                      <a:pt x="25068" y="13917"/>
                      <a:pt x="25249" y="14081"/>
                      <a:pt x="25514" y="14115"/>
                    </a:cubicBezTo>
                    <a:cubicBezTo>
                      <a:pt x="25615" y="14128"/>
                      <a:pt x="25711" y="14134"/>
                      <a:pt x="25802" y="14134"/>
                    </a:cubicBezTo>
                    <a:cubicBezTo>
                      <a:pt x="26546" y="14134"/>
                      <a:pt x="26972" y="13736"/>
                      <a:pt x="27060" y="13680"/>
                    </a:cubicBezTo>
                    <a:cubicBezTo>
                      <a:pt x="27236" y="13568"/>
                      <a:pt x="27420" y="13498"/>
                      <a:pt x="27612" y="13498"/>
                    </a:cubicBezTo>
                    <a:cubicBezTo>
                      <a:pt x="27677" y="13498"/>
                      <a:pt x="27743" y="13506"/>
                      <a:pt x="27810" y="13524"/>
                    </a:cubicBezTo>
                    <a:cubicBezTo>
                      <a:pt x="28318" y="13837"/>
                      <a:pt x="27932" y="14853"/>
                      <a:pt x="29341" y="14979"/>
                    </a:cubicBezTo>
                    <a:cubicBezTo>
                      <a:pt x="29370" y="14982"/>
                      <a:pt x="29397" y="14983"/>
                      <a:pt x="29423" y="14983"/>
                    </a:cubicBezTo>
                    <a:cubicBezTo>
                      <a:pt x="29959" y="14983"/>
                      <a:pt x="29904" y="14460"/>
                      <a:pt x="30087" y="14241"/>
                    </a:cubicBezTo>
                    <a:cubicBezTo>
                      <a:pt x="30270" y="14155"/>
                      <a:pt x="30442" y="14030"/>
                      <a:pt x="30584" y="13866"/>
                    </a:cubicBezTo>
                    <a:cubicBezTo>
                      <a:pt x="30627" y="13816"/>
                      <a:pt x="30688" y="13780"/>
                      <a:pt x="30739" y="13736"/>
                    </a:cubicBezTo>
                    <a:cubicBezTo>
                      <a:pt x="30888" y="13607"/>
                      <a:pt x="31058" y="13558"/>
                      <a:pt x="31243" y="13558"/>
                    </a:cubicBezTo>
                    <a:cubicBezTo>
                      <a:pt x="31284" y="13558"/>
                      <a:pt x="31326" y="13561"/>
                      <a:pt x="31369" y="13565"/>
                    </a:cubicBezTo>
                    <a:cubicBezTo>
                      <a:pt x="31832" y="13611"/>
                      <a:pt x="31764" y="14088"/>
                      <a:pt x="31777" y="14225"/>
                    </a:cubicBezTo>
                    <a:cubicBezTo>
                      <a:pt x="31819" y="14636"/>
                      <a:pt x="31836" y="14990"/>
                      <a:pt x="32284" y="15219"/>
                    </a:cubicBezTo>
                    <a:cubicBezTo>
                      <a:pt x="32563" y="15362"/>
                      <a:pt x="32753" y="15411"/>
                      <a:pt x="32813" y="15732"/>
                    </a:cubicBezTo>
                    <a:cubicBezTo>
                      <a:pt x="32873" y="16053"/>
                      <a:pt x="33143" y="17045"/>
                      <a:pt x="33203" y="17268"/>
                    </a:cubicBezTo>
                    <a:cubicBezTo>
                      <a:pt x="33249" y="17432"/>
                      <a:pt x="33314" y="17590"/>
                      <a:pt x="33463" y="17692"/>
                    </a:cubicBezTo>
                    <a:cubicBezTo>
                      <a:pt x="33684" y="17846"/>
                      <a:pt x="33925" y="17921"/>
                      <a:pt x="34177" y="17921"/>
                    </a:cubicBezTo>
                    <a:cubicBezTo>
                      <a:pt x="34271" y="17921"/>
                      <a:pt x="34366" y="17911"/>
                      <a:pt x="34462" y="17890"/>
                    </a:cubicBezTo>
                    <a:cubicBezTo>
                      <a:pt x="34813" y="17816"/>
                      <a:pt x="35004" y="17570"/>
                      <a:pt x="35142" y="17244"/>
                    </a:cubicBezTo>
                    <a:cubicBezTo>
                      <a:pt x="35322" y="16818"/>
                      <a:pt x="35471" y="16384"/>
                      <a:pt x="35579" y="15933"/>
                    </a:cubicBezTo>
                    <a:cubicBezTo>
                      <a:pt x="35655" y="15619"/>
                      <a:pt x="35622" y="15328"/>
                      <a:pt x="35463" y="15055"/>
                    </a:cubicBezTo>
                    <a:cubicBezTo>
                      <a:pt x="35067" y="14368"/>
                      <a:pt x="35000" y="13821"/>
                      <a:pt x="34645" y="13024"/>
                    </a:cubicBezTo>
                    <a:cubicBezTo>
                      <a:pt x="34293" y="12233"/>
                      <a:pt x="33518" y="12197"/>
                      <a:pt x="33193" y="12149"/>
                    </a:cubicBezTo>
                    <a:cubicBezTo>
                      <a:pt x="32255" y="12011"/>
                      <a:pt x="32077" y="11458"/>
                      <a:pt x="31986" y="10655"/>
                    </a:cubicBezTo>
                    <a:cubicBezTo>
                      <a:pt x="31844" y="9417"/>
                      <a:pt x="31233" y="8911"/>
                      <a:pt x="30668" y="8911"/>
                    </a:cubicBezTo>
                    <a:cubicBezTo>
                      <a:pt x="30345" y="8911"/>
                      <a:pt x="30036" y="9077"/>
                      <a:pt x="29839" y="9367"/>
                    </a:cubicBezTo>
                    <a:cubicBezTo>
                      <a:pt x="29544" y="9803"/>
                      <a:pt x="29433" y="10287"/>
                      <a:pt x="29497" y="10813"/>
                    </a:cubicBezTo>
                    <a:cubicBezTo>
                      <a:pt x="29578" y="11481"/>
                      <a:pt x="29547" y="11403"/>
                      <a:pt x="29525" y="11653"/>
                    </a:cubicBezTo>
                    <a:cubicBezTo>
                      <a:pt x="29484" y="11653"/>
                      <a:pt x="29451" y="11657"/>
                      <a:pt x="29421" y="11657"/>
                    </a:cubicBezTo>
                    <a:cubicBezTo>
                      <a:pt x="29405" y="11657"/>
                      <a:pt x="29390" y="11655"/>
                      <a:pt x="29376" y="11651"/>
                    </a:cubicBezTo>
                    <a:cubicBezTo>
                      <a:pt x="29123" y="11580"/>
                      <a:pt x="28918" y="11479"/>
                      <a:pt x="28676" y="11479"/>
                    </a:cubicBezTo>
                    <a:cubicBezTo>
                      <a:pt x="28597" y="11479"/>
                      <a:pt x="28514" y="11489"/>
                      <a:pt x="28424" y="11515"/>
                    </a:cubicBezTo>
                    <a:cubicBezTo>
                      <a:pt x="28359" y="11535"/>
                      <a:pt x="28289" y="11535"/>
                      <a:pt x="28225" y="11553"/>
                    </a:cubicBezTo>
                    <a:cubicBezTo>
                      <a:pt x="28075" y="11597"/>
                      <a:pt x="27923" y="11611"/>
                      <a:pt x="27770" y="11611"/>
                    </a:cubicBezTo>
                    <a:cubicBezTo>
                      <a:pt x="27631" y="11611"/>
                      <a:pt x="27492" y="11599"/>
                      <a:pt x="27354" y="11591"/>
                    </a:cubicBezTo>
                    <a:cubicBezTo>
                      <a:pt x="27280" y="11588"/>
                      <a:pt x="27210" y="11545"/>
                      <a:pt x="27147" y="11524"/>
                    </a:cubicBezTo>
                    <a:cubicBezTo>
                      <a:pt x="26998" y="11105"/>
                      <a:pt x="27128" y="11043"/>
                      <a:pt x="27165" y="10237"/>
                    </a:cubicBezTo>
                    <a:cubicBezTo>
                      <a:pt x="27189" y="9738"/>
                      <a:pt x="27006" y="9315"/>
                      <a:pt x="26650" y="8964"/>
                    </a:cubicBezTo>
                    <a:cubicBezTo>
                      <a:pt x="26522" y="8838"/>
                      <a:pt x="26381" y="8767"/>
                      <a:pt x="26223" y="8767"/>
                    </a:cubicBezTo>
                    <a:cubicBezTo>
                      <a:pt x="26153" y="8767"/>
                      <a:pt x="26080" y="8781"/>
                      <a:pt x="26003" y="8810"/>
                    </a:cubicBezTo>
                    <a:cubicBezTo>
                      <a:pt x="25919" y="8842"/>
                      <a:pt x="25834" y="8868"/>
                      <a:pt x="25761" y="8893"/>
                    </a:cubicBezTo>
                    <a:cubicBezTo>
                      <a:pt x="25431" y="8745"/>
                      <a:pt x="25395" y="8698"/>
                      <a:pt x="25318" y="8345"/>
                    </a:cubicBezTo>
                    <a:cubicBezTo>
                      <a:pt x="25413" y="8010"/>
                      <a:pt x="25431" y="7985"/>
                      <a:pt x="25700" y="7774"/>
                    </a:cubicBezTo>
                    <a:cubicBezTo>
                      <a:pt x="25815" y="7684"/>
                      <a:pt x="25935" y="7598"/>
                      <a:pt x="26037" y="7495"/>
                    </a:cubicBezTo>
                    <a:cubicBezTo>
                      <a:pt x="26164" y="7368"/>
                      <a:pt x="26303" y="7310"/>
                      <a:pt x="26484" y="7293"/>
                    </a:cubicBezTo>
                    <a:cubicBezTo>
                      <a:pt x="26934" y="7248"/>
                      <a:pt x="27270" y="6998"/>
                      <a:pt x="27467" y="6609"/>
                    </a:cubicBezTo>
                    <a:cubicBezTo>
                      <a:pt x="27829" y="5898"/>
                      <a:pt x="27596" y="5403"/>
                      <a:pt x="27468" y="5030"/>
                    </a:cubicBezTo>
                    <a:cubicBezTo>
                      <a:pt x="27568" y="4492"/>
                      <a:pt x="27653" y="4270"/>
                      <a:pt x="27458" y="3789"/>
                    </a:cubicBezTo>
                    <a:cubicBezTo>
                      <a:pt x="27333" y="3481"/>
                      <a:pt x="27072" y="3363"/>
                      <a:pt x="26770" y="3363"/>
                    </a:cubicBezTo>
                    <a:cubicBezTo>
                      <a:pt x="26618" y="3363"/>
                      <a:pt x="26454" y="3393"/>
                      <a:pt x="26294" y="3445"/>
                    </a:cubicBezTo>
                    <a:cubicBezTo>
                      <a:pt x="25225" y="3785"/>
                      <a:pt x="25764" y="3519"/>
                      <a:pt x="25023" y="3774"/>
                    </a:cubicBezTo>
                    <a:cubicBezTo>
                      <a:pt x="24793" y="3429"/>
                      <a:pt x="24669" y="3203"/>
                      <a:pt x="24385" y="2985"/>
                    </a:cubicBezTo>
                    <a:cubicBezTo>
                      <a:pt x="24026" y="2708"/>
                      <a:pt x="23385" y="2271"/>
                      <a:pt x="23133" y="2069"/>
                    </a:cubicBezTo>
                    <a:cubicBezTo>
                      <a:pt x="22639" y="1675"/>
                      <a:pt x="22295" y="1212"/>
                      <a:pt x="21524" y="1064"/>
                    </a:cubicBezTo>
                    <a:cubicBezTo>
                      <a:pt x="21111" y="986"/>
                      <a:pt x="20812" y="926"/>
                      <a:pt x="20564" y="926"/>
                    </a:cubicBezTo>
                    <a:cubicBezTo>
                      <a:pt x="20454" y="926"/>
                      <a:pt x="20353" y="938"/>
                      <a:pt x="20257" y="965"/>
                    </a:cubicBezTo>
                    <a:cubicBezTo>
                      <a:pt x="19306" y="1229"/>
                      <a:pt x="19218" y="1971"/>
                      <a:pt x="19117" y="2218"/>
                    </a:cubicBezTo>
                    <a:cubicBezTo>
                      <a:pt x="19026" y="2442"/>
                      <a:pt x="18854" y="2521"/>
                      <a:pt x="18607" y="2543"/>
                    </a:cubicBezTo>
                    <a:cubicBezTo>
                      <a:pt x="18389" y="2564"/>
                      <a:pt x="18197" y="2658"/>
                      <a:pt x="18003" y="2745"/>
                    </a:cubicBezTo>
                    <a:cubicBezTo>
                      <a:pt x="17371" y="3035"/>
                      <a:pt x="17437" y="3861"/>
                      <a:pt x="17437" y="4156"/>
                    </a:cubicBezTo>
                    <a:cubicBezTo>
                      <a:pt x="17397" y="4149"/>
                      <a:pt x="17372" y="4152"/>
                      <a:pt x="17355" y="4141"/>
                    </a:cubicBezTo>
                    <a:cubicBezTo>
                      <a:pt x="15943" y="3319"/>
                      <a:pt x="15340" y="3426"/>
                      <a:pt x="14736" y="2779"/>
                    </a:cubicBezTo>
                    <a:cubicBezTo>
                      <a:pt x="14651" y="2689"/>
                      <a:pt x="14564" y="2600"/>
                      <a:pt x="14468" y="2522"/>
                    </a:cubicBezTo>
                    <a:cubicBezTo>
                      <a:pt x="14272" y="2363"/>
                      <a:pt x="14064" y="2295"/>
                      <a:pt x="13866" y="2295"/>
                    </a:cubicBezTo>
                    <a:cubicBezTo>
                      <a:pt x="13619" y="2295"/>
                      <a:pt x="13386" y="2400"/>
                      <a:pt x="13208" y="2567"/>
                    </a:cubicBezTo>
                    <a:cubicBezTo>
                      <a:pt x="12737" y="3006"/>
                      <a:pt x="12510" y="3789"/>
                      <a:pt x="12810" y="4631"/>
                    </a:cubicBezTo>
                    <a:cubicBezTo>
                      <a:pt x="12884" y="4842"/>
                      <a:pt x="13084" y="5071"/>
                      <a:pt x="13389" y="5071"/>
                    </a:cubicBezTo>
                    <a:cubicBezTo>
                      <a:pt x="13400" y="5071"/>
                      <a:pt x="13411" y="5071"/>
                      <a:pt x="13423" y="5070"/>
                    </a:cubicBezTo>
                    <a:cubicBezTo>
                      <a:pt x="13507" y="5065"/>
                      <a:pt x="13598" y="5057"/>
                      <a:pt x="13697" y="5057"/>
                    </a:cubicBezTo>
                    <a:cubicBezTo>
                      <a:pt x="13956" y="5057"/>
                      <a:pt x="14265" y="5116"/>
                      <a:pt x="14630" y="5455"/>
                    </a:cubicBezTo>
                    <a:cubicBezTo>
                      <a:pt x="14859" y="5671"/>
                      <a:pt x="15077" y="5898"/>
                      <a:pt x="15303" y="6120"/>
                    </a:cubicBezTo>
                    <a:cubicBezTo>
                      <a:pt x="15434" y="6251"/>
                      <a:pt x="15529" y="6402"/>
                      <a:pt x="15572" y="6581"/>
                    </a:cubicBezTo>
                    <a:cubicBezTo>
                      <a:pt x="15740" y="7278"/>
                      <a:pt x="15851" y="7565"/>
                      <a:pt x="15553" y="7861"/>
                    </a:cubicBezTo>
                    <a:cubicBezTo>
                      <a:pt x="15415" y="7995"/>
                      <a:pt x="15288" y="8140"/>
                      <a:pt x="15139" y="8260"/>
                    </a:cubicBezTo>
                    <a:cubicBezTo>
                      <a:pt x="14917" y="8438"/>
                      <a:pt x="14836" y="8673"/>
                      <a:pt x="14821" y="8940"/>
                    </a:cubicBezTo>
                    <a:cubicBezTo>
                      <a:pt x="14805" y="9247"/>
                      <a:pt x="14904" y="9784"/>
                      <a:pt x="14980" y="10038"/>
                    </a:cubicBezTo>
                    <a:cubicBezTo>
                      <a:pt x="15044" y="10256"/>
                      <a:pt x="15048" y="10480"/>
                      <a:pt x="14958" y="10698"/>
                    </a:cubicBezTo>
                    <a:cubicBezTo>
                      <a:pt x="14709" y="10895"/>
                      <a:pt x="14447" y="10856"/>
                      <a:pt x="13713" y="10936"/>
                    </a:cubicBezTo>
                    <a:cubicBezTo>
                      <a:pt x="13461" y="10964"/>
                      <a:pt x="13222" y="11032"/>
                      <a:pt x="13054" y="11235"/>
                    </a:cubicBezTo>
                    <a:cubicBezTo>
                      <a:pt x="12842" y="11490"/>
                      <a:pt x="12679" y="11771"/>
                      <a:pt x="12703" y="12121"/>
                    </a:cubicBezTo>
                    <a:cubicBezTo>
                      <a:pt x="12707" y="12186"/>
                      <a:pt x="12703" y="12252"/>
                      <a:pt x="12703" y="12370"/>
                    </a:cubicBezTo>
                    <a:cubicBezTo>
                      <a:pt x="11578" y="10903"/>
                      <a:pt x="11185" y="11208"/>
                      <a:pt x="9738" y="10259"/>
                    </a:cubicBezTo>
                    <a:cubicBezTo>
                      <a:pt x="9599" y="10166"/>
                      <a:pt x="9442" y="10096"/>
                      <a:pt x="9286" y="10035"/>
                    </a:cubicBezTo>
                    <a:cubicBezTo>
                      <a:pt x="9115" y="9968"/>
                      <a:pt x="8944" y="9931"/>
                      <a:pt x="8774" y="9931"/>
                    </a:cubicBezTo>
                    <a:cubicBezTo>
                      <a:pt x="8584" y="9931"/>
                      <a:pt x="8395" y="9977"/>
                      <a:pt x="8208" y="10074"/>
                    </a:cubicBezTo>
                    <a:cubicBezTo>
                      <a:pt x="8171" y="10092"/>
                      <a:pt x="8130" y="10100"/>
                      <a:pt x="8076" y="10118"/>
                    </a:cubicBezTo>
                    <a:cubicBezTo>
                      <a:pt x="8011" y="9924"/>
                      <a:pt x="7912" y="9623"/>
                      <a:pt x="7858" y="9432"/>
                    </a:cubicBezTo>
                    <a:cubicBezTo>
                      <a:pt x="7730" y="8965"/>
                      <a:pt x="7341" y="8989"/>
                      <a:pt x="7058" y="8978"/>
                    </a:cubicBezTo>
                    <a:cubicBezTo>
                      <a:pt x="6980" y="8973"/>
                      <a:pt x="6904" y="8970"/>
                      <a:pt x="6856" y="8969"/>
                    </a:cubicBezTo>
                    <a:cubicBezTo>
                      <a:pt x="6489" y="8602"/>
                      <a:pt x="6183" y="8329"/>
                      <a:pt x="5950" y="7978"/>
                    </a:cubicBezTo>
                    <a:cubicBezTo>
                      <a:pt x="5849" y="7824"/>
                      <a:pt x="5810" y="7652"/>
                      <a:pt x="5863" y="7463"/>
                    </a:cubicBezTo>
                    <a:cubicBezTo>
                      <a:pt x="5899" y="7332"/>
                      <a:pt x="5910" y="7197"/>
                      <a:pt x="5933" y="7064"/>
                    </a:cubicBezTo>
                    <a:cubicBezTo>
                      <a:pt x="6066" y="6332"/>
                      <a:pt x="5564" y="5562"/>
                      <a:pt x="4870" y="5189"/>
                    </a:cubicBezTo>
                    <a:cubicBezTo>
                      <a:pt x="4555" y="5018"/>
                      <a:pt x="4111" y="5008"/>
                      <a:pt x="3366" y="4833"/>
                    </a:cubicBezTo>
                    <a:cubicBezTo>
                      <a:pt x="3123" y="4777"/>
                      <a:pt x="2904" y="4758"/>
                      <a:pt x="2719" y="4758"/>
                    </a:cubicBezTo>
                    <a:cubicBezTo>
                      <a:pt x="2367" y="4758"/>
                      <a:pt x="2137" y="4826"/>
                      <a:pt x="2098" y="4829"/>
                    </a:cubicBezTo>
                    <a:cubicBezTo>
                      <a:pt x="1917" y="4847"/>
                      <a:pt x="1735" y="4865"/>
                      <a:pt x="1562" y="4865"/>
                    </a:cubicBezTo>
                    <a:cubicBezTo>
                      <a:pt x="1511" y="4865"/>
                      <a:pt x="1461" y="4863"/>
                      <a:pt x="1413" y="4860"/>
                    </a:cubicBezTo>
                    <a:cubicBezTo>
                      <a:pt x="1285" y="4739"/>
                      <a:pt x="1285" y="4595"/>
                      <a:pt x="1258" y="4468"/>
                    </a:cubicBezTo>
                    <a:cubicBezTo>
                      <a:pt x="1222" y="4292"/>
                      <a:pt x="1202" y="4112"/>
                      <a:pt x="1264" y="3902"/>
                    </a:cubicBezTo>
                    <a:cubicBezTo>
                      <a:pt x="1336" y="3837"/>
                      <a:pt x="1421" y="3748"/>
                      <a:pt x="1520" y="3676"/>
                    </a:cubicBezTo>
                    <a:cubicBezTo>
                      <a:pt x="1880" y="3414"/>
                      <a:pt x="2223" y="3190"/>
                      <a:pt x="2939" y="2764"/>
                    </a:cubicBezTo>
                    <a:cubicBezTo>
                      <a:pt x="2992" y="2734"/>
                      <a:pt x="3061" y="2727"/>
                      <a:pt x="3115" y="2711"/>
                    </a:cubicBezTo>
                    <a:cubicBezTo>
                      <a:pt x="3290" y="2903"/>
                      <a:pt x="3244" y="3120"/>
                      <a:pt x="3428" y="3651"/>
                    </a:cubicBezTo>
                    <a:cubicBezTo>
                      <a:pt x="3555" y="4020"/>
                      <a:pt x="3953" y="4190"/>
                      <a:pt x="4355" y="4190"/>
                    </a:cubicBezTo>
                    <a:cubicBezTo>
                      <a:pt x="4445" y="4190"/>
                      <a:pt x="4536" y="4182"/>
                      <a:pt x="4624" y="4165"/>
                    </a:cubicBezTo>
                    <a:cubicBezTo>
                      <a:pt x="4955" y="4101"/>
                      <a:pt x="5284" y="4023"/>
                      <a:pt x="5617" y="3975"/>
                    </a:cubicBezTo>
                    <a:cubicBezTo>
                      <a:pt x="5674" y="3967"/>
                      <a:pt x="5729" y="3963"/>
                      <a:pt x="5784" y="3963"/>
                    </a:cubicBezTo>
                    <a:cubicBezTo>
                      <a:pt x="6273" y="3963"/>
                      <a:pt x="6671" y="4286"/>
                      <a:pt x="6755" y="4780"/>
                    </a:cubicBezTo>
                    <a:cubicBezTo>
                      <a:pt x="6890" y="5583"/>
                      <a:pt x="7262" y="5747"/>
                      <a:pt x="7250" y="6481"/>
                    </a:cubicBezTo>
                    <a:cubicBezTo>
                      <a:pt x="7240" y="7119"/>
                      <a:pt x="7223" y="7365"/>
                      <a:pt x="7234" y="7630"/>
                    </a:cubicBezTo>
                    <a:cubicBezTo>
                      <a:pt x="7250" y="8001"/>
                      <a:pt x="7431" y="8282"/>
                      <a:pt x="7771" y="8425"/>
                    </a:cubicBezTo>
                    <a:cubicBezTo>
                      <a:pt x="8112" y="8567"/>
                      <a:pt x="8464" y="8647"/>
                      <a:pt x="8826" y="8647"/>
                    </a:cubicBezTo>
                    <a:cubicBezTo>
                      <a:pt x="8968" y="8647"/>
                      <a:pt x="9112" y="8635"/>
                      <a:pt x="9258" y="8609"/>
                    </a:cubicBezTo>
                    <a:cubicBezTo>
                      <a:pt x="10311" y="8421"/>
                      <a:pt x="10706" y="7930"/>
                      <a:pt x="11513" y="7859"/>
                    </a:cubicBezTo>
                    <a:cubicBezTo>
                      <a:pt x="11912" y="7905"/>
                      <a:pt x="11957" y="8237"/>
                      <a:pt x="12110" y="8566"/>
                    </a:cubicBezTo>
                    <a:cubicBezTo>
                      <a:pt x="12236" y="8836"/>
                      <a:pt x="12419" y="9063"/>
                      <a:pt x="12664" y="9234"/>
                    </a:cubicBezTo>
                    <a:cubicBezTo>
                      <a:pt x="12798" y="9328"/>
                      <a:pt x="12935" y="9375"/>
                      <a:pt x="13073" y="9375"/>
                    </a:cubicBezTo>
                    <a:cubicBezTo>
                      <a:pt x="13199" y="9375"/>
                      <a:pt x="13327" y="9335"/>
                      <a:pt x="13455" y="9256"/>
                    </a:cubicBezTo>
                    <a:cubicBezTo>
                      <a:pt x="13831" y="9025"/>
                      <a:pt x="14165" y="8409"/>
                      <a:pt x="14049" y="7633"/>
                    </a:cubicBezTo>
                    <a:cubicBezTo>
                      <a:pt x="13985" y="7207"/>
                      <a:pt x="13822" y="6833"/>
                      <a:pt x="13487" y="6548"/>
                    </a:cubicBezTo>
                    <a:cubicBezTo>
                      <a:pt x="13157" y="6264"/>
                      <a:pt x="12786" y="6057"/>
                      <a:pt x="12365" y="5950"/>
                    </a:cubicBezTo>
                    <a:cubicBezTo>
                      <a:pt x="11471" y="5721"/>
                      <a:pt x="11396" y="5711"/>
                      <a:pt x="10511" y="5608"/>
                    </a:cubicBezTo>
                    <a:cubicBezTo>
                      <a:pt x="10354" y="5589"/>
                      <a:pt x="10200" y="5571"/>
                      <a:pt x="10085" y="5434"/>
                    </a:cubicBezTo>
                    <a:cubicBezTo>
                      <a:pt x="9995" y="4987"/>
                      <a:pt x="10264" y="4658"/>
                      <a:pt x="10686" y="4464"/>
                    </a:cubicBezTo>
                    <a:cubicBezTo>
                      <a:pt x="11270" y="4196"/>
                      <a:pt x="11417" y="3441"/>
                      <a:pt x="11243" y="2817"/>
                    </a:cubicBezTo>
                    <a:cubicBezTo>
                      <a:pt x="11061" y="2165"/>
                      <a:pt x="10675" y="1672"/>
                      <a:pt x="10083" y="1349"/>
                    </a:cubicBezTo>
                    <a:cubicBezTo>
                      <a:pt x="9835" y="1214"/>
                      <a:pt x="9579" y="1157"/>
                      <a:pt x="9317" y="1157"/>
                    </a:cubicBezTo>
                    <a:cubicBezTo>
                      <a:pt x="9137" y="1157"/>
                      <a:pt x="8955" y="1184"/>
                      <a:pt x="8772" y="1229"/>
                    </a:cubicBezTo>
                    <a:cubicBezTo>
                      <a:pt x="8457" y="1308"/>
                      <a:pt x="8316" y="1548"/>
                      <a:pt x="8251" y="1870"/>
                    </a:cubicBezTo>
                    <a:cubicBezTo>
                      <a:pt x="8217" y="2044"/>
                      <a:pt x="8192" y="2222"/>
                      <a:pt x="8161" y="2413"/>
                    </a:cubicBezTo>
                    <a:cubicBezTo>
                      <a:pt x="8129" y="2414"/>
                      <a:pt x="8096" y="2422"/>
                      <a:pt x="8066" y="2422"/>
                    </a:cubicBezTo>
                    <a:cubicBezTo>
                      <a:pt x="8054" y="2422"/>
                      <a:pt x="8043" y="2421"/>
                      <a:pt x="8033" y="2418"/>
                    </a:cubicBezTo>
                    <a:cubicBezTo>
                      <a:pt x="7617" y="2288"/>
                      <a:pt x="7234" y="2116"/>
                      <a:pt x="6996" y="1717"/>
                    </a:cubicBezTo>
                    <a:cubicBezTo>
                      <a:pt x="6845" y="1464"/>
                      <a:pt x="6890" y="1362"/>
                      <a:pt x="6970" y="1075"/>
                    </a:cubicBezTo>
                    <a:cubicBezTo>
                      <a:pt x="7120" y="533"/>
                      <a:pt x="7171" y="395"/>
                      <a:pt x="7172" y="260"/>
                    </a:cubicBezTo>
                    <a:cubicBezTo>
                      <a:pt x="7174" y="121"/>
                      <a:pt x="7111" y="23"/>
                      <a:pt x="697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3" name="Google Shape;12143;p47"/>
              <p:cNvSpPr/>
              <p:nvPr/>
            </p:nvSpPr>
            <p:spPr>
              <a:xfrm>
                <a:off x="2546600" y="1829700"/>
                <a:ext cx="590675" cy="725850"/>
              </a:xfrm>
              <a:custGeom>
                <a:avLst/>
                <a:gdLst/>
                <a:ahLst/>
                <a:cxnLst/>
                <a:rect l="l" t="t" r="r" b="b"/>
                <a:pathLst>
                  <a:path w="23627" h="29034" extrusionOk="0">
                    <a:moveTo>
                      <a:pt x="6860" y="588"/>
                    </a:moveTo>
                    <a:lnTo>
                      <a:pt x="6860" y="588"/>
                    </a:lnTo>
                    <a:cubicBezTo>
                      <a:pt x="6916" y="665"/>
                      <a:pt x="6865" y="727"/>
                      <a:pt x="6851" y="785"/>
                    </a:cubicBezTo>
                    <a:cubicBezTo>
                      <a:pt x="6573" y="1959"/>
                      <a:pt x="6522" y="2019"/>
                      <a:pt x="6523" y="2297"/>
                    </a:cubicBezTo>
                    <a:cubicBezTo>
                      <a:pt x="6525" y="2738"/>
                      <a:pt x="6844" y="2979"/>
                      <a:pt x="7264" y="3017"/>
                    </a:cubicBezTo>
                    <a:cubicBezTo>
                      <a:pt x="7604" y="3046"/>
                      <a:pt x="8142" y="3075"/>
                      <a:pt x="8484" y="3092"/>
                    </a:cubicBezTo>
                    <a:cubicBezTo>
                      <a:pt x="8554" y="3153"/>
                      <a:pt x="8546" y="3213"/>
                      <a:pt x="8541" y="3266"/>
                    </a:cubicBezTo>
                    <a:cubicBezTo>
                      <a:pt x="8492" y="3732"/>
                      <a:pt x="8584" y="4021"/>
                      <a:pt x="8499" y="4338"/>
                    </a:cubicBezTo>
                    <a:cubicBezTo>
                      <a:pt x="8399" y="4712"/>
                      <a:pt x="8244" y="5011"/>
                      <a:pt x="7526" y="5044"/>
                    </a:cubicBezTo>
                    <a:cubicBezTo>
                      <a:pt x="7522" y="5044"/>
                      <a:pt x="7519" y="5044"/>
                      <a:pt x="7515" y="5044"/>
                    </a:cubicBezTo>
                    <a:cubicBezTo>
                      <a:pt x="7185" y="5044"/>
                      <a:pt x="6578" y="4343"/>
                      <a:pt x="5774" y="4343"/>
                    </a:cubicBezTo>
                    <a:cubicBezTo>
                      <a:pt x="5739" y="4343"/>
                      <a:pt x="5704" y="4344"/>
                      <a:pt x="5668" y="4347"/>
                    </a:cubicBezTo>
                    <a:cubicBezTo>
                      <a:pt x="5421" y="4365"/>
                      <a:pt x="5172" y="4358"/>
                      <a:pt x="4925" y="4369"/>
                    </a:cubicBezTo>
                    <a:cubicBezTo>
                      <a:pt x="4328" y="4395"/>
                      <a:pt x="3830" y="4824"/>
                      <a:pt x="3719" y="5411"/>
                    </a:cubicBezTo>
                    <a:cubicBezTo>
                      <a:pt x="3603" y="6020"/>
                      <a:pt x="4399" y="6227"/>
                      <a:pt x="4506" y="6755"/>
                    </a:cubicBezTo>
                    <a:cubicBezTo>
                      <a:pt x="4534" y="6893"/>
                      <a:pt x="4731" y="7165"/>
                      <a:pt x="4793" y="7325"/>
                    </a:cubicBezTo>
                    <a:cubicBezTo>
                      <a:pt x="4820" y="7394"/>
                      <a:pt x="4820" y="7473"/>
                      <a:pt x="4830" y="7531"/>
                    </a:cubicBezTo>
                    <a:cubicBezTo>
                      <a:pt x="4724" y="7686"/>
                      <a:pt x="4577" y="7712"/>
                      <a:pt x="4437" y="7753"/>
                    </a:cubicBezTo>
                    <a:cubicBezTo>
                      <a:pt x="4315" y="7789"/>
                      <a:pt x="4203" y="7816"/>
                      <a:pt x="4094" y="7816"/>
                    </a:cubicBezTo>
                    <a:cubicBezTo>
                      <a:pt x="3981" y="7816"/>
                      <a:pt x="3871" y="7787"/>
                      <a:pt x="3758" y="7711"/>
                    </a:cubicBezTo>
                    <a:cubicBezTo>
                      <a:pt x="3050" y="7228"/>
                      <a:pt x="2990" y="7163"/>
                      <a:pt x="2878" y="6989"/>
                    </a:cubicBezTo>
                    <a:cubicBezTo>
                      <a:pt x="2645" y="6631"/>
                      <a:pt x="2347" y="6353"/>
                      <a:pt x="1969" y="6153"/>
                    </a:cubicBezTo>
                    <a:cubicBezTo>
                      <a:pt x="1700" y="6011"/>
                      <a:pt x="1446" y="5840"/>
                      <a:pt x="1188" y="5681"/>
                    </a:cubicBezTo>
                    <a:cubicBezTo>
                      <a:pt x="774" y="5425"/>
                      <a:pt x="641" y="5016"/>
                      <a:pt x="594" y="4565"/>
                    </a:cubicBezTo>
                    <a:cubicBezTo>
                      <a:pt x="551" y="4161"/>
                      <a:pt x="1066" y="3817"/>
                      <a:pt x="1157" y="3746"/>
                    </a:cubicBezTo>
                    <a:cubicBezTo>
                      <a:pt x="1297" y="3800"/>
                      <a:pt x="1413" y="3843"/>
                      <a:pt x="1525" y="3895"/>
                    </a:cubicBezTo>
                    <a:cubicBezTo>
                      <a:pt x="1785" y="4011"/>
                      <a:pt x="2058" y="4074"/>
                      <a:pt x="2331" y="4144"/>
                    </a:cubicBezTo>
                    <a:cubicBezTo>
                      <a:pt x="2382" y="4156"/>
                      <a:pt x="2433" y="4163"/>
                      <a:pt x="2481" y="4163"/>
                    </a:cubicBezTo>
                    <a:cubicBezTo>
                      <a:pt x="2626" y="4163"/>
                      <a:pt x="2754" y="4105"/>
                      <a:pt x="2850" y="3984"/>
                    </a:cubicBezTo>
                    <a:cubicBezTo>
                      <a:pt x="3030" y="3757"/>
                      <a:pt x="3264" y="3693"/>
                      <a:pt x="3534" y="3680"/>
                    </a:cubicBezTo>
                    <a:cubicBezTo>
                      <a:pt x="3791" y="3669"/>
                      <a:pt x="4049" y="3646"/>
                      <a:pt x="4307" y="3630"/>
                    </a:cubicBezTo>
                    <a:cubicBezTo>
                      <a:pt x="4496" y="3618"/>
                      <a:pt x="4654" y="3537"/>
                      <a:pt x="4793" y="3417"/>
                    </a:cubicBezTo>
                    <a:cubicBezTo>
                      <a:pt x="5177" y="3089"/>
                      <a:pt x="4911" y="2546"/>
                      <a:pt x="4865" y="2277"/>
                    </a:cubicBezTo>
                    <a:cubicBezTo>
                      <a:pt x="4762" y="1680"/>
                      <a:pt x="4330" y="1658"/>
                      <a:pt x="4368" y="1311"/>
                    </a:cubicBezTo>
                    <a:cubicBezTo>
                      <a:pt x="4445" y="1137"/>
                      <a:pt x="4619" y="1099"/>
                      <a:pt x="4771" y="1032"/>
                    </a:cubicBezTo>
                    <a:cubicBezTo>
                      <a:pt x="4841" y="1001"/>
                      <a:pt x="4909" y="989"/>
                      <a:pt x="4974" y="989"/>
                    </a:cubicBezTo>
                    <a:cubicBezTo>
                      <a:pt x="5206" y="989"/>
                      <a:pt x="5416" y="1139"/>
                      <a:pt x="5645" y="1139"/>
                    </a:cubicBezTo>
                    <a:cubicBezTo>
                      <a:pt x="5747" y="1139"/>
                      <a:pt x="5854" y="1109"/>
                      <a:pt x="5968" y="1022"/>
                    </a:cubicBezTo>
                    <a:cubicBezTo>
                      <a:pt x="6379" y="712"/>
                      <a:pt x="6559" y="646"/>
                      <a:pt x="6860" y="588"/>
                    </a:cubicBezTo>
                    <a:close/>
                    <a:moveTo>
                      <a:pt x="13951" y="4502"/>
                    </a:moveTo>
                    <a:cubicBezTo>
                      <a:pt x="13986" y="4502"/>
                      <a:pt x="14021" y="4508"/>
                      <a:pt x="14059" y="4518"/>
                    </a:cubicBezTo>
                    <a:cubicBezTo>
                      <a:pt x="14908" y="4740"/>
                      <a:pt x="15676" y="4970"/>
                      <a:pt x="15832" y="5667"/>
                    </a:cubicBezTo>
                    <a:cubicBezTo>
                      <a:pt x="15793" y="5968"/>
                      <a:pt x="15716" y="6261"/>
                      <a:pt x="15623" y="6550"/>
                    </a:cubicBezTo>
                    <a:cubicBezTo>
                      <a:pt x="15404" y="7229"/>
                      <a:pt x="15503" y="7884"/>
                      <a:pt x="16114" y="8242"/>
                    </a:cubicBezTo>
                    <a:cubicBezTo>
                      <a:pt x="16533" y="8487"/>
                      <a:pt x="16889" y="8692"/>
                      <a:pt x="17336" y="8692"/>
                    </a:cubicBezTo>
                    <a:cubicBezTo>
                      <a:pt x="17356" y="8692"/>
                      <a:pt x="17377" y="8692"/>
                      <a:pt x="17398" y="8691"/>
                    </a:cubicBezTo>
                    <a:cubicBezTo>
                      <a:pt x="17439" y="8689"/>
                      <a:pt x="17478" y="8688"/>
                      <a:pt x="17517" y="8688"/>
                    </a:cubicBezTo>
                    <a:cubicBezTo>
                      <a:pt x="17632" y="8688"/>
                      <a:pt x="17737" y="8694"/>
                      <a:pt x="17845" y="8694"/>
                    </a:cubicBezTo>
                    <a:cubicBezTo>
                      <a:pt x="18061" y="8694"/>
                      <a:pt x="18282" y="8671"/>
                      <a:pt x="18589" y="8532"/>
                    </a:cubicBezTo>
                    <a:cubicBezTo>
                      <a:pt x="19321" y="8203"/>
                      <a:pt x="19386" y="8142"/>
                      <a:pt x="19629" y="8065"/>
                    </a:cubicBezTo>
                    <a:cubicBezTo>
                      <a:pt x="19830" y="8207"/>
                      <a:pt x="19949" y="8398"/>
                      <a:pt x="20070" y="8587"/>
                    </a:cubicBezTo>
                    <a:cubicBezTo>
                      <a:pt x="20129" y="8677"/>
                      <a:pt x="20125" y="8786"/>
                      <a:pt x="20074" y="8878"/>
                    </a:cubicBezTo>
                    <a:cubicBezTo>
                      <a:pt x="19847" y="9278"/>
                      <a:pt x="19652" y="9702"/>
                      <a:pt x="19282" y="10001"/>
                    </a:cubicBezTo>
                    <a:cubicBezTo>
                      <a:pt x="19093" y="10153"/>
                      <a:pt x="18956" y="10339"/>
                      <a:pt x="18898" y="10550"/>
                    </a:cubicBezTo>
                    <a:cubicBezTo>
                      <a:pt x="18837" y="10601"/>
                      <a:pt x="18780" y="10619"/>
                      <a:pt x="18725" y="10619"/>
                    </a:cubicBezTo>
                    <a:cubicBezTo>
                      <a:pt x="18680" y="10619"/>
                      <a:pt x="18636" y="10608"/>
                      <a:pt x="18591" y="10594"/>
                    </a:cubicBezTo>
                    <a:cubicBezTo>
                      <a:pt x="18386" y="10532"/>
                      <a:pt x="18178" y="10484"/>
                      <a:pt x="17976" y="10418"/>
                    </a:cubicBezTo>
                    <a:cubicBezTo>
                      <a:pt x="17864" y="10381"/>
                      <a:pt x="17751" y="10362"/>
                      <a:pt x="17636" y="10362"/>
                    </a:cubicBezTo>
                    <a:cubicBezTo>
                      <a:pt x="17605" y="10362"/>
                      <a:pt x="17574" y="10364"/>
                      <a:pt x="17543" y="10366"/>
                    </a:cubicBezTo>
                    <a:cubicBezTo>
                      <a:pt x="17021" y="10415"/>
                      <a:pt x="16053" y="10408"/>
                      <a:pt x="15907" y="11382"/>
                    </a:cubicBezTo>
                    <a:cubicBezTo>
                      <a:pt x="15849" y="11758"/>
                      <a:pt x="15716" y="11865"/>
                      <a:pt x="15572" y="11908"/>
                    </a:cubicBezTo>
                    <a:cubicBezTo>
                      <a:pt x="15339" y="11857"/>
                      <a:pt x="15097" y="11487"/>
                      <a:pt x="14649" y="10869"/>
                    </a:cubicBezTo>
                    <a:cubicBezTo>
                      <a:pt x="14870" y="10692"/>
                      <a:pt x="15368" y="10332"/>
                      <a:pt x="15451" y="9951"/>
                    </a:cubicBezTo>
                    <a:cubicBezTo>
                      <a:pt x="15511" y="9671"/>
                      <a:pt x="15263" y="9600"/>
                      <a:pt x="15131" y="9540"/>
                    </a:cubicBezTo>
                    <a:cubicBezTo>
                      <a:pt x="14964" y="8966"/>
                      <a:pt x="14877" y="8682"/>
                      <a:pt x="14211" y="8337"/>
                    </a:cubicBezTo>
                    <a:cubicBezTo>
                      <a:pt x="13770" y="8109"/>
                      <a:pt x="13500" y="7751"/>
                      <a:pt x="13443" y="7257"/>
                    </a:cubicBezTo>
                    <a:cubicBezTo>
                      <a:pt x="13279" y="5805"/>
                      <a:pt x="12798" y="5291"/>
                      <a:pt x="13353" y="4846"/>
                    </a:cubicBezTo>
                    <a:cubicBezTo>
                      <a:pt x="13667" y="4594"/>
                      <a:pt x="13807" y="4502"/>
                      <a:pt x="13951" y="4502"/>
                    </a:cubicBezTo>
                    <a:close/>
                    <a:moveTo>
                      <a:pt x="18465" y="16846"/>
                    </a:moveTo>
                    <a:cubicBezTo>
                      <a:pt x="18933" y="16846"/>
                      <a:pt x="19846" y="17181"/>
                      <a:pt x="20472" y="17755"/>
                    </a:cubicBezTo>
                    <a:cubicBezTo>
                      <a:pt x="20820" y="18073"/>
                      <a:pt x="21241" y="18212"/>
                      <a:pt x="21693" y="18277"/>
                    </a:cubicBezTo>
                    <a:cubicBezTo>
                      <a:pt x="21897" y="18307"/>
                      <a:pt x="22101" y="18337"/>
                      <a:pt x="22308" y="18337"/>
                    </a:cubicBezTo>
                    <a:cubicBezTo>
                      <a:pt x="22338" y="18337"/>
                      <a:pt x="22368" y="18336"/>
                      <a:pt x="22398" y="18335"/>
                    </a:cubicBezTo>
                    <a:cubicBezTo>
                      <a:pt x="22409" y="18334"/>
                      <a:pt x="22420" y="18334"/>
                      <a:pt x="22431" y="18334"/>
                    </a:cubicBezTo>
                    <a:cubicBezTo>
                      <a:pt x="22509" y="18334"/>
                      <a:pt x="22586" y="18346"/>
                      <a:pt x="22648" y="18350"/>
                    </a:cubicBezTo>
                    <a:cubicBezTo>
                      <a:pt x="23122" y="18591"/>
                      <a:pt x="22792" y="19222"/>
                      <a:pt x="22476" y="19333"/>
                    </a:cubicBezTo>
                    <a:cubicBezTo>
                      <a:pt x="22045" y="19213"/>
                      <a:pt x="21852" y="19149"/>
                      <a:pt x="21656" y="19149"/>
                    </a:cubicBezTo>
                    <a:cubicBezTo>
                      <a:pt x="21466" y="19149"/>
                      <a:pt x="21273" y="19209"/>
                      <a:pt x="20857" y="19334"/>
                    </a:cubicBezTo>
                    <a:cubicBezTo>
                      <a:pt x="20170" y="19080"/>
                      <a:pt x="20507" y="19201"/>
                      <a:pt x="20276" y="19110"/>
                    </a:cubicBezTo>
                    <a:cubicBezTo>
                      <a:pt x="20129" y="19052"/>
                      <a:pt x="19986" y="19023"/>
                      <a:pt x="19847" y="19023"/>
                    </a:cubicBezTo>
                    <a:cubicBezTo>
                      <a:pt x="19615" y="19023"/>
                      <a:pt x="19396" y="19103"/>
                      <a:pt x="19194" y="19264"/>
                    </a:cubicBezTo>
                    <a:cubicBezTo>
                      <a:pt x="18413" y="19887"/>
                      <a:pt x="18130" y="20780"/>
                      <a:pt x="18690" y="21605"/>
                    </a:cubicBezTo>
                    <a:cubicBezTo>
                      <a:pt x="18802" y="21769"/>
                      <a:pt x="18958" y="21866"/>
                      <a:pt x="19158" y="21866"/>
                    </a:cubicBezTo>
                    <a:cubicBezTo>
                      <a:pt x="19163" y="21866"/>
                      <a:pt x="19168" y="21866"/>
                      <a:pt x="19174" y="21866"/>
                    </a:cubicBezTo>
                    <a:cubicBezTo>
                      <a:pt x="19490" y="21857"/>
                      <a:pt x="19806" y="21857"/>
                      <a:pt x="20118" y="21818"/>
                    </a:cubicBezTo>
                    <a:cubicBezTo>
                      <a:pt x="20213" y="21806"/>
                      <a:pt x="20305" y="21800"/>
                      <a:pt x="20395" y="21800"/>
                    </a:cubicBezTo>
                    <a:cubicBezTo>
                      <a:pt x="20850" y="21800"/>
                      <a:pt x="21246" y="21944"/>
                      <a:pt x="21644" y="22183"/>
                    </a:cubicBezTo>
                    <a:cubicBezTo>
                      <a:pt x="21460" y="23268"/>
                      <a:pt x="20799" y="23702"/>
                      <a:pt x="20324" y="24007"/>
                    </a:cubicBezTo>
                    <a:cubicBezTo>
                      <a:pt x="19848" y="24313"/>
                      <a:pt x="19865" y="24400"/>
                      <a:pt x="19663" y="24553"/>
                    </a:cubicBezTo>
                    <a:cubicBezTo>
                      <a:pt x="18922" y="24281"/>
                      <a:pt x="18919" y="23953"/>
                      <a:pt x="18410" y="23677"/>
                    </a:cubicBezTo>
                    <a:cubicBezTo>
                      <a:pt x="18325" y="23631"/>
                      <a:pt x="18235" y="23606"/>
                      <a:pt x="18146" y="23606"/>
                    </a:cubicBezTo>
                    <a:cubicBezTo>
                      <a:pt x="18060" y="23606"/>
                      <a:pt x="17975" y="23629"/>
                      <a:pt x="17893" y="23677"/>
                    </a:cubicBezTo>
                    <a:cubicBezTo>
                      <a:pt x="17417" y="23961"/>
                      <a:pt x="17037" y="24333"/>
                      <a:pt x="16838" y="24863"/>
                    </a:cubicBezTo>
                    <a:cubicBezTo>
                      <a:pt x="16807" y="24947"/>
                      <a:pt x="16786" y="25038"/>
                      <a:pt x="16787" y="25126"/>
                    </a:cubicBezTo>
                    <a:cubicBezTo>
                      <a:pt x="16790" y="25386"/>
                      <a:pt x="16782" y="25647"/>
                      <a:pt x="16821" y="25901"/>
                    </a:cubicBezTo>
                    <a:cubicBezTo>
                      <a:pt x="16946" y="26731"/>
                      <a:pt x="16339" y="27212"/>
                      <a:pt x="16095" y="27440"/>
                    </a:cubicBezTo>
                    <a:cubicBezTo>
                      <a:pt x="15134" y="28332"/>
                      <a:pt x="15160" y="28305"/>
                      <a:pt x="14863" y="28407"/>
                    </a:cubicBezTo>
                    <a:cubicBezTo>
                      <a:pt x="14764" y="28307"/>
                      <a:pt x="14743" y="28238"/>
                      <a:pt x="14812" y="28152"/>
                    </a:cubicBezTo>
                    <a:cubicBezTo>
                      <a:pt x="14956" y="27981"/>
                      <a:pt x="15101" y="27806"/>
                      <a:pt x="15311" y="27705"/>
                    </a:cubicBezTo>
                    <a:cubicBezTo>
                      <a:pt x="15468" y="27631"/>
                      <a:pt x="15584" y="27511"/>
                      <a:pt x="15676" y="27365"/>
                    </a:cubicBezTo>
                    <a:cubicBezTo>
                      <a:pt x="15944" y="26945"/>
                      <a:pt x="15859" y="26644"/>
                      <a:pt x="15777" y="26092"/>
                    </a:cubicBezTo>
                    <a:cubicBezTo>
                      <a:pt x="15724" y="25732"/>
                      <a:pt x="15687" y="25445"/>
                      <a:pt x="15355" y="25211"/>
                    </a:cubicBezTo>
                    <a:cubicBezTo>
                      <a:pt x="15208" y="25108"/>
                      <a:pt x="15057" y="25011"/>
                      <a:pt x="14925" y="24924"/>
                    </a:cubicBezTo>
                    <a:cubicBezTo>
                      <a:pt x="14822" y="24678"/>
                      <a:pt x="14921" y="24593"/>
                      <a:pt x="15350" y="23857"/>
                    </a:cubicBezTo>
                    <a:cubicBezTo>
                      <a:pt x="16268" y="23655"/>
                      <a:pt x="16803" y="23668"/>
                      <a:pt x="16935" y="22824"/>
                    </a:cubicBezTo>
                    <a:cubicBezTo>
                      <a:pt x="17084" y="21869"/>
                      <a:pt x="16882" y="21012"/>
                      <a:pt x="16515" y="20130"/>
                    </a:cubicBezTo>
                    <a:cubicBezTo>
                      <a:pt x="16950" y="19507"/>
                      <a:pt x="16780" y="19780"/>
                      <a:pt x="17157" y="19107"/>
                    </a:cubicBezTo>
                    <a:cubicBezTo>
                      <a:pt x="17257" y="19080"/>
                      <a:pt x="17340" y="19048"/>
                      <a:pt x="17428" y="19034"/>
                    </a:cubicBezTo>
                    <a:cubicBezTo>
                      <a:pt x="17795" y="18974"/>
                      <a:pt x="18004" y="18710"/>
                      <a:pt x="18019" y="18323"/>
                    </a:cubicBezTo>
                    <a:cubicBezTo>
                      <a:pt x="18027" y="18121"/>
                      <a:pt x="18027" y="17918"/>
                      <a:pt x="18021" y="17716"/>
                    </a:cubicBezTo>
                    <a:cubicBezTo>
                      <a:pt x="18015" y="17495"/>
                      <a:pt x="18071" y="17076"/>
                      <a:pt x="18264" y="16877"/>
                    </a:cubicBezTo>
                    <a:cubicBezTo>
                      <a:pt x="18315" y="16856"/>
                      <a:pt x="18383" y="16846"/>
                      <a:pt x="18465" y="16846"/>
                    </a:cubicBezTo>
                    <a:close/>
                    <a:moveTo>
                      <a:pt x="6989" y="1"/>
                    </a:moveTo>
                    <a:cubicBezTo>
                      <a:pt x="6964" y="1"/>
                      <a:pt x="6939" y="2"/>
                      <a:pt x="6914" y="6"/>
                    </a:cubicBezTo>
                    <a:cubicBezTo>
                      <a:pt x="5997" y="142"/>
                      <a:pt x="6010" y="414"/>
                      <a:pt x="5597" y="578"/>
                    </a:cubicBezTo>
                    <a:cubicBezTo>
                      <a:pt x="5400" y="518"/>
                      <a:pt x="5194" y="433"/>
                      <a:pt x="4939" y="433"/>
                    </a:cubicBezTo>
                    <a:cubicBezTo>
                      <a:pt x="4720" y="433"/>
                      <a:pt x="4465" y="495"/>
                      <a:pt x="4149" y="688"/>
                    </a:cubicBezTo>
                    <a:cubicBezTo>
                      <a:pt x="3747" y="933"/>
                      <a:pt x="3646" y="1328"/>
                      <a:pt x="3890" y="1728"/>
                    </a:cubicBezTo>
                    <a:cubicBezTo>
                      <a:pt x="3995" y="1900"/>
                      <a:pt x="4133" y="2050"/>
                      <a:pt x="4293" y="2258"/>
                    </a:cubicBezTo>
                    <a:cubicBezTo>
                      <a:pt x="4343" y="2456"/>
                      <a:pt x="4452" y="2705"/>
                      <a:pt x="4422" y="2960"/>
                    </a:cubicBezTo>
                    <a:cubicBezTo>
                      <a:pt x="4312" y="3104"/>
                      <a:pt x="4264" y="3062"/>
                      <a:pt x="3390" y="3134"/>
                    </a:cubicBezTo>
                    <a:cubicBezTo>
                      <a:pt x="3056" y="3160"/>
                      <a:pt x="2747" y="3242"/>
                      <a:pt x="2515" y="3509"/>
                    </a:cubicBezTo>
                    <a:cubicBezTo>
                      <a:pt x="2496" y="3533"/>
                      <a:pt x="2457" y="3541"/>
                      <a:pt x="2412" y="3564"/>
                    </a:cubicBezTo>
                    <a:cubicBezTo>
                      <a:pt x="2339" y="3549"/>
                      <a:pt x="2090" y="3529"/>
                      <a:pt x="1462" y="3270"/>
                    </a:cubicBezTo>
                    <a:cubicBezTo>
                      <a:pt x="1359" y="3228"/>
                      <a:pt x="1261" y="3207"/>
                      <a:pt x="1166" y="3207"/>
                    </a:cubicBezTo>
                    <a:cubicBezTo>
                      <a:pt x="1001" y="3207"/>
                      <a:pt x="848" y="3270"/>
                      <a:pt x="707" y="3392"/>
                    </a:cubicBezTo>
                    <a:cubicBezTo>
                      <a:pt x="318" y="3729"/>
                      <a:pt x="1" y="4060"/>
                      <a:pt x="29" y="4575"/>
                    </a:cubicBezTo>
                    <a:cubicBezTo>
                      <a:pt x="127" y="6385"/>
                      <a:pt x="1658" y="6208"/>
                      <a:pt x="2360" y="7229"/>
                    </a:cubicBezTo>
                    <a:cubicBezTo>
                      <a:pt x="2443" y="7349"/>
                      <a:pt x="2524" y="7482"/>
                      <a:pt x="2636" y="7567"/>
                    </a:cubicBezTo>
                    <a:cubicBezTo>
                      <a:pt x="2943" y="7796"/>
                      <a:pt x="3257" y="8015"/>
                      <a:pt x="3583" y="8213"/>
                    </a:cubicBezTo>
                    <a:cubicBezTo>
                      <a:pt x="3728" y="8302"/>
                      <a:pt x="3886" y="8349"/>
                      <a:pt x="4050" y="8349"/>
                    </a:cubicBezTo>
                    <a:cubicBezTo>
                      <a:pt x="4142" y="8349"/>
                      <a:pt x="4236" y="8334"/>
                      <a:pt x="4331" y="8304"/>
                    </a:cubicBezTo>
                    <a:cubicBezTo>
                      <a:pt x="4585" y="8222"/>
                      <a:pt x="5306" y="8159"/>
                      <a:pt x="5352" y="7461"/>
                    </a:cubicBezTo>
                    <a:cubicBezTo>
                      <a:pt x="5317" y="7059"/>
                      <a:pt x="5055" y="6771"/>
                      <a:pt x="4987" y="6516"/>
                    </a:cubicBezTo>
                    <a:cubicBezTo>
                      <a:pt x="4899" y="6177"/>
                      <a:pt x="4715" y="6032"/>
                      <a:pt x="4314" y="5614"/>
                    </a:cubicBezTo>
                    <a:cubicBezTo>
                      <a:pt x="4273" y="5483"/>
                      <a:pt x="4293" y="5398"/>
                      <a:pt x="4335" y="5314"/>
                    </a:cubicBezTo>
                    <a:cubicBezTo>
                      <a:pt x="4604" y="4784"/>
                      <a:pt x="5067" y="4952"/>
                      <a:pt x="5528" y="4895"/>
                    </a:cubicBezTo>
                    <a:cubicBezTo>
                      <a:pt x="5582" y="4889"/>
                      <a:pt x="5634" y="4886"/>
                      <a:pt x="5686" y="4886"/>
                    </a:cubicBezTo>
                    <a:cubicBezTo>
                      <a:pt x="6470" y="4886"/>
                      <a:pt x="6940" y="5606"/>
                      <a:pt x="7499" y="5606"/>
                    </a:cubicBezTo>
                    <a:cubicBezTo>
                      <a:pt x="7528" y="5606"/>
                      <a:pt x="7557" y="5604"/>
                      <a:pt x="7586" y="5600"/>
                    </a:cubicBezTo>
                    <a:cubicBezTo>
                      <a:pt x="8032" y="5538"/>
                      <a:pt x="8524" y="5399"/>
                      <a:pt x="8760" y="5024"/>
                    </a:cubicBezTo>
                    <a:cubicBezTo>
                      <a:pt x="8950" y="4723"/>
                      <a:pt x="9070" y="4406"/>
                      <a:pt x="9051" y="4038"/>
                    </a:cubicBezTo>
                    <a:cubicBezTo>
                      <a:pt x="9034" y="3713"/>
                      <a:pt x="9051" y="3386"/>
                      <a:pt x="9061" y="3060"/>
                    </a:cubicBezTo>
                    <a:cubicBezTo>
                      <a:pt x="9074" y="2623"/>
                      <a:pt x="8799" y="2586"/>
                      <a:pt x="8646" y="2586"/>
                    </a:cubicBezTo>
                    <a:cubicBezTo>
                      <a:pt x="8615" y="2586"/>
                      <a:pt x="8588" y="2587"/>
                      <a:pt x="8570" y="2587"/>
                    </a:cubicBezTo>
                    <a:cubicBezTo>
                      <a:pt x="8568" y="2587"/>
                      <a:pt x="8566" y="2587"/>
                      <a:pt x="8563" y="2587"/>
                    </a:cubicBezTo>
                    <a:lnTo>
                      <a:pt x="7383" y="2535"/>
                    </a:lnTo>
                    <a:cubicBezTo>
                      <a:pt x="7001" y="2518"/>
                      <a:pt x="6884" y="2393"/>
                      <a:pt x="6959" y="1959"/>
                    </a:cubicBezTo>
                    <a:cubicBezTo>
                      <a:pt x="7023" y="1593"/>
                      <a:pt x="7094" y="1228"/>
                      <a:pt x="7163" y="865"/>
                    </a:cubicBezTo>
                    <a:cubicBezTo>
                      <a:pt x="7169" y="834"/>
                      <a:pt x="7191" y="807"/>
                      <a:pt x="7208" y="773"/>
                    </a:cubicBezTo>
                    <a:cubicBezTo>
                      <a:pt x="7459" y="1009"/>
                      <a:pt x="7725" y="1110"/>
                      <a:pt x="8028" y="1136"/>
                    </a:cubicBezTo>
                    <a:cubicBezTo>
                      <a:pt x="8242" y="1154"/>
                      <a:pt x="8536" y="1380"/>
                      <a:pt x="8953" y="1439"/>
                    </a:cubicBezTo>
                    <a:cubicBezTo>
                      <a:pt x="9245" y="1480"/>
                      <a:pt x="9510" y="1658"/>
                      <a:pt x="10045" y="1874"/>
                    </a:cubicBezTo>
                    <a:cubicBezTo>
                      <a:pt x="10318" y="1982"/>
                      <a:pt x="10589" y="2093"/>
                      <a:pt x="10866" y="2182"/>
                    </a:cubicBezTo>
                    <a:cubicBezTo>
                      <a:pt x="11139" y="2268"/>
                      <a:pt x="11289" y="2465"/>
                      <a:pt x="11408" y="2703"/>
                    </a:cubicBezTo>
                    <a:cubicBezTo>
                      <a:pt x="11533" y="2945"/>
                      <a:pt x="11387" y="3076"/>
                      <a:pt x="11297" y="3339"/>
                    </a:cubicBezTo>
                    <a:cubicBezTo>
                      <a:pt x="11088" y="3950"/>
                      <a:pt x="10642" y="3952"/>
                      <a:pt x="10355" y="4197"/>
                    </a:cubicBezTo>
                    <a:cubicBezTo>
                      <a:pt x="10098" y="4416"/>
                      <a:pt x="10035" y="4706"/>
                      <a:pt x="10169" y="5019"/>
                    </a:cubicBezTo>
                    <a:cubicBezTo>
                      <a:pt x="10364" y="5473"/>
                      <a:pt x="10790" y="5746"/>
                      <a:pt x="10760" y="5944"/>
                    </a:cubicBezTo>
                    <a:cubicBezTo>
                      <a:pt x="10550" y="5979"/>
                      <a:pt x="10342" y="6016"/>
                      <a:pt x="10132" y="6050"/>
                    </a:cubicBezTo>
                    <a:cubicBezTo>
                      <a:pt x="9683" y="6120"/>
                      <a:pt x="9236" y="6115"/>
                      <a:pt x="8856" y="6500"/>
                    </a:cubicBezTo>
                    <a:cubicBezTo>
                      <a:pt x="8641" y="6718"/>
                      <a:pt x="8501" y="6964"/>
                      <a:pt x="8605" y="7288"/>
                    </a:cubicBezTo>
                    <a:cubicBezTo>
                      <a:pt x="8621" y="7339"/>
                      <a:pt x="8607" y="7399"/>
                      <a:pt x="8607" y="7440"/>
                    </a:cubicBezTo>
                    <a:cubicBezTo>
                      <a:pt x="8535" y="7537"/>
                      <a:pt x="8462" y="7606"/>
                      <a:pt x="8324" y="7607"/>
                    </a:cubicBezTo>
                    <a:cubicBezTo>
                      <a:pt x="7948" y="7397"/>
                      <a:pt x="7557" y="7170"/>
                      <a:pt x="7206" y="7170"/>
                    </a:cubicBezTo>
                    <a:cubicBezTo>
                      <a:pt x="7037" y="7170"/>
                      <a:pt x="6878" y="7223"/>
                      <a:pt x="6734" y="7355"/>
                    </a:cubicBezTo>
                    <a:cubicBezTo>
                      <a:pt x="6464" y="7603"/>
                      <a:pt x="6257" y="7894"/>
                      <a:pt x="6199" y="8267"/>
                    </a:cubicBezTo>
                    <a:cubicBezTo>
                      <a:pt x="6305" y="8613"/>
                      <a:pt x="6279" y="8470"/>
                      <a:pt x="6362" y="8640"/>
                    </a:cubicBezTo>
                    <a:cubicBezTo>
                      <a:pt x="6420" y="8761"/>
                      <a:pt x="6489" y="8879"/>
                      <a:pt x="6526" y="9007"/>
                    </a:cubicBezTo>
                    <a:cubicBezTo>
                      <a:pt x="6610" y="9290"/>
                      <a:pt x="6781" y="9498"/>
                      <a:pt x="7022" y="9660"/>
                    </a:cubicBezTo>
                    <a:cubicBezTo>
                      <a:pt x="7560" y="10026"/>
                      <a:pt x="7445" y="10467"/>
                      <a:pt x="7288" y="11467"/>
                    </a:cubicBezTo>
                    <a:cubicBezTo>
                      <a:pt x="7220" y="11900"/>
                      <a:pt x="6977" y="12446"/>
                      <a:pt x="6614" y="12717"/>
                    </a:cubicBezTo>
                    <a:cubicBezTo>
                      <a:pt x="5789" y="13334"/>
                      <a:pt x="5683" y="13359"/>
                      <a:pt x="5564" y="13683"/>
                    </a:cubicBezTo>
                    <a:cubicBezTo>
                      <a:pt x="5431" y="14044"/>
                      <a:pt x="5516" y="14416"/>
                      <a:pt x="5705" y="14895"/>
                    </a:cubicBezTo>
                    <a:cubicBezTo>
                      <a:pt x="5825" y="15199"/>
                      <a:pt x="6009" y="15333"/>
                      <a:pt x="6186" y="15333"/>
                    </a:cubicBezTo>
                    <a:cubicBezTo>
                      <a:pt x="6278" y="15333"/>
                      <a:pt x="6369" y="15296"/>
                      <a:pt x="6448" y="15228"/>
                    </a:cubicBezTo>
                    <a:cubicBezTo>
                      <a:pt x="6711" y="15001"/>
                      <a:pt x="6991" y="14792"/>
                      <a:pt x="7225" y="14529"/>
                    </a:cubicBezTo>
                    <a:cubicBezTo>
                      <a:pt x="7397" y="14336"/>
                      <a:pt x="7584" y="14155"/>
                      <a:pt x="7780" y="13986"/>
                    </a:cubicBezTo>
                    <a:cubicBezTo>
                      <a:pt x="7984" y="13809"/>
                      <a:pt x="8182" y="13628"/>
                      <a:pt x="8344" y="13408"/>
                    </a:cubicBezTo>
                    <a:cubicBezTo>
                      <a:pt x="8404" y="13327"/>
                      <a:pt x="8473" y="13251"/>
                      <a:pt x="8551" y="13185"/>
                    </a:cubicBezTo>
                    <a:cubicBezTo>
                      <a:pt x="8692" y="13064"/>
                      <a:pt x="8853" y="13009"/>
                      <a:pt x="9008" y="13009"/>
                    </a:cubicBezTo>
                    <a:cubicBezTo>
                      <a:pt x="9286" y="13009"/>
                      <a:pt x="9543" y="13188"/>
                      <a:pt x="9626" y="13495"/>
                    </a:cubicBezTo>
                    <a:cubicBezTo>
                      <a:pt x="9766" y="14014"/>
                      <a:pt x="9547" y="14767"/>
                      <a:pt x="10360" y="15060"/>
                    </a:cubicBezTo>
                    <a:cubicBezTo>
                      <a:pt x="10434" y="15087"/>
                      <a:pt x="10504" y="15122"/>
                      <a:pt x="10579" y="15154"/>
                    </a:cubicBezTo>
                    <a:cubicBezTo>
                      <a:pt x="10980" y="15788"/>
                      <a:pt x="11014" y="15882"/>
                      <a:pt x="12325" y="15992"/>
                    </a:cubicBezTo>
                    <a:cubicBezTo>
                      <a:pt x="12325" y="16234"/>
                      <a:pt x="12354" y="16052"/>
                      <a:pt x="12236" y="16463"/>
                    </a:cubicBezTo>
                    <a:cubicBezTo>
                      <a:pt x="12113" y="16888"/>
                      <a:pt x="12055" y="17053"/>
                      <a:pt x="12061" y="17283"/>
                    </a:cubicBezTo>
                    <a:cubicBezTo>
                      <a:pt x="12070" y="17601"/>
                      <a:pt x="12300" y="17834"/>
                      <a:pt x="12651" y="17863"/>
                    </a:cubicBezTo>
                    <a:cubicBezTo>
                      <a:pt x="12699" y="17867"/>
                      <a:pt x="12748" y="17869"/>
                      <a:pt x="12797" y="17869"/>
                    </a:cubicBezTo>
                    <a:cubicBezTo>
                      <a:pt x="12905" y="17869"/>
                      <a:pt x="13014" y="17859"/>
                      <a:pt x="13122" y="17845"/>
                    </a:cubicBezTo>
                    <a:cubicBezTo>
                      <a:pt x="13604" y="17779"/>
                      <a:pt x="13901" y="17669"/>
                      <a:pt x="14189" y="17669"/>
                    </a:cubicBezTo>
                    <a:cubicBezTo>
                      <a:pt x="14248" y="17669"/>
                      <a:pt x="14307" y="17673"/>
                      <a:pt x="14367" y="17684"/>
                    </a:cubicBezTo>
                    <a:cubicBezTo>
                      <a:pt x="14387" y="17706"/>
                      <a:pt x="14399" y="17714"/>
                      <a:pt x="14400" y="17723"/>
                    </a:cubicBezTo>
                    <a:cubicBezTo>
                      <a:pt x="14468" y="18089"/>
                      <a:pt x="14499" y="18722"/>
                      <a:pt x="15022" y="19295"/>
                    </a:cubicBezTo>
                    <a:cubicBezTo>
                      <a:pt x="15257" y="19552"/>
                      <a:pt x="15485" y="19818"/>
                      <a:pt x="15730" y="20066"/>
                    </a:cubicBezTo>
                    <a:cubicBezTo>
                      <a:pt x="15943" y="20279"/>
                      <a:pt x="16084" y="20528"/>
                      <a:pt x="16182" y="20808"/>
                    </a:cubicBezTo>
                    <a:cubicBezTo>
                      <a:pt x="16393" y="21403"/>
                      <a:pt x="16440" y="22016"/>
                      <a:pt x="16389" y="22639"/>
                    </a:cubicBezTo>
                    <a:cubicBezTo>
                      <a:pt x="16378" y="22787"/>
                      <a:pt x="16344" y="22928"/>
                      <a:pt x="16233" y="23055"/>
                    </a:cubicBezTo>
                    <a:cubicBezTo>
                      <a:pt x="16147" y="23080"/>
                      <a:pt x="16051" y="23113"/>
                      <a:pt x="15952" y="23134"/>
                    </a:cubicBezTo>
                    <a:cubicBezTo>
                      <a:pt x="15765" y="23173"/>
                      <a:pt x="15578" y="23216"/>
                      <a:pt x="15389" y="23239"/>
                    </a:cubicBezTo>
                    <a:cubicBezTo>
                      <a:pt x="15065" y="23278"/>
                      <a:pt x="14857" y="23455"/>
                      <a:pt x="14729" y="23746"/>
                    </a:cubicBezTo>
                    <a:cubicBezTo>
                      <a:pt x="14595" y="24045"/>
                      <a:pt x="13851" y="24978"/>
                      <a:pt x="14666" y="25466"/>
                    </a:cubicBezTo>
                    <a:cubicBezTo>
                      <a:pt x="14842" y="25571"/>
                      <a:pt x="15064" y="25626"/>
                      <a:pt x="15158" y="25839"/>
                    </a:cubicBezTo>
                    <a:cubicBezTo>
                      <a:pt x="15188" y="26128"/>
                      <a:pt x="15215" y="26408"/>
                      <a:pt x="15245" y="26687"/>
                    </a:cubicBezTo>
                    <a:cubicBezTo>
                      <a:pt x="15273" y="26937"/>
                      <a:pt x="15195" y="27126"/>
                      <a:pt x="14958" y="27242"/>
                    </a:cubicBezTo>
                    <a:cubicBezTo>
                      <a:pt x="14699" y="27370"/>
                      <a:pt x="14504" y="27580"/>
                      <a:pt x="14342" y="27808"/>
                    </a:cubicBezTo>
                    <a:cubicBezTo>
                      <a:pt x="14066" y="28195"/>
                      <a:pt x="14101" y="28557"/>
                      <a:pt x="14446" y="28861"/>
                    </a:cubicBezTo>
                    <a:cubicBezTo>
                      <a:pt x="14568" y="28971"/>
                      <a:pt x="14703" y="29034"/>
                      <a:pt x="14850" y="29034"/>
                    </a:cubicBezTo>
                    <a:cubicBezTo>
                      <a:pt x="14948" y="29034"/>
                      <a:pt x="15052" y="29005"/>
                      <a:pt x="15161" y="28944"/>
                    </a:cubicBezTo>
                    <a:cubicBezTo>
                      <a:pt x="15409" y="28806"/>
                      <a:pt x="15635" y="28642"/>
                      <a:pt x="15840" y="28445"/>
                    </a:cubicBezTo>
                    <a:cubicBezTo>
                      <a:pt x="16073" y="28220"/>
                      <a:pt x="16498" y="27859"/>
                      <a:pt x="16691" y="27678"/>
                    </a:cubicBezTo>
                    <a:cubicBezTo>
                      <a:pt x="17625" y="26808"/>
                      <a:pt x="17397" y="25877"/>
                      <a:pt x="17349" y="25357"/>
                    </a:cubicBezTo>
                    <a:cubicBezTo>
                      <a:pt x="17312" y="24948"/>
                      <a:pt x="17691" y="24564"/>
                      <a:pt x="18002" y="24310"/>
                    </a:cubicBezTo>
                    <a:cubicBezTo>
                      <a:pt x="18051" y="24268"/>
                      <a:pt x="18117" y="24249"/>
                      <a:pt x="18172" y="24223"/>
                    </a:cubicBezTo>
                    <a:cubicBezTo>
                      <a:pt x="18497" y="24359"/>
                      <a:pt x="18551" y="24779"/>
                      <a:pt x="19509" y="25128"/>
                    </a:cubicBezTo>
                    <a:cubicBezTo>
                      <a:pt x="19590" y="25158"/>
                      <a:pt x="19667" y="25173"/>
                      <a:pt x="19739" y="25173"/>
                    </a:cubicBezTo>
                    <a:cubicBezTo>
                      <a:pt x="19906" y="25173"/>
                      <a:pt x="20048" y="25093"/>
                      <a:pt x="20164" y="24936"/>
                    </a:cubicBezTo>
                    <a:cubicBezTo>
                      <a:pt x="20508" y="24468"/>
                      <a:pt x="21218" y="24343"/>
                      <a:pt x="21796" y="23446"/>
                    </a:cubicBezTo>
                    <a:cubicBezTo>
                      <a:pt x="22001" y="23130"/>
                      <a:pt x="22121" y="22779"/>
                      <a:pt x="22196" y="22413"/>
                    </a:cubicBezTo>
                    <a:cubicBezTo>
                      <a:pt x="22256" y="22125"/>
                      <a:pt x="22179" y="21868"/>
                      <a:pt x="21921" y="21705"/>
                    </a:cubicBezTo>
                    <a:cubicBezTo>
                      <a:pt x="21332" y="21337"/>
                      <a:pt x="20953" y="21254"/>
                      <a:pt x="20506" y="21254"/>
                    </a:cubicBezTo>
                    <a:cubicBezTo>
                      <a:pt x="20258" y="21254"/>
                      <a:pt x="19989" y="21280"/>
                      <a:pt x="19652" y="21297"/>
                    </a:cubicBezTo>
                    <a:cubicBezTo>
                      <a:pt x="19564" y="21302"/>
                      <a:pt x="19475" y="21312"/>
                      <a:pt x="19386" y="21312"/>
                    </a:cubicBezTo>
                    <a:cubicBezTo>
                      <a:pt x="19318" y="21312"/>
                      <a:pt x="19251" y="21307"/>
                      <a:pt x="19182" y="21288"/>
                    </a:cubicBezTo>
                    <a:cubicBezTo>
                      <a:pt x="18970" y="21002"/>
                      <a:pt x="18903" y="20693"/>
                      <a:pt x="19045" y="20365"/>
                    </a:cubicBezTo>
                    <a:cubicBezTo>
                      <a:pt x="19158" y="20106"/>
                      <a:pt x="19331" y="19880"/>
                      <a:pt x="19554" y="19702"/>
                    </a:cubicBezTo>
                    <a:cubicBezTo>
                      <a:pt x="19653" y="19624"/>
                      <a:pt x="19762" y="19579"/>
                      <a:pt x="19879" y="19579"/>
                    </a:cubicBezTo>
                    <a:cubicBezTo>
                      <a:pt x="19948" y="19579"/>
                      <a:pt x="20019" y="19595"/>
                      <a:pt x="20092" y="19630"/>
                    </a:cubicBezTo>
                    <a:cubicBezTo>
                      <a:pt x="20193" y="19678"/>
                      <a:pt x="20303" y="19710"/>
                      <a:pt x="20405" y="19757"/>
                    </a:cubicBezTo>
                    <a:cubicBezTo>
                      <a:pt x="20560" y="19828"/>
                      <a:pt x="20715" y="19868"/>
                      <a:pt x="20874" y="19868"/>
                    </a:cubicBezTo>
                    <a:cubicBezTo>
                      <a:pt x="20988" y="19868"/>
                      <a:pt x="21105" y="19847"/>
                      <a:pt x="21223" y="19802"/>
                    </a:cubicBezTo>
                    <a:cubicBezTo>
                      <a:pt x="21284" y="19776"/>
                      <a:pt x="21353" y="19770"/>
                      <a:pt x="21417" y="19749"/>
                    </a:cubicBezTo>
                    <a:cubicBezTo>
                      <a:pt x="21498" y="19723"/>
                      <a:pt x="21577" y="19710"/>
                      <a:pt x="21656" y="19710"/>
                    </a:cubicBezTo>
                    <a:cubicBezTo>
                      <a:pt x="21742" y="19710"/>
                      <a:pt x="21827" y="19725"/>
                      <a:pt x="21915" y="19753"/>
                    </a:cubicBezTo>
                    <a:cubicBezTo>
                      <a:pt x="22053" y="19798"/>
                      <a:pt x="22197" y="19826"/>
                      <a:pt x="22337" y="19869"/>
                    </a:cubicBezTo>
                    <a:cubicBezTo>
                      <a:pt x="22379" y="19882"/>
                      <a:pt x="22427" y="19888"/>
                      <a:pt x="22478" y="19888"/>
                    </a:cubicBezTo>
                    <a:cubicBezTo>
                      <a:pt x="22677" y="19888"/>
                      <a:pt x="22929" y="19790"/>
                      <a:pt x="23107" y="19563"/>
                    </a:cubicBezTo>
                    <a:cubicBezTo>
                      <a:pt x="23219" y="19420"/>
                      <a:pt x="23294" y="19258"/>
                      <a:pt x="23371" y="19094"/>
                    </a:cubicBezTo>
                    <a:cubicBezTo>
                      <a:pt x="23627" y="18549"/>
                      <a:pt x="23197" y="17801"/>
                      <a:pt x="22537" y="17801"/>
                    </a:cubicBezTo>
                    <a:cubicBezTo>
                      <a:pt x="22532" y="17801"/>
                      <a:pt x="22527" y="17801"/>
                      <a:pt x="22523" y="17801"/>
                    </a:cubicBezTo>
                    <a:cubicBezTo>
                      <a:pt x="22477" y="17802"/>
                      <a:pt x="22436" y="17802"/>
                      <a:pt x="22398" y="17802"/>
                    </a:cubicBezTo>
                    <a:cubicBezTo>
                      <a:pt x="22046" y="17802"/>
                      <a:pt x="21989" y="17774"/>
                      <a:pt x="21586" y="17705"/>
                    </a:cubicBezTo>
                    <a:cubicBezTo>
                      <a:pt x="21209" y="17639"/>
                      <a:pt x="20981" y="17461"/>
                      <a:pt x="20708" y="17232"/>
                    </a:cubicBezTo>
                    <a:cubicBezTo>
                      <a:pt x="20075" y="16704"/>
                      <a:pt x="19580" y="16578"/>
                      <a:pt x="19326" y="16456"/>
                    </a:cubicBezTo>
                    <a:cubicBezTo>
                      <a:pt x="19289" y="16302"/>
                      <a:pt x="19280" y="16161"/>
                      <a:pt x="19222" y="16045"/>
                    </a:cubicBezTo>
                    <a:cubicBezTo>
                      <a:pt x="19055" y="15714"/>
                      <a:pt x="18898" y="15378"/>
                      <a:pt x="18757" y="15035"/>
                    </a:cubicBezTo>
                    <a:cubicBezTo>
                      <a:pt x="18749" y="15013"/>
                      <a:pt x="18732" y="14997"/>
                      <a:pt x="18709" y="14966"/>
                    </a:cubicBezTo>
                    <a:cubicBezTo>
                      <a:pt x="18654" y="14936"/>
                      <a:pt x="18585" y="14900"/>
                      <a:pt x="18508" y="14857"/>
                    </a:cubicBezTo>
                    <a:cubicBezTo>
                      <a:pt x="18390" y="14422"/>
                      <a:pt x="18452" y="14447"/>
                      <a:pt x="18353" y="13629"/>
                    </a:cubicBezTo>
                    <a:cubicBezTo>
                      <a:pt x="18303" y="13222"/>
                      <a:pt x="18071" y="13024"/>
                      <a:pt x="17659" y="12975"/>
                    </a:cubicBezTo>
                    <a:cubicBezTo>
                      <a:pt x="17620" y="12971"/>
                      <a:pt x="17579" y="12968"/>
                      <a:pt x="17537" y="12968"/>
                    </a:cubicBezTo>
                    <a:cubicBezTo>
                      <a:pt x="17231" y="12968"/>
                      <a:pt x="16845" y="13093"/>
                      <a:pt x="16655" y="13454"/>
                    </a:cubicBezTo>
                    <a:cubicBezTo>
                      <a:pt x="16446" y="13853"/>
                      <a:pt x="16448" y="14134"/>
                      <a:pt x="16352" y="14623"/>
                    </a:cubicBezTo>
                    <a:cubicBezTo>
                      <a:pt x="16208" y="15362"/>
                      <a:pt x="16255" y="15547"/>
                      <a:pt x="16243" y="16235"/>
                    </a:cubicBezTo>
                    <a:cubicBezTo>
                      <a:pt x="16241" y="16275"/>
                      <a:pt x="16254" y="16326"/>
                      <a:pt x="16184" y="16350"/>
                    </a:cubicBezTo>
                    <a:cubicBezTo>
                      <a:pt x="16062" y="16316"/>
                      <a:pt x="15998" y="16204"/>
                      <a:pt x="15935" y="16102"/>
                    </a:cubicBezTo>
                    <a:cubicBezTo>
                      <a:pt x="15717" y="15744"/>
                      <a:pt x="15410" y="15492"/>
                      <a:pt x="15037" y="15309"/>
                    </a:cubicBezTo>
                    <a:cubicBezTo>
                      <a:pt x="14906" y="15245"/>
                      <a:pt x="14787" y="15159"/>
                      <a:pt x="14661" y="15085"/>
                    </a:cubicBezTo>
                    <a:cubicBezTo>
                      <a:pt x="14526" y="15005"/>
                      <a:pt x="14390" y="14928"/>
                      <a:pt x="14247" y="14848"/>
                    </a:cubicBezTo>
                    <a:cubicBezTo>
                      <a:pt x="14219" y="14732"/>
                      <a:pt x="14180" y="14625"/>
                      <a:pt x="14169" y="14516"/>
                    </a:cubicBezTo>
                    <a:cubicBezTo>
                      <a:pt x="14118" y="14017"/>
                      <a:pt x="14103" y="13417"/>
                      <a:pt x="14023" y="13108"/>
                    </a:cubicBezTo>
                    <a:cubicBezTo>
                      <a:pt x="13861" y="12479"/>
                      <a:pt x="13379" y="12330"/>
                      <a:pt x="12899" y="12330"/>
                    </a:cubicBezTo>
                    <a:cubicBezTo>
                      <a:pt x="12529" y="12330"/>
                      <a:pt x="12159" y="12419"/>
                      <a:pt x="11938" y="12445"/>
                    </a:cubicBezTo>
                    <a:cubicBezTo>
                      <a:pt x="11891" y="12451"/>
                      <a:pt x="11843" y="12452"/>
                      <a:pt x="11796" y="12452"/>
                    </a:cubicBezTo>
                    <a:cubicBezTo>
                      <a:pt x="11721" y="12452"/>
                      <a:pt x="11646" y="12448"/>
                      <a:pt x="11573" y="12448"/>
                    </a:cubicBezTo>
                    <a:cubicBezTo>
                      <a:pt x="11219" y="12248"/>
                      <a:pt x="11280" y="11743"/>
                      <a:pt x="11257" y="11530"/>
                    </a:cubicBezTo>
                    <a:cubicBezTo>
                      <a:pt x="11195" y="10936"/>
                      <a:pt x="10684" y="10658"/>
                      <a:pt x="10277" y="10658"/>
                    </a:cubicBezTo>
                    <a:cubicBezTo>
                      <a:pt x="10203" y="10658"/>
                      <a:pt x="10133" y="10667"/>
                      <a:pt x="10069" y="10685"/>
                    </a:cubicBezTo>
                    <a:cubicBezTo>
                      <a:pt x="9984" y="10710"/>
                      <a:pt x="9895" y="10732"/>
                      <a:pt x="9807" y="10732"/>
                    </a:cubicBezTo>
                    <a:cubicBezTo>
                      <a:pt x="9743" y="10732"/>
                      <a:pt x="9679" y="10720"/>
                      <a:pt x="9617" y="10690"/>
                    </a:cubicBezTo>
                    <a:cubicBezTo>
                      <a:pt x="9549" y="10499"/>
                      <a:pt x="9547" y="10499"/>
                      <a:pt x="9560" y="10424"/>
                    </a:cubicBezTo>
                    <a:cubicBezTo>
                      <a:pt x="9673" y="9674"/>
                      <a:pt x="10353" y="9735"/>
                      <a:pt x="10527" y="8930"/>
                    </a:cubicBezTo>
                    <a:cubicBezTo>
                      <a:pt x="10624" y="8479"/>
                      <a:pt x="10616" y="8371"/>
                      <a:pt x="10725" y="8243"/>
                    </a:cubicBezTo>
                    <a:cubicBezTo>
                      <a:pt x="10862" y="8213"/>
                      <a:pt x="10980" y="8199"/>
                      <a:pt x="11083" y="8199"/>
                    </a:cubicBezTo>
                    <a:cubicBezTo>
                      <a:pt x="11744" y="8199"/>
                      <a:pt x="11788" y="8783"/>
                      <a:pt x="12062" y="9628"/>
                    </a:cubicBezTo>
                    <a:cubicBezTo>
                      <a:pt x="12253" y="10213"/>
                      <a:pt x="12636" y="10912"/>
                      <a:pt x="12660" y="10947"/>
                    </a:cubicBezTo>
                    <a:cubicBezTo>
                      <a:pt x="12941" y="11399"/>
                      <a:pt x="13263" y="11408"/>
                      <a:pt x="13732" y="11408"/>
                    </a:cubicBezTo>
                    <a:cubicBezTo>
                      <a:pt x="13751" y="11408"/>
                      <a:pt x="13771" y="11408"/>
                      <a:pt x="13791" y="11408"/>
                    </a:cubicBezTo>
                    <a:cubicBezTo>
                      <a:pt x="13951" y="11408"/>
                      <a:pt x="14128" y="11409"/>
                      <a:pt x="14326" y="11427"/>
                    </a:cubicBezTo>
                    <a:cubicBezTo>
                      <a:pt x="14391" y="11518"/>
                      <a:pt x="14459" y="11606"/>
                      <a:pt x="14520" y="11700"/>
                    </a:cubicBezTo>
                    <a:cubicBezTo>
                      <a:pt x="14741" y="12033"/>
                      <a:pt x="15154" y="12531"/>
                      <a:pt x="15552" y="12531"/>
                    </a:cubicBezTo>
                    <a:cubicBezTo>
                      <a:pt x="15578" y="12531"/>
                      <a:pt x="15604" y="12529"/>
                      <a:pt x="15629" y="12525"/>
                    </a:cubicBezTo>
                    <a:cubicBezTo>
                      <a:pt x="16383" y="12400"/>
                      <a:pt x="16455" y="11708"/>
                      <a:pt x="16549" y="11302"/>
                    </a:cubicBezTo>
                    <a:cubicBezTo>
                      <a:pt x="16673" y="11145"/>
                      <a:pt x="16810" y="11078"/>
                      <a:pt x="16972" y="11050"/>
                    </a:cubicBezTo>
                    <a:cubicBezTo>
                      <a:pt x="17222" y="11006"/>
                      <a:pt x="17419" y="10989"/>
                      <a:pt x="17582" y="10989"/>
                    </a:cubicBezTo>
                    <a:cubicBezTo>
                      <a:pt x="18158" y="10989"/>
                      <a:pt x="18291" y="11204"/>
                      <a:pt x="18736" y="11204"/>
                    </a:cubicBezTo>
                    <a:cubicBezTo>
                      <a:pt x="18852" y="11204"/>
                      <a:pt x="18989" y="11190"/>
                      <a:pt x="19161" y="11153"/>
                    </a:cubicBezTo>
                    <a:cubicBezTo>
                      <a:pt x="19430" y="11097"/>
                      <a:pt x="19445" y="10877"/>
                      <a:pt x="19523" y="10593"/>
                    </a:cubicBezTo>
                    <a:cubicBezTo>
                      <a:pt x="19635" y="10489"/>
                      <a:pt x="19908" y="10242"/>
                      <a:pt x="20022" y="10094"/>
                    </a:cubicBezTo>
                    <a:cubicBezTo>
                      <a:pt x="20248" y="9798"/>
                      <a:pt x="20434" y="9478"/>
                      <a:pt x="20598" y="9143"/>
                    </a:cubicBezTo>
                    <a:cubicBezTo>
                      <a:pt x="20754" y="8828"/>
                      <a:pt x="20727" y="8531"/>
                      <a:pt x="20533" y="8251"/>
                    </a:cubicBezTo>
                    <a:cubicBezTo>
                      <a:pt x="20405" y="8066"/>
                      <a:pt x="20258" y="7893"/>
                      <a:pt x="20110" y="7724"/>
                    </a:cubicBezTo>
                    <a:cubicBezTo>
                      <a:pt x="19988" y="7585"/>
                      <a:pt x="19829" y="7504"/>
                      <a:pt x="19610" y="7481"/>
                    </a:cubicBezTo>
                    <a:cubicBezTo>
                      <a:pt x="19509" y="7520"/>
                      <a:pt x="19381" y="7561"/>
                      <a:pt x="19259" y="7616"/>
                    </a:cubicBezTo>
                    <a:cubicBezTo>
                      <a:pt x="18481" y="7962"/>
                      <a:pt x="18328" y="8142"/>
                      <a:pt x="17542" y="8142"/>
                    </a:cubicBezTo>
                    <a:cubicBezTo>
                      <a:pt x="17089" y="8142"/>
                      <a:pt x="16716" y="7953"/>
                      <a:pt x="16351" y="7724"/>
                    </a:cubicBezTo>
                    <a:cubicBezTo>
                      <a:pt x="16190" y="7622"/>
                      <a:pt x="16110" y="7464"/>
                      <a:pt x="16108" y="7267"/>
                    </a:cubicBezTo>
                    <a:cubicBezTo>
                      <a:pt x="16106" y="7064"/>
                      <a:pt x="16117" y="6866"/>
                      <a:pt x="16180" y="6669"/>
                    </a:cubicBezTo>
                    <a:cubicBezTo>
                      <a:pt x="16248" y="6454"/>
                      <a:pt x="16292" y="6233"/>
                      <a:pt x="16350" y="6016"/>
                    </a:cubicBezTo>
                    <a:cubicBezTo>
                      <a:pt x="16533" y="5328"/>
                      <a:pt x="16000" y="4686"/>
                      <a:pt x="15361" y="4398"/>
                    </a:cubicBezTo>
                    <a:cubicBezTo>
                      <a:pt x="14980" y="4228"/>
                      <a:pt x="14582" y="4109"/>
                      <a:pt x="14178" y="4004"/>
                    </a:cubicBezTo>
                    <a:cubicBezTo>
                      <a:pt x="14100" y="3985"/>
                      <a:pt x="14025" y="3975"/>
                      <a:pt x="13951" y="3975"/>
                    </a:cubicBezTo>
                    <a:cubicBezTo>
                      <a:pt x="13779" y="3975"/>
                      <a:pt x="13618" y="4026"/>
                      <a:pt x="13465" y="4115"/>
                    </a:cubicBezTo>
                    <a:cubicBezTo>
                      <a:pt x="13309" y="4204"/>
                      <a:pt x="13169" y="4317"/>
                      <a:pt x="13028" y="4430"/>
                    </a:cubicBezTo>
                    <a:cubicBezTo>
                      <a:pt x="12619" y="4757"/>
                      <a:pt x="12480" y="5184"/>
                      <a:pt x="12572" y="5693"/>
                    </a:cubicBezTo>
                    <a:cubicBezTo>
                      <a:pt x="12665" y="6214"/>
                      <a:pt x="12829" y="6681"/>
                      <a:pt x="12885" y="7279"/>
                    </a:cubicBezTo>
                    <a:cubicBezTo>
                      <a:pt x="13001" y="8494"/>
                      <a:pt x="13901" y="8808"/>
                      <a:pt x="14181" y="8995"/>
                    </a:cubicBezTo>
                    <a:cubicBezTo>
                      <a:pt x="14549" y="9240"/>
                      <a:pt x="14499" y="9541"/>
                      <a:pt x="14570" y="9782"/>
                    </a:cubicBezTo>
                    <a:cubicBezTo>
                      <a:pt x="14601" y="9886"/>
                      <a:pt x="14653" y="9983"/>
                      <a:pt x="14701" y="10096"/>
                    </a:cubicBezTo>
                    <a:cubicBezTo>
                      <a:pt x="14434" y="10286"/>
                      <a:pt x="14198" y="10493"/>
                      <a:pt x="14058" y="10782"/>
                    </a:cubicBezTo>
                    <a:cubicBezTo>
                      <a:pt x="13921" y="10786"/>
                      <a:pt x="13788" y="10797"/>
                      <a:pt x="13661" y="10797"/>
                    </a:cubicBezTo>
                    <a:cubicBezTo>
                      <a:pt x="13545" y="10797"/>
                      <a:pt x="13433" y="10788"/>
                      <a:pt x="13326" y="10758"/>
                    </a:cubicBezTo>
                    <a:cubicBezTo>
                      <a:pt x="13187" y="10671"/>
                      <a:pt x="13134" y="10546"/>
                      <a:pt x="13073" y="10425"/>
                    </a:cubicBezTo>
                    <a:cubicBezTo>
                      <a:pt x="12202" y="8691"/>
                      <a:pt x="12693" y="9123"/>
                      <a:pt x="12086" y="8105"/>
                    </a:cubicBezTo>
                    <a:cubicBezTo>
                      <a:pt x="11909" y="7808"/>
                      <a:pt x="11424" y="7597"/>
                      <a:pt x="10972" y="7597"/>
                    </a:cubicBezTo>
                    <a:cubicBezTo>
                      <a:pt x="10559" y="7597"/>
                      <a:pt x="10172" y="7774"/>
                      <a:pt x="10072" y="8224"/>
                    </a:cubicBezTo>
                    <a:cubicBezTo>
                      <a:pt x="10003" y="8533"/>
                      <a:pt x="10022" y="9009"/>
                      <a:pt x="9589" y="9293"/>
                    </a:cubicBezTo>
                    <a:cubicBezTo>
                      <a:pt x="9562" y="9310"/>
                      <a:pt x="9539" y="9336"/>
                      <a:pt x="9514" y="9359"/>
                    </a:cubicBezTo>
                    <a:cubicBezTo>
                      <a:pt x="9212" y="9621"/>
                      <a:pt x="9045" y="9960"/>
                      <a:pt x="8962" y="10343"/>
                    </a:cubicBezTo>
                    <a:cubicBezTo>
                      <a:pt x="8848" y="10867"/>
                      <a:pt x="9227" y="11329"/>
                      <a:pt x="9749" y="11329"/>
                    </a:cubicBezTo>
                    <a:cubicBezTo>
                      <a:pt x="9769" y="11329"/>
                      <a:pt x="9789" y="11329"/>
                      <a:pt x="9809" y="11327"/>
                    </a:cubicBezTo>
                    <a:cubicBezTo>
                      <a:pt x="9978" y="11316"/>
                      <a:pt x="10141" y="11250"/>
                      <a:pt x="10295" y="11250"/>
                    </a:cubicBezTo>
                    <a:cubicBezTo>
                      <a:pt x="10419" y="11250"/>
                      <a:pt x="10537" y="11293"/>
                      <a:pt x="10645" y="11445"/>
                    </a:cubicBezTo>
                    <a:cubicBezTo>
                      <a:pt x="10662" y="11603"/>
                      <a:pt x="10694" y="11791"/>
                      <a:pt x="10704" y="11981"/>
                    </a:cubicBezTo>
                    <a:cubicBezTo>
                      <a:pt x="10726" y="12413"/>
                      <a:pt x="11032" y="13033"/>
                      <a:pt x="11653" y="13033"/>
                    </a:cubicBezTo>
                    <a:cubicBezTo>
                      <a:pt x="11661" y="13033"/>
                      <a:pt x="11668" y="13033"/>
                      <a:pt x="11676" y="13033"/>
                    </a:cubicBezTo>
                    <a:cubicBezTo>
                      <a:pt x="12025" y="13023"/>
                      <a:pt x="12371" y="12996"/>
                      <a:pt x="12714" y="12921"/>
                    </a:cubicBezTo>
                    <a:cubicBezTo>
                      <a:pt x="12800" y="12902"/>
                      <a:pt x="12883" y="12892"/>
                      <a:pt x="12960" y="12892"/>
                    </a:cubicBezTo>
                    <a:cubicBezTo>
                      <a:pt x="13224" y="12892"/>
                      <a:pt x="13421" y="13012"/>
                      <a:pt x="13471" y="13309"/>
                    </a:cubicBezTo>
                    <a:cubicBezTo>
                      <a:pt x="13471" y="13316"/>
                      <a:pt x="13539" y="14277"/>
                      <a:pt x="13559" y="14453"/>
                    </a:cubicBezTo>
                    <a:cubicBezTo>
                      <a:pt x="13579" y="14621"/>
                      <a:pt x="13624" y="14784"/>
                      <a:pt x="13670" y="14946"/>
                    </a:cubicBezTo>
                    <a:cubicBezTo>
                      <a:pt x="13727" y="15153"/>
                      <a:pt x="13865" y="15296"/>
                      <a:pt x="14049" y="15398"/>
                    </a:cubicBezTo>
                    <a:cubicBezTo>
                      <a:pt x="15022" y="15937"/>
                      <a:pt x="15205" y="16012"/>
                      <a:pt x="15409" y="16313"/>
                    </a:cubicBezTo>
                    <a:cubicBezTo>
                      <a:pt x="15694" y="16731"/>
                      <a:pt x="15838" y="16818"/>
                      <a:pt x="16080" y="16898"/>
                    </a:cubicBezTo>
                    <a:cubicBezTo>
                      <a:pt x="16131" y="16915"/>
                      <a:pt x="16184" y="16924"/>
                      <a:pt x="16237" y="16924"/>
                    </a:cubicBezTo>
                    <a:cubicBezTo>
                      <a:pt x="16483" y="16924"/>
                      <a:pt x="16720" y="16746"/>
                      <a:pt x="16739" y="16464"/>
                    </a:cubicBezTo>
                    <a:cubicBezTo>
                      <a:pt x="16757" y="16206"/>
                      <a:pt x="16798" y="15951"/>
                      <a:pt x="16786" y="15691"/>
                    </a:cubicBezTo>
                    <a:cubicBezTo>
                      <a:pt x="16759" y="15111"/>
                      <a:pt x="16882" y="14549"/>
                      <a:pt x="17002" y="13989"/>
                    </a:cubicBezTo>
                    <a:cubicBezTo>
                      <a:pt x="17076" y="13638"/>
                      <a:pt x="17225" y="13480"/>
                      <a:pt x="17522" y="13480"/>
                    </a:cubicBezTo>
                    <a:cubicBezTo>
                      <a:pt x="17585" y="13480"/>
                      <a:pt x="17654" y="13487"/>
                      <a:pt x="17730" y="13501"/>
                    </a:cubicBezTo>
                    <a:cubicBezTo>
                      <a:pt x="17751" y="13505"/>
                      <a:pt x="17769" y="13521"/>
                      <a:pt x="17801" y="13538"/>
                    </a:cubicBezTo>
                    <a:cubicBezTo>
                      <a:pt x="18025" y="14060"/>
                      <a:pt x="17764" y="14915"/>
                      <a:pt x="18432" y="15268"/>
                    </a:cubicBezTo>
                    <a:cubicBezTo>
                      <a:pt x="18547" y="15670"/>
                      <a:pt x="18407" y="15528"/>
                      <a:pt x="18900" y="16349"/>
                    </a:cubicBezTo>
                    <a:cubicBezTo>
                      <a:pt x="18719" y="16333"/>
                      <a:pt x="18550" y="16308"/>
                      <a:pt x="18393" y="16308"/>
                    </a:cubicBezTo>
                    <a:cubicBezTo>
                      <a:pt x="18109" y="16308"/>
                      <a:pt x="17867" y="16391"/>
                      <a:pt x="17677" y="16764"/>
                    </a:cubicBezTo>
                    <a:cubicBezTo>
                      <a:pt x="17342" y="17418"/>
                      <a:pt x="17529" y="17786"/>
                      <a:pt x="17428" y="18451"/>
                    </a:cubicBezTo>
                    <a:cubicBezTo>
                      <a:pt x="17345" y="18483"/>
                      <a:pt x="17275" y="18526"/>
                      <a:pt x="17201" y="18535"/>
                    </a:cubicBezTo>
                    <a:cubicBezTo>
                      <a:pt x="16759" y="18582"/>
                      <a:pt x="16667" y="18893"/>
                      <a:pt x="16277" y="19570"/>
                    </a:cubicBezTo>
                    <a:cubicBezTo>
                      <a:pt x="16250" y="19616"/>
                      <a:pt x="16234" y="19678"/>
                      <a:pt x="16142" y="19679"/>
                    </a:cubicBezTo>
                    <a:cubicBezTo>
                      <a:pt x="16061" y="19592"/>
                      <a:pt x="15967" y="19497"/>
                      <a:pt x="15877" y="19397"/>
                    </a:cubicBezTo>
                    <a:cubicBezTo>
                      <a:pt x="15756" y="19264"/>
                      <a:pt x="15646" y="19120"/>
                      <a:pt x="15517" y="18994"/>
                    </a:cubicBezTo>
                    <a:cubicBezTo>
                      <a:pt x="15195" y="18679"/>
                      <a:pt x="15036" y="18294"/>
                      <a:pt x="14980" y="17856"/>
                    </a:cubicBezTo>
                    <a:cubicBezTo>
                      <a:pt x="14918" y="17382"/>
                      <a:pt x="14810" y="17085"/>
                      <a:pt x="14376" y="17085"/>
                    </a:cubicBezTo>
                    <a:cubicBezTo>
                      <a:pt x="14350" y="17085"/>
                      <a:pt x="14322" y="17087"/>
                      <a:pt x="14294" y="17089"/>
                    </a:cubicBezTo>
                    <a:cubicBezTo>
                      <a:pt x="13522" y="17148"/>
                      <a:pt x="13478" y="17269"/>
                      <a:pt x="12825" y="17269"/>
                    </a:cubicBezTo>
                    <a:cubicBezTo>
                      <a:pt x="12774" y="17269"/>
                      <a:pt x="12723" y="17245"/>
                      <a:pt x="12666" y="17231"/>
                    </a:cubicBezTo>
                    <a:cubicBezTo>
                      <a:pt x="12672" y="17147"/>
                      <a:pt x="12665" y="17078"/>
                      <a:pt x="12680" y="17014"/>
                    </a:cubicBezTo>
                    <a:cubicBezTo>
                      <a:pt x="12835" y="16362"/>
                      <a:pt x="12926" y="16261"/>
                      <a:pt x="12891" y="15895"/>
                    </a:cubicBezTo>
                    <a:cubicBezTo>
                      <a:pt x="12869" y="15670"/>
                      <a:pt x="12747" y="15516"/>
                      <a:pt x="12538" y="15445"/>
                    </a:cubicBezTo>
                    <a:cubicBezTo>
                      <a:pt x="12061" y="15281"/>
                      <a:pt x="11432" y="15533"/>
                      <a:pt x="11131" y="14983"/>
                    </a:cubicBezTo>
                    <a:cubicBezTo>
                      <a:pt x="10949" y="14650"/>
                      <a:pt x="10700" y="14587"/>
                      <a:pt x="10499" y="14511"/>
                    </a:cubicBezTo>
                    <a:cubicBezTo>
                      <a:pt x="10225" y="14404"/>
                      <a:pt x="10250" y="14116"/>
                      <a:pt x="10234" y="13974"/>
                    </a:cubicBezTo>
                    <a:cubicBezTo>
                      <a:pt x="10204" y="13705"/>
                      <a:pt x="10177" y="13438"/>
                      <a:pt x="10084" y="13181"/>
                    </a:cubicBezTo>
                    <a:cubicBezTo>
                      <a:pt x="9941" y="12783"/>
                      <a:pt x="9483" y="12451"/>
                      <a:pt x="9013" y="12451"/>
                    </a:cubicBezTo>
                    <a:cubicBezTo>
                      <a:pt x="8942" y="12451"/>
                      <a:pt x="8871" y="12459"/>
                      <a:pt x="8801" y="12475"/>
                    </a:cubicBezTo>
                    <a:cubicBezTo>
                      <a:pt x="8474" y="12549"/>
                      <a:pt x="8195" y="12702"/>
                      <a:pt x="7980" y="12973"/>
                    </a:cubicBezTo>
                    <a:cubicBezTo>
                      <a:pt x="7834" y="13157"/>
                      <a:pt x="7664" y="13324"/>
                      <a:pt x="7499" y="13492"/>
                    </a:cubicBezTo>
                    <a:cubicBezTo>
                      <a:pt x="6563" y="14447"/>
                      <a:pt x="6433" y="14549"/>
                      <a:pt x="6206" y="14685"/>
                    </a:cubicBezTo>
                    <a:cubicBezTo>
                      <a:pt x="6084" y="14403"/>
                      <a:pt x="5994" y="14129"/>
                      <a:pt x="6089" y="13788"/>
                    </a:cubicBezTo>
                    <a:cubicBezTo>
                      <a:pt x="7105" y="12963"/>
                      <a:pt x="7894" y="12702"/>
                      <a:pt x="7895" y="10344"/>
                    </a:cubicBezTo>
                    <a:cubicBezTo>
                      <a:pt x="7897" y="9716"/>
                      <a:pt x="7450" y="9455"/>
                      <a:pt x="7229" y="9284"/>
                    </a:cubicBezTo>
                    <a:cubicBezTo>
                      <a:pt x="7071" y="8933"/>
                      <a:pt x="7002" y="8546"/>
                      <a:pt x="6756" y="8251"/>
                    </a:cubicBezTo>
                    <a:cubicBezTo>
                      <a:pt x="6824" y="7990"/>
                      <a:pt x="6969" y="7817"/>
                      <a:pt x="7182" y="7686"/>
                    </a:cubicBezTo>
                    <a:cubicBezTo>
                      <a:pt x="7435" y="7689"/>
                      <a:pt x="7797" y="7900"/>
                      <a:pt x="8014" y="8040"/>
                    </a:cubicBezTo>
                    <a:cubicBezTo>
                      <a:pt x="8136" y="8118"/>
                      <a:pt x="8250" y="8153"/>
                      <a:pt x="8361" y="8153"/>
                    </a:cubicBezTo>
                    <a:cubicBezTo>
                      <a:pt x="8555" y="8153"/>
                      <a:pt x="8736" y="8046"/>
                      <a:pt x="8925" y="7877"/>
                    </a:cubicBezTo>
                    <a:cubicBezTo>
                      <a:pt x="9236" y="7597"/>
                      <a:pt x="9147" y="7283"/>
                      <a:pt x="9110" y="7062"/>
                    </a:cubicBezTo>
                    <a:cubicBezTo>
                      <a:pt x="9206" y="6777"/>
                      <a:pt x="9429" y="6688"/>
                      <a:pt x="9833" y="6610"/>
                    </a:cubicBezTo>
                    <a:cubicBezTo>
                      <a:pt x="11038" y="6376"/>
                      <a:pt x="11180" y="6615"/>
                      <a:pt x="11364" y="6055"/>
                    </a:cubicBezTo>
                    <a:cubicBezTo>
                      <a:pt x="11290" y="5425"/>
                      <a:pt x="10661" y="5134"/>
                      <a:pt x="10609" y="4676"/>
                    </a:cubicBezTo>
                    <a:cubicBezTo>
                      <a:pt x="10770" y="4506"/>
                      <a:pt x="10672" y="4555"/>
                      <a:pt x="11033" y="4379"/>
                    </a:cubicBezTo>
                    <a:cubicBezTo>
                      <a:pt x="11318" y="4239"/>
                      <a:pt x="11523" y="4018"/>
                      <a:pt x="11644" y="3729"/>
                    </a:cubicBezTo>
                    <a:cubicBezTo>
                      <a:pt x="11757" y="3460"/>
                      <a:pt x="11866" y="3188"/>
                      <a:pt x="11912" y="2911"/>
                    </a:cubicBezTo>
                    <a:cubicBezTo>
                      <a:pt x="11874" y="2581"/>
                      <a:pt x="11700" y="2332"/>
                      <a:pt x="11508" y="2093"/>
                    </a:cubicBezTo>
                    <a:cubicBezTo>
                      <a:pt x="11347" y="1890"/>
                      <a:pt x="11219" y="1880"/>
                      <a:pt x="10290" y="1545"/>
                    </a:cubicBezTo>
                    <a:cubicBezTo>
                      <a:pt x="9600" y="1296"/>
                      <a:pt x="9450" y="1254"/>
                      <a:pt x="9290" y="1084"/>
                    </a:cubicBezTo>
                    <a:cubicBezTo>
                      <a:pt x="9171" y="959"/>
                      <a:pt x="8829" y="850"/>
                      <a:pt x="8628" y="757"/>
                    </a:cubicBezTo>
                    <a:cubicBezTo>
                      <a:pt x="7984" y="460"/>
                      <a:pt x="7886" y="674"/>
                      <a:pt x="7580" y="344"/>
                    </a:cubicBezTo>
                    <a:cubicBezTo>
                      <a:pt x="7496" y="253"/>
                      <a:pt x="7398" y="176"/>
                      <a:pt x="7298" y="104"/>
                    </a:cubicBezTo>
                    <a:cubicBezTo>
                      <a:pt x="7206" y="36"/>
                      <a:pt x="7100" y="1"/>
                      <a:pt x="6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4" name="Google Shape;12144;p47"/>
              <p:cNvSpPr/>
              <p:nvPr/>
            </p:nvSpPr>
            <p:spPr>
              <a:xfrm>
                <a:off x="2086750" y="1805025"/>
                <a:ext cx="550175" cy="219800"/>
              </a:xfrm>
              <a:custGeom>
                <a:avLst/>
                <a:gdLst/>
                <a:ahLst/>
                <a:cxnLst/>
                <a:rect l="l" t="t" r="r" b="b"/>
                <a:pathLst>
                  <a:path w="22007" h="8792" extrusionOk="0">
                    <a:moveTo>
                      <a:pt x="19000" y="555"/>
                    </a:moveTo>
                    <a:cubicBezTo>
                      <a:pt x="19387" y="555"/>
                      <a:pt x="19614" y="871"/>
                      <a:pt x="20179" y="915"/>
                    </a:cubicBezTo>
                    <a:cubicBezTo>
                      <a:pt x="20399" y="1145"/>
                      <a:pt x="20871" y="1826"/>
                      <a:pt x="20987" y="2080"/>
                    </a:cubicBezTo>
                    <a:cubicBezTo>
                      <a:pt x="21248" y="2659"/>
                      <a:pt x="20689" y="2643"/>
                      <a:pt x="20051" y="2657"/>
                    </a:cubicBezTo>
                    <a:cubicBezTo>
                      <a:pt x="20047" y="2657"/>
                      <a:pt x="20042" y="2657"/>
                      <a:pt x="20038" y="2657"/>
                    </a:cubicBezTo>
                    <a:cubicBezTo>
                      <a:pt x="19688" y="2657"/>
                      <a:pt x="19542" y="2327"/>
                      <a:pt x="18392" y="1932"/>
                    </a:cubicBezTo>
                    <a:cubicBezTo>
                      <a:pt x="18067" y="1821"/>
                      <a:pt x="17820" y="1788"/>
                      <a:pt x="17628" y="1788"/>
                    </a:cubicBezTo>
                    <a:cubicBezTo>
                      <a:pt x="17460" y="1788"/>
                      <a:pt x="17333" y="1812"/>
                      <a:pt x="17232" y="1833"/>
                    </a:cubicBezTo>
                    <a:cubicBezTo>
                      <a:pt x="16769" y="1925"/>
                      <a:pt x="16267" y="2122"/>
                      <a:pt x="15969" y="2491"/>
                    </a:cubicBezTo>
                    <a:cubicBezTo>
                      <a:pt x="15713" y="2804"/>
                      <a:pt x="15809" y="3029"/>
                      <a:pt x="15964" y="3510"/>
                    </a:cubicBezTo>
                    <a:cubicBezTo>
                      <a:pt x="16043" y="3752"/>
                      <a:pt x="15974" y="3826"/>
                      <a:pt x="15904" y="4030"/>
                    </a:cubicBezTo>
                    <a:cubicBezTo>
                      <a:pt x="15729" y="4541"/>
                      <a:pt x="15948" y="4923"/>
                      <a:pt x="16356" y="5271"/>
                    </a:cubicBezTo>
                    <a:cubicBezTo>
                      <a:pt x="16746" y="5606"/>
                      <a:pt x="16776" y="5941"/>
                      <a:pt x="16855" y="6327"/>
                    </a:cubicBezTo>
                    <a:cubicBezTo>
                      <a:pt x="16673" y="6430"/>
                      <a:pt x="16521" y="6524"/>
                      <a:pt x="16359" y="6601"/>
                    </a:cubicBezTo>
                    <a:cubicBezTo>
                      <a:pt x="16271" y="6646"/>
                      <a:pt x="16171" y="6675"/>
                      <a:pt x="16072" y="6689"/>
                    </a:cubicBezTo>
                    <a:cubicBezTo>
                      <a:pt x="15552" y="6762"/>
                      <a:pt x="15500" y="6956"/>
                      <a:pt x="15177" y="6956"/>
                    </a:cubicBezTo>
                    <a:cubicBezTo>
                      <a:pt x="15155" y="6956"/>
                      <a:pt x="15131" y="6955"/>
                      <a:pt x="15106" y="6953"/>
                    </a:cubicBezTo>
                    <a:cubicBezTo>
                      <a:pt x="15085" y="6951"/>
                      <a:pt x="15065" y="6951"/>
                      <a:pt x="15045" y="6951"/>
                    </a:cubicBezTo>
                    <a:cubicBezTo>
                      <a:pt x="14714" y="6951"/>
                      <a:pt x="14571" y="7159"/>
                      <a:pt x="14301" y="7324"/>
                    </a:cubicBezTo>
                    <a:cubicBezTo>
                      <a:pt x="14120" y="7434"/>
                      <a:pt x="13935" y="7540"/>
                      <a:pt x="13756" y="7645"/>
                    </a:cubicBezTo>
                    <a:cubicBezTo>
                      <a:pt x="13474" y="7454"/>
                      <a:pt x="13453" y="6527"/>
                      <a:pt x="12630" y="6080"/>
                    </a:cubicBezTo>
                    <a:cubicBezTo>
                      <a:pt x="12486" y="6002"/>
                      <a:pt x="12348" y="5968"/>
                      <a:pt x="12220" y="5968"/>
                    </a:cubicBezTo>
                    <a:cubicBezTo>
                      <a:pt x="11823" y="5968"/>
                      <a:pt x="11521" y="6291"/>
                      <a:pt x="11438" y="6616"/>
                    </a:cubicBezTo>
                    <a:cubicBezTo>
                      <a:pt x="11295" y="7175"/>
                      <a:pt x="11853" y="7706"/>
                      <a:pt x="12004" y="8221"/>
                    </a:cubicBezTo>
                    <a:cubicBezTo>
                      <a:pt x="11964" y="8228"/>
                      <a:pt x="11928" y="8241"/>
                      <a:pt x="11897" y="8241"/>
                    </a:cubicBezTo>
                    <a:cubicBezTo>
                      <a:pt x="11889" y="8241"/>
                      <a:pt x="11881" y="8240"/>
                      <a:pt x="11874" y="8238"/>
                    </a:cubicBezTo>
                    <a:cubicBezTo>
                      <a:pt x="11589" y="8162"/>
                      <a:pt x="11301" y="8111"/>
                      <a:pt x="11007" y="8111"/>
                    </a:cubicBezTo>
                    <a:cubicBezTo>
                      <a:pt x="10941" y="8111"/>
                      <a:pt x="10874" y="8114"/>
                      <a:pt x="10807" y="8119"/>
                    </a:cubicBezTo>
                    <a:cubicBezTo>
                      <a:pt x="10801" y="8120"/>
                      <a:pt x="10795" y="8120"/>
                      <a:pt x="10790" y="8120"/>
                    </a:cubicBezTo>
                    <a:cubicBezTo>
                      <a:pt x="10730" y="8120"/>
                      <a:pt x="10670" y="8101"/>
                      <a:pt x="10616" y="8093"/>
                    </a:cubicBezTo>
                    <a:cubicBezTo>
                      <a:pt x="10467" y="7925"/>
                      <a:pt x="10508" y="7717"/>
                      <a:pt x="10301" y="7094"/>
                    </a:cubicBezTo>
                    <a:cubicBezTo>
                      <a:pt x="10218" y="6848"/>
                      <a:pt x="9940" y="6635"/>
                      <a:pt x="9622" y="6635"/>
                    </a:cubicBezTo>
                    <a:cubicBezTo>
                      <a:pt x="9514" y="6635"/>
                      <a:pt x="9402" y="6660"/>
                      <a:pt x="9291" y="6716"/>
                    </a:cubicBezTo>
                    <a:cubicBezTo>
                      <a:pt x="9025" y="6849"/>
                      <a:pt x="8891" y="6974"/>
                      <a:pt x="8682" y="6974"/>
                    </a:cubicBezTo>
                    <a:cubicBezTo>
                      <a:pt x="8622" y="6974"/>
                      <a:pt x="8555" y="6964"/>
                      <a:pt x="8478" y="6940"/>
                    </a:cubicBezTo>
                    <a:cubicBezTo>
                      <a:pt x="8205" y="6857"/>
                      <a:pt x="8047" y="6769"/>
                      <a:pt x="7889" y="6769"/>
                    </a:cubicBezTo>
                    <a:cubicBezTo>
                      <a:pt x="7796" y="6769"/>
                      <a:pt x="7702" y="6799"/>
                      <a:pt x="7586" y="6881"/>
                    </a:cubicBezTo>
                    <a:cubicBezTo>
                      <a:pt x="7427" y="6990"/>
                      <a:pt x="7508" y="6960"/>
                      <a:pt x="7267" y="7099"/>
                    </a:cubicBezTo>
                    <a:cubicBezTo>
                      <a:pt x="6916" y="7038"/>
                      <a:pt x="6933" y="6344"/>
                      <a:pt x="6213" y="6089"/>
                    </a:cubicBezTo>
                    <a:cubicBezTo>
                      <a:pt x="5687" y="5902"/>
                      <a:pt x="5636" y="5830"/>
                      <a:pt x="5397" y="5527"/>
                    </a:cubicBezTo>
                    <a:cubicBezTo>
                      <a:pt x="4998" y="5024"/>
                      <a:pt x="4522" y="4881"/>
                      <a:pt x="4074" y="4881"/>
                    </a:cubicBezTo>
                    <a:cubicBezTo>
                      <a:pt x="3662" y="4881"/>
                      <a:pt x="3273" y="5002"/>
                      <a:pt x="2992" y="5073"/>
                    </a:cubicBezTo>
                    <a:cubicBezTo>
                      <a:pt x="2471" y="5204"/>
                      <a:pt x="2482" y="5631"/>
                      <a:pt x="2261" y="6594"/>
                    </a:cubicBezTo>
                    <a:cubicBezTo>
                      <a:pt x="2182" y="6939"/>
                      <a:pt x="2084" y="6989"/>
                      <a:pt x="1813" y="7456"/>
                    </a:cubicBezTo>
                    <a:cubicBezTo>
                      <a:pt x="1682" y="7680"/>
                      <a:pt x="1570" y="7695"/>
                      <a:pt x="828" y="7904"/>
                    </a:cubicBezTo>
                    <a:cubicBezTo>
                      <a:pt x="822" y="7906"/>
                      <a:pt x="816" y="7907"/>
                      <a:pt x="809" y="7907"/>
                    </a:cubicBezTo>
                    <a:cubicBezTo>
                      <a:pt x="784" y="7907"/>
                      <a:pt x="756" y="7896"/>
                      <a:pt x="732" y="7893"/>
                    </a:cubicBezTo>
                    <a:cubicBezTo>
                      <a:pt x="571" y="7700"/>
                      <a:pt x="542" y="7591"/>
                      <a:pt x="553" y="7234"/>
                    </a:cubicBezTo>
                    <a:cubicBezTo>
                      <a:pt x="656" y="6998"/>
                      <a:pt x="829" y="6911"/>
                      <a:pt x="1021" y="6823"/>
                    </a:cubicBezTo>
                    <a:cubicBezTo>
                      <a:pt x="1335" y="6679"/>
                      <a:pt x="1505" y="6431"/>
                      <a:pt x="1546" y="6091"/>
                    </a:cubicBezTo>
                    <a:cubicBezTo>
                      <a:pt x="1573" y="5851"/>
                      <a:pt x="1652" y="5631"/>
                      <a:pt x="1770" y="5424"/>
                    </a:cubicBezTo>
                    <a:cubicBezTo>
                      <a:pt x="2011" y="5000"/>
                      <a:pt x="2271" y="5145"/>
                      <a:pt x="2663" y="4965"/>
                    </a:cubicBezTo>
                    <a:cubicBezTo>
                      <a:pt x="3406" y="4623"/>
                      <a:pt x="4570" y="3865"/>
                      <a:pt x="5452" y="3865"/>
                    </a:cubicBezTo>
                    <a:cubicBezTo>
                      <a:pt x="5752" y="3865"/>
                      <a:pt x="6019" y="3952"/>
                      <a:pt x="6226" y="4172"/>
                    </a:cubicBezTo>
                    <a:cubicBezTo>
                      <a:pt x="6934" y="4924"/>
                      <a:pt x="6939" y="5202"/>
                      <a:pt x="7912" y="5426"/>
                    </a:cubicBezTo>
                    <a:cubicBezTo>
                      <a:pt x="7972" y="5440"/>
                      <a:pt x="8028" y="5446"/>
                      <a:pt x="8082" y="5446"/>
                    </a:cubicBezTo>
                    <a:cubicBezTo>
                      <a:pt x="8701" y="5446"/>
                      <a:pt x="8930" y="4596"/>
                      <a:pt x="9394" y="4596"/>
                    </a:cubicBezTo>
                    <a:cubicBezTo>
                      <a:pt x="9440" y="4596"/>
                      <a:pt x="9488" y="4604"/>
                      <a:pt x="9539" y="4622"/>
                    </a:cubicBezTo>
                    <a:cubicBezTo>
                      <a:pt x="9950" y="4770"/>
                      <a:pt x="9706" y="5374"/>
                      <a:pt x="10556" y="5490"/>
                    </a:cubicBezTo>
                    <a:cubicBezTo>
                      <a:pt x="10600" y="5496"/>
                      <a:pt x="10639" y="5499"/>
                      <a:pt x="10674" y="5499"/>
                    </a:cubicBezTo>
                    <a:cubicBezTo>
                      <a:pt x="11075" y="5499"/>
                      <a:pt x="10985" y="5135"/>
                      <a:pt x="11818" y="5013"/>
                    </a:cubicBezTo>
                    <a:cubicBezTo>
                      <a:pt x="11918" y="4999"/>
                      <a:pt x="12016" y="4973"/>
                      <a:pt x="12130" y="4949"/>
                    </a:cubicBezTo>
                    <a:cubicBezTo>
                      <a:pt x="12536" y="5117"/>
                      <a:pt x="12534" y="5177"/>
                      <a:pt x="13196" y="5321"/>
                    </a:cubicBezTo>
                    <a:cubicBezTo>
                      <a:pt x="13268" y="5337"/>
                      <a:pt x="13336" y="5344"/>
                      <a:pt x="13402" y="5344"/>
                    </a:cubicBezTo>
                    <a:cubicBezTo>
                      <a:pt x="13665" y="5344"/>
                      <a:pt x="13878" y="5219"/>
                      <a:pt x="14049" y="4984"/>
                    </a:cubicBezTo>
                    <a:cubicBezTo>
                      <a:pt x="14309" y="4623"/>
                      <a:pt x="14312" y="4530"/>
                      <a:pt x="14445" y="3369"/>
                    </a:cubicBezTo>
                    <a:cubicBezTo>
                      <a:pt x="14477" y="3096"/>
                      <a:pt x="14379" y="2862"/>
                      <a:pt x="14197" y="2660"/>
                    </a:cubicBezTo>
                    <a:cubicBezTo>
                      <a:pt x="13861" y="2285"/>
                      <a:pt x="13586" y="2221"/>
                      <a:pt x="13277" y="2221"/>
                    </a:cubicBezTo>
                    <a:cubicBezTo>
                      <a:pt x="13173" y="2221"/>
                      <a:pt x="13065" y="2229"/>
                      <a:pt x="12950" y="2233"/>
                    </a:cubicBezTo>
                    <a:cubicBezTo>
                      <a:pt x="12621" y="2247"/>
                      <a:pt x="12307" y="2316"/>
                      <a:pt x="12005" y="2459"/>
                    </a:cubicBezTo>
                    <a:cubicBezTo>
                      <a:pt x="11750" y="2579"/>
                      <a:pt x="11618" y="2635"/>
                      <a:pt x="11477" y="2635"/>
                    </a:cubicBezTo>
                    <a:cubicBezTo>
                      <a:pt x="11350" y="2635"/>
                      <a:pt x="11215" y="2589"/>
                      <a:pt x="10977" y="2506"/>
                    </a:cubicBezTo>
                    <a:cubicBezTo>
                      <a:pt x="10574" y="2363"/>
                      <a:pt x="10401" y="2299"/>
                      <a:pt x="10211" y="2299"/>
                    </a:cubicBezTo>
                    <a:cubicBezTo>
                      <a:pt x="10145" y="2299"/>
                      <a:pt x="10077" y="2307"/>
                      <a:pt x="9996" y="2322"/>
                    </a:cubicBezTo>
                    <a:cubicBezTo>
                      <a:pt x="9683" y="2380"/>
                      <a:pt x="9555" y="2421"/>
                      <a:pt x="9435" y="2421"/>
                    </a:cubicBezTo>
                    <a:cubicBezTo>
                      <a:pt x="9358" y="2421"/>
                      <a:pt x="9285" y="2404"/>
                      <a:pt x="9170" y="2364"/>
                    </a:cubicBezTo>
                    <a:cubicBezTo>
                      <a:pt x="8941" y="2285"/>
                      <a:pt x="8943" y="2017"/>
                      <a:pt x="9138" y="1926"/>
                    </a:cubicBezTo>
                    <a:cubicBezTo>
                      <a:pt x="9617" y="1702"/>
                      <a:pt x="9819" y="1699"/>
                      <a:pt x="10445" y="1635"/>
                    </a:cubicBezTo>
                    <a:cubicBezTo>
                      <a:pt x="10852" y="1592"/>
                      <a:pt x="11149" y="1411"/>
                      <a:pt x="11811" y="1071"/>
                    </a:cubicBezTo>
                    <a:cubicBezTo>
                      <a:pt x="12257" y="843"/>
                      <a:pt x="12504" y="670"/>
                      <a:pt x="12945" y="670"/>
                    </a:cubicBezTo>
                    <a:cubicBezTo>
                      <a:pt x="13026" y="670"/>
                      <a:pt x="13114" y="676"/>
                      <a:pt x="13211" y="689"/>
                    </a:cubicBezTo>
                    <a:cubicBezTo>
                      <a:pt x="13692" y="750"/>
                      <a:pt x="13802" y="1060"/>
                      <a:pt x="14025" y="1335"/>
                    </a:cubicBezTo>
                    <a:cubicBezTo>
                      <a:pt x="14284" y="1654"/>
                      <a:pt x="14479" y="1907"/>
                      <a:pt x="14806" y="1907"/>
                    </a:cubicBezTo>
                    <a:cubicBezTo>
                      <a:pt x="14878" y="1907"/>
                      <a:pt x="14957" y="1895"/>
                      <a:pt x="15045" y="1868"/>
                    </a:cubicBezTo>
                    <a:cubicBezTo>
                      <a:pt x="15635" y="1686"/>
                      <a:pt x="15675" y="1386"/>
                      <a:pt x="16122" y="1333"/>
                    </a:cubicBezTo>
                    <a:cubicBezTo>
                      <a:pt x="16744" y="1259"/>
                      <a:pt x="17318" y="1025"/>
                      <a:pt x="17884" y="778"/>
                    </a:cubicBezTo>
                    <a:cubicBezTo>
                      <a:pt x="18233" y="626"/>
                      <a:pt x="18596" y="573"/>
                      <a:pt x="18968" y="556"/>
                    </a:cubicBezTo>
                    <a:cubicBezTo>
                      <a:pt x="18979" y="555"/>
                      <a:pt x="18989" y="555"/>
                      <a:pt x="19000" y="555"/>
                    </a:cubicBezTo>
                    <a:close/>
                    <a:moveTo>
                      <a:pt x="19045" y="0"/>
                    </a:moveTo>
                    <a:cubicBezTo>
                      <a:pt x="19035" y="0"/>
                      <a:pt x="19025" y="1"/>
                      <a:pt x="19015" y="1"/>
                    </a:cubicBezTo>
                    <a:cubicBezTo>
                      <a:pt x="17546" y="32"/>
                      <a:pt x="17329" y="630"/>
                      <a:pt x="16036" y="787"/>
                    </a:cubicBezTo>
                    <a:cubicBezTo>
                      <a:pt x="15393" y="864"/>
                      <a:pt x="15305" y="1229"/>
                      <a:pt x="14810" y="1347"/>
                    </a:cubicBezTo>
                    <a:cubicBezTo>
                      <a:pt x="14309" y="1155"/>
                      <a:pt x="14292" y="167"/>
                      <a:pt x="12960" y="135"/>
                    </a:cubicBezTo>
                    <a:cubicBezTo>
                      <a:pt x="12947" y="134"/>
                      <a:pt x="12933" y="134"/>
                      <a:pt x="12920" y="134"/>
                    </a:cubicBezTo>
                    <a:cubicBezTo>
                      <a:pt x="12578" y="134"/>
                      <a:pt x="12261" y="240"/>
                      <a:pt x="11957" y="393"/>
                    </a:cubicBezTo>
                    <a:cubicBezTo>
                      <a:pt x="11667" y="542"/>
                      <a:pt x="11376" y="691"/>
                      <a:pt x="11093" y="852"/>
                    </a:cubicBezTo>
                    <a:cubicBezTo>
                      <a:pt x="10751" y="1046"/>
                      <a:pt x="10384" y="1132"/>
                      <a:pt x="9996" y="1146"/>
                    </a:cubicBezTo>
                    <a:cubicBezTo>
                      <a:pt x="9607" y="1159"/>
                      <a:pt x="9244" y="1283"/>
                      <a:pt x="8892" y="1433"/>
                    </a:cubicBezTo>
                    <a:cubicBezTo>
                      <a:pt x="8568" y="1571"/>
                      <a:pt x="8419" y="1837"/>
                      <a:pt x="8427" y="2187"/>
                    </a:cubicBezTo>
                    <a:cubicBezTo>
                      <a:pt x="8436" y="2532"/>
                      <a:pt x="8630" y="2752"/>
                      <a:pt x="8935" y="2876"/>
                    </a:cubicBezTo>
                    <a:cubicBezTo>
                      <a:pt x="9091" y="2939"/>
                      <a:pt x="9252" y="2976"/>
                      <a:pt x="9418" y="2976"/>
                    </a:cubicBezTo>
                    <a:cubicBezTo>
                      <a:pt x="9488" y="2976"/>
                      <a:pt x="9558" y="2969"/>
                      <a:pt x="9629" y="2955"/>
                    </a:cubicBezTo>
                    <a:cubicBezTo>
                      <a:pt x="9773" y="2928"/>
                      <a:pt x="9918" y="2905"/>
                      <a:pt x="10060" y="2875"/>
                    </a:cubicBezTo>
                    <a:cubicBezTo>
                      <a:pt x="10111" y="2864"/>
                      <a:pt x="10162" y="2858"/>
                      <a:pt x="10212" y="2858"/>
                    </a:cubicBezTo>
                    <a:cubicBezTo>
                      <a:pt x="10295" y="2858"/>
                      <a:pt x="10376" y="2873"/>
                      <a:pt x="10457" y="2904"/>
                    </a:cubicBezTo>
                    <a:cubicBezTo>
                      <a:pt x="10625" y="2969"/>
                      <a:pt x="10796" y="3024"/>
                      <a:pt x="10965" y="3087"/>
                    </a:cubicBezTo>
                    <a:cubicBezTo>
                      <a:pt x="11137" y="3151"/>
                      <a:pt x="11307" y="3185"/>
                      <a:pt x="11477" y="3185"/>
                    </a:cubicBezTo>
                    <a:cubicBezTo>
                      <a:pt x="11658" y="3185"/>
                      <a:pt x="11837" y="3146"/>
                      <a:pt x="12016" y="3065"/>
                    </a:cubicBezTo>
                    <a:cubicBezTo>
                      <a:pt x="12057" y="3046"/>
                      <a:pt x="12103" y="3035"/>
                      <a:pt x="12141" y="3013"/>
                    </a:cubicBezTo>
                    <a:cubicBezTo>
                      <a:pt x="12498" y="2811"/>
                      <a:pt x="12896" y="2814"/>
                      <a:pt x="13288" y="2791"/>
                    </a:cubicBezTo>
                    <a:cubicBezTo>
                      <a:pt x="13295" y="2790"/>
                      <a:pt x="13301" y="2790"/>
                      <a:pt x="13307" y="2790"/>
                    </a:cubicBezTo>
                    <a:cubicBezTo>
                      <a:pt x="13378" y="2790"/>
                      <a:pt x="13454" y="2806"/>
                      <a:pt x="13515" y="2837"/>
                    </a:cubicBezTo>
                    <a:cubicBezTo>
                      <a:pt x="13689" y="2927"/>
                      <a:pt x="13838" y="3045"/>
                      <a:pt x="13884" y="3242"/>
                    </a:cubicBezTo>
                    <a:cubicBezTo>
                      <a:pt x="13818" y="4034"/>
                      <a:pt x="13809" y="4585"/>
                      <a:pt x="13437" y="4787"/>
                    </a:cubicBezTo>
                    <a:cubicBezTo>
                      <a:pt x="12996" y="4752"/>
                      <a:pt x="12732" y="4617"/>
                      <a:pt x="12164" y="4409"/>
                    </a:cubicBezTo>
                    <a:cubicBezTo>
                      <a:pt x="11147" y="4596"/>
                      <a:pt x="11250" y="4543"/>
                      <a:pt x="10689" y="4926"/>
                    </a:cubicBezTo>
                    <a:cubicBezTo>
                      <a:pt x="10670" y="4929"/>
                      <a:pt x="10651" y="4930"/>
                      <a:pt x="10633" y="4930"/>
                    </a:cubicBezTo>
                    <a:cubicBezTo>
                      <a:pt x="10474" y="4930"/>
                      <a:pt x="10370" y="4849"/>
                      <a:pt x="10308" y="4701"/>
                    </a:cubicBezTo>
                    <a:cubicBezTo>
                      <a:pt x="10226" y="4508"/>
                      <a:pt x="10086" y="4362"/>
                      <a:pt x="9923" y="4240"/>
                    </a:cubicBezTo>
                    <a:cubicBezTo>
                      <a:pt x="9775" y="4129"/>
                      <a:pt x="9618" y="4069"/>
                      <a:pt x="9447" y="4069"/>
                    </a:cubicBezTo>
                    <a:cubicBezTo>
                      <a:pt x="9374" y="4069"/>
                      <a:pt x="9300" y="4079"/>
                      <a:pt x="9223" y="4101"/>
                    </a:cubicBezTo>
                    <a:cubicBezTo>
                      <a:pt x="9001" y="4164"/>
                      <a:pt x="8804" y="4264"/>
                      <a:pt x="8642" y="4428"/>
                    </a:cubicBezTo>
                    <a:cubicBezTo>
                      <a:pt x="8532" y="4539"/>
                      <a:pt x="8425" y="4656"/>
                      <a:pt x="8313" y="4767"/>
                    </a:cubicBezTo>
                    <a:cubicBezTo>
                      <a:pt x="8249" y="4829"/>
                      <a:pt x="8176" y="4879"/>
                      <a:pt x="8112" y="4932"/>
                    </a:cubicBezTo>
                    <a:cubicBezTo>
                      <a:pt x="7718" y="4872"/>
                      <a:pt x="7380" y="4749"/>
                      <a:pt x="7125" y="4444"/>
                    </a:cubicBezTo>
                    <a:cubicBezTo>
                      <a:pt x="6953" y="4236"/>
                      <a:pt x="6769" y="4038"/>
                      <a:pt x="6586" y="3840"/>
                    </a:cubicBezTo>
                    <a:cubicBezTo>
                      <a:pt x="6357" y="3592"/>
                      <a:pt x="6065" y="3443"/>
                      <a:pt x="5736" y="3391"/>
                    </a:cubicBezTo>
                    <a:cubicBezTo>
                      <a:pt x="5618" y="3372"/>
                      <a:pt x="5499" y="3362"/>
                      <a:pt x="5380" y="3362"/>
                    </a:cubicBezTo>
                    <a:cubicBezTo>
                      <a:pt x="5230" y="3362"/>
                      <a:pt x="5079" y="3379"/>
                      <a:pt x="4930" y="3417"/>
                    </a:cubicBezTo>
                    <a:cubicBezTo>
                      <a:pt x="4360" y="3561"/>
                      <a:pt x="3823" y="3789"/>
                      <a:pt x="3307" y="4071"/>
                    </a:cubicBezTo>
                    <a:cubicBezTo>
                      <a:pt x="3041" y="4217"/>
                      <a:pt x="2774" y="4362"/>
                      <a:pt x="2503" y="4496"/>
                    </a:cubicBezTo>
                    <a:cubicBezTo>
                      <a:pt x="2403" y="4545"/>
                      <a:pt x="2291" y="4576"/>
                      <a:pt x="2182" y="4595"/>
                    </a:cubicBezTo>
                    <a:cubicBezTo>
                      <a:pt x="1801" y="4660"/>
                      <a:pt x="1526" y="4864"/>
                      <a:pt x="1338" y="5201"/>
                    </a:cubicBezTo>
                    <a:cubicBezTo>
                      <a:pt x="1211" y="5430"/>
                      <a:pt x="1128" y="5672"/>
                      <a:pt x="1080" y="5929"/>
                    </a:cubicBezTo>
                    <a:cubicBezTo>
                      <a:pt x="1071" y="5984"/>
                      <a:pt x="1068" y="6042"/>
                      <a:pt x="1057" y="6096"/>
                    </a:cubicBezTo>
                    <a:cubicBezTo>
                      <a:pt x="1030" y="6211"/>
                      <a:pt x="970" y="6302"/>
                      <a:pt x="862" y="6357"/>
                    </a:cubicBezTo>
                    <a:cubicBezTo>
                      <a:pt x="773" y="6403"/>
                      <a:pt x="681" y="6448"/>
                      <a:pt x="594" y="6499"/>
                    </a:cubicBezTo>
                    <a:cubicBezTo>
                      <a:pt x="193" y="6731"/>
                      <a:pt x="1" y="7121"/>
                      <a:pt x="65" y="7577"/>
                    </a:cubicBezTo>
                    <a:cubicBezTo>
                      <a:pt x="81" y="7688"/>
                      <a:pt x="107" y="7797"/>
                      <a:pt x="139" y="7905"/>
                    </a:cubicBezTo>
                    <a:cubicBezTo>
                      <a:pt x="240" y="8249"/>
                      <a:pt x="526" y="8402"/>
                      <a:pt x="804" y="8402"/>
                    </a:cubicBezTo>
                    <a:cubicBezTo>
                      <a:pt x="878" y="8402"/>
                      <a:pt x="952" y="8391"/>
                      <a:pt x="1022" y="8370"/>
                    </a:cubicBezTo>
                    <a:cubicBezTo>
                      <a:pt x="1225" y="8307"/>
                      <a:pt x="1429" y="8244"/>
                      <a:pt x="1632" y="8178"/>
                    </a:cubicBezTo>
                    <a:cubicBezTo>
                      <a:pt x="1804" y="8120"/>
                      <a:pt x="1983" y="8056"/>
                      <a:pt x="2094" y="7912"/>
                    </a:cubicBezTo>
                    <a:cubicBezTo>
                      <a:pt x="2319" y="7618"/>
                      <a:pt x="2534" y="7315"/>
                      <a:pt x="2696" y="6979"/>
                    </a:cubicBezTo>
                    <a:cubicBezTo>
                      <a:pt x="2734" y="6900"/>
                      <a:pt x="2750" y="6810"/>
                      <a:pt x="2772" y="6722"/>
                    </a:cubicBezTo>
                    <a:cubicBezTo>
                      <a:pt x="2840" y="6450"/>
                      <a:pt x="2903" y="6176"/>
                      <a:pt x="2973" y="5904"/>
                    </a:cubicBezTo>
                    <a:cubicBezTo>
                      <a:pt x="2995" y="5817"/>
                      <a:pt x="3030" y="5734"/>
                      <a:pt x="3057" y="5656"/>
                    </a:cubicBezTo>
                    <a:cubicBezTo>
                      <a:pt x="3098" y="5636"/>
                      <a:pt x="3126" y="5615"/>
                      <a:pt x="3158" y="5607"/>
                    </a:cubicBezTo>
                    <a:cubicBezTo>
                      <a:pt x="3330" y="5560"/>
                      <a:pt x="3504" y="5512"/>
                      <a:pt x="3680" y="5474"/>
                    </a:cubicBezTo>
                    <a:cubicBezTo>
                      <a:pt x="3807" y="5447"/>
                      <a:pt x="3931" y="5431"/>
                      <a:pt x="4051" y="5431"/>
                    </a:cubicBezTo>
                    <a:cubicBezTo>
                      <a:pt x="4385" y="5431"/>
                      <a:pt x="4684" y="5550"/>
                      <a:pt x="4927" y="5850"/>
                    </a:cubicBezTo>
                    <a:cubicBezTo>
                      <a:pt x="4963" y="5893"/>
                      <a:pt x="5003" y="5932"/>
                      <a:pt x="5038" y="5977"/>
                    </a:cubicBezTo>
                    <a:cubicBezTo>
                      <a:pt x="5259" y="6262"/>
                      <a:pt x="5552" y="6441"/>
                      <a:pt x="5891" y="6556"/>
                    </a:cubicBezTo>
                    <a:cubicBezTo>
                      <a:pt x="5912" y="6563"/>
                      <a:pt x="5936" y="6568"/>
                      <a:pt x="5957" y="6574"/>
                    </a:cubicBezTo>
                    <a:cubicBezTo>
                      <a:pt x="6136" y="6628"/>
                      <a:pt x="6276" y="6733"/>
                      <a:pt x="6368" y="6900"/>
                    </a:cubicBezTo>
                    <a:cubicBezTo>
                      <a:pt x="6417" y="6988"/>
                      <a:pt x="6469" y="7077"/>
                      <a:pt x="6530" y="7157"/>
                    </a:cubicBezTo>
                    <a:cubicBezTo>
                      <a:pt x="6612" y="7263"/>
                      <a:pt x="6695" y="7371"/>
                      <a:pt x="6792" y="7464"/>
                    </a:cubicBezTo>
                    <a:cubicBezTo>
                      <a:pt x="6917" y="7584"/>
                      <a:pt x="7073" y="7654"/>
                      <a:pt x="7236" y="7654"/>
                    </a:cubicBezTo>
                    <a:cubicBezTo>
                      <a:pt x="7365" y="7654"/>
                      <a:pt x="7497" y="7610"/>
                      <a:pt x="7622" y="7514"/>
                    </a:cubicBezTo>
                    <a:cubicBezTo>
                      <a:pt x="7717" y="7440"/>
                      <a:pt x="7819" y="7372"/>
                      <a:pt x="7912" y="7305"/>
                    </a:cubicBezTo>
                    <a:cubicBezTo>
                      <a:pt x="8080" y="7356"/>
                      <a:pt x="8231" y="7398"/>
                      <a:pt x="8379" y="7451"/>
                    </a:cubicBezTo>
                    <a:cubicBezTo>
                      <a:pt x="8482" y="7489"/>
                      <a:pt x="8584" y="7506"/>
                      <a:pt x="8684" y="7506"/>
                    </a:cubicBezTo>
                    <a:cubicBezTo>
                      <a:pt x="8836" y="7506"/>
                      <a:pt x="8984" y="7466"/>
                      <a:pt x="9129" y="7392"/>
                    </a:cubicBezTo>
                    <a:cubicBezTo>
                      <a:pt x="9240" y="7337"/>
                      <a:pt x="9347" y="7276"/>
                      <a:pt x="9456" y="7215"/>
                    </a:cubicBezTo>
                    <a:cubicBezTo>
                      <a:pt x="9507" y="7187"/>
                      <a:pt x="9558" y="7170"/>
                      <a:pt x="9611" y="7170"/>
                    </a:cubicBezTo>
                    <a:cubicBezTo>
                      <a:pt x="9644" y="7170"/>
                      <a:pt x="9678" y="7176"/>
                      <a:pt x="9713" y="7191"/>
                    </a:cubicBezTo>
                    <a:cubicBezTo>
                      <a:pt x="9855" y="7280"/>
                      <a:pt x="9860" y="7439"/>
                      <a:pt x="9899" y="7576"/>
                    </a:cubicBezTo>
                    <a:cubicBezTo>
                      <a:pt x="9944" y="7726"/>
                      <a:pt x="9953" y="7886"/>
                      <a:pt x="9999" y="8036"/>
                    </a:cubicBezTo>
                    <a:cubicBezTo>
                      <a:pt x="10115" y="8419"/>
                      <a:pt x="10238" y="8583"/>
                      <a:pt x="10747" y="8641"/>
                    </a:cubicBezTo>
                    <a:cubicBezTo>
                      <a:pt x="10777" y="8645"/>
                      <a:pt x="10801" y="8646"/>
                      <a:pt x="10823" y="8646"/>
                    </a:cubicBezTo>
                    <a:cubicBezTo>
                      <a:pt x="10932" y="8646"/>
                      <a:pt x="10958" y="8609"/>
                      <a:pt x="11088" y="8609"/>
                    </a:cubicBezTo>
                    <a:cubicBezTo>
                      <a:pt x="11162" y="8609"/>
                      <a:pt x="11270" y="8621"/>
                      <a:pt x="11447" y="8659"/>
                    </a:cubicBezTo>
                    <a:cubicBezTo>
                      <a:pt x="11582" y="8689"/>
                      <a:pt x="11873" y="8791"/>
                      <a:pt x="12137" y="8791"/>
                    </a:cubicBezTo>
                    <a:cubicBezTo>
                      <a:pt x="12160" y="8791"/>
                      <a:pt x="12183" y="8791"/>
                      <a:pt x="12206" y="8789"/>
                    </a:cubicBezTo>
                    <a:cubicBezTo>
                      <a:pt x="12390" y="8775"/>
                      <a:pt x="12542" y="8619"/>
                      <a:pt x="12556" y="8434"/>
                    </a:cubicBezTo>
                    <a:cubicBezTo>
                      <a:pt x="12563" y="8325"/>
                      <a:pt x="12557" y="8205"/>
                      <a:pt x="12522" y="8103"/>
                    </a:cubicBezTo>
                    <a:cubicBezTo>
                      <a:pt x="12367" y="7673"/>
                      <a:pt x="12094" y="7202"/>
                      <a:pt x="12032" y="7068"/>
                    </a:cubicBezTo>
                    <a:cubicBezTo>
                      <a:pt x="11854" y="6686"/>
                      <a:pt x="12036" y="6499"/>
                      <a:pt x="12232" y="6499"/>
                    </a:cubicBezTo>
                    <a:cubicBezTo>
                      <a:pt x="12276" y="6499"/>
                      <a:pt x="12322" y="6508"/>
                      <a:pt x="12363" y="6528"/>
                    </a:cubicBezTo>
                    <a:cubicBezTo>
                      <a:pt x="12710" y="6690"/>
                      <a:pt x="12795" y="6953"/>
                      <a:pt x="13015" y="7437"/>
                    </a:cubicBezTo>
                    <a:cubicBezTo>
                      <a:pt x="13184" y="7806"/>
                      <a:pt x="13259" y="8196"/>
                      <a:pt x="13784" y="8236"/>
                    </a:cubicBezTo>
                    <a:cubicBezTo>
                      <a:pt x="14194" y="8063"/>
                      <a:pt x="14581" y="7773"/>
                      <a:pt x="14991" y="7515"/>
                    </a:cubicBezTo>
                    <a:cubicBezTo>
                      <a:pt x="15018" y="7513"/>
                      <a:pt x="15047" y="7512"/>
                      <a:pt x="15078" y="7512"/>
                    </a:cubicBezTo>
                    <a:cubicBezTo>
                      <a:pt x="15111" y="7512"/>
                      <a:pt x="15147" y="7513"/>
                      <a:pt x="15184" y="7513"/>
                    </a:cubicBezTo>
                    <a:cubicBezTo>
                      <a:pt x="15344" y="7513"/>
                      <a:pt x="15549" y="7499"/>
                      <a:pt x="15837" y="7353"/>
                    </a:cubicBezTo>
                    <a:cubicBezTo>
                      <a:pt x="15944" y="7297"/>
                      <a:pt x="16071" y="7281"/>
                      <a:pt x="16188" y="7243"/>
                    </a:cubicBezTo>
                    <a:cubicBezTo>
                      <a:pt x="16846" y="7028"/>
                      <a:pt x="16653" y="7062"/>
                      <a:pt x="17074" y="6845"/>
                    </a:cubicBezTo>
                    <a:cubicBezTo>
                      <a:pt x="17300" y="6731"/>
                      <a:pt x="17409" y="6556"/>
                      <a:pt x="17376" y="6298"/>
                    </a:cubicBezTo>
                    <a:cubicBezTo>
                      <a:pt x="17304" y="5748"/>
                      <a:pt x="17127" y="5250"/>
                      <a:pt x="16687" y="4877"/>
                    </a:cubicBezTo>
                    <a:cubicBezTo>
                      <a:pt x="16318" y="4564"/>
                      <a:pt x="16302" y="4334"/>
                      <a:pt x="16394" y="4124"/>
                    </a:cubicBezTo>
                    <a:cubicBezTo>
                      <a:pt x="16451" y="3991"/>
                      <a:pt x="16486" y="3848"/>
                      <a:pt x="16532" y="3710"/>
                    </a:cubicBezTo>
                    <a:cubicBezTo>
                      <a:pt x="16524" y="3407"/>
                      <a:pt x="16321" y="3152"/>
                      <a:pt x="16340" y="2865"/>
                    </a:cubicBezTo>
                    <a:cubicBezTo>
                      <a:pt x="16528" y="2605"/>
                      <a:pt x="16963" y="2341"/>
                      <a:pt x="17685" y="2320"/>
                    </a:cubicBezTo>
                    <a:cubicBezTo>
                      <a:pt x="17686" y="2320"/>
                      <a:pt x="17688" y="2320"/>
                      <a:pt x="17689" y="2320"/>
                    </a:cubicBezTo>
                    <a:cubicBezTo>
                      <a:pt x="17821" y="2320"/>
                      <a:pt x="18334" y="2482"/>
                      <a:pt x="18431" y="2516"/>
                    </a:cubicBezTo>
                    <a:cubicBezTo>
                      <a:pt x="19280" y="2815"/>
                      <a:pt x="19549" y="3181"/>
                      <a:pt x="20038" y="3181"/>
                    </a:cubicBezTo>
                    <a:cubicBezTo>
                      <a:pt x="20072" y="3181"/>
                      <a:pt x="20106" y="3179"/>
                      <a:pt x="20143" y="3175"/>
                    </a:cubicBezTo>
                    <a:cubicBezTo>
                      <a:pt x="20313" y="3158"/>
                      <a:pt x="20870" y="3080"/>
                      <a:pt x="21061" y="2978"/>
                    </a:cubicBezTo>
                    <a:cubicBezTo>
                      <a:pt x="22006" y="2475"/>
                      <a:pt x="21007" y="1422"/>
                      <a:pt x="20598" y="937"/>
                    </a:cubicBezTo>
                    <a:cubicBezTo>
                      <a:pt x="20707" y="636"/>
                      <a:pt x="20690" y="532"/>
                      <a:pt x="20290" y="406"/>
                    </a:cubicBezTo>
                    <a:cubicBezTo>
                      <a:pt x="20024" y="321"/>
                      <a:pt x="19755" y="240"/>
                      <a:pt x="19504" y="107"/>
                    </a:cubicBezTo>
                    <a:cubicBezTo>
                      <a:pt x="19363" y="32"/>
                      <a:pt x="19207" y="0"/>
                      <a:pt x="190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5" name="Google Shape;12145;p47"/>
              <p:cNvSpPr/>
              <p:nvPr/>
            </p:nvSpPr>
            <p:spPr>
              <a:xfrm>
                <a:off x="3032575" y="2091850"/>
                <a:ext cx="144000" cy="165900"/>
              </a:xfrm>
              <a:custGeom>
                <a:avLst/>
                <a:gdLst/>
                <a:ahLst/>
                <a:cxnLst/>
                <a:rect l="l" t="t" r="r" b="b"/>
                <a:pathLst>
                  <a:path w="5760" h="6636" extrusionOk="0">
                    <a:moveTo>
                      <a:pt x="2044" y="560"/>
                    </a:moveTo>
                    <a:cubicBezTo>
                      <a:pt x="2095" y="560"/>
                      <a:pt x="2148" y="571"/>
                      <a:pt x="2206" y="593"/>
                    </a:cubicBezTo>
                    <a:cubicBezTo>
                      <a:pt x="2614" y="751"/>
                      <a:pt x="2946" y="1016"/>
                      <a:pt x="2890" y="1447"/>
                    </a:cubicBezTo>
                    <a:cubicBezTo>
                      <a:pt x="2380" y="2186"/>
                      <a:pt x="2667" y="2405"/>
                      <a:pt x="2294" y="3316"/>
                    </a:cubicBezTo>
                    <a:cubicBezTo>
                      <a:pt x="2158" y="3647"/>
                      <a:pt x="2047" y="3861"/>
                      <a:pt x="2323" y="4117"/>
                    </a:cubicBezTo>
                    <a:cubicBezTo>
                      <a:pt x="2598" y="4374"/>
                      <a:pt x="2780" y="4334"/>
                      <a:pt x="3168" y="4396"/>
                    </a:cubicBezTo>
                    <a:cubicBezTo>
                      <a:pt x="3191" y="4399"/>
                      <a:pt x="3215" y="4401"/>
                      <a:pt x="3241" y="4401"/>
                    </a:cubicBezTo>
                    <a:cubicBezTo>
                      <a:pt x="3507" y="4401"/>
                      <a:pt x="3920" y="4230"/>
                      <a:pt x="4134" y="4135"/>
                    </a:cubicBezTo>
                    <a:cubicBezTo>
                      <a:pt x="4219" y="4098"/>
                      <a:pt x="4307" y="4082"/>
                      <a:pt x="4390" y="4082"/>
                    </a:cubicBezTo>
                    <a:cubicBezTo>
                      <a:pt x="4543" y="4082"/>
                      <a:pt x="4678" y="4134"/>
                      <a:pt x="4739" y="4196"/>
                    </a:cubicBezTo>
                    <a:cubicBezTo>
                      <a:pt x="4962" y="4423"/>
                      <a:pt x="5151" y="4674"/>
                      <a:pt x="5181" y="5008"/>
                    </a:cubicBezTo>
                    <a:cubicBezTo>
                      <a:pt x="5218" y="5401"/>
                      <a:pt x="5114" y="5727"/>
                      <a:pt x="4852" y="6024"/>
                    </a:cubicBezTo>
                    <a:cubicBezTo>
                      <a:pt x="4752" y="6030"/>
                      <a:pt x="4661" y="6039"/>
                      <a:pt x="4575" y="6040"/>
                    </a:cubicBezTo>
                    <a:cubicBezTo>
                      <a:pt x="4554" y="6040"/>
                      <a:pt x="4532" y="6040"/>
                      <a:pt x="4510" y="6040"/>
                    </a:cubicBezTo>
                    <a:cubicBezTo>
                      <a:pt x="4159" y="6040"/>
                      <a:pt x="3812" y="6073"/>
                      <a:pt x="3470" y="6147"/>
                    </a:cubicBezTo>
                    <a:cubicBezTo>
                      <a:pt x="3420" y="6157"/>
                      <a:pt x="3375" y="6162"/>
                      <a:pt x="3333" y="6162"/>
                    </a:cubicBezTo>
                    <a:cubicBezTo>
                      <a:pt x="3136" y="6162"/>
                      <a:pt x="3010" y="6051"/>
                      <a:pt x="2759" y="5902"/>
                    </a:cubicBezTo>
                    <a:cubicBezTo>
                      <a:pt x="2220" y="5579"/>
                      <a:pt x="2058" y="5540"/>
                      <a:pt x="1848" y="5277"/>
                    </a:cubicBezTo>
                    <a:cubicBezTo>
                      <a:pt x="1774" y="5184"/>
                      <a:pt x="1702" y="5086"/>
                      <a:pt x="1585" y="5086"/>
                    </a:cubicBezTo>
                    <a:cubicBezTo>
                      <a:pt x="1568" y="5086"/>
                      <a:pt x="1550" y="5088"/>
                      <a:pt x="1530" y="5093"/>
                    </a:cubicBezTo>
                    <a:cubicBezTo>
                      <a:pt x="1457" y="4982"/>
                      <a:pt x="1395" y="4903"/>
                      <a:pt x="1349" y="4813"/>
                    </a:cubicBezTo>
                    <a:cubicBezTo>
                      <a:pt x="1209" y="4541"/>
                      <a:pt x="1024" y="4325"/>
                      <a:pt x="715" y="4285"/>
                    </a:cubicBezTo>
                    <a:cubicBezTo>
                      <a:pt x="621" y="4152"/>
                      <a:pt x="604" y="4020"/>
                      <a:pt x="606" y="3883"/>
                    </a:cubicBezTo>
                    <a:cubicBezTo>
                      <a:pt x="612" y="2974"/>
                      <a:pt x="558" y="2704"/>
                      <a:pt x="876" y="2289"/>
                    </a:cubicBezTo>
                    <a:cubicBezTo>
                      <a:pt x="1319" y="1712"/>
                      <a:pt x="1536" y="1451"/>
                      <a:pt x="1622" y="1023"/>
                    </a:cubicBezTo>
                    <a:cubicBezTo>
                      <a:pt x="1676" y="758"/>
                      <a:pt x="1824" y="560"/>
                      <a:pt x="2044" y="560"/>
                    </a:cubicBezTo>
                    <a:close/>
                    <a:moveTo>
                      <a:pt x="2040" y="0"/>
                    </a:moveTo>
                    <a:cubicBezTo>
                      <a:pt x="1748" y="0"/>
                      <a:pt x="1471" y="123"/>
                      <a:pt x="1274" y="423"/>
                    </a:cubicBezTo>
                    <a:cubicBezTo>
                      <a:pt x="977" y="876"/>
                      <a:pt x="1183" y="970"/>
                      <a:pt x="722" y="1565"/>
                    </a:cubicBezTo>
                    <a:cubicBezTo>
                      <a:pt x="348" y="2050"/>
                      <a:pt x="51" y="2362"/>
                      <a:pt x="46" y="2958"/>
                    </a:cubicBezTo>
                    <a:cubicBezTo>
                      <a:pt x="40" y="4072"/>
                      <a:pt x="1" y="4083"/>
                      <a:pt x="148" y="4531"/>
                    </a:cubicBezTo>
                    <a:cubicBezTo>
                      <a:pt x="242" y="4813"/>
                      <a:pt x="442" y="4826"/>
                      <a:pt x="737" y="4911"/>
                    </a:cubicBezTo>
                    <a:cubicBezTo>
                      <a:pt x="928" y="5219"/>
                      <a:pt x="1132" y="5558"/>
                      <a:pt x="1410" y="5558"/>
                    </a:cubicBezTo>
                    <a:cubicBezTo>
                      <a:pt x="1471" y="5558"/>
                      <a:pt x="1537" y="5542"/>
                      <a:pt x="1606" y="5504"/>
                    </a:cubicBezTo>
                    <a:cubicBezTo>
                      <a:pt x="1758" y="5770"/>
                      <a:pt x="1960" y="5944"/>
                      <a:pt x="2201" y="6076"/>
                    </a:cubicBezTo>
                    <a:cubicBezTo>
                      <a:pt x="2310" y="6135"/>
                      <a:pt x="2403" y="6217"/>
                      <a:pt x="2509" y="6284"/>
                    </a:cubicBezTo>
                    <a:cubicBezTo>
                      <a:pt x="2876" y="6517"/>
                      <a:pt x="3055" y="6636"/>
                      <a:pt x="3346" y="6636"/>
                    </a:cubicBezTo>
                    <a:cubicBezTo>
                      <a:pt x="3404" y="6636"/>
                      <a:pt x="3465" y="6631"/>
                      <a:pt x="3533" y="6622"/>
                    </a:cubicBezTo>
                    <a:cubicBezTo>
                      <a:pt x="3902" y="6573"/>
                      <a:pt x="4186" y="6568"/>
                      <a:pt x="4415" y="6568"/>
                    </a:cubicBezTo>
                    <a:cubicBezTo>
                      <a:pt x="4463" y="6568"/>
                      <a:pt x="4509" y="6569"/>
                      <a:pt x="4552" y="6569"/>
                    </a:cubicBezTo>
                    <a:cubicBezTo>
                      <a:pt x="4932" y="6569"/>
                      <a:pt x="5143" y="6554"/>
                      <a:pt x="5358" y="6274"/>
                    </a:cubicBezTo>
                    <a:cubicBezTo>
                      <a:pt x="5661" y="5878"/>
                      <a:pt x="5760" y="5424"/>
                      <a:pt x="5713" y="4940"/>
                    </a:cubicBezTo>
                    <a:cubicBezTo>
                      <a:pt x="5667" y="4469"/>
                      <a:pt x="5414" y="4100"/>
                      <a:pt x="5088" y="3775"/>
                    </a:cubicBezTo>
                    <a:cubicBezTo>
                      <a:pt x="5000" y="3685"/>
                      <a:pt x="4889" y="3632"/>
                      <a:pt x="4768" y="3595"/>
                    </a:cubicBezTo>
                    <a:cubicBezTo>
                      <a:pt x="4621" y="3550"/>
                      <a:pt x="4495" y="3532"/>
                      <a:pt x="4383" y="3532"/>
                    </a:cubicBezTo>
                    <a:cubicBezTo>
                      <a:pt x="3940" y="3532"/>
                      <a:pt x="3716" y="3817"/>
                      <a:pt x="3222" y="3817"/>
                    </a:cubicBezTo>
                    <a:cubicBezTo>
                      <a:pt x="3135" y="3817"/>
                      <a:pt x="3039" y="3808"/>
                      <a:pt x="2933" y="3787"/>
                    </a:cubicBezTo>
                    <a:cubicBezTo>
                      <a:pt x="2884" y="3777"/>
                      <a:pt x="2837" y="3746"/>
                      <a:pt x="2783" y="3722"/>
                    </a:cubicBezTo>
                    <a:cubicBezTo>
                      <a:pt x="3258" y="2662"/>
                      <a:pt x="2975" y="2325"/>
                      <a:pt x="3336" y="1843"/>
                    </a:cubicBezTo>
                    <a:cubicBezTo>
                      <a:pt x="3905" y="1082"/>
                      <a:pt x="2906" y="0"/>
                      <a:pt x="204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26ED4-ABE9-FFFA-0D67-0CED1165D0F1}"/>
              </a:ext>
            </a:extLst>
          </p:cNvPr>
          <p:cNvSpPr>
            <a:spLocks noGrp="1"/>
          </p:cNvSpPr>
          <p:nvPr>
            <p:ph type="title"/>
          </p:nvPr>
        </p:nvSpPr>
        <p:spPr>
          <a:xfrm>
            <a:off x="799829" y="318856"/>
            <a:ext cx="7704000" cy="572700"/>
          </a:xfrm>
        </p:spPr>
        <p:txBody>
          <a:bodyPr/>
          <a:lstStyle/>
          <a:p>
            <a:r>
              <a:rPr lang="en-SG" dirty="0"/>
              <a:t>Trying Different Algorithms</a:t>
            </a:r>
          </a:p>
        </p:txBody>
      </p:sp>
      <p:sp>
        <p:nvSpPr>
          <p:cNvPr id="6" name="Subtitle 5">
            <a:extLst>
              <a:ext uri="{FF2B5EF4-FFF2-40B4-BE49-F238E27FC236}">
                <a16:creationId xmlns:a16="http://schemas.microsoft.com/office/drawing/2014/main" id="{5F9E7A6F-4C4A-C5B9-59C9-797FA745EAD4}"/>
              </a:ext>
            </a:extLst>
          </p:cNvPr>
          <p:cNvSpPr>
            <a:spLocks noGrp="1"/>
          </p:cNvSpPr>
          <p:nvPr>
            <p:ph type="subTitle" idx="4"/>
          </p:nvPr>
        </p:nvSpPr>
        <p:spPr>
          <a:xfrm>
            <a:off x="647910" y="984628"/>
            <a:ext cx="2399700" cy="527700"/>
          </a:xfrm>
        </p:spPr>
        <p:txBody>
          <a:bodyPr/>
          <a:lstStyle/>
          <a:p>
            <a:r>
              <a:rPr lang="en-SG" dirty="0"/>
              <a:t>Inception</a:t>
            </a:r>
          </a:p>
        </p:txBody>
      </p:sp>
      <p:sp>
        <p:nvSpPr>
          <p:cNvPr id="7" name="Subtitle 6">
            <a:extLst>
              <a:ext uri="{FF2B5EF4-FFF2-40B4-BE49-F238E27FC236}">
                <a16:creationId xmlns:a16="http://schemas.microsoft.com/office/drawing/2014/main" id="{76CFBAB0-C5AC-A52D-2FAE-A141438EF93C}"/>
              </a:ext>
            </a:extLst>
          </p:cNvPr>
          <p:cNvSpPr>
            <a:spLocks noGrp="1"/>
          </p:cNvSpPr>
          <p:nvPr>
            <p:ph type="subTitle" idx="5"/>
          </p:nvPr>
        </p:nvSpPr>
        <p:spPr>
          <a:xfrm>
            <a:off x="3359586" y="989968"/>
            <a:ext cx="2395800" cy="527700"/>
          </a:xfrm>
        </p:spPr>
        <p:txBody>
          <a:bodyPr/>
          <a:lstStyle/>
          <a:p>
            <a:r>
              <a:rPr lang="en-SG" dirty="0" err="1"/>
              <a:t>DenseNet</a:t>
            </a:r>
            <a:r>
              <a:rPr lang="en-SG" dirty="0"/>
              <a:t> </a:t>
            </a:r>
            <a:r>
              <a:rPr lang="en-SG" dirty="0" err="1"/>
              <a:t>ver</a:t>
            </a:r>
            <a:r>
              <a:rPr lang="en-SG" dirty="0"/>
              <a:t> 121</a:t>
            </a:r>
          </a:p>
        </p:txBody>
      </p:sp>
      <p:sp>
        <p:nvSpPr>
          <p:cNvPr id="8" name="Subtitle 7">
            <a:extLst>
              <a:ext uri="{FF2B5EF4-FFF2-40B4-BE49-F238E27FC236}">
                <a16:creationId xmlns:a16="http://schemas.microsoft.com/office/drawing/2014/main" id="{9090B800-AFAD-5D04-26BA-2A73DD92240C}"/>
              </a:ext>
            </a:extLst>
          </p:cNvPr>
          <p:cNvSpPr>
            <a:spLocks noGrp="1"/>
          </p:cNvSpPr>
          <p:nvPr>
            <p:ph type="subTitle" idx="6"/>
          </p:nvPr>
        </p:nvSpPr>
        <p:spPr>
          <a:xfrm>
            <a:off x="6067362" y="989968"/>
            <a:ext cx="2677495" cy="527700"/>
          </a:xfrm>
        </p:spPr>
        <p:txBody>
          <a:bodyPr/>
          <a:lstStyle/>
          <a:p>
            <a:r>
              <a:rPr lang="en-SG" dirty="0" err="1"/>
              <a:t>DenseNet</a:t>
            </a:r>
            <a:r>
              <a:rPr lang="en-SG" dirty="0"/>
              <a:t> </a:t>
            </a:r>
            <a:r>
              <a:rPr lang="en-SG" dirty="0" err="1"/>
              <a:t>ver</a:t>
            </a:r>
            <a:r>
              <a:rPr lang="en-SG" dirty="0"/>
              <a:t> 201</a:t>
            </a:r>
          </a:p>
        </p:txBody>
      </p:sp>
      <p:pic>
        <p:nvPicPr>
          <p:cNvPr id="10" name="Picture 9">
            <a:extLst>
              <a:ext uri="{FF2B5EF4-FFF2-40B4-BE49-F238E27FC236}">
                <a16:creationId xmlns:a16="http://schemas.microsoft.com/office/drawing/2014/main" id="{64296379-1BA4-7933-60ED-3555F5A476ED}"/>
              </a:ext>
            </a:extLst>
          </p:cNvPr>
          <p:cNvPicPr>
            <a:picLocks noChangeAspect="1"/>
          </p:cNvPicPr>
          <p:nvPr/>
        </p:nvPicPr>
        <p:blipFill>
          <a:blip r:embed="rId2"/>
          <a:stretch>
            <a:fillRect/>
          </a:stretch>
        </p:blipFill>
        <p:spPr>
          <a:xfrm>
            <a:off x="535223" y="1512328"/>
            <a:ext cx="2625073" cy="1934815"/>
          </a:xfrm>
          <a:prstGeom prst="rect">
            <a:avLst/>
          </a:prstGeom>
        </p:spPr>
      </p:pic>
      <p:sp>
        <p:nvSpPr>
          <p:cNvPr id="12" name="TextBox 11">
            <a:extLst>
              <a:ext uri="{FF2B5EF4-FFF2-40B4-BE49-F238E27FC236}">
                <a16:creationId xmlns:a16="http://schemas.microsoft.com/office/drawing/2014/main" id="{7AC88791-704E-D8EE-E6A7-016BF7BD9FF0}"/>
              </a:ext>
            </a:extLst>
          </p:cNvPr>
          <p:cNvSpPr txBox="1"/>
          <p:nvPr/>
        </p:nvSpPr>
        <p:spPr>
          <a:xfrm>
            <a:off x="601675" y="3501205"/>
            <a:ext cx="2492168" cy="1169551"/>
          </a:xfrm>
          <a:prstGeom prst="rect">
            <a:avLst/>
          </a:prstGeom>
          <a:noFill/>
        </p:spPr>
        <p:txBody>
          <a:bodyPr wrap="square">
            <a:spAutoFit/>
          </a:bodyPr>
          <a:lstStyle/>
          <a:p>
            <a:pPr algn="ctr"/>
            <a:r>
              <a:rPr lang="en-SG" sz="1000" dirty="0"/>
              <a:t>Final Training Accuracy: 0.9724</a:t>
            </a:r>
          </a:p>
          <a:p>
            <a:pPr algn="ctr"/>
            <a:r>
              <a:rPr lang="en-SG" sz="1000" dirty="0"/>
              <a:t> Final Validation Accuracy: 76.12%</a:t>
            </a:r>
          </a:p>
          <a:p>
            <a:pPr algn="ctr"/>
            <a:r>
              <a:rPr lang="en-SG" sz="1000" dirty="0">
                <a:highlight>
                  <a:srgbClr val="00FFFF"/>
                </a:highlight>
              </a:rPr>
              <a:t>Test Accuracy: 84.75%</a:t>
            </a:r>
          </a:p>
          <a:p>
            <a:pPr algn="ctr"/>
            <a:endParaRPr lang="en-SG" sz="1000" dirty="0"/>
          </a:p>
          <a:p>
            <a:pPr algn="ctr"/>
            <a:r>
              <a:rPr lang="en-SG" sz="1000" dirty="0"/>
              <a:t>shows some </a:t>
            </a:r>
            <a:r>
              <a:rPr lang="en-SG" sz="1000" dirty="0">
                <a:solidFill>
                  <a:srgbClr val="FF0000"/>
                </a:solidFill>
              </a:rPr>
              <a:t>signs of overfitting </a:t>
            </a:r>
            <a:r>
              <a:rPr lang="en-SG" sz="1000" dirty="0"/>
              <a:t>as training accuracy is way better than the testing accuracy</a:t>
            </a:r>
          </a:p>
        </p:txBody>
      </p:sp>
      <p:pic>
        <p:nvPicPr>
          <p:cNvPr id="14" name="Picture 13">
            <a:extLst>
              <a:ext uri="{FF2B5EF4-FFF2-40B4-BE49-F238E27FC236}">
                <a16:creationId xmlns:a16="http://schemas.microsoft.com/office/drawing/2014/main" id="{B3050FB6-BE33-1C3B-1CB2-8486B75928F3}"/>
              </a:ext>
            </a:extLst>
          </p:cNvPr>
          <p:cNvPicPr>
            <a:picLocks noChangeAspect="1"/>
          </p:cNvPicPr>
          <p:nvPr/>
        </p:nvPicPr>
        <p:blipFill>
          <a:blip r:embed="rId3"/>
          <a:stretch>
            <a:fillRect/>
          </a:stretch>
        </p:blipFill>
        <p:spPr>
          <a:xfrm>
            <a:off x="3272983" y="1508340"/>
            <a:ext cx="2738749" cy="1933580"/>
          </a:xfrm>
          <a:prstGeom prst="rect">
            <a:avLst/>
          </a:prstGeom>
        </p:spPr>
      </p:pic>
      <p:sp>
        <p:nvSpPr>
          <p:cNvPr id="15" name="TextBox 14">
            <a:extLst>
              <a:ext uri="{FF2B5EF4-FFF2-40B4-BE49-F238E27FC236}">
                <a16:creationId xmlns:a16="http://schemas.microsoft.com/office/drawing/2014/main" id="{3DE48D78-F57A-FDD8-8A2D-030713D02636}"/>
              </a:ext>
            </a:extLst>
          </p:cNvPr>
          <p:cNvSpPr txBox="1"/>
          <p:nvPr/>
        </p:nvSpPr>
        <p:spPr>
          <a:xfrm>
            <a:off x="3523066" y="3501205"/>
            <a:ext cx="2344528" cy="600164"/>
          </a:xfrm>
          <a:prstGeom prst="rect">
            <a:avLst/>
          </a:prstGeom>
          <a:noFill/>
        </p:spPr>
        <p:txBody>
          <a:bodyPr wrap="square" rtlCol="0">
            <a:spAutoFit/>
          </a:bodyPr>
          <a:lstStyle/>
          <a:p>
            <a:pPr algn="ctr"/>
            <a:r>
              <a:rPr lang="en-SG" sz="1100" dirty="0"/>
              <a:t>Final training accuracy: 92%</a:t>
            </a:r>
          </a:p>
          <a:p>
            <a:pPr algn="ctr"/>
            <a:r>
              <a:rPr lang="en-SG" sz="1100" dirty="0"/>
              <a:t>Final Validation accuracy: 84%</a:t>
            </a:r>
          </a:p>
          <a:p>
            <a:pPr algn="ctr"/>
            <a:r>
              <a:rPr lang="en-SG" sz="1100" dirty="0">
                <a:highlight>
                  <a:srgbClr val="00FFFF"/>
                </a:highlight>
              </a:rPr>
              <a:t>Test Accuracy: 83%</a:t>
            </a:r>
          </a:p>
        </p:txBody>
      </p:sp>
      <p:pic>
        <p:nvPicPr>
          <p:cNvPr id="17" name="Picture 16">
            <a:extLst>
              <a:ext uri="{FF2B5EF4-FFF2-40B4-BE49-F238E27FC236}">
                <a16:creationId xmlns:a16="http://schemas.microsoft.com/office/drawing/2014/main" id="{725FB73D-B6F9-E796-7948-0DEE4435A353}"/>
              </a:ext>
            </a:extLst>
          </p:cNvPr>
          <p:cNvPicPr>
            <a:picLocks noChangeAspect="1"/>
          </p:cNvPicPr>
          <p:nvPr/>
        </p:nvPicPr>
        <p:blipFill>
          <a:blip r:embed="rId4"/>
          <a:stretch>
            <a:fillRect/>
          </a:stretch>
        </p:blipFill>
        <p:spPr>
          <a:xfrm>
            <a:off x="6210214" y="1460416"/>
            <a:ext cx="2814068" cy="1981504"/>
          </a:xfrm>
          <a:prstGeom prst="rect">
            <a:avLst/>
          </a:prstGeom>
        </p:spPr>
      </p:pic>
      <p:sp>
        <p:nvSpPr>
          <p:cNvPr id="19" name="TextBox 18">
            <a:extLst>
              <a:ext uri="{FF2B5EF4-FFF2-40B4-BE49-F238E27FC236}">
                <a16:creationId xmlns:a16="http://schemas.microsoft.com/office/drawing/2014/main" id="{B509EA64-A620-4108-CCD0-66F11E9A957A}"/>
              </a:ext>
            </a:extLst>
          </p:cNvPr>
          <p:cNvSpPr txBox="1"/>
          <p:nvPr/>
        </p:nvSpPr>
        <p:spPr>
          <a:xfrm>
            <a:off x="6252689" y="3524288"/>
            <a:ext cx="2492168" cy="1015663"/>
          </a:xfrm>
          <a:prstGeom prst="rect">
            <a:avLst/>
          </a:prstGeom>
          <a:noFill/>
        </p:spPr>
        <p:txBody>
          <a:bodyPr wrap="square">
            <a:spAutoFit/>
          </a:bodyPr>
          <a:lstStyle/>
          <a:p>
            <a:r>
              <a:rPr lang="en-SG" sz="1000" dirty="0"/>
              <a:t>Training Accuracy (Epoch 12): 97.97%</a:t>
            </a:r>
          </a:p>
          <a:p>
            <a:r>
              <a:rPr lang="en-SG" sz="1000" dirty="0"/>
              <a:t>Validation Accuracy (Epoch 12): 86.81%</a:t>
            </a:r>
          </a:p>
          <a:p>
            <a:r>
              <a:rPr lang="en-SG" sz="1000" dirty="0">
                <a:highlight>
                  <a:srgbClr val="00FFFF"/>
                </a:highlight>
              </a:rPr>
              <a:t>Test Accuracy: 85.36%</a:t>
            </a:r>
          </a:p>
          <a:p>
            <a:endParaRPr lang="en-SG" sz="1000" dirty="0"/>
          </a:p>
          <a:p>
            <a:r>
              <a:rPr lang="en-US" sz="1000" dirty="0">
                <a:highlight>
                  <a:srgbClr val="00FFFF"/>
                </a:highlight>
              </a:rPr>
              <a:t>So far </a:t>
            </a:r>
            <a:r>
              <a:rPr lang="en-US" sz="1000" dirty="0" err="1">
                <a:highlight>
                  <a:srgbClr val="00FFFF"/>
                </a:highlight>
              </a:rPr>
              <a:t>DenseNet</a:t>
            </a:r>
            <a:r>
              <a:rPr lang="en-US" sz="1000" dirty="0">
                <a:highlight>
                  <a:srgbClr val="00FFFF"/>
                </a:highlight>
              </a:rPr>
              <a:t> version 201 seems to be the best performing model</a:t>
            </a:r>
            <a:endParaRPr lang="en-SG" sz="1000" dirty="0">
              <a:highlight>
                <a:srgbClr val="00FFFF"/>
              </a:highlight>
            </a:endParaRPr>
          </a:p>
        </p:txBody>
      </p:sp>
    </p:spTree>
    <p:extLst>
      <p:ext uri="{BB962C8B-B14F-4D97-AF65-F5344CB8AC3E}">
        <p14:creationId xmlns:p14="http://schemas.microsoft.com/office/powerpoint/2010/main" val="6968412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2F10C-767F-EFA3-C45C-A76DF691D9FA}"/>
              </a:ext>
            </a:extLst>
          </p:cNvPr>
          <p:cNvSpPr>
            <a:spLocks noGrp="1"/>
          </p:cNvSpPr>
          <p:nvPr>
            <p:ph type="title"/>
          </p:nvPr>
        </p:nvSpPr>
        <p:spPr>
          <a:xfrm>
            <a:off x="729150" y="387100"/>
            <a:ext cx="7704000" cy="572700"/>
          </a:xfrm>
        </p:spPr>
        <p:txBody>
          <a:bodyPr/>
          <a:lstStyle/>
          <a:p>
            <a:r>
              <a:rPr lang="en-SG" dirty="0"/>
              <a:t>Fine-Tuning (</a:t>
            </a:r>
            <a:r>
              <a:rPr lang="en-SG" dirty="0" err="1"/>
              <a:t>DenseNet</a:t>
            </a:r>
            <a:r>
              <a:rPr lang="en-SG" dirty="0"/>
              <a:t> Ver201)</a:t>
            </a:r>
          </a:p>
        </p:txBody>
      </p:sp>
      <p:sp>
        <p:nvSpPr>
          <p:cNvPr id="6" name="Subtitle 5">
            <a:extLst>
              <a:ext uri="{FF2B5EF4-FFF2-40B4-BE49-F238E27FC236}">
                <a16:creationId xmlns:a16="http://schemas.microsoft.com/office/drawing/2014/main" id="{A2CB6C0A-E290-37F9-1BC1-C46E9E82AAF9}"/>
              </a:ext>
            </a:extLst>
          </p:cNvPr>
          <p:cNvSpPr>
            <a:spLocks noGrp="1"/>
          </p:cNvSpPr>
          <p:nvPr>
            <p:ph type="subTitle" idx="4"/>
          </p:nvPr>
        </p:nvSpPr>
        <p:spPr>
          <a:xfrm>
            <a:off x="97778" y="1801087"/>
            <a:ext cx="2399700" cy="527700"/>
          </a:xfrm>
        </p:spPr>
        <p:txBody>
          <a:bodyPr/>
          <a:lstStyle/>
          <a:p>
            <a:pPr algn="l"/>
            <a:r>
              <a:rPr lang="en-US" sz="1050" dirty="0"/>
              <a:t>Unfreeze the layers for the</a:t>
            </a:r>
          </a:p>
          <a:p>
            <a:pPr algn="l"/>
            <a:r>
              <a:rPr lang="en-US" sz="1050" dirty="0"/>
              <a:t> </a:t>
            </a:r>
            <a:r>
              <a:rPr lang="en-US" sz="1050" dirty="0" err="1"/>
              <a:t>DenseNet</a:t>
            </a:r>
            <a:r>
              <a:rPr lang="en-US" sz="1050" dirty="0"/>
              <a:t> </a:t>
            </a:r>
            <a:r>
              <a:rPr lang="en-US" sz="1050" dirty="0" err="1"/>
              <a:t>ver</a:t>
            </a:r>
            <a:r>
              <a:rPr lang="en-US" sz="1050" dirty="0"/>
              <a:t> 201 model ,</a:t>
            </a:r>
          </a:p>
          <a:p>
            <a:pPr algn="l"/>
            <a:r>
              <a:rPr lang="en-US" sz="1050" dirty="0"/>
              <a:t> adjust learning rate, </a:t>
            </a:r>
          </a:p>
          <a:p>
            <a:pPr algn="l"/>
            <a:r>
              <a:rPr lang="en-US" sz="1050" dirty="0"/>
              <a:t>re-train without weights</a:t>
            </a:r>
            <a:endParaRPr lang="en-SG" sz="1050" dirty="0"/>
          </a:p>
        </p:txBody>
      </p:sp>
      <p:pic>
        <p:nvPicPr>
          <p:cNvPr id="10" name="Picture 9">
            <a:extLst>
              <a:ext uri="{FF2B5EF4-FFF2-40B4-BE49-F238E27FC236}">
                <a16:creationId xmlns:a16="http://schemas.microsoft.com/office/drawing/2014/main" id="{9E59C967-7733-EC14-0E53-C3A37DDC50A5}"/>
              </a:ext>
            </a:extLst>
          </p:cNvPr>
          <p:cNvPicPr>
            <a:picLocks noChangeAspect="1"/>
          </p:cNvPicPr>
          <p:nvPr/>
        </p:nvPicPr>
        <p:blipFill>
          <a:blip r:embed="rId2"/>
          <a:stretch>
            <a:fillRect/>
          </a:stretch>
        </p:blipFill>
        <p:spPr>
          <a:xfrm>
            <a:off x="2645608" y="1362262"/>
            <a:ext cx="2559618" cy="1751318"/>
          </a:xfrm>
          <a:prstGeom prst="rect">
            <a:avLst/>
          </a:prstGeom>
        </p:spPr>
      </p:pic>
      <p:sp>
        <p:nvSpPr>
          <p:cNvPr id="14" name="TextBox 13">
            <a:extLst>
              <a:ext uri="{FF2B5EF4-FFF2-40B4-BE49-F238E27FC236}">
                <a16:creationId xmlns:a16="http://schemas.microsoft.com/office/drawing/2014/main" id="{4070B2D3-E048-058F-4EC1-036062041A02}"/>
              </a:ext>
            </a:extLst>
          </p:cNvPr>
          <p:cNvSpPr txBox="1"/>
          <p:nvPr/>
        </p:nvSpPr>
        <p:spPr>
          <a:xfrm>
            <a:off x="5353357" y="1070750"/>
            <a:ext cx="3061493" cy="2516073"/>
          </a:xfrm>
          <a:prstGeom prst="rect">
            <a:avLst/>
          </a:prstGeom>
          <a:noFill/>
        </p:spPr>
        <p:txBody>
          <a:bodyPr wrap="square">
            <a:spAutoFit/>
          </a:bodyPr>
          <a:lstStyle/>
          <a:p>
            <a:r>
              <a:rPr lang="en-SG" sz="1050" b="1" dirty="0" err="1"/>
              <a:t>DenseNet</a:t>
            </a:r>
            <a:r>
              <a:rPr lang="en-SG" sz="1050" b="1" dirty="0"/>
              <a:t> Model (Before Unfreezing):</a:t>
            </a:r>
          </a:p>
          <a:p>
            <a:r>
              <a:rPr lang="en-SG" sz="1050" dirty="0"/>
              <a:t>Training Accuracy: Started at approximately 33.46% and increased over epochs.</a:t>
            </a:r>
          </a:p>
          <a:p>
            <a:r>
              <a:rPr lang="en-SG" sz="1050" dirty="0"/>
              <a:t>Validation Accuracy: Started at approximately 69.66% and increased over epochs.</a:t>
            </a:r>
          </a:p>
          <a:p>
            <a:r>
              <a:rPr lang="en-SG" sz="1050" dirty="0"/>
              <a:t>Test Accuracy: </a:t>
            </a:r>
            <a:r>
              <a:rPr lang="en-SG" sz="1050" dirty="0">
                <a:highlight>
                  <a:srgbClr val="00FFFF"/>
                </a:highlight>
              </a:rPr>
              <a:t>Achieved approximately 85.36%.</a:t>
            </a:r>
          </a:p>
          <a:p>
            <a:endParaRPr lang="en-SG" sz="1050" dirty="0">
              <a:highlight>
                <a:srgbClr val="00FFFF"/>
              </a:highlight>
            </a:endParaRPr>
          </a:p>
          <a:p>
            <a:endParaRPr lang="en-SG" sz="1050" dirty="0"/>
          </a:p>
          <a:p>
            <a:r>
              <a:rPr lang="en-SG" sz="1050" b="1" dirty="0"/>
              <a:t>Fine-Tuned </a:t>
            </a:r>
            <a:r>
              <a:rPr lang="en-SG" sz="1050" b="1" dirty="0" err="1"/>
              <a:t>DenseNet</a:t>
            </a:r>
            <a:r>
              <a:rPr lang="en-SG" sz="1050" b="1" dirty="0"/>
              <a:t> Model (After Unfreezing):</a:t>
            </a:r>
          </a:p>
          <a:p>
            <a:r>
              <a:rPr lang="en-SG" sz="1050" dirty="0"/>
              <a:t>Training Accuracy: Started at approximately 93.43% and increased over epochs.</a:t>
            </a:r>
          </a:p>
          <a:p>
            <a:r>
              <a:rPr lang="en-SG" sz="1050" dirty="0"/>
              <a:t>Validation Accuracy: Started at approximately 86.55% and slightly increased over epochs.</a:t>
            </a:r>
          </a:p>
          <a:p>
            <a:r>
              <a:rPr lang="en-SG" sz="1050" dirty="0"/>
              <a:t>Test Accuracy: </a:t>
            </a:r>
            <a:r>
              <a:rPr lang="en-SG" sz="1050" dirty="0">
                <a:highlight>
                  <a:srgbClr val="00FFFF"/>
                </a:highlight>
              </a:rPr>
              <a:t>Achieved approximately 84.76%.</a:t>
            </a:r>
          </a:p>
        </p:txBody>
      </p:sp>
      <p:sp>
        <p:nvSpPr>
          <p:cNvPr id="18" name="TextBox 17">
            <a:extLst>
              <a:ext uri="{FF2B5EF4-FFF2-40B4-BE49-F238E27FC236}">
                <a16:creationId xmlns:a16="http://schemas.microsoft.com/office/drawing/2014/main" id="{C957C6D1-2011-E364-DC33-513485D12248}"/>
              </a:ext>
            </a:extLst>
          </p:cNvPr>
          <p:cNvSpPr txBox="1"/>
          <p:nvPr/>
        </p:nvSpPr>
        <p:spPr>
          <a:xfrm>
            <a:off x="729150" y="3697773"/>
            <a:ext cx="4720770" cy="900246"/>
          </a:xfrm>
          <a:prstGeom prst="rect">
            <a:avLst/>
          </a:prstGeom>
          <a:noFill/>
        </p:spPr>
        <p:txBody>
          <a:bodyPr wrap="square">
            <a:spAutoFit/>
          </a:bodyPr>
          <a:lstStyle/>
          <a:p>
            <a:r>
              <a:rPr lang="en-US" sz="1050" dirty="0"/>
              <a:t>Training Accuracy Improvement: Unfreezing layers significantly improved training accuracy, showing the model's ability to adapt to the new data.</a:t>
            </a:r>
          </a:p>
          <a:p>
            <a:r>
              <a:rPr lang="en-US" sz="1050" dirty="0"/>
              <a:t>Test Accuracy Change: The test accuracy slightly decreased after unfreezing layers. This might be due to overfitting to the training set, but the difference is not substantial.</a:t>
            </a:r>
            <a:endParaRPr lang="en-SG" sz="1050" dirty="0"/>
          </a:p>
        </p:txBody>
      </p:sp>
      <p:sp>
        <p:nvSpPr>
          <p:cNvPr id="19" name="Arrow: Right 18">
            <a:extLst>
              <a:ext uri="{FF2B5EF4-FFF2-40B4-BE49-F238E27FC236}">
                <a16:creationId xmlns:a16="http://schemas.microsoft.com/office/drawing/2014/main" id="{6AD6701B-144F-3C24-9C23-85D67F14CA36}"/>
              </a:ext>
            </a:extLst>
          </p:cNvPr>
          <p:cNvSpPr/>
          <p:nvPr/>
        </p:nvSpPr>
        <p:spPr>
          <a:xfrm rot="1457910">
            <a:off x="1809692" y="2436597"/>
            <a:ext cx="587829" cy="29648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798733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F6FF-23C0-03A1-69D4-F9E278A8AC82}"/>
              </a:ext>
            </a:extLst>
          </p:cNvPr>
          <p:cNvSpPr>
            <a:spLocks noGrp="1"/>
          </p:cNvSpPr>
          <p:nvPr>
            <p:ph type="title"/>
          </p:nvPr>
        </p:nvSpPr>
        <p:spPr>
          <a:xfrm>
            <a:off x="0" y="358072"/>
            <a:ext cx="9550400" cy="572700"/>
          </a:xfrm>
        </p:spPr>
        <p:txBody>
          <a:bodyPr/>
          <a:lstStyle/>
          <a:p>
            <a:r>
              <a:rPr lang="en-SG" dirty="0"/>
              <a:t>Dropout Rates, Data Augmentation</a:t>
            </a:r>
          </a:p>
        </p:txBody>
      </p:sp>
      <p:sp>
        <p:nvSpPr>
          <p:cNvPr id="6" name="Subtitle 5">
            <a:extLst>
              <a:ext uri="{FF2B5EF4-FFF2-40B4-BE49-F238E27FC236}">
                <a16:creationId xmlns:a16="http://schemas.microsoft.com/office/drawing/2014/main" id="{AD40A4D6-81FA-F696-84FE-5E3A3C2AB0BF}"/>
              </a:ext>
            </a:extLst>
          </p:cNvPr>
          <p:cNvSpPr>
            <a:spLocks noGrp="1"/>
          </p:cNvSpPr>
          <p:nvPr>
            <p:ph type="subTitle" idx="4"/>
          </p:nvPr>
        </p:nvSpPr>
        <p:spPr>
          <a:xfrm>
            <a:off x="350369" y="939249"/>
            <a:ext cx="2937118" cy="527700"/>
          </a:xfrm>
        </p:spPr>
        <p:txBody>
          <a:bodyPr/>
          <a:lstStyle/>
          <a:p>
            <a:pPr algn="l"/>
            <a:r>
              <a:rPr lang="en-SG" sz="1600" dirty="0"/>
              <a:t>Adding Dropout Rates</a:t>
            </a:r>
          </a:p>
        </p:txBody>
      </p:sp>
      <p:sp>
        <p:nvSpPr>
          <p:cNvPr id="7" name="Subtitle 6">
            <a:extLst>
              <a:ext uri="{FF2B5EF4-FFF2-40B4-BE49-F238E27FC236}">
                <a16:creationId xmlns:a16="http://schemas.microsoft.com/office/drawing/2014/main" id="{88C09ADC-143F-6075-77BC-4DC7CFBED957}"/>
              </a:ext>
            </a:extLst>
          </p:cNvPr>
          <p:cNvSpPr>
            <a:spLocks noGrp="1"/>
          </p:cNvSpPr>
          <p:nvPr>
            <p:ph type="subTitle" idx="5"/>
          </p:nvPr>
        </p:nvSpPr>
        <p:spPr>
          <a:xfrm>
            <a:off x="4693660" y="960066"/>
            <a:ext cx="2949821" cy="527700"/>
          </a:xfrm>
        </p:spPr>
        <p:txBody>
          <a:bodyPr/>
          <a:lstStyle/>
          <a:p>
            <a:r>
              <a:rPr lang="en-SG" dirty="0"/>
              <a:t>Data </a:t>
            </a:r>
            <a:r>
              <a:rPr lang="en-SG" sz="1600" dirty="0"/>
              <a:t>Augmentation</a:t>
            </a:r>
          </a:p>
        </p:txBody>
      </p:sp>
      <p:pic>
        <p:nvPicPr>
          <p:cNvPr id="10" name="Picture 9">
            <a:extLst>
              <a:ext uri="{FF2B5EF4-FFF2-40B4-BE49-F238E27FC236}">
                <a16:creationId xmlns:a16="http://schemas.microsoft.com/office/drawing/2014/main" id="{2F0E9A0D-BEC2-0788-F7AC-749E077EF253}"/>
              </a:ext>
            </a:extLst>
          </p:cNvPr>
          <p:cNvPicPr>
            <a:picLocks noChangeAspect="1"/>
          </p:cNvPicPr>
          <p:nvPr/>
        </p:nvPicPr>
        <p:blipFill>
          <a:blip r:embed="rId2"/>
          <a:stretch>
            <a:fillRect/>
          </a:stretch>
        </p:blipFill>
        <p:spPr>
          <a:xfrm>
            <a:off x="337666" y="1404928"/>
            <a:ext cx="2949821" cy="2049474"/>
          </a:xfrm>
          <a:prstGeom prst="rect">
            <a:avLst/>
          </a:prstGeom>
        </p:spPr>
      </p:pic>
      <p:sp>
        <p:nvSpPr>
          <p:cNvPr id="12" name="TextBox 11">
            <a:extLst>
              <a:ext uri="{FF2B5EF4-FFF2-40B4-BE49-F238E27FC236}">
                <a16:creationId xmlns:a16="http://schemas.microsoft.com/office/drawing/2014/main" id="{ACEE97C5-2D58-5F0B-8F31-4D592ACD7372}"/>
              </a:ext>
            </a:extLst>
          </p:cNvPr>
          <p:cNvSpPr txBox="1"/>
          <p:nvPr/>
        </p:nvSpPr>
        <p:spPr>
          <a:xfrm>
            <a:off x="215099" y="3465587"/>
            <a:ext cx="3207658" cy="1477328"/>
          </a:xfrm>
          <a:prstGeom prst="rect">
            <a:avLst/>
          </a:prstGeom>
          <a:noFill/>
        </p:spPr>
        <p:txBody>
          <a:bodyPr wrap="square">
            <a:spAutoFit/>
          </a:bodyPr>
          <a:lstStyle/>
          <a:p>
            <a:r>
              <a:rPr lang="en-SG" sz="900" dirty="0"/>
              <a:t>Training Progress:</a:t>
            </a:r>
          </a:p>
          <a:p>
            <a:endParaRPr lang="en-SG" sz="900" dirty="0"/>
          </a:p>
          <a:p>
            <a:r>
              <a:rPr lang="en-SG" sz="900" dirty="0"/>
              <a:t>The training accuracy started at 32.10% and reached 98.05% by the end of training.</a:t>
            </a:r>
          </a:p>
          <a:p>
            <a:r>
              <a:rPr lang="en-SG" sz="900" dirty="0"/>
              <a:t>The validation accuracy started at 67.84% and reached 86.29% by the end of training.</a:t>
            </a:r>
          </a:p>
          <a:p>
            <a:r>
              <a:rPr lang="en-SG" sz="900" dirty="0">
                <a:highlight>
                  <a:srgbClr val="00FFFF"/>
                </a:highlight>
              </a:rPr>
              <a:t>The test accuracy achieved was 85.19%.</a:t>
            </a:r>
          </a:p>
          <a:p>
            <a:endParaRPr lang="en-SG" sz="900" dirty="0"/>
          </a:p>
          <a:p>
            <a:r>
              <a:rPr lang="en-US" sz="900" dirty="0"/>
              <a:t>I experimented with various other values of dropout rates and 0.4 was the best performing one compared to the rest.</a:t>
            </a:r>
            <a:endParaRPr lang="en-SG" sz="900" dirty="0"/>
          </a:p>
        </p:txBody>
      </p:sp>
      <p:pic>
        <p:nvPicPr>
          <p:cNvPr id="14" name="Picture 13">
            <a:extLst>
              <a:ext uri="{FF2B5EF4-FFF2-40B4-BE49-F238E27FC236}">
                <a16:creationId xmlns:a16="http://schemas.microsoft.com/office/drawing/2014/main" id="{FD947A7B-7437-3A3A-A7DC-14257112A363}"/>
              </a:ext>
            </a:extLst>
          </p:cNvPr>
          <p:cNvPicPr>
            <a:picLocks noChangeAspect="1"/>
          </p:cNvPicPr>
          <p:nvPr/>
        </p:nvPicPr>
        <p:blipFill>
          <a:blip r:embed="rId3"/>
          <a:stretch>
            <a:fillRect/>
          </a:stretch>
        </p:blipFill>
        <p:spPr>
          <a:xfrm>
            <a:off x="3815183" y="1487766"/>
            <a:ext cx="4869853" cy="1998638"/>
          </a:xfrm>
          <a:prstGeom prst="rect">
            <a:avLst/>
          </a:prstGeom>
        </p:spPr>
      </p:pic>
      <p:sp>
        <p:nvSpPr>
          <p:cNvPr id="16" name="TextBox 15">
            <a:extLst>
              <a:ext uri="{FF2B5EF4-FFF2-40B4-BE49-F238E27FC236}">
                <a16:creationId xmlns:a16="http://schemas.microsoft.com/office/drawing/2014/main" id="{429B1194-58FA-E6C3-35CB-91A5F2EAA1F0}"/>
              </a:ext>
            </a:extLst>
          </p:cNvPr>
          <p:cNvSpPr txBox="1"/>
          <p:nvPr/>
        </p:nvSpPr>
        <p:spPr>
          <a:xfrm>
            <a:off x="3815183" y="3486404"/>
            <a:ext cx="4775200" cy="1015663"/>
          </a:xfrm>
          <a:prstGeom prst="rect">
            <a:avLst/>
          </a:prstGeom>
          <a:noFill/>
        </p:spPr>
        <p:txBody>
          <a:bodyPr wrap="square">
            <a:spAutoFit/>
          </a:bodyPr>
          <a:lstStyle/>
          <a:p>
            <a:r>
              <a:rPr lang="en-SG" sz="1200" dirty="0"/>
              <a:t>Data Augmentation did not help to improve the model's performance, in fact it made it worse. I’m assuming excessive augmentation  </a:t>
            </a:r>
            <a:r>
              <a:rPr lang="en-SG" sz="1200" dirty="0">
                <a:highlight>
                  <a:srgbClr val="00FFFF"/>
                </a:highlight>
              </a:rPr>
              <a:t>techniques introduced noise or distortions that hinder the model's ability to learn meaningful features.</a:t>
            </a:r>
          </a:p>
          <a:p>
            <a:r>
              <a:rPr lang="en-SG" sz="1200" dirty="0">
                <a:highlight>
                  <a:srgbClr val="00FFFF"/>
                </a:highlight>
              </a:rPr>
              <a:t>Accuracy: 84%</a:t>
            </a:r>
          </a:p>
        </p:txBody>
      </p:sp>
    </p:spTree>
    <p:extLst>
      <p:ext uri="{BB962C8B-B14F-4D97-AF65-F5344CB8AC3E}">
        <p14:creationId xmlns:p14="http://schemas.microsoft.com/office/powerpoint/2010/main" val="1562731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B881-FDB6-6F7F-0C95-F9861AF475C1}"/>
              </a:ext>
            </a:extLst>
          </p:cNvPr>
          <p:cNvSpPr>
            <a:spLocks noGrp="1"/>
          </p:cNvSpPr>
          <p:nvPr>
            <p:ph type="title"/>
          </p:nvPr>
        </p:nvSpPr>
        <p:spPr>
          <a:xfrm>
            <a:off x="720000" y="129595"/>
            <a:ext cx="7704000" cy="572700"/>
          </a:xfrm>
        </p:spPr>
        <p:txBody>
          <a:bodyPr/>
          <a:lstStyle/>
          <a:p>
            <a:r>
              <a:rPr lang="en-SG" dirty="0"/>
              <a:t>Final Model Selection  </a:t>
            </a:r>
          </a:p>
        </p:txBody>
      </p:sp>
      <p:sp>
        <p:nvSpPr>
          <p:cNvPr id="12" name="TextBox 11">
            <a:extLst>
              <a:ext uri="{FF2B5EF4-FFF2-40B4-BE49-F238E27FC236}">
                <a16:creationId xmlns:a16="http://schemas.microsoft.com/office/drawing/2014/main" id="{AF81E65F-C84C-0B24-6A1B-B55125029F34}"/>
              </a:ext>
            </a:extLst>
          </p:cNvPr>
          <p:cNvSpPr txBox="1"/>
          <p:nvPr/>
        </p:nvSpPr>
        <p:spPr>
          <a:xfrm>
            <a:off x="1469573" y="3229337"/>
            <a:ext cx="6654800" cy="1615827"/>
          </a:xfrm>
          <a:prstGeom prst="rect">
            <a:avLst/>
          </a:prstGeom>
          <a:noFill/>
        </p:spPr>
        <p:txBody>
          <a:bodyPr wrap="square">
            <a:spAutoFit/>
          </a:bodyPr>
          <a:lstStyle/>
          <a:p>
            <a:r>
              <a:rPr lang="en-US" sz="1100" dirty="0"/>
              <a:t>The analysis of various deep learning models for sea creature classification, including </a:t>
            </a:r>
            <a:r>
              <a:rPr lang="en-US" sz="1100" dirty="0">
                <a:highlight>
                  <a:srgbClr val="00FFFF"/>
                </a:highlight>
              </a:rPr>
              <a:t>InceptionV3, ResNet152, </a:t>
            </a:r>
            <a:r>
              <a:rPr lang="en-US" sz="1100" dirty="0" err="1">
                <a:highlight>
                  <a:srgbClr val="00FFFF"/>
                </a:highlight>
              </a:rPr>
              <a:t>EfficientNet</a:t>
            </a:r>
            <a:r>
              <a:rPr lang="en-US" sz="1100" dirty="0">
                <a:highlight>
                  <a:srgbClr val="00FFFF"/>
                </a:highlight>
              </a:rPr>
              <a:t>, MobileNetV2, and DenseNet201</a:t>
            </a:r>
            <a:r>
              <a:rPr lang="en-US" sz="1100" dirty="0"/>
              <a:t>, revealed that DenseNet201 stood out as the most promising choice due to </a:t>
            </a:r>
            <a:r>
              <a:rPr lang="en-US" sz="1100" dirty="0">
                <a:highlight>
                  <a:srgbClr val="00FFFF"/>
                </a:highlight>
              </a:rPr>
              <a:t>superior performance and low overfitting risk</a:t>
            </a:r>
            <a:r>
              <a:rPr lang="en-US" sz="1100" dirty="0"/>
              <a:t>. Throughout the 12 epochs of training, DenseNet201 demonstrated exceptional accuracy, </a:t>
            </a:r>
            <a:r>
              <a:rPr lang="en-US" sz="1100" dirty="0">
                <a:highlight>
                  <a:srgbClr val="00FFFF"/>
                </a:highlight>
              </a:rPr>
              <a:t>achieving 97.97% in training and 86.81% in validation.</a:t>
            </a:r>
            <a:r>
              <a:rPr lang="en-US" sz="1100" dirty="0"/>
              <a:t> In contrast, InceptionV3 showed signs of overfitting, while DenseNet201 maintained a balanced performance.</a:t>
            </a:r>
          </a:p>
          <a:p>
            <a:endParaRPr lang="en-US" sz="1100" dirty="0"/>
          </a:p>
          <a:p>
            <a:r>
              <a:rPr lang="en-US" sz="1100" b="1" dirty="0">
                <a:highlight>
                  <a:srgbClr val="00FFFF"/>
                </a:highlight>
              </a:rPr>
              <a:t>Upon evaluation on the test dataset, DenseNet201 confirmed its effectiveness with a test accuracy of approximately 85.36%. </a:t>
            </a:r>
            <a:endParaRPr lang="en-SG" sz="1100" b="1" dirty="0">
              <a:highlight>
                <a:srgbClr val="00FFFF"/>
              </a:highlight>
            </a:endParaRPr>
          </a:p>
        </p:txBody>
      </p:sp>
      <p:pic>
        <p:nvPicPr>
          <p:cNvPr id="14" name="Picture 13">
            <a:extLst>
              <a:ext uri="{FF2B5EF4-FFF2-40B4-BE49-F238E27FC236}">
                <a16:creationId xmlns:a16="http://schemas.microsoft.com/office/drawing/2014/main" id="{B4B92F40-2753-AB10-F3B1-9F930EB8AFF8}"/>
              </a:ext>
            </a:extLst>
          </p:cNvPr>
          <p:cNvPicPr>
            <a:picLocks noChangeAspect="1"/>
          </p:cNvPicPr>
          <p:nvPr/>
        </p:nvPicPr>
        <p:blipFill>
          <a:blip r:embed="rId2"/>
          <a:stretch>
            <a:fillRect/>
          </a:stretch>
        </p:blipFill>
        <p:spPr>
          <a:xfrm>
            <a:off x="442687" y="1406857"/>
            <a:ext cx="4272605" cy="1488743"/>
          </a:xfrm>
          <a:prstGeom prst="rect">
            <a:avLst/>
          </a:prstGeom>
        </p:spPr>
      </p:pic>
      <p:pic>
        <p:nvPicPr>
          <p:cNvPr id="16" name="Picture 15">
            <a:extLst>
              <a:ext uri="{FF2B5EF4-FFF2-40B4-BE49-F238E27FC236}">
                <a16:creationId xmlns:a16="http://schemas.microsoft.com/office/drawing/2014/main" id="{49D08B1F-B409-41C6-9A8C-A86E341020EA}"/>
              </a:ext>
            </a:extLst>
          </p:cNvPr>
          <p:cNvPicPr>
            <a:picLocks noChangeAspect="1"/>
          </p:cNvPicPr>
          <p:nvPr/>
        </p:nvPicPr>
        <p:blipFill>
          <a:blip r:embed="rId3"/>
          <a:stretch>
            <a:fillRect/>
          </a:stretch>
        </p:blipFill>
        <p:spPr>
          <a:xfrm>
            <a:off x="5932929" y="2571750"/>
            <a:ext cx="2143424" cy="552527"/>
          </a:xfrm>
          <a:prstGeom prst="rect">
            <a:avLst/>
          </a:prstGeom>
        </p:spPr>
      </p:pic>
      <p:pic>
        <p:nvPicPr>
          <p:cNvPr id="18" name="Picture 17" descr="A seahorse in the water&#10;&#10;Description automatically generated">
            <a:extLst>
              <a:ext uri="{FF2B5EF4-FFF2-40B4-BE49-F238E27FC236}">
                <a16:creationId xmlns:a16="http://schemas.microsoft.com/office/drawing/2014/main" id="{06E4A3A8-AFE9-4099-4E88-A2F835C5519C}"/>
              </a:ext>
            </a:extLst>
          </p:cNvPr>
          <p:cNvPicPr>
            <a:picLocks noChangeAspect="1"/>
          </p:cNvPicPr>
          <p:nvPr/>
        </p:nvPicPr>
        <p:blipFill>
          <a:blip r:embed="rId4"/>
          <a:stretch>
            <a:fillRect/>
          </a:stretch>
        </p:blipFill>
        <p:spPr>
          <a:xfrm>
            <a:off x="6318328" y="812889"/>
            <a:ext cx="1488743" cy="1488743"/>
          </a:xfrm>
          <a:prstGeom prst="rect">
            <a:avLst/>
          </a:prstGeom>
        </p:spPr>
      </p:pic>
      <p:sp>
        <p:nvSpPr>
          <p:cNvPr id="19" name="Arrow: Right 18">
            <a:extLst>
              <a:ext uri="{FF2B5EF4-FFF2-40B4-BE49-F238E27FC236}">
                <a16:creationId xmlns:a16="http://schemas.microsoft.com/office/drawing/2014/main" id="{19C13D7B-279B-474A-882B-34FF2E17E902}"/>
              </a:ext>
            </a:extLst>
          </p:cNvPr>
          <p:cNvSpPr/>
          <p:nvPr/>
        </p:nvSpPr>
        <p:spPr>
          <a:xfrm rot="5400000">
            <a:off x="6961099" y="2372184"/>
            <a:ext cx="203200" cy="13931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636354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6A59C-682E-3B8B-FAA0-B0140BD7E9B6}"/>
              </a:ext>
            </a:extLst>
          </p:cNvPr>
          <p:cNvSpPr>
            <a:spLocks noGrp="1"/>
          </p:cNvSpPr>
          <p:nvPr>
            <p:ph type="title"/>
          </p:nvPr>
        </p:nvSpPr>
        <p:spPr>
          <a:xfrm>
            <a:off x="778057" y="241957"/>
            <a:ext cx="7704000" cy="572700"/>
          </a:xfrm>
        </p:spPr>
        <p:txBody>
          <a:bodyPr/>
          <a:lstStyle/>
          <a:p>
            <a:r>
              <a:rPr lang="en-SG" dirty="0"/>
              <a:t>Android App Deployment</a:t>
            </a:r>
          </a:p>
        </p:txBody>
      </p:sp>
      <p:pic>
        <p:nvPicPr>
          <p:cNvPr id="10" name="Picture 9" descr="A cell phone with a jellyfish&#10;&#10;Description automatically generated">
            <a:extLst>
              <a:ext uri="{FF2B5EF4-FFF2-40B4-BE49-F238E27FC236}">
                <a16:creationId xmlns:a16="http://schemas.microsoft.com/office/drawing/2014/main" id="{E4E094A0-46CE-2CE4-3428-7441982936C9}"/>
              </a:ext>
            </a:extLst>
          </p:cNvPr>
          <p:cNvPicPr>
            <a:picLocks noChangeAspect="1"/>
          </p:cNvPicPr>
          <p:nvPr/>
        </p:nvPicPr>
        <p:blipFill>
          <a:blip r:embed="rId2"/>
          <a:stretch>
            <a:fillRect/>
          </a:stretch>
        </p:blipFill>
        <p:spPr>
          <a:xfrm>
            <a:off x="2017849" y="1050577"/>
            <a:ext cx="1564299" cy="2904565"/>
          </a:xfrm>
          <a:prstGeom prst="rect">
            <a:avLst/>
          </a:prstGeom>
        </p:spPr>
      </p:pic>
      <p:pic>
        <p:nvPicPr>
          <p:cNvPr id="12" name="Picture 11" descr="A cell phone with a jellyfish&#10;&#10;Description automatically generated">
            <a:extLst>
              <a:ext uri="{FF2B5EF4-FFF2-40B4-BE49-F238E27FC236}">
                <a16:creationId xmlns:a16="http://schemas.microsoft.com/office/drawing/2014/main" id="{2EF4C404-3A9F-4C32-DF50-026199D15201}"/>
              </a:ext>
            </a:extLst>
          </p:cNvPr>
          <p:cNvPicPr>
            <a:picLocks noChangeAspect="1"/>
          </p:cNvPicPr>
          <p:nvPr/>
        </p:nvPicPr>
        <p:blipFill>
          <a:blip r:embed="rId3"/>
          <a:stretch>
            <a:fillRect/>
          </a:stretch>
        </p:blipFill>
        <p:spPr>
          <a:xfrm>
            <a:off x="5537724" y="1014008"/>
            <a:ext cx="1384690" cy="2933283"/>
          </a:xfrm>
          <a:prstGeom prst="rect">
            <a:avLst/>
          </a:prstGeom>
        </p:spPr>
      </p:pic>
      <p:sp>
        <p:nvSpPr>
          <p:cNvPr id="13" name="Arrow: Right 12">
            <a:extLst>
              <a:ext uri="{FF2B5EF4-FFF2-40B4-BE49-F238E27FC236}">
                <a16:creationId xmlns:a16="http://schemas.microsoft.com/office/drawing/2014/main" id="{251D116D-A065-59A8-B4FF-F1D4AE578DAE}"/>
              </a:ext>
            </a:extLst>
          </p:cNvPr>
          <p:cNvSpPr/>
          <p:nvPr/>
        </p:nvSpPr>
        <p:spPr>
          <a:xfrm>
            <a:off x="4152060" y="2156345"/>
            <a:ext cx="747486" cy="37283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5" name="Picture 14">
            <a:extLst>
              <a:ext uri="{FF2B5EF4-FFF2-40B4-BE49-F238E27FC236}">
                <a16:creationId xmlns:a16="http://schemas.microsoft.com/office/drawing/2014/main" id="{D5BEEA40-0CBB-AFD7-B1A4-8CD5ED8F53F9}"/>
              </a:ext>
            </a:extLst>
          </p:cNvPr>
          <p:cNvPicPr>
            <a:picLocks noChangeAspect="1"/>
          </p:cNvPicPr>
          <p:nvPr/>
        </p:nvPicPr>
        <p:blipFill>
          <a:blip r:embed="rId4"/>
          <a:stretch>
            <a:fillRect/>
          </a:stretch>
        </p:blipFill>
        <p:spPr>
          <a:xfrm>
            <a:off x="7425033" y="1006159"/>
            <a:ext cx="1384690" cy="2948983"/>
          </a:xfrm>
          <a:prstGeom prst="rect">
            <a:avLst/>
          </a:prstGeom>
        </p:spPr>
      </p:pic>
      <p:pic>
        <p:nvPicPr>
          <p:cNvPr id="17" name="Picture 16">
            <a:extLst>
              <a:ext uri="{FF2B5EF4-FFF2-40B4-BE49-F238E27FC236}">
                <a16:creationId xmlns:a16="http://schemas.microsoft.com/office/drawing/2014/main" id="{7F5D99B5-277F-09FB-7B32-576FFEB715B8}"/>
              </a:ext>
            </a:extLst>
          </p:cNvPr>
          <p:cNvPicPr>
            <a:picLocks noChangeAspect="1"/>
          </p:cNvPicPr>
          <p:nvPr/>
        </p:nvPicPr>
        <p:blipFill>
          <a:blip r:embed="rId5"/>
          <a:stretch>
            <a:fillRect/>
          </a:stretch>
        </p:blipFill>
        <p:spPr>
          <a:xfrm>
            <a:off x="210569" y="997002"/>
            <a:ext cx="1361756" cy="3011713"/>
          </a:xfrm>
          <a:prstGeom prst="rect">
            <a:avLst/>
          </a:prstGeom>
        </p:spPr>
      </p:pic>
      <p:sp>
        <p:nvSpPr>
          <p:cNvPr id="18" name="TextBox 17">
            <a:extLst>
              <a:ext uri="{FF2B5EF4-FFF2-40B4-BE49-F238E27FC236}">
                <a16:creationId xmlns:a16="http://schemas.microsoft.com/office/drawing/2014/main" id="{BB6056AC-C849-5B8A-0E1A-6F0A37B912FC}"/>
              </a:ext>
            </a:extLst>
          </p:cNvPr>
          <p:cNvSpPr txBox="1"/>
          <p:nvPr/>
        </p:nvSpPr>
        <p:spPr>
          <a:xfrm>
            <a:off x="323530" y="4211419"/>
            <a:ext cx="3450184" cy="553998"/>
          </a:xfrm>
          <a:prstGeom prst="rect">
            <a:avLst/>
          </a:prstGeom>
          <a:noFill/>
        </p:spPr>
        <p:txBody>
          <a:bodyPr wrap="square" rtlCol="0">
            <a:spAutoFit/>
          </a:bodyPr>
          <a:lstStyle/>
          <a:p>
            <a:r>
              <a:rPr lang="en-SG" sz="1000" dirty="0"/>
              <a:t>Finally I deployed the Dense Net model onto an app using android studio. Users can either pick and image from their gallery to classify or take a picture on the spot</a:t>
            </a:r>
          </a:p>
        </p:txBody>
      </p:sp>
      <p:sp>
        <p:nvSpPr>
          <p:cNvPr id="19" name="TextBox 18">
            <a:extLst>
              <a:ext uri="{FF2B5EF4-FFF2-40B4-BE49-F238E27FC236}">
                <a16:creationId xmlns:a16="http://schemas.microsoft.com/office/drawing/2014/main" id="{9B01FF1D-79E9-AC93-1377-F2885B12EA34}"/>
              </a:ext>
            </a:extLst>
          </p:cNvPr>
          <p:cNvSpPr txBox="1"/>
          <p:nvPr/>
        </p:nvSpPr>
        <p:spPr>
          <a:xfrm>
            <a:off x="5646057" y="4154493"/>
            <a:ext cx="3163666" cy="738664"/>
          </a:xfrm>
          <a:prstGeom prst="rect">
            <a:avLst/>
          </a:prstGeom>
          <a:noFill/>
        </p:spPr>
        <p:txBody>
          <a:bodyPr wrap="square" rtlCol="0">
            <a:spAutoFit/>
          </a:bodyPr>
          <a:lstStyle/>
          <a:p>
            <a:r>
              <a:rPr lang="en-SG" dirty="0">
                <a:highlight>
                  <a:srgbClr val="00FFFF"/>
                </a:highlight>
              </a:rPr>
              <a:t>The output will be shown via this user friendly UI of the predicted class of sea creature</a:t>
            </a:r>
          </a:p>
        </p:txBody>
      </p:sp>
    </p:spTree>
    <p:extLst>
      <p:ext uri="{BB962C8B-B14F-4D97-AF65-F5344CB8AC3E}">
        <p14:creationId xmlns:p14="http://schemas.microsoft.com/office/powerpoint/2010/main" val="3034685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7F1D0-3BF0-E83A-096B-17256E6155EA}"/>
              </a:ext>
            </a:extLst>
          </p:cNvPr>
          <p:cNvSpPr>
            <a:spLocks noGrp="1"/>
          </p:cNvSpPr>
          <p:nvPr>
            <p:ph type="ctrTitle"/>
          </p:nvPr>
        </p:nvSpPr>
        <p:spPr/>
        <p:txBody>
          <a:bodyPr/>
          <a:lstStyle/>
          <a:p>
            <a:r>
              <a:rPr lang="en-SG" dirty="0"/>
              <a:t>THANK YOU</a:t>
            </a:r>
          </a:p>
        </p:txBody>
      </p:sp>
      <p:sp>
        <p:nvSpPr>
          <p:cNvPr id="3" name="Subtitle 2">
            <a:extLst>
              <a:ext uri="{FF2B5EF4-FFF2-40B4-BE49-F238E27FC236}">
                <a16:creationId xmlns:a16="http://schemas.microsoft.com/office/drawing/2014/main" id="{A0A7A616-22BA-2447-444F-0C87D116EAE0}"/>
              </a:ext>
            </a:extLst>
          </p:cNvPr>
          <p:cNvSpPr>
            <a:spLocks noGrp="1"/>
          </p:cNvSpPr>
          <p:nvPr>
            <p:ph type="subTitle" idx="1"/>
          </p:nvPr>
        </p:nvSpPr>
        <p:spPr/>
        <p:txBody>
          <a:bodyPr/>
          <a:lstStyle/>
          <a:p>
            <a:endParaRPr lang="en-SG" dirty="0"/>
          </a:p>
        </p:txBody>
      </p:sp>
    </p:spTree>
    <p:extLst>
      <p:ext uri="{BB962C8B-B14F-4D97-AF65-F5344CB8AC3E}">
        <p14:creationId xmlns:p14="http://schemas.microsoft.com/office/powerpoint/2010/main" val="101726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933"/>
        <p:cNvGrpSpPr/>
        <p:nvPr/>
      </p:nvGrpSpPr>
      <p:grpSpPr>
        <a:xfrm>
          <a:off x="0" y="0"/>
          <a:ext cx="0" cy="0"/>
          <a:chOff x="0" y="0"/>
          <a:chExt cx="0" cy="0"/>
        </a:xfrm>
      </p:grpSpPr>
      <p:grpSp>
        <p:nvGrpSpPr>
          <p:cNvPr id="15934" name="Google Shape;15934;p55"/>
          <p:cNvGrpSpPr/>
          <p:nvPr/>
        </p:nvGrpSpPr>
        <p:grpSpPr>
          <a:xfrm rot="-899916">
            <a:off x="1581843" y="4072510"/>
            <a:ext cx="1110930" cy="1448724"/>
            <a:chOff x="7239201" y="2183127"/>
            <a:chExt cx="2084871" cy="2718806"/>
          </a:xfrm>
        </p:grpSpPr>
        <p:sp>
          <p:nvSpPr>
            <p:cNvPr id="15935" name="Google Shape;15935;p55"/>
            <p:cNvSpPr/>
            <p:nvPr/>
          </p:nvSpPr>
          <p:spPr>
            <a:xfrm>
              <a:off x="7311489" y="2268035"/>
              <a:ext cx="1913576" cy="2587737"/>
            </a:xfrm>
            <a:custGeom>
              <a:avLst/>
              <a:gdLst/>
              <a:ahLst/>
              <a:cxnLst/>
              <a:rect l="l" t="t" r="r" b="b"/>
              <a:pathLst>
                <a:path w="58106" h="78577" extrusionOk="0">
                  <a:moveTo>
                    <a:pt x="43861" y="1"/>
                  </a:moveTo>
                  <a:cubicBezTo>
                    <a:pt x="43282" y="1553"/>
                    <a:pt x="43031" y="3171"/>
                    <a:pt x="42471" y="4686"/>
                  </a:cubicBezTo>
                  <a:cubicBezTo>
                    <a:pt x="41901" y="6226"/>
                    <a:pt x="41216" y="7721"/>
                    <a:pt x="40556" y="9292"/>
                  </a:cubicBezTo>
                  <a:cubicBezTo>
                    <a:pt x="38132" y="5925"/>
                    <a:pt x="38582" y="6334"/>
                    <a:pt x="36962" y="3122"/>
                  </a:cubicBezTo>
                  <a:cubicBezTo>
                    <a:pt x="36819" y="2837"/>
                    <a:pt x="36691" y="2508"/>
                    <a:pt x="36248" y="2502"/>
                  </a:cubicBezTo>
                  <a:lnTo>
                    <a:pt x="36248" y="2502"/>
                  </a:lnTo>
                  <a:cubicBezTo>
                    <a:pt x="36101" y="2933"/>
                    <a:pt x="35956" y="2246"/>
                    <a:pt x="37047" y="5981"/>
                  </a:cubicBezTo>
                  <a:cubicBezTo>
                    <a:pt x="35580" y="5758"/>
                    <a:pt x="34457" y="4556"/>
                    <a:pt x="32901" y="4301"/>
                  </a:cubicBezTo>
                  <a:lnTo>
                    <a:pt x="32901" y="4301"/>
                  </a:lnTo>
                  <a:cubicBezTo>
                    <a:pt x="32902" y="4871"/>
                    <a:pt x="33210" y="5133"/>
                    <a:pt x="33501" y="5375"/>
                  </a:cubicBezTo>
                  <a:cubicBezTo>
                    <a:pt x="34413" y="6134"/>
                    <a:pt x="35377" y="6884"/>
                    <a:pt x="36539" y="7125"/>
                  </a:cubicBezTo>
                  <a:cubicBezTo>
                    <a:pt x="37786" y="7385"/>
                    <a:pt x="38487" y="8135"/>
                    <a:pt x="39159" y="9116"/>
                  </a:cubicBezTo>
                  <a:cubicBezTo>
                    <a:pt x="40578" y="11185"/>
                    <a:pt x="41683" y="13371"/>
                    <a:pt x="42187" y="15846"/>
                  </a:cubicBezTo>
                  <a:cubicBezTo>
                    <a:pt x="42832" y="19019"/>
                    <a:pt x="42215" y="21949"/>
                    <a:pt x="40651" y="24744"/>
                  </a:cubicBezTo>
                  <a:cubicBezTo>
                    <a:pt x="39916" y="26060"/>
                    <a:pt x="39222" y="27408"/>
                    <a:pt x="38636" y="28795"/>
                  </a:cubicBezTo>
                  <a:cubicBezTo>
                    <a:pt x="37954" y="30406"/>
                    <a:pt x="37412" y="32077"/>
                    <a:pt x="36803" y="33720"/>
                  </a:cubicBezTo>
                  <a:cubicBezTo>
                    <a:pt x="36736" y="33902"/>
                    <a:pt x="36629" y="34068"/>
                    <a:pt x="36500" y="34318"/>
                  </a:cubicBezTo>
                  <a:cubicBezTo>
                    <a:pt x="34954" y="32931"/>
                    <a:pt x="33473" y="31606"/>
                    <a:pt x="32084" y="30358"/>
                  </a:cubicBezTo>
                  <a:cubicBezTo>
                    <a:pt x="32306" y="28833"/>
                    <a:pt x="32548" y="27435"/>
                    <a:pt x="32710" y="26026"/>
                  </a:cubicBezTo>
                  <a:cubicBezTo>
                    <a:pt x="32920" y="24194"/>
                    <a:pt x="33081" y="22357"/>
                    <a:pt x="33229" y="20519"/>
                  </a:cubicBezTo>
                  <a:cubicBezTo>
                    <a:pt x="33268" y="20041"/>
                    <a:pt x="33353" y="19499"/>
                    <a:pt x="32800" y="19104"/>
                  </a:cubicBezTo>
                  <a:cubicBezTo>
                    <a:pt x="32660" y="19309"/>
                    <a:pt x="32491" y="19463"/>
                    <a:pt x="32438" y="19648"/>
                  </a:cubicBezTo>
                  <a:cubicBezTo>
                    <a:pt x="31549" y="22705"/>
                    <a:pt x="31079" y="25837"/>
                    <a:pt x="30858" y="29249"/>
                  </a:cubicBezTo>
                  <a:cubicBezTo>
                    <a:pt x="29774" y="28261"/>
                    <a:pt x="28828" y="27427"/>
                    <a:pt x="27922" y="26552"/>
                  </a:cubicBezTo>
                  <a:cubicBezTo>
                    <a:pt x="27761" y="26397"/>
                    <a:pt x="27717" y="26066"/>
                    <a:pt x="27716" y="25814"/>
                  </a:cubicBezTo>
                  <a:cubicBezTo>
                    <a:pt x="27714" y="24787"/>
                    <a:pt x="27807" y="23758"/>
                    <a:pt x="27755" y="22733"/>
                  </a:cubicBezTo>
                  <a:cubicBezTo>
                    <a:pt x="27711" y="21835"/>
                    <a:pt x="27550" y="20939"/>
                    <a:pt x="27386" y="20052"/>
                  </a:cubicBezTo>
                  <a:cubicBezTo>
                    <a:pt x="27324" y="19706"/>
                    <a:pt x="27173" y="19270"/>
                    <a:pt x="26772" y="19270"/>
                  </a:cubicBezTo>
                  <a:cubicBezTo>
                    <a:pt x="26737" y="19270"/>
                    <a:pt x="26701" y="19274"/>
                    <a:pt x="26662" y="19281"/>
                  </a:cubicBezTo>
                  <a:cubicBezTo>
                    <a:pt x="26195" y="19363"/>
                    <a:pt x="26335" y="19866"/>
                    <a:pt x="26330" y="20202"/>
                  </a:cubicBezTo>
                  <a:cubicBezTo>
                    <a:pt x="26311" y="21530"/>
                    <a:pt x="26322" y="22861"/>
                    <a:pt x="26320" y="24190"/>
                  </a:cubicBezTo>
                  <a:cubicBezTo>
                    <a:pt x="26320" y="25008"/>
                    <a:pt x="26135" y="25146"/>
                    <a:pt x="25346" y="25221"/>
                  </a:cubicBezTo>
                  <a:cubicBezTo>
                    <a:pt x="23995" y="25347"/>
                    <a:pt x="22648" y="25525"/>
                    <a:pt x="21306" y="25719"/>
                  </a:cubicBezTo>
                  <a:cubicBezTo>
                    <a:pt x="20938" y="25773"/>
                    <a:pt x="20592" y="25961"/>
                    <a:pt x="20086" y="26140"/>
                  </a:cubicBezTo>
                  <a:cubicBezTo>
                    <a:pt x="21024" y="26776"/>
                    <a:pt x="21355" y="26610"/>
                    <a:pt x="25829" y="26672"/>
                  </a:cubicBezTo>
                  <a:cubicBezTo>
                    <a:pt x="28127" y="28683"/>
                    <a:pt x="30323" y="30606"/>
                    <a:pt x="32601" y="32598"/>
                  </a:cubicBezTo>
                  <a:cubicBezTo>
                    <a:pt x="30440" y="33322"/>
                    <a:pt x="28544" y="34329"/>
                    <a:pt x="26699" y="35505"/>
                  </a:cubicBezTo>
                  <a:cubicBezTo>
                    <a:pt x="27005" y="35648"/>
                    <a:pt x="27230" y="35737"/>
                    <a:pt x="27530" y="35737"/>
                  </a:cubicBezTo>
                  <a:cubicBezTo>
                    <a:pt x="28283" y="35737"/>
                    <a:pt x="29513" y="35180"/>
                    <a:pt x="33706" y="33519"/>
                  </a:cubicBezTo>
                  <a:cubicBezTo>
                    <a:pt x="36878" y="36414"/>
                    <a:pt x="38941" y="37667"/>
                    <a:pt x="38838" y="41124"/>
                  </a:cubicBezTo>
                  <a:cubicBezTo>
                    <a:pt x="38780" y="42997"/>
                    <a:pt x="38730" y="44868"/>
                    <a:pt x="38615" y="46738"/>
                  </a:cubicBezTo>
                  <a:cubicBezTo>
                    <a:pt x="38466" y="49150"/>
                    <a:pt x="38260" y="51559"/>
                    <a:pt x="38067" y="53969"/>
                  </a:cubicBezTo>
                  <a:cubicBezTo>
                    <a:pt x="38045" y="54244"/>
                    <a:pt x="37968" y="54515"/>
                    <a:pt x="37905" y="54847"/>
                  </a:cubicBezTo>
                  <a:cubicBezTo>
                    <a:pt x="34648" y="51949"/>
                    <a:pt x="36097" y="53066"/>
                    <a:pt x="32511" y="50650"/>
                  </a:cubicBezTo>
                  <a:cubicBezTo>
                    <a:pt x="32520" y="50546"/>
                    <a:pt x="32513" y="50425"/>
                    <a:pt x="32541" y="50313"/>
                  </a:cubicBezTo>
                  <a:cubicBezTo>
                    <a:pt x="33123" y="47949"/>
                    <a:pt x="33221" y="45529"/>
                    <a:pt x="33393" y="43118"/>
                  </a:cubicBezTo>
                  <a:cubicBezTo>
                    <a:pt x="33418" y="42761"/>
                    <a:pt x="33405" y="42384"/>
                    <a:pt x="33313" y="42042"/>
                  </a:cubicBezTo>
                  <a:cubicBezTo>
                    <a:pt x="33263" y="41853"/>
                    <a:pt x="33037" y="41661"/>
                    <a:pt x="32845" y="41582"/>
                  </a:cubicBezTo>
                  <a:cubicBezTo>
                    <a:pt x="32841" y="41581"/>
                    <a:pt x="32836" y="41580"/>
                    <a:pt x="32830" y="41580"/>
                  </a:cubicBezTo>
                  <a:cubicBezTo>
                    <a:pt x="32737" y="41580"/>
                    <a:pt x="32487" y="41814"/>
                    <a:pt x="32440" y="41970"/>
                  </a:cubicBezTo>
                  <a:cubicBezTo>
                    <a:pt x="32273" y="42516"/>
                    <a:pt x="32116" y="43075"/>
                    <a:pt x="32047" y="43641"/>
                  </a:cubicBezTo>
                  <a:cubicBezTo>
                    <a:pt x="31816" y="45501"/>
                    <a:pt x="31626" y="47365"/>
                    <a:pt x="31413" y="49229"/>
                  </a:cubicBezTo>
                  <a:cubicBezTo>
                    <a:pt x="31388" y="49449"/>
                    <a:pt x="31320" y="49665"/>
                    <a:pt x="31254" y="49958"/>
                  </a:cubicBezTo>
                  <a:cubicBezTo>
                    <a:pt x="28334" y="48278"/>
                    <a:pt x="27610" y="47467"/>
                    <a:pt x="26997" y="47467"/>
                  </a:cubicBezTo>
                  <a:cubicBezTo>
                    <a:pt x="26875" y="47467"/>
                    <a:pt x="26757" y="47499"/>
                    <a:pt x="26627" y="47563"/>
                  </a:cubicBezTo>
                  <a:cubicBezTo>
                    <a:pt x="26662" y="48070"/>
                    <a:pt x="26963" y="48377"/>
                    <a:pt x="27296" y="48622"/>
                  </a:cubicBezTo>
                  <a:cubicBezTo>
                    <a:pt x="28653" y="49629"/>
                    <a:pt x="29969" y="50706"/>
                    <a:pt x="31407" y="51584"/>
                  </a:cubicBezTo>
                  <a:cubicBezTo>
                    <a:pt x="33387" y="52792"/>
                    <a:pt x="35138" y="54239"/>
                    <a:pt x="36774" y="55870"/>
                  </a:cubicBezTo>
                  <a:cubicBezTo>
                    <a:pt x="37314" y="56407"/>
                    <a:pt x="37686" y="56983"/>
                    <a:pt x="37888" y="57622"/>
                  </a:cubicBezTo>
                  <a:cubicBezTo>
                    <a:pt x="37005" y="57914"/>
                    <a:pt x="36118" y="58194"/>
                    <a:pt x="35224" y="58456"/>
                  </a:cubicBezTo>
                  <a:cubicBezTo>
                    <a:pt x="34052" y="58800"/>
                    <a:pt x="33437" y="59041"/>
                    <a:pt x="32781" y="59041"/>
                  </a:cubicBezTo>
                  <a:cubicBezTo>
                    <a:pt x="32073" y="59041"/>
                    <a:pt x="31318" y="58760"/>
                    <a:pt x="29766" y="58024"/>
                  </a:cubicBezTo>
                  <a:cubicBezTo>
                    <a:pt x="28611" y="57476"/>
                    <a:pt x="28825" y="57808"/>
                    <a:pt x="28762" y="56469"/>
                  </a:cubicBezTo>
                  <a:cubicBezTo>
                    <a:pt x="28708" y="55313"/>
                    <a:pt x="28705" y="54155"/>
                    <a:pt x="28384" y="53029"/>
                  </a:cubicBezTo>
                  <a:cubicBezTo>
                    <a:pt x="28295" y="52716"/>
                    <a:pt x="28258" y="52362"/>
                    <a:pt x="27867" y="52206"/>
                  </a:cubicBezTo>
                  <a:cubicBezTo>
                    <a:pt x="27474" y="52566"/>
                    <a:pt x="27589" y="52748"/>
                    <a:pt x="27627" y="56364"/>
                  </a:cubicBezTo>
                  <a:cubicBezTo>
                    <a:pt x="27628" y="56528"/>
                    <a:pt x="27597" y="56695"/>
                    <a:pt x="27574" y="56913"/>
                  </a:cubicBezTo>
                  <a:cubicBezTo>
                    <a:pt x="24481" y="55371"/>
                    <a:pt x="23886" y="54809"/>
                    <a:pt x="23170" y="54809"/>
                  </a:cubicBezTo>
                  <a:cubicBezTo>
                    <a:pt x="23061" y="54809"/>
                    <a:pt x="22949" y="54822"/>
                    <a:pt x="22825" y="54846"/>
                  </a:cubicBezTo>
                  <a:cubicBezTo>
                    <a:pt x="23464" y="55902"/>
                    <a:pt x="24551" y="56278"/>
                    <a:pt x="25441" y="57025"/>
                  </a:cubicBezTo>
                  <a:cubicBezTo>
                    <a:pt x="24994" y="57082"/>
                    <a:pt x="24655" y="57117"/>
                    <a:pt x="24322" y="57171"/>
                  </a:cubicBezTo>
                  <a:cubicBezTo>
                    <a:pt x="20085" y="57845"/>
                    <a:pt x="19884" y="57800"/>
                    <a:pt x="19380" y="58367"/>
                  </a:cubicBezTo>
                  <a:cubicBezTo>
                    <a:pt x="19649" y="58511"/>
                    <a:pt x="19695" y="58623"/>
                    <a:pt x="20149" y="58623"/>
                  </a:cubicBezTo>
                  <a:cubicBezTo>
                    <a:pt x="20789" y="58623"/>
                    <a:pt x="22240" y="58400"/>
                    <a:pt x="26272" y="57728"/>
                  </a:cubicBezTo>
                  <a:cubicBezTo>
                    <a:pt x="26372" y="57711"/>
                    <a:pt x="26466" y="57703"/>
                    <a:pt x="26557" y="57703"/>
                  </a:cubicBezTo>
                  <a:cubicBezTo>
                    <a:pt x="26771" y="57703"/>
                    <a:pt x="26966" y="57751"/>
                    <a:pt x="27176" y="57854"/>
                  </a:cubicBezTo>
                  <a:cubicBezTo>
                    <a:pt x="29266" y="58878"/>
                    <a:pt x="30326" y="59325"/>
                    <a:pt x="31399" y="59892"/>
                  </a:cubicBezTo>
                  <a:cubicBezTo>
                    <a:pt x="29104" y="60553"/>
                    <a:pt x="27172" y="61499"/>
                    <a:pt x="26384" y="63780"/>
                  </a:cubicBezTo>
                  <a:cubicBezTo>
                    <a:pt x="24496" y="63894"/>
                    <a:pt x="22690" y="64053"/>
                    <a:pt x="20880" y="64095"/>
                  </a:cubicBezTo>
                  <a:cubicBezTo>
                    <a:pt x="20790" y="64097"/>
                    <a:pt x="20701" y="64098"/>
                    <a:pt x="20612" y="64098"/>
                  </a:cubicBezTo>
                  <a:cubicBezTo>
                    <a:pt x="19226" y="64098"/>
                    <a:pt x="17859" y="63864"/>
                    <a:pt x="16529" y="63429"/>
                  </a:cubicBezTo>
                  <a:cubicBezTo>
                    <a:pt x="15242" y="63007"/>
                    <a:pt x="15095" y="62518"/>
                    <a:pt x="13568" y="60237"/>
                  </a:cubicBezTo>
                  <a:cubicBezTo>
                    <a:pt x="13908" y="59497"/>
                    <a:pt x="14238" y="58825"/>
                    <a:pt x="14525" y="58138"/>
                  </a:cubicBezTo>
                  <a:cubicBezTo>
                    <a:pt x="14743" y="57616"/>
                    <a:pt x="14922" y="57078"/>
                    <a:pt x="15089" y="56538"/>
                  </a:cubicBezTo>
                  <a:cubicBezTo>
                    <a:pt x="15174" y="56259"/>
                    <a:pt x="15195" y="55960"/>
                    <a:pt x="14886" y="55669"/>
                  </a:cubicBezTo>
                  <a:cubicBezTo>
                    <a:pt x="13888" y="56515"/>
                    <a:pt x="13518" y="57765"/>
                    <a:pt x="12820" y="58859"/>
                  </a:cubicBezTo>
                  <a:cubicBezTo>
                    <a:pt x="11558" y="57037"/>
                    <a:pt x="11246" y="56179"/>
                    <a:pt x="9777" y="54448"/>
                  </a:cubicBezTo>
                  <a:cubicBezTo>
                    <a:pt x="9673" y="54325"/>
                    <a:pt x="9536" y="54222"/>
                    <a:pt x="9387" y="54222"/>
                  </a:cubicBezTo>
                  <a:cubicBezTo>
                    <a:pt x="9320" y="54222"/>
                    <a:pt x="9250" y="54243"/>
                    <a:pt x="9179" y="54291"/>
                  </a:cubicBezTo>
                  <a:cubicBezTo>
                    <a:pt x="8918" y="54468"/>
                    <a:pt x="8997" y="54722"/>
                    <a:pt x="9119" y="54958"/>
                  </a:cubicBezTo>
                  <a:cubicBezTo>
                    <a:pt x="9404" y="55515"/>
                    <a:pt x="10384" y="56893"/>
                    <a:pt x="10921" y="57933"/>
                  </a:cubicBezTo>
                  <a:cubicBezTo>
                    <a:pt x="9310" y="58164"/>
                    <a:pt x="9454" y="58031"/>
                    <a:pt x="6555" y="58861"/>
                  </a:cubicBezTo>
                  <a:cubicBezTo>
                    <a:pt x="6412" y="58902"/>
                    <a:pt x="6299" y="59047"/>
                    <a:pt x="6172" y="59145"/>
                  </a:cubicBezTo>
                  <a:cubicBezTo>
                    <a:pt x="6194" y="59201"/>
                    <a:pt x="6214" y="59255"/>
                    <a:pt x="6235" y="59313"/>
                  </a:cubicBezTo>
                  <a:cubicBezTo>
                    <a:pt x="6539" y="59355"/>
                    <a:pt x="6841" y="59373"/>
                    <a:pt x="7142" y="59373"/>
                  </a:cubicBezTo>
                  <a:cubicBezTo>
                    <a:pt x="8608" y="59373"/>
                    <a:pt x="10046" y="58945"/>
                    <a:pt x="11514" y="58842"/>
                  </a:cubicBezTo>
                  <a:cubicBezTo>
                    <a:pt x="12664" y="60536"/>
                    <a:pt x="13433" y="62494"/>
                    <a:pt x="15100" y="63822"/>
                  </a:cubicBezTo>
                  <a:cubicBezTo>
                    <a:pt x="15031" y="63864"/>
                    <a:pt x="14992" y="63916"/>
                    <a:pt x="14712" y="63959"/>
                  </a:cubicBezTo>
                  <a:cubicBezTo>
                    <a:pt x="12278" y="64328"/>
                    <a:pt x="10374" y="65610"/>
                    <a:pt x="8817" y="67445"/>
                  </a:cubicBezTo>
                  <a:cubicBezTo>
                    <a:pt x="8484" y="67838"/>
                    <a:pt x="8126" y="68047"/>
                    <a:pt x="7641" y="68153"/>
                  </a:cubicBezTo>
                  <a:cubicBezTo>
                    <a:pt x="7143" y="68261"/>
                    <a:pt x="6644" y="68289"/>
                    <a:pt x="6144" y="68289"/>
                  </a:cubicBezTo>
                  <a:cubicBezTo>
                    <a:pt x="5695" y="68289"/>
                    <a:pt x="5245" y="68266"/>
                    <a:pt x="4795" y="68259"/>
                  </a:cubicBezTo>
                  <a:cubicBezTo>
                    <a:pt x="4373" y="68250"/>
                    <a:pt x="4023" y="68169"/>
                    <a:pt x="3671" y="67904"/>
                  </a:cubicBezTo>
                  <a:cubicBezTo>
                    <a:pt x="2944" y="67353"/>
                    <a:pt x="2108" y="66988"/>
                    <a:pt x="1234" y="66723"/>
                  </a:cubicBezTo>
                  <a:cubicBezTo>
                    <a:pt x="1086" y="66678"/>
                    <a:pt x="937" y="66636"/>
                    <a:pt x="779" y="66636"/>
                  </a:cubicBezTo>
                  <a:cubicBezTo>
                    <a:pt x="597" y="66636"/>
                    <a:pt x="403" y="66692"/>
                    <a:pt x="184" y="66863"/>
                  </a:cubicBezTo>
                  <a:cubicBezTo>
                    <a:pt x="1047" y="67362"/>
                    <a:pt x="1836" y="67818"/>
                    <a:pt x="2623" y="68273"/>
                  </a:cubicBezTo>
                  <a:cubicBezTo>
                    <a:pt x="2387" y="68433"/>
                    <a:pt x="2173" y="68454"/>
                    <a:pt x="1965" y="68509"/>
                  </a:cubicBezTo>
                  <a:cubicBezTo>
                    <a:pt x="275" y="68946"/>
                    <a:pt x="1" y="68970"/>
                    <a:pt x="50" y="69543"/>
                  </a:cubicBezTo>
                  <a:cubicBezTo>
                    <a:pt x="1292" y="69504"/>
                    <a:pt x="2486" y="69214"/>
                    <a:pt x="3697" y="69171"/>
                  </a:cubicBezTo>
                  <a:cubicBezTo>
                    <a:pt x="4070" y="69158"/>
                    <a:pt x="4445" y="69153"/>
                    <a:pt x="4821" y="69153"/>
                  </a:cubicBezTo>
                  <a:cubicBezTo>
                    <a:pt x="5681" y="69153"/>
                    <a:pt x="6550" y="69179"/>
                    <a:pt x="7440" y="69185"/>
                  </a:cubicBezTo>
                  <a:cubicBezTo>
                    <a:pt x="5793" y="71826"/>
                    <a:pt x="5951" y="71399"/>
                    <a:pt x="4184" y="73439"/>
                  </a:cubicBezTo>
                  <a:cubicBezTo>
                    <a:pt x="4028" y="73620"/>
                    <a:pt x="3837" y="73802"/>
                    <a:pt x="3957" y="74112"/>
                  </a:cubicBezTo>
                  <a:cubicBezTo>
                    <a:pt x="3972" y="74111"/>
                    <a:pt x="3985" y="74111"/>
                    <a:pt x="3996" y="74111"/>
                  </a:cubicBezTo>
                  <a:cubicBezTo>
                    <a:pt x="4047" y="74111"/>
                    <a:pt x="4077" y="74118"/>
                    <a:pt x="4107" y="74118"/>
                  </a:cubicBezTo>
                  <a:cubicBezTo>
                    <a:pt x="4238" y="74118"/>
                    <a:pt x="4366" y="73985"/>
                    <a:pt x="6142" y="72566"/>
                  </a:cubicBezTo>
                  <a:lnTo>
                    <a:pt x="6142" y="72566"/>
                  </a:lnTo>
                  <a:cubicBezTo>
                    <a:pt x="6406" y="73646"/>
                    <a:pt x="5893" y="74770"/>
                    <a:pt x="6160" y="75922"/>
                  </a:cubicBezTo>
                  <a:cubicBezTo>
                    <a:pt x="6555" y="75757"/>
                    <a:pt x="6649" y="75470"/>
                    <a:pt x="6733" y="75197"/>
                  </a:cubicBezTo>
                  <a:cubicBezTo>
                    <a:pt x="7000" y="74349"/>
                    <a:pt x="7244" y="73466"/>
                    <a:pt x="7080" y="72591"/>
                  </a:cubicBezTo>
                  <a:cubicBezTo>
                    <a:pt x="6905" y="71652"/>
                    <a:pt x="7227" y="70950"/>
                    <a:pt x="7715" y="70204"/>
                  </a:cubicBezTo>
                  <a:cubicBezTo>
                    <a:pt x="8746" y="68629"/>
                    <a:pt x="9945" y="67239"/>
                    <a:pt x="11520" y="66182"/>
                  </a:cubicBezTo>
                  <a:cubicBezTo>
                    <a:pt x="13135" y="65098"/>
                    <a:pt x="14874" y="64621"/>
                    <a:pt x="16729" y="64621"/>
                  </a:cubicBezTo>
                  <a:cubicBezTo>
                    <a:pt x="17190" y="64621"/>
                    <a:pt x="17658" y="64650"/>
                    <a:pt x="18133" y="64707"/>
                  </a:cubicBezTo>
                  <a:cubicBezTo>
                    <a:pt x="19255" y="64843"/>
                    <a:pt x="20388" y="64938"/>
                    <a:pt x="21517" y="64949"/>
                  </a:cubicBezTo>
                  <a:cubicBezTo>
                    <a:pt x="21597" y="64950"/>
                    <a:pt x="21676" y="64950"/>
                    <a:pt x="21756" y="64950"/>
                  </a:cubicBezTo>
                  <a:cubicBezTo>
                    <a:pt x="22990" y="64950"/>
                    <a:pt x="24224" y="64859"/>
                    <a:pt x="25457" y="64817"/>
                  </a:cubicBezTo>
                  <a:cubicBezTo>
                    <a:pt x="25469" y="64816"/>
                    <a:pt x="25481" y="64816"/>
                    <a:pt x="25493" y="64816"/>
                  </a:cubicBezTo>
                  <a:cubicBezTo>
                    <a:pt x="25628" y="64816"/>
                    <a:pt x="25766" y="64840"/>
                    <a:pt x="25960" y="64855"/>
                  </a:cubicBezTo>
                  <a:cubicBezTo>
                    <a:pt x="25438" y="66325"/>
                    <a:pt x="24941" y="67730"/>
                    <a:pt x="24473" y="69050"/>
                  </a:cubicBezTo>
                  <a:cubicBezTo>
                    <a:pt x="23352" y="69330"/>
                    <a:pt x="22312" y="69561"/>
                    <a:pt x="21287" y="69852"/>
                  </a:cubicBezTo>
                  <a:cubicBezTo>
                    <a:pt x="19957" y="70228"/>
                    <a:pt x="18635" y="70640"/>
                    <a:pt x="17319" y="71063"/>
                  </a:cubicBezTo>
                  <a:cubicBezTo>
                    <a:pt x="16977" y="71174"/>
                    <a:pt x="16575" y="71269"/>
                    <a:pt x="16460" y="71765"/>
                  </a:cubicBezTo>
                  <a:cubicBezTo>
                    <a:pt x="16625" y="71800"/>
                    <a:pt x="16765" y="71863"/>
                    <a:pt x="16897" y="71863"/>
                  </a:cubicBezTo>
                  <a:cubicBezTo>
                    <a:pt x="16912" y="71863"/>
                    <a:pt x="16927" y="71862"/>
                    <a:pt x="16941" y="71860"/>
                  </a:cubicBezTo>
                  <a:cubicBezTo>
                    <a:pt x="19316" y="71604"/>
                    <a:pt x="21623" y="71037"/>
                    <a:pt x="24054" y="70216"/>
                  </a:cubicBezTo>
                  <a:lnTo>
                    <a:pt x="24054" y="70216"/>
                  </a:lnTo>
                  <a:cubicBezTo>
                    <a:pt x="23678" y="71250"/>
                    <a:pt x="23370" y="72145"/>
                    <a:pt x="23020" y="73022"/>
                  </a:cubicBezTo>
                  <a:cubicBezTo>
                    <a:pt x="22958" y="73177"/>
                    <a:pt x="22741" y="73303"/>
                    <a:pt x="22567" y="73377"/>
                  </a:cubicBezTo>
                  <a:cubicBezTo>
                    <a:pt x="21856" y="73671"/>
                    <a:pt x="21113" y="73901"/>
                    <a:pt x="20418" y="74226"/>
                  </a:cubicBezTo>
                  <a:cubicBezTo>
                    <a:pt x="19808" y="74515"/>
                    <a:pt x="19231" y="74882"/>
                    <a:pt x="18663" y="75249"/>
                  </a:cubicBezTo>
                  <a:cubicBezTo>
                    <a:pt x="18421" y="75404"/>
                    <a:pt x="18135" y="75660"/>
                    <a:pt x="18333" y="75973"/>
                  </a:cubicBezTo>
                  <a:cubicBezTo>
                    <a:pt x="18401" y="76080"/>
                    <a:pt x="18485" y="76118"/>
                    <a:pt x="18574" y="76118"/>
                  </a:cubicBezTo>
                  <a:cubicBezTo>
                    <a:pt x="18735" y="76118"/>
                    <a:pt x="18916" y="75997"/>
                    <a:pt x="19068" y="75939"/>
                  </a:cubicBezTo>
                  <a:cubicBezTo>
                    <a:pt x="19995" y="75572"/>
                    <a:pt x="20914" y="75187"/>
                    <a:pt x="21838" y="74807"/>
                  </a:cubicBezTo>
                  <a:cubicBezTo>
                    <a:pt x="22031" y="74727"/>
                    <a:pt x="22176" y="74685"/>
                    <a:pt x="22294" y="74685"/>
                  </a:cubicBezTo>
                  <a:cubicBezTo>
                    <a:pt x="22521" y="74685"/>
                    <a:pt x="22648" y="74842"/>
                    <a:pt x="22830" y="75188"/>
                  </a:cubicBezTo>
                  <a:cubicBezTo>
                    <a:pt x="23304" y="76089"/>
                    <a:pt x="23812" y="76974"/>
                    <a:pt x="24330" y="77850"/>
                  </a:cubicBezTo>
                  <a:cubicBezTo>
                    <a:pt x="24472" y="78089"/>
                    <a:pt x="24701" y="78276"/>
                    <a:pt x="24969" y="78576"/>
                  </a:cubicBezTo>
                  <a:cubicBezTo>
                    <a:pt x="25143" y="77743"/>
                    <a:pt x="24934" y="77560"/>
                    <a:pt x="23700" y="74440"/>
                  </a:cubicBezTo>
                  <a:cubicBezTo>
                    <a:pt x="24441" y="72271"/>
                    <a:pt x="25146" y="70198"/>
                    <a:pt x="25879" y="68050"/>
                  </a:cubicBezTo>
                  <a:cubicBezTo>
                    <a:pt x="26998" y="69343"/>
                    <a:pt x="28238" y="70371"/>
                    <a:pt x="29582" y="71316"/>
                  </a:cubicBezTo>
                  <a:cubicBezTo>
                    <a:pt x="29621" y="70427"/>
                    <a:pt x="29489" y="70428"/>
                    <a:pt x="26202" y="67021"/>
                  </a:cubicBezTo>
                  <a:cubicBezTo>
                    <a:pt x="27306" y="63995"/>
                    <a:pt x="27587" y="62204"/>
                    <a:pt x="30017" y="61290"/>
                  </a:cubicBezTo>
                  <a:cubicBezTo>
                    <a:pt x="31331" y="60796"/>
                    <a:pt x="32645" y="60296"/>
                    <a:pt x="33974" y="59843"/>
                  </a:cubicBezTo>
                  <a:cubicBezTo>
                    <a:pt x="35328" y="59381"/>
                    <a:pt x="36692" y="58945"/>
                    <a:pt x="38055" y="58510"/>
                  </a:cubicBezTo>
                  <a:cubicBezTo>
                    <a:pt x="38067" y="58678"/>
                    <a:pt x="38068" y="58850"/>
                    <a:pt x="38061" y="59028"/>
                  </a:cubicBezTo>
                  <a:cubicBezTo>
                    <a:pt x="37942" y="61563"/>
                    <a:pt x="37793" y="64096"/>
                    <a:pt x="37644" y="66629"/>
                  </a:cubicBezTo>
                  <a:cubicBezTo>
                    <a:pt x="37316" y="72209"/>
                    <a:pt x="37091" y="72507"/>
                    <a:pt x="37726" y="72920"/>
                  </a:cubicBezTo>
                  <a:cubicBezTo>
                    <a:pt x="38180" y="72644"/>
                    <a:pt x="38166" y="72182"/>
                    <a:pt x="38217" y="71794"/>
                  </a:cubicBezTo>
                  <a:cubicBezTo>
                    <a:pt x="38542" y="69306"/>
                    <a:pt x="38875" y="66818"/>
                    <a:pt x="39131" y="64322"/>
                  </a:cubicBezTo>
                  <a:cubicBezTo>
                    <a:pt x="39307" y="62609"/>
                    <a:pt x="39311" y="60879"/>
                    <a:pt x="39501" y="59170"/>
                  </a:cubicBezTo>
                  <a:cubicBezTo>
                    <a:pt x="39780" y="56669"/>
                    <a:pt x="39144" y="56077"/>
                    <a:pt x="39240" y="54496"/>
                  </a:cubicBezTo>
                  <a:cubicBezTo>
                    <a:pt x="39352" y="52656"/>
                    <a:pt x="39495" y="50818"/>
                    <a:pt x="39687" y="48985"/>
                  </a:cubicBezTo>
                  <a:cubicBezTo>
                    <a:pt x="40042" y="45616"/>
                    <a:pt x="39724" y="45441"/>
                    <a:pt x="42987" y="42475"/>
                  </a:cubicBezTo>
                  <a:cubicBezTo>
                    <a:pt x="43683" y="41843"/>
                    <a:pt x="43838" y="41588"/>
                    <a:pt x="44118" y="41588"/>
                  </a:cubicBezTo>
                  <a:cubicBezTo>
                    <a:pt x="44347" y="41588"/>
                    <a:pt x="44659" y="41756"/>
                    <a:pt x="45413" y="42026"/>
                  </a:cubicBezTo>
                  <a:cubicBezTo>
                    <a:pt x="46865" y="42544"/>
                    <a:pt x="48296" y="43128"/>
                    <a:pt x="49844" y="43303"/>
                  </a:cubicBezTo>
                  <a:cubicBezTo>
                    <a:pt x="50037" y="43325"/>
                    <a:pt x="50235" y="43364"/>
                    <a:pt x="50431" y="43364"/>
                  </a:cubicBezTo>
                  <a:cubicBezTo>
                    <a:pt x="50671" y="43364"/>
                    <a:pt x="50907" y="43305"/>
                    <a:pt x="51122" y="43085"/>
                  </a:cubicBezTo>
                  <a:cubicBezTo>
                    <a:pt x="50875" y="42418"/>
                    <a:pt x="50595" y="42466"/>
                    <a:pt x="46118" y="40679"/>
                  </a:cubicBezTo>
                  <a:cubicBezTo>
                    <a:pt x="45912" y="40597"/>
                    <a:pt x="45725" y="40473"/>
                    <a:pt x="45465" y="40336"/>
                  </a:cubicBezTo>
                  <a:cubicBezTo>
                    <a:pt x="49461" y="36844"/>
                    <a:pt x="50176" y="36782"/>
                    <a:pt x="50422" y="35531"/>
                  </a:cubicBezTo>
                  <a:lnTo>
                    <a:pt x="50422" y="35531"/>
                  </a:lnTo>
                  <a:cubicBezTo>
                    <a:pt x="48795" y="35783"/>
                    <a:pt x="47780" y="36931"/>
                    <a:pt x="46411" y="37650"/>
                  </a:cubicBezTo>
                  <a:cubicBezTo>
                    <a:pt x="46567" y="37069"/>
                    <a:pt x="46694" y="36636"/>
                    <a:pt x="46799" y="36199"/>
                  </a:cubicBezTo>
                  <a:cubicBezTo>
                    <a:pt x="48115" y="30635"/>
                    <a:pt x="48275" y="30410"/>
                    <a:pt x="47829" y="29503"/>
                  </a:cubicBezTo>
                  <a:lnTo>
                    <a:pt x="47829" y="29503"/>
                  </a:lnTo>
                  <a:cubicBezTo>
                    <a:pt x="47073" y="30125"/>
                    <a:pt x="47199" y="29247"/>
                    <a:pt x="45123" y="38322"/>
                  </a:cubicBezTo>
                  <a:cubicBezTo>
                    <a:pt x="45022" y="38762"/>
                    <a:pt x="44843" y="39076"/>
                    <a:pt x="44507" y="39371"/>
                  </a:cubicBezTo>
                  <a:cubicBezTo>
                    <a:pt x="42187" y="41429"/>
                    <a:pt x="41099" y="42509"/>
                    <a:pt x="39857" y="43545"/>
                  </a:cubicBezTo>
                  <a:cubicBezTo>
                    <a:pt x="40205" y="40380"/>
                    <a:pt x="40020" y="37521"/>
                    <a:pt x="37606" y="35391"/>
                  </a:cubicBezTo>
                  <a:cubicBezTo>
                    <a:pt x="38423" y="33006"/>
                    <a:pt x="39143" y="30698"/>
                    <a:pt x="40009" y="28449"/>
                  </a:cubicBezTo>
                  <a:cubicBezTo>
                    <a:pt x="40716" y="26610"/>
                    <a:pt x="41747" y="24932"/>
                    <a:pt x="43036" y="23422"/>
                  </a:cubicBezTo>
                  <a:cubicBezTo>
                    <a:pt x="44207" y="22051"/>
                    <a:pt x="44888" y="22117"/>
                    <a:pt x="48472" y="21390"/>
                  </a:cubicBezTo>
                  <a:cubicBezTo>
                    <a:pt x="49212" y="22184"/>
                    <a:pt x="49873" y="22930"/>
                    <a:pt x="50576" y="23633"/>
                  </a:cubicBezTo>
                  <a:cubicBezTo>
                    <a:pt x="51108" y="24165"/>
                    <a:pt x="51682" y="24660"/>
                    <a:pt x="52262" y="25139"/>
                  </a:cubicBezTo>
                  <a:cubicBezTo>
                    <a:pt x="52464" y="25305"/>
                    <a:pt x="52691" y="25439"/>
                    <a:pt x="52974" y="25439"/>
                  </a:cubicBezTo>
                  <a:cubicBezTo>
                    <a:pt x="53113" y="25439"/>
                    <a:pt x="53266" y="25406"/>
                    <a:pt x="53436" y="25329"/>
                  </a:cubicBezTo>
                  <a:cubicBezTo>
                    <a:pt x="52900" y="23671"/>
                    <a:pt x="51546" y="22582"/>
                    <a:pt x="50553" y="21167"/>
                  </a:cubicBezTo>
                  <a:cubicBezTo>
                    <a:pt x="53437" y="20535"/>
                    <a:pt x="54652" y="20585"/>
                    <a:pt x="57532" y="19652"/>
                  </a:cubicBezTo>
                  <a:cubicBezTo>
                    <a:pt x="57830" y="19540"/>
                    <a:pt x="58106" y="19342"/>
                    <a:pt x="58031" y="18979"/>
                  </a:cubicBezTo>
                  <a:cubicBezTo>
                    <a:pt x="57959" y="18638"/>
                    <a:pt x="57703" y="18559"/>
                    <a:pt x="57418" y="18559"/>
                  </a:cubicBezTo>
                  <a:cubicBezTo>
                    <a:pt x="57360" y="18559"/>
                    <a:pt x="57300" y="18562"/>
                    <a:pt x="57240" y="18567"/>
                  </a:cubicBezTo>
                  <a:cubicBezTo>
                    <a:pt x="56408" y="18639"/>
                    <a:pt x="54214" y="19146"/>
                    <a:pt x="52658" y="19281"/>
                  </a:cubicBezTo>
                  <a:cubicBezTo>
                    <a:pt x="53189" y="17178"/>
                    <a:pt x="53281" y="17422"/>
                    <a:pt x="53726" y="13427"/>
                  </a:cubicBezTo>
                  <a:cubicBezTo>
                    <a:pt x="53749" y="13231"/>
                    <a:pt x="53626" y="13018"/>
                    <a:pt x="53572" y="12813"/>
                  </a:cubicBezTo>
                  <a:cubicBezTo>
                    <a:pt x="53493" y="12809"/>
                    <a:pt x="53412" y="12807"/>
                    <a:pt x="53333" y="12806"/>
                  </a:cubicBezTo>
                  <a:cubicBezTo>
                    <a:pt x="52122" y="14876"/>
                    <a:pt x="51981" y="17309"/>
                    <a:pt x="51238" y="19551"/>
                  </a:cubicBezTo>
                  <a:cubicBezTo>
                    <a:pt x="48564" y="20109"/>
                    <a:pt x="45763" y="20064"/>
                    <a:pt x="43282" y="21447"/>
                  </a:cubicBezTo>
                  <a:cubicBezTo>
                    <a:pt x="43265" y="21343"/>
                    <a:pt x="43220" y="21266"/>
                    <a:pt x="43309" y="20899"/>
                  </a:cubicBezTo>
                  <a:cubicBezTo>
                    <a:pt x="44089" y="17712"/>
                    <a:pt x="43473" y="14715"/>
                    <a:pt x="42001" y="11867"/>
                  </a:cubicBezTo>
                  <a:cubicBezTo>
                    <a:pt x="41684" y="11258"/>
                    <a:pt x="41609" y="10710"/>
                    <a:pt x="41724" y="10059"/>
                  </a:cubicBezTo>
                  <a:cubicBezTo>
                    <a:pt x="41951" y="8788"/>
                    <a:pt x="42535" y="7662"/>
                    <a:pt x="43037" y="6498"/>
                  </a:cubicBezTo>
                  <a:cubicBezTo>
                    <a:pt x="43259" y="5981"/>
                    <a:pt x="43538" y="5593"/>
                    <a:pt x="44044" y="5294"/>
                  </a:cubicBezTo>
                  <a:cubicBezTo>
                    <a:pt x="45092" y="4676"/>
                    <a:pt x="45965" y="3831"/>
                    <a:pt x="46737" y="2888"/>
                  </a:cubicBezTo>
                  <a:cubicBezTo>
                    <a:pt x="47018" y="2544"/>
                    <a:pt x="47282" y="2190"/>
                    <a:pt x="47096" y="1524"/>
                  </a:cubicBezTo>
                  <a:lnTo>
                    <a:pt x="47096" y="1524"/>
                  </a:lnTo>
                  <a:cubicBezTo>
                    <a:pt x="46043" y="2334"/>
                    <a:pt x="45083" y="3074"/>
                    <a:pt x="44121" y="3817"/>
                  </a:cubicBezTo>
                  <a:cubicBezTo>
                    <a:pt x="44045" y="3444"/>
                    <a:pt x="44127" y="3167"/>
                    <a:pt x="44166" y="2885"/>
                  </a:cubicBezTo>
                  <a:cubicBezTo>
                    <a:pt x="44482" y="580"/>
                    <a:pt x="44592" y="228"/>
                    <a:pt x="4386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6" name="Google Shape;15936;p55"/>
            <p:cNvGrpSpPr/>
            <p:nvPr/>
          </p:nvGrpSpPr>
          <p:grpSpPr>
            <a:xfrm>
              <a:off x="7239201" y="2183127"/>
              <a:ext cx="2084871" cy="2718806"/>
              <a:chOff x="4442625" y="-10"/>
              <a:chExt cx="3994770" cy="5209439"/>
            </a:xfrm>
          </p:grpSpPr>
          <p:grpSp>
            <p:nvGrpSpPr>
              <p:cNvPr id="15937" name="Google Shape;15937;p55"/>
              <p:cNvGrpSpPr/>
              <p:nvPr/>
            </p:nvGrpSpPr>
            <p:grpSpPr>
              <a:xfrm>
                <a:off x="5698562" y="-10"/>
                <a:ext cx="2738833" cy="3265246"/>
                <a:chOff x="4890210" y="400325"/>
                <a:chExt cx="2039036" cy="2430945"/>
              </a:xfrm>
            </p:grpSpPr>
            <p:sp>
              <p:nvSpPr>
                <p:cNvPr id="15938" name="Google Shape;15938;p55"/>
                <p:cNvSpPr/>
                <p:nvPr/>
              </p:nvSpPr>
              <p:spPr>
                <a:xfrm>
                  <a:off x="6674822" y="1317534"/>
                  <a:ext cx="254424" cy="195270"/>
                </a:xfrm>
                <a:custGeom>
                  <a:avLst/>
                  <a:gdLst/>
                  <a:ahLst/>
                  <a:cxnLst/>
                  <a:rect l="l" t="t" r="r" b="b"/>
                  <a:pathLst>
                    <a:path w="5415" h="4156" extrusionOk="0">
                      <a:moveTo>
                        <a:pt x="2863" y="0"/>
                      </a:moveTo>
                      <a:cubicBezTo>
                        <a:pt x="2007" y="0"/>
                        <a:pt x="1123" y="404"/>
                        <a:pt x="639" y="1262"/>
                      </a:cubicBezTo>
                      <a:cubicBezTo>
                        <a:pt x="0" y="2395"/>
                        <a:pt x="551" y="3731"/>
                        <a:pt x="1806" y="4065"/>
                      </a:cubicBezTo>
                      <a:cubicBezTo>
                        <a:pt x="2037" y="4126"/>
                        <a:pt x="2273" y="4155"/>
                        <a:pt x="2507" y="4155"/>
                      </a:cubicBezTo>
                      <a:cubicBezTo>
                        <a:pt x="3991" y="4155"/>
                        <a:pt x="5414" y="3000"/>
                        <a:pt x="5071" y="1569"/>
                      </a:cubicBezTo>
                      <a:cubicBezTo>
                        <a:pt x="4826" y="551"/>
                        <a:pt x="3863" y="0"/>
                        <a:pt x="28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9" name="Google Shape;15939;p55"/>
                <p:cNvSpPr/>
                <p:nvPr/>
              </p:nvSpPr>
              <p:spPr>
                <a:xfrm>
                  <a:off x="5204263" y="2071749"/>
                  <a:ext cx="274204" cy="188081"/>
                </a:xfrm>
                <a:custGeom>
                  <a:avLst/>
                  <a:gdLst/>
                  <a:ahLst/>
                  <a:cxnLst/>
                  <a:rect l="l" t="t" r="r" b="b"/>
                  <a:pathLst>
                    <a:path w="5836" h="4003" extrusionOk="0">
                      <a:moveTo>
                        <a:pt x="2886" y="1"/>
                      </a:moveTo>
                      <a:cubicBezTo>
                        <a:pt x="2102" y="1"/>
                        <a:pt x="1471" y="299"/>
                        <a:pt x="917" y="865"/>
                      </a:cubicBezTo>
                      <a:cubicBezTo>
                        <a:pt x="0" y="1802"/>
                        <a:pt x="806" y="3808"/>
                        <a:pt x="1867" y="3961"/>
                      </a:cubicBezTo>
                      <a:cubicBezTo>
                        <a:pt x="2061" y="3989"/>
                        <a:pt x="2247" y="4002"/>
                        <a:pt x="2426" y="4002"/>
                      </a:cubicBezTo>
                      <a:cubicBezTo>
                        <a:pt x="4814" y="4002"/>
                        <a:pt x="5835" y="1644"/>
                        <a:pt x="4267" y="542"/>
                      </a:cubicBezTo>
                      <a:cubicBezTo>
                        <a:pt x="3932" y="306"/>
                        <a:pt x="3517" y="185"/>
                        <a:pt x="3140" y="11"/>
                      </a:cubicBezTo>
                      <a:cubicBezTo>
                        <a:pt x="3053" y="4"/>
                        <a:pt x="2969" y="1"/>
                        <a:pt x="28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0" name="Google Shape;15940;p55"/>
                <p:cNvSpPr/>
                <p:nvPr/>
              </p:nvSpPr>
              <p:spPr>
                <a:xfrm>
                  <a:off x="6484436" y="978062"/>
                  <a:ext cx="199780" cy="218903"/>
                </a:xfrm>
                <a:custGeom>
                  <a:avLst/>
                  <a:gdLst/>
                  <a:ahLst/>
                  <a:cxnLst/>
                  <a:rect l="l" t="t" r="r" b="b"/>
                  <a:pathLst>
                    <a:path w="4252" h="4659" extrusionOk="0">
                      <a:moveTo>
                        <a:pt x="2225" y="0"/>
                      </a:moveTo>
                      <a:cubicBezTo>
                        <a:pt x="1276" y="0"/>
                        <a:pt x="261" y="937"/>
                        <a:pt x="0" y="2457"/>
                      </a:cubicBezTo>
                      <a:cubicBezTo>
                        <a:pt x="73" y="2754"/>
                        <a:pt x="122" y="3310"/>
                        <a:pt x="348" y="3782"/>
                      </a:cubicBezTo>
                      <a:cubicBezTo>
                        <a:pt x="622" y="4356"/>
                        <a:pt x="1158" y="4658"/>
                        <a:pt x="1731" y="4658"/>
                      </a:cubicBezTo>
                      <a:cubicBezTo>
                        <a:pt x="2019" y="4658"/>
                        <a:pt x="2316" y="4582"/>
                        <a:pt x="2594" y="4425"/>
                      </a:cubicBezTo>
                      <a:cubicBezTo>
                        <a:pt x="3792" y="3751"/>
                        <a:pt x="4251" y="1914"/>
                        <a:pt x="3509" y="766"/>
                      </a:cubicBezTo>
                      <a:cubicBezTo>
                        <a:pt x="3169" y="240"/>
                        <a:pt x="2705" y="0"/>
                        <a:pt x="222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1" name="Google Shape;15941;p55"/>
                <p:cNvSpPr/>
                <p:nvPr/>
              </p:nvSpPr>
              <p:spPr>
                <a:xfrm>
                  <a:off x="6433879" y="1632949"/>
                  <a:ext cx="273829" cy="198981"/>
                </a:xfrm>
                <a:custGeom>
                  <a:avLst/>
                  <a:gdLst/>
                  <a:ahLst/>
                  <a:cxnLst/>
                  <a:rect l="l" t="t" r="r" b="b"/>
                  <a:pathLst>
                    <a:path w="5828" h="4235" extrusionOk="0">
                      <a:moveTo>
                        <a:pt x="2445" y="0"/>
                      </a:moveTo>
                      <a:cubicBezTo>
                        <a:pt x="546" y="0"/>
                        <a:pt x="0" y="2639"/>
                        <a:pt x="2113" y="3932"/>
                      </a:cubicBezTo>
                      <a:cubicBezTo>
                        <a:pt x="2421" y="4123"/>
                        <a:pt x="2729" y="4234"/>
                        <a:pt x="3043" y="4234"/>
                      </a:cubicBezTo>
                      <a:cubicBezTo>
                        <a:pt x="3295" y="4234"/>
                        <a:pt x="3551" y="4162"/>
                        <a:pt x="3813" y="4000"/>
                      </a:cubicBezTo>
                      <a:cubicBezTo>
                        <a:pt x="5827" y="2759"/>
                        <a:pt x="4517" y="104"/>
                        <a:pt x="2555" y="3"/>
                      </a:cubicBezTo>
                      <a:cubicBezTo>
                        <a:pt x="2518" y="1"/>
                        <a:pt x="2481" y="0"/>
                        <a:pt x="24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2" name="Google Shape;15942;p55"/>
                <p:cNvSpPr/>
                <p:nvPr/>
              </p:nvSpPr>
              <p:spPr>
                <a:xfrm>
                  <a:off x="5152578" y="1294980"/>
                  <a:ext cx="266123" cy="189303"/>
                </a:xfrm>
                <a:custGeom>
                  <a:avLst/>
                  <a:gdLst/>
                  <a:ahLst/>
                  <a:cxnLst/>
                  <a:rect l="l" t="t" r="r" b="b"/>
                  <a:pathLst>
                    <a:path w="5664" h="4029" extrusionOk="0">
                      <a:moveTo>
                        <a:pt x="3130" y="0"/>
                      </a:moveTo>
                      <a:cubicBezTo>
                        <a:pt x="960" y="0"/>
                        <a:pt x="1" y="3568"/>
                        <a:pt x="3192" y="4010"/>
                      </a:cubicBezTo>
                      <a:cubicBezTo>
                        <a:pt x="3279" y="4022"/>
                        <a:pt x="3363" y="4028"/>
                        <a:pt x="3445" y="4028"/>
                      </a:cubicBezTo>
                      <a:cubicBezTo>
                        <a:pt x="5502" y="4028"/>
                        <a:pt x="5664" y="287"/>
                        <a:pt x="3370" y="14"/>
                      </a:cubicBezTo>
                      <a:cubicBezTo>
                        <a:pt x="3288" y="5"/>
                        <a:pt x="3208" y="0"/>
                        <a:pt x="313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3" name="Google Shape;15943;p55"/>
                <p:cNvSpPr/>
                <p:nvPr/>
              </p:nvSpPr>
              <p:spPr>
                <a:xfrm>
                  <a:off x="5502716" y="1339241"/>
                  <a:ext cx="195129" cy="191182"/>
                </a:xfrm>
                <a:custGeom>
                  <a:avLst/>
                  <a:gdLst/>
                  <a:ahLst/>
                  <a:cxnLst/>
                  <a:rect l="l" t="t" r="r" b="b"/>
                  <a:pathLst>
                    <a:path w="4153" h="4069" extrusionOk="0">
                      <a:moveTo>
                        <a:pt x="2327" y="0"/>
                      </a:moveTo>
                      <a:cubicBezTo>
                        <a:pt x="1340" y="0"/>
                        <a:pt x="323" y="756"/>
                        <a:pt x="177" y="1665"/>
                      </a:cubicBezTo>
                      <a:cubicBezTo>
                        <a:pt x="1" y="2754"/>
                        <a:pt x="750" y="3865"/>
                        <a:pt x="1778" y="4044"/>
                      </a:cubicBezTo>
                      <a:cubicBezTo>
                        <a:pt x="1872" y="4060"/>
                        <a:pt x="1965" y="4068"/>
                        <a:pt x="2058" y="4068"/>
                      </a:cubicBezTo>
                      <a:cubicBezTo>
                        <a:pt x="2979" y="4068"/>
                        <a:pt x="3827" y="3298"/>
                        <a:pt x="3986" y="2252"/>
                      </a:cubicBezTo>
                      <a:cubicBezTo>
                        <a:pt x="4153" y="1162"/>
                        <a:pt x="3557" y="180"/>
                        <a:pt x="2633" y="26"/>
                      </a:cubicBezTo>
                      <a:cubicBezTo>
                        <a:pt x="2532" y="8"/>
                        <a:pt x="2429" y="0"/>
                        <a:pt x="23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4" name="Google Shape;15944;p55"/>
                <p:cNvSpPr/>
                <p:nvPr/>
              </p:nvSpPr>
              <p:spPr>
                <a:xfrm>
                  <a:off x="6311623" y="2103041"/>
                  <a:ext cx="261002" cy="176805"/>
                </a:xfrm>
                <a:custGeom>
                  <a:avLst/>
                  <a:gdLst/>
                  <a:ahLst/>
                  <a:cxnLst/>
                  <a:rect l="l" t="t" r="r" b="b"/>
                  <a:pathLst>
                    <a:path w="5555" h="3763" extrusionOk="0">
                      <a:moveTo>
                        <a:pt x="2951" y="1"/>
                      </a:moveTo>
                      <a:cubicBezTo>
                        <a:pt x="2296" y="1"/>
                        <a:pt x="1566" y="344"/>
                        <a:pt x="942" y="1222"/>
                      </a:cubicBezTo>
                      <a:cubicBezTo>
                        <a:pt x="0" y="2547"/>
                        <a:pt x="1062" y="3763"/>
                        <a:pt x="2420" y="3763"/>
                      </a:cubicBezTo>
                      <a:cubicBezTo>
                        <a:pt x="2973" y="3763"/>
                        <a:pt x="3575" y="3561"/>
                        <a:pt x="4111" y="3082"/>
                      </a:cubicBezTo>
                      <a:cubicBezTo>
                        <a:pt x="5555" y="1795"/>
                        <a:pt x="4449" y="1"/>
                        <a:pt x="29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5" name="Google Shape;15945;p55"/>
                <p:cNvSpPr/>
                <p:nvPr/>
              </p:nvSpPr>
              <p:spPr>
                <a:xfrm>
                  <a:off x="4890210" y="1643380"/>
                  <a:ext cx="236522" cy="166750"/>
                </a:xfrm>
                <a:custGeom>
                  <a:avLst/>
                  <a:gdLst/>
                  <a:ahLst/>
                  <a:cxnLst/>
                  <a:rect l="l" t="t" r="r" b="b"/>
                  <a:pathLst>
                    <a:path w="5034" h="3549" extrusionOk="0">
                      <a:moveTo>
                        <a:pt x="2769" y="0"/>
                      </a:moveTo>
                      <a:cubicBezTo>
                        <a:pt x="2244" y="0"/>
                        <a:pt x="1720" y="169"/>
                        <a:pt x="1311" y="526"/>
                      </a:cubicBezTo>
                      <a:cubicBezTo>
                        <a:pt x="1" y="1667"/>
                        <a:pt x="839" y="3548"/>
                        <a:pt x="2850" y="3548"/>
                      </a:cubicBezTo>
                      <a:cubicBezTo>
                        <a:pt x="3212" y="3548"/>
                        <a:pt x="3613" y="3487"/>
                        <a:pt x="4045" y="3349"/>
                      </a:cubicBezTo>
                      <a:cubicBezTo>
                        <a:pt x="4604" y="3172"/>
                        <a:pt x="4906" y="2718"/>
                        <a:pt x="5033" y="1983"/>
                      </a:cubicBezTo>
                      <a:cubicBezTo>
                        <a:pt x="4987" y="1808"/>
                        <a:pt x="4957" y="1467"/>
                        <a:pt x="4813" y="1181"/>
                      </a:cubicBezTo>
                      <a:cubicBezTo>
                        <a:pt x="4426" y="419"/>
                        <a:pt x="3597" y="0"/>
                        <a:pt x="27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6" name="Google Shape;15946;p55"/>
                <p:cNvSpPr/>
                <p:nvPr/>
              </p:nvSpPr>
              <p:spPr>
                <a:xfrm>
                  <a:off x="6215725" y="490960"/>
                  <a:ext cx="234314" cy="189256"/>
                </a:xfrm>
                <a:custGeom>
                  <a:avLst/>
                  <a:gdLst/>
                  <a:ahLst/>
                  <a:cxnLst/>
                  <a:rect l="l" t="t" r="r" b="b"/>
                  <a:pathLst>
                    <a:path w="4987" h="4028" extrusionOk="0">
                      <a:moveTo>
                        <a:pt x="2768" y="0"/>
                      </a:moveTo>
                      <a:cubicBezTo>
                        <a:pt x="2667" y="0"/>
                        <a:pt x="2562" y="11"/>
                        <a:pt x="2455" y="35"/>
                      </a:cubicBezTo>
                      <a:cubicBezTo>
                        <a:pt x="1531" y="235"/>
                        <a:pt x="807" y="779"/>
                        <a:pt x="431" y="1681"/>
                      </a:cubicBezTo>
                      <a:cubicBezTo>
                        <a:pt x="0" y="2709"/>
                        <a:pt x="757" y="4027"/>
                        <a:pt x="1903" y="4027"/>
                      </a:cubicBezTo>
                      <a:cubicBezTo>
                        <a:pt x="2177" y="4027"/>
                        <a:pt x="2474" y="3951"/>
                        <a:pt x="2782" y="3778"/>
                      </a:cubicBezTo>
                      <a:cubicBezTo>
                        <a:pt x="4986" y="2541"/>
                        <a:pt x="4294" y="0"/>
                        <a:pt x="27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7" name="Google Shape;15947;p55"/>
                <p:cNvSpPr/>
                <p:nvPr/>
              </p:nvSpPr>
              <p:spPr>
                <a:xfrm>
                  <a:off x="5501635" y="2379787"/>
                  <a:ext cx="212795" cy="190054"/>
                </a:xfrm>
                <a:custGeom>
                  <a:avLst/>
                  <a:gdLst/>
                  <a:ahLst/>
                  <a:cxnLst/>
                  <a:rect l="l" t="t" r="r" b="b"/>
                  <a:pathLst>
                    <a:path w="4529" h="4045" extrusionOk="0">
                      <a:moveTo>
                        <a:pt x="2014" y="1"/>
                      </a:moveTo>
                      <a:cubicBezTo>
                        <a:pt x="1109" y="1"/>
                        <a:pt x="311" y="702"/>
                        <a:pt x="169" y="1675"/>
                      </a:cubicBezTo>
                      <a:cubicBezTo>
                        <a:pt x="0" y="2834"/>
                        <a:pt x="838" y="3904"/>
                        <a:pt x="2016" y="4034"/>
                      </a:cubicBezTo>
                      <a:cubicBezTo>
                        <a:pt x="2081" y="4041"/>
                        <a:pt x="2144" y="4045"/>
                        <a:pt x="2206" y="4045"/>
                      </a:cubicBezTo>
                      <a:cubicBezTo>
                        <a:pt x="4229" y="4045"/>
                        <a:pt x="4529" y="354"/>
                        <a:pt x="2274" y="20"/>
                      </a:cubicBezTo>
                      <a:cubicBezTo>
                        <a:pt x="2187" y="7"/>
                        <a:pt x="2100" y="1"/>
                        <a:pt x="20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8" name="Google Shape;15948;p55"/>
                <p:cNvSpPr/>
                <p:nvPr/>
              </p:nvSpPr>
              <p:spPr>
                <a:xfrm>
                  <a:off x="5461322" y="599357"/>
                  <a:ext cx="200203" cy="183288"/>
                </a:xfrm>
                <a:custGeom>
                  <a:avLst/>
                  <a:gdLst/>
                  <a:ahLst/>
                  <a:cxnLst/>
                  <a:rect l="l" t="t" r="r" b="b"/>
                  <a:pathLst>
                    <a:path w="4261" h="3901" extrusionOk="0">
                      <a:moveTo>
                        <a:pt x="1881" y="0"/>
                      </a:moveTo>
                      <a:cubicBezTo>
                        <a:pt x="802" y="0"/>
                        <a:pt x="1" y="1005"/>
                        <a:pt x="346" y="2082"/>
                      </a:cubicBezTo>
                      <a:cubicBezTo>
                        <a:pt x="736" y="3299"/>
                        <a:pt x="1767" y="3901"/>
                        <a:pt x="2664" y="3901"/>
                      </a:cubicBezTo>
                      <a:cubicBezTo>
                        <a:pt x="3451" y="3901"/>
                        <a:pt x="4134" y="3439"/>
                        <a:pt x="4193" y="2523"/>
                      </a:cubicBezTo>
                      <a:cubicBezTo>
                        <a:pt x="4261" y="1445"/>
                        <a:pt x="3193" y="157"/>
                        <a:pt x="2113" y="15"/>
                      </a:cubicBezTo>
                      <a:cubicBezTo>
                        <a:pt x="2034" y="5"/>
                        <a:pt x="1957" y="0"/>
                        <a:pt x="18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9" name="Google Shape;15949;p55"/>
                <p:cNvSpPr/>
                <p:nvPr/>
              </p:nvSpPr>
              <p:spPr>
                <a:xfrm>
                  <a:off x="5209008" y="2662500"/>
                  <a:ext cx="188974" cy="168770"/>
                </a:xfrm>
                <a:custGeom>
                  <a:avLst/>
                  <a:gdLst/>
                  <a:ahLst/>
                  <a:cxnLst/>
                  <a:rect l="l" t="t" r="r" b="b"/>
                  <a:pathLst>
                    <a:path w="4022" h="3592" extrusionOk="0">
                      <a:moveTo>
                        <a:pt x="2048" y="0"/>
                      </a:moveTo>
                      <a:cubicBezTo>
                        <a:pt x="1065" y="0"/>
                        <a:pt x="199" y="760"/>
                        <a:pt x="95" y="1758"/>
                      </a:cubicBezTo>
                      <a:cubicBezTo>
                        <a:pt x="1" y="2649"/>
                        <a:pt x="623" y="3468"/>
                        <a:pt x="1479" y="3575"/>
                      </a:cubicBezTo>
                      <a:cubicBezTo>
                        <a:pt x="1570" y="3586"/>
                        <a:pt x="1661" y="3592"/>
                        <a:pt x="1752" y="3592"/>
                      </a:cubicBezTo>
                      <a:cubicBezTo>
                        <a:pt x="2814" y="3592"/>
                        <a:pt x="3805" y="2842"/>
                        <a:pt x="3914" y="1899"/>
                      </a:cubicBezTo>
                      <a:cubicBezTo>
                        <a:pt x="4022" y="968"/>
                        <a:pt x="3267" y="115"/>
                        <a:pt x="2243" y="10"/>
                      </a:cubicBezTo>
                      <a:cubicBezTo>
                        <a:pt x="2178" y="4"/>
                        <a:pt x="2113" y="0"/>
                        <a:pt x="20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0" name="Google Shape;15950;p55"/>
                <p:cNvSpPr/>
                <p:nvPr/>
              </p:nvSpPr>
              <p:spPr>
                <a:xfrm>
                  <a:off x="6037884" y="400325"/>
                  <a:ext cx="169193" cy="189444"/>
                </a:xfrm>
                <a:custGeom>
                  <a:avLst/>
                  <a:gdLst/>
                  <a:ahLst/>
                  <a:cxnLst/>
                  <a:rect l="l" t="t" r="r" b="b"/>
                  <a:pathLst>
                    <a:path w="3601" h="4032" extrusionOk="0">
                      <a:moveTo>
                        <a:pt x="1864" y="1"/>
                      </a:moveTo>
                      <a:cubicBezTo>
                        <a:pt x="1463" y="1"/>
                        <a:pt x="1057" y="176"/>
                        <a:pt x="744" y="547"/>
                      </a:cubicBezTo>
                      <a:cubicBezTo>
                        <a:pt x="427" y="922"/>
                        <a:pt x="261" y="1428"/>
                        <a:pt x="1" y="1927"/>
                      </a:cubicBezTo>
                      <a:cubicBezTo>
                        <a:pt x="118" y="2371"/>
                        <a:pt x="159" y="2836"/>
                        <a:pt x="360" y="3216"/>
                      </a:cubicBezTo>
                      <a:cubicBezTo>
                        <a:pt x="644" y="3752"/>
                        <a:pt x="1149" y="4031"/>
                        <a:pt x="1663" y="4031"/>
                      </a:cubicBezTo>
                      <a:cubicBezTo>
                        <a:pt x="2012" y="4031"/>
                        <a:pt x="2366" y="3903"/>
                        <a:pt x="2657" y="3639"/>
                      </a:cubicBezTo>
                      <a:cubicBezTo>
                        <a:pt x="3333" y="3029"/>
                        <a:pt x="3601" y="1805"/>
                        <a:pt x="3243" y="970"/>
                      </a:cubicBezTo>
                      <a:cubicBezTo>
                        <a:pt x="2976" y="344"/>
                        <a:pt x="2425" y="1"/>
                        <a:pt x="18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1" name="Google Shape;15951;p55"/>
                <p:cNvSpPr/>
                <p:nvPr/>
              </p:nvSpPr>
              <p:spPr>
                <a:xfrm>
                  <a:off x="6350104" y="2460696"/>
                  <a:ext cx="189631" cy="166374"/>
                </a:xfrm>
                <a:custGeom>
                  <a:avLst/>
                  <a:gdLst/>
                  <a:ahLst/>
                  <a:cxnLst/>
                  <a:rect l="l" t="t" r="r" b="b"/>
                  <a:pathLst>
                    <a:path w="4036" h="3541" extrusionOk="0">
                      <a:moveTo>
                        <a:pt x="2017" y="0"/>
                      </a:moveTo>
                      <a:cubicBezTo>
                        <a:pt x="1212" y="0"/>
                        <a:pt x="405" y="501"/>
                        <a:pt x="210" y="1607"/>
                      </a:cubicBezTo>
                      <a:cubicBezTo>
                        <a:pt x="0" y="2791"/>
                        <a:pt x="1098" y="3540"/>
                        <a:pt x="2141" y="3540"/>
                      </a:cubicBezTo>
                      <a:cubicBezTo>
                        <a:pt x="2915" y="3540"/>
                        <a:pt x="3659" y="3126"/>
                        <a:pt x="3814" y="2169"/>
                      </a:cubicBezTo>
                      <a:cubicBezTo>
                        <a:pt x="4036" y="793"/>
                        <a:pt x="3029" y="0"/>
                        <a:pt x="20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2" name="Google Shape;15952;p55"/>
                <p:cNvSpPr/>
                <p:nvPr/>
              </p:nvSpPr>
              <p:spPr>
                <a:xfrm>
                  <a:off x="5669562" y="511117"/>
                  <a:ext cx="204526" cy="184933"/>
                </a:xfrm>
                <a:custGeom>
                  <a:avLst/>
                  <a:gdLst/>
                  <a:ahLst/>
                  <a:cxnLst/>
                  <a:rect l="l" t="t" r="r" b="b"/>
                  <a:pathLst>
                    <a:path w="4353" h="3936" extrusionOk="0">
                      <a:moveTo>
                        <a:pt x="2303" y="1"/>
                      </a:moveTo>
                      <a:cubicBezTo>
                        <a:pt x="2234" y="1"/>
                        <a:pt x="2163" y="6"/>
                        <a:pt x="2090" y="16"/>
                      </a:cubicBezTo>
                      <a:cubicBezTo>
                        <a:pt x="697" y="204"/>
                        <a:pt x="0" y="2485"/>
                        <a:pt x="1740" y="3670"/>
                      </a:cubicBezTo>
                      <a:cubicBezTo>
                        <a:pt x="2004" y="3850"/>
                        <a:pt x="2287" y="3935"/>
                        <a:pt x="2558" y="3935"/>
                      </a:cubicBezTo>
                      <a:cubicBezTo>
                        <a:pt x="3091" y="3935"/>
                        <a:pt x="3582" y="3605"/>
                        <a:pt x="3813" y="3020"/>
                      </a:cubicBezTo>
                      <a:cubicBezTo>
                        <a:pt x="4353" y="1654"/>
                        <a:pt x="3593" y="1"/>
                        <a:pt x="23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3" name="Google Shape;15953;p55"/>
                <p:cNvSpPr/>
                <p:nvPr/>
              </p:nvSpPr>
              <p:spPr>
                <a:xfrm>
                  <a:off x="6215302" y="1827235"/>
                  <a:ext cx="178402" cy="185450"/>
                </a:xfrm>
                <a:custGeom>
                  <a:avLst/>
                  <a:gdLst/>
                  <a:ahLst/>
                  <a:cxnLst/>
                  <a:rect l="l" t="t" r="r" b="b"/>
                  <a:pathLst>
                    <a:path w="3797" h="3947" extrusionOk="0">
                      <a:moveTo>
                        <a:pt x="1832" y="0"/>
                      </a:moveTo>
                      <a:cubicBezTo>
                        <a:pt x="1331" y="0"/>
                        <a:pt x="834" y="261"/>
                        <a:pt x="555" y="792"/>
                      </a:cubicBezTo>
                      <a:cubicBezTo>
                        <a:pt x="362" y="1161"/>
                        <a:pt x="254" y="1576"/>
                        <a:pt x="107" y="1970"/>
                      </a:cubicBezTo>
                      <a:cubicBezTo>
                        <a:pt x="0" y="2891"/>
                        <a:pt x="392" y="3622"/>
                        <a:pt x="1162" y="3870"/>
                      </a:cubicBezTo>
                      <a:cubicBezTo>
                        <a:pt x="1325" y="3922"/>
                        <a:pt x="1484" y="3947"/>
                        <a:pt x="1638" y="3947"/>
                      </a:cubicBezTo>
                      <a:cubicBezTo>
                        <a:pt x="2909" y="3947"/>
                        <a:pt x="3796" y="2275"/>
                        <a:pt x="3212" y="940"/>
                      </a:cubicBezTo>
                      <a:cubicBezTo>
                        <a:pt x="2940" y="318"/>
                        <a:pt x="2383" y="0"/>
                        <a:pt x="18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54" name="Google Shape;15954;p55"/>
              <p:cNvSpPr/>
              <p:nvPr/>
            </p:nvSpPr>
            <p:spPr>
              <a:xfrm>
                <a:off x="5017138" y="3461276"/>
                <a:ext cx="250115" cy="216665"/>
              </a:xfrm>
              <a:custGeom>
                <a:avLst/>
                <a:gdLst/>
                <a:ahLst/>
                <a:cxnLst/>
                <a:rect l="l" t="t" r="r" b="b"/>
                <a:pathLst>
                  <a:path w="3963" h="3433" extrusionOk="0">
                    <a:moveTo>
                      <a:pt x="1968" y="1"/>
                    </a:moveTo>
                    <a:cubicBezTo>
                      <a:pt x="1697" y="1"/>
                      <a:pt x="1427" y="80"/>
                      <a:pt x="1182" y="258"/>
                    </a:cubicBezTo>
                    <a:cubicBezTo>
                      <a:pt x="1" y="1113"/>
                      <a:pt x="643" y="3223"/>
                      <a:pt x="2234" y="3420"/>
                    </a:cubicBezTo>
                    <a:cubicBezTo>
                      <a:pt x="2301" y="3428"/>
                      <a:pt x="2368" y="3432"/>
                      <a:pt x="2434" y="3432"/>
                    </a:cubicBezTo>
                    <a:cubicBezTo>
                      <a:pt x="3307" y="3432"/>
                      <a:pt x="3963" y="2709"/>
                      <a:pt x="3844" y="1810"/>
                    </a:cubicBezTo>
                    <a:cubicBezTo>
                      <a:pt x="3715" y="818"/>
                      <a:pt x="2837"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5" name="Google Shape;15955;p55"/>
              <p:cNvSpPr/>
              <p:nvPr/>
            </p:nvSpPr>
            <p:spPr>
              <a:xfrm>
                <a:off x="6323629" y="4549146"/>
                <a:ext cx="208082" cy="209029"/>
              </a:xfrm>
              <a:custGeom>
                <a:avLst/>
                <a:gdLst/>
                <a:ahLst/>
                <a:cxnLst/>
                <a:rect l="l" t="t" r="r" b="b"/>
                <a:pathLst>
                  <a:path w="3297" h="3312" extrusionOk="0">
                    <a:moveTo>
                      <a:pt x="1300" y="1"/>
                    </a:moveTo>
                    <a:cubicBezTo>
                      <a:pt x="731" y="1"/>
                      <a:pt x="219" y="342"/>
                      <a:pt x="69" y="1006"/>
                    </a:cubicBezTo>
                    <a:cubicBezTo>
                      <a:pt x="0" y="1308"/>
                      <a:pt x="35" y="1629"/>
                      <a:pt x="22" y="1941"/>
                    </a:cubicBezTo>
                    <a:cubicBezTo>
                      <a:pt x="231" y="2588"/>
                      <a:pt x="641" y="2995"/>
                      <a:pt x="1250" y="3240"/>
                    </a:cubicBezTo>
                    <a:cubicBezTo>
                      <a:pt x="1372" y="3289"/>
                      <a:pt x="1498" y="3312"/>
                      <a:pt x="1625" y="3312"/>
                    </a:cubicBezTo>
                    <a:cubicBezTo>
                      <a:pt x="2448" y="3312"/>
                      <a:pt x="3297" y="2372"/>
                      <a:pt x="3127" y="1696"/>
                    </a:cubicBezTo>
                    <a:cubicBezTo>
                      <a:pt x="2839" y="553"/>
                      <a:pt x="2023" y="1"/>
                      <a:pt x="13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6" name="Google Shape;15956;p55"/>
              <p:cNvSpPr/>
              <p:nvPr/>
            </p:nvSpPr>
            <p:spPr>
              <a:xfrm>
                <a:off x="4797633" y="3818493"/>
                <a:ext cx="263179" cy="177472"/>
              </a:xfrm>
              <a:custGeom>
                <a:avLst/>
                <a:gdLst/>
                <a:ahLst/>
                <a:cxnLst/>
                <a:rect l="l" t="t" r="r" b="b"/>
                <a:pathLst>
                  <a:path w="4170" h="2812" extrusionOk="0">
                    <a:moveTo>
                      <a:pt x="2335" y="1"/>
                    </a:moveTo>
                    <a:cubicBezTo>
                      <a:pt x="1696" y="1"/>
                      <a:pt x="1045" y="278"/>
                      <a:pt x="692" y="786"/>
                    </a:cubicBezTo>
                    <a:cubicBezTo>
                      <a:pt x="0" y="1786"/>
                      <a:pt x="870" y="2812"/>
                      <a:pt x="2227" y="2812"/>
                    </a:cubicBezTo>
                    <a:cubicBezTo>
                      <a:pt x="2430" y="2812"/>
                      <a:pt x="2645" y="2788"/>
                      <a:pt x="2867" y="2739"/>
                    </a:cubicBezTo>
                    <a:cubicBezTo>
                      <a:pt x="3051" y="2603"/>
                      <a:pt x="3424" y="2409"/>
                      <a:pt x="3689" y="2118"/>
                    </a:cubicBezTo>
                    <a:cubicBezTo>
                      <a:pt x="4170" y="1585"/>
                      <a:pt x="4056" y="819"/>
                      <a:pt x="3494" y="376"/>
                    </a:cubicBezTo>
                    <a:cubicBezTo>
                      <a:pt x="3172" y="121"/>
                      <a:pt x="2756" y="1"/>
                      <a:pt x="2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7" name="Google Shape;15957;p55"/>
              <p:cNvSpPr/>
              <p:nvPr/>
            </p:nvSpPr>
            <p:spPr>
              <a:xfrm>
                <a:off x="5430650" y="3571912"/>
                <a:ext cx="209155" cy="202086"/>
              </a:xfrm>
              <a:custGeom>
                <a:avLst/>
                <a:gdLst/>
                <a:ahLst/>
                <a:cxnLst/>
                <a:rect l="l" t="t" r="r" b="b"/>
                <a:pathLst>
                  <a:path w="3314" h="3202" extrusionOk="0">
                    <a:moveTo>
                      <a:pt x="1871" y="0"/>
                    </a:moveTo>
                    <a:cubicBezTo>
                      <a:pt x="812" y="0"/>
                      <a:pt x="0" y="1255"/>
                      <a:pt x="383" y="2341"/>
                    </a:cubicBezTo>
                    <a:cubicBezTo>
                      <a:pt x="587" y="2920"/>
                      <a:pt x="1055" y="3201"/>
                      <a:pt x="1557" y="3201"/>
                    </a:cubicBezTo>
                    <a:cubicBezTo>
                      <a:pt x="2274" y="3201"/>
                      <a:pt x="3060" y="2626"/>
                      <a:pt x="3236" y="1525"/>
                    </a:cubicBezTo>
                    <a:cubicBezTo>
                      <a:pt x="3314" y="1043"/>
                      <a:pt x="3217" y="632"/>
                      <a:pt x="2797" y="327"/>
                    </a:cubicBezTo>
                    <a:cubicBezTo>
                      <a:pt x="2483" y="99"/>
                      <a:pt x="2167" y="0"/>
                      <a:pt x="1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8" name="Google Shape;15958;p55"/>
              <p:cNvSpPr/>
              <p:nvPr/>
            </p:nvSpPr>
            <p:spPr>
              <a:xfrm>
                <a:off x="5597457" y="4887996"/>
                <a:ext cx="220515" cy="187570"/>
              </a:xfrm>
              <a:custGeom>
                <a:avLst/>
                <a:gdLst/>
                <a:ahLst/>
                <a:cxnLst/>
                <a:rect l="l" t="t" r="r" b="b"/>
                <a:pathLst>
                  <a:path w="3494" h="2972" extrusionOk="0">
                    <a:moveTo>
                      <a:pt x="1962" y="0"/>
                    </a:moveTo>
                    <a:cubicBezTo>
                      <a:pt x="1046" y="0"/>
                      <a:pt x="0" y="792"/>
                      <a:pt x="307" y="1894"/>
                    </a:cubicBezTo>
                    <a:cubicBezTo>
                      <a:pt x="507" y="2609"/>
                      <a:pt x="1149" y="2971"/>
                      <a:pt x="1779" y="2971"/>
                    </a:cubicBezTo>
                    <a:cubicBezTo>
                      <a:pt x="2647" y="2971"/>
                      <a:pt x="3493" y="2283"/>
                      <a:pt x="3131" y="877"/>
                    </a:cubicBezTo>
                    <a:cubicBezTo>
                      <a:pt x="2973" y="262"/>
                      <a:pt x="2489" y="0"/>
                      <a:pt x="19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9" name="Google Shape;15959;p55"/>
              <p:cNvSpPr/>
              <p:nvPr/>
            </p:nvSpPr>
            <p:spPr>
              <a:xfrm>
                <a:off x="5527717" y="4593766"/>
                <a:ext cx="211995" cy="182458"/>
              </a:xfrm>
              <a:custGeom>
                <a:avLst/>
                <a:gdLst/>
                <a:ahLst/>
                <a:cxnLst/>
                <a:rect l="l" t="t" r="r" b="b"/>
                <a:pathLst>
                  <a:path w="3359" h="2891" extrusionOk="0">
                    <a:moveTo>
                      <a:pt x="1720" y="1"/>
                    </a:moveTo>
                    <a:cubicBezTo>
                      <a:pt x="1587" y="1"/>
                      <a:pt x="1451" y="16"/>
                      <a:pt x="1316" y="49"/>
                    </a:cubicBezTo>
                    <a:cubicBezTo>
                      <a:pt x="512" y="244"/>
                      <a:pt x="0" y="939"/>
                      <a:pt x="157" y="1625"/>
                    </a:cubicBezTo>
                    <a:cubicBezTo>
                      <a:pt x="317" y="2328"/>
                      <a:pt x="1050" y="2891"/>
                      <a:pt x="1732" y="2891"/>
                    </a:cubicBezTo>
                    <a:cubicBezTo>
                      <a:pt x="1821" y="2891"/>
                      <a:pt x="1910" y="2881"/>
                      <a:pt x="1996" y="2861"/>
                    </a:cubicBezTo>
                    <a:cubicBezTo>
                      <a:pt x="2800" y="2672"/>
                      <a:pt x="3359" y="1835"/>
                      <a:pt x="3189" y="1071"/>
                    </a:cubicBezTo>
                    <a:cubicBezTo>
                      <a:pt x="3048" y="432"/>
                      <a:pt x="2420" y="1"/>
                      <a:pt x="17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0" name="Google Shape;15960;p55"/>
              <p:cNvSpPr/>
              <p:nvPr/>
            </p:nvSpPr>
            <p:spPr>
              <a:xfrm>
                <a:off x="5879885" y="3519024"/>
                <a:ext cx="264504" cy="185740"/>
              </a:xfrm>
              <a:custGeom>
                <a:avLst/>
                <a:gdLst/>
                <a:ahLst/>
                <a:cxnLst/>
                <a:rect l="l" t="t" r="r" b="b"/>
                <a:pathLst>
                  <a:path w="4191" h="2943" extrusionOk="0">
                    <a:moveTo>
                      <a:pt x="1963" y="1"/>
                    </a:moveTo>
                    <a:cubicBezTo>
                      <a:pt x="546" y="1"/>
                      <a:pt x="1" y="2376"/>
                      <a:pt x="2257" y="2899"/>
                    </a:cubicBezTo>
                    <a:cubicBezTo>
                      <a:pt x="2385" y="2929"/>
                      <a:pt x="2506" y="2943"/>
                      <a:pt x="2619" y="2943"/>
                    </a:cubicBezTo>
                    <a:cubicBezTo>
                      <a:pt x="3976" y="2943"/>
                      <a:pt x="4190" y="920"/>
                      <a:pt x="2642" y="170"/>
                    </a:cubicBezTo>
                    <a:cubicBezTo>
                      <a:pt x="2401" y="52"/>
                      <a:pt x="2173" y="1"/>
                      <a:pt x="196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1" name="Google Shape;15961;p55"/>
              <p:cNvSpPr/>
              <p:nvPr/>
            </p:nvSpPr>
            <p:spPr>
              <a:xfrm>
                <a:off x="6024034" y="5006711"/>
                <a:ext cx="228341" cy="202717"/>
              </a:xfrm>
              <a:custGeom>
                <a:avLst/>
                <a:gdLst/>
                <a:ahLst/>
                <a:cxnLst/>
                <a:rect l="l" t="t" r="r" b="b"/>
                <a:pathLst>
                  <a:path w="3618" h="3212" extrusionOk="0">
                    <a:moveTo>
                      <a:pt x="1619" y="1"/>
                    </a:moveTo>
                    <a:cubicBezTo>
                      <a:pt x="1484" y="1"/>
                      <a:pt x="1338" y="19"/>
                      <a:pt x="1179" y="55"/>
                    </a:cubicBezTo>
                    <a:cubicBezTo>
                      <a:pt x="1070" y="138"/>
                      <a:pt x="841" y="255"/>
                      <a:pt x="686" y="437"/>
                    </a:cubicBezTo>
                    <a:cubicBezTo>
                      <a:pt x="1" y="1231"/>
                      <a:pt x="292" y="2584"/>
                      <a:pt x="1230" y="3054"/>
                    </a:cubicBezTo>
                    <a:cubicBezTo>
                      <a:pt x="1447" y="3162"/>
                      <a:pt x="1660" y="3211"/>
                      <a:pt x="1860" y="3211"/>
                    </a:cubicBezTo>
                    <a:cubicBezTo>
                      <a:pt x="2929" y="3211"/>
                      <a:pt x="3618" y="1791"/>
                      <a:pt x="2410" y="350"/>
                    </a:cubicBezTo>
                    <a:cubicBezTo>
                      <a:pt x="2209" y="111"/>
                      <a:pt x="1949" y="1"/>
                      <a:pt x="16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2" name="Google Shape;15962;p55"/>
              <p:cNvSpPr/>
              <p:nvPr/>
            </p:nvSpPr>
            <p:spPr>
              <a:xfrm>
                <a:off x="4442625" y="4252202"/>
                <a:ext cx="260592" cy="171350"/>
              </a:xfrm>
              <a:custGeom>
                <a:avLst/>
                <a:gdLst/>
                <a:ahLst/>
                <a:cxnLst/>
                <a:rect l="l" t="t" r="r" b="b"/>
                <a:pathLst>
                  <a:path w="4129" h="2715" extrusionOk="0">
                    <a:moveTo>
                      <a:pt x="1782" y="0"/>
                    </a:moveTo>
                    <a:cubicBezTo>
                      <a:pt x="732" y="0"/>
                      <a:pt x="0" y="985"/>
                      <a:pt x="551" y="1782"/>
                    </a:cubicBezTo>
                    <a:cubicBezTo>
                      <a:pt x="954" y="2363"/>
                      <a:pt x="1537" y="2711"/>
                      <a:pt x="2271" y="2715"/>
                    </a:cubicBezTo>
                    <a:cubicBezTo>
                      <a:pt x="2274" y="2715"/>
                      <a:pt x="2276" y="2715"/>
                      <a:pt x="2278" y="2715"/>
                    </a:cubicBezTo>
                    <a:cubicBezTo>
                      <a:pt x="3310" y="2715"/>
                      <a:pt x="4129" y="1335"/>
                      <a:pt x="3055" y="485"/>
                    </a:cubicBezTo>
                    <a:cubicBezTo>
                      <a:pt x="2620" y="141"/>
                      <a:pt x="2178" y="0"/>
                      <a:pt x="17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3" name="Google Shape;15963;p55"/>
              <p:cNvSpPr/>
              <p:nvPr/>
            </p:nvSpPr>
            <p:spPr>
              <a:xfrm>
                <a:off x="4859546" y="4900808"/>
                <a:ext cx="214078" cy="199057"/>
              </a:xfrm>
              <a:custGeom>
                <a:avLst/>
                <a:gdLst/>
                <a:ahLst/>
                <a:cxnLst/>
                <a:rect l="l" t="t" r="r" b="b"/>
                <a:pathLst>
                  <a:path w="3392" h="3154" extrusionOk="0">
                    <a:moveTo>
                      <a:pt x="1749" y="1"/>
                    </a:moveTo>
                    <a:cubicBezTo>
                      <a:pt x="1625" y="1"/>
                      <a:pt x="1494" y="22"/>
                      <a:pt x="1358" y="69"/>
                    </a:cubicBezTo>
                    <a:cubicBezTo>
                      <a:pt x="589" y="330"/>
                      <a:pt x="1" y="1438"/>
                      <a:pt x="210" y="2229"/>
                    </a:cubicBezTo>
                    <a:cubicBezTo>
                      <a:pt x="364" y="2806"/>
                      <a:pt x="859" y="3154"/>
                      <a:pt x="1378" y="3154"/>
                    </a:cubicBezTo>
                    <a:cubicBezTo>
                      <a:pt x="1643" y="3154"/>
                      <a:pt x="1915" y="3063"/>
                      <a:pt x="2150" y="2865"/>
                    </a:cubicBezTo>
                    <a:cubicBezTo>
                      <a:pt x="3391" y="1819"/>
                      <a:pt x="2884" y="1"/>
                      <a:pt x="17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4" name="Google Shape;15964;p55"/>
              <p:cNvSpPr/>
              <p:nvPr/>
            </p:nvSpPr>
            <p:spPr>
              <a:xfrm>
                <a:off x="4448999" y="4481868"/>
                <a:ext cx="219947" cy="156582"/>
              </a:xfrm>
              <a:custGeom>
                <a:avLst/>
                <a:gdLst/>
                <a:ahLst/>
                <a:cxnLst/>
                <a:rect l="l" t="t" r="r" b="b"/>
                <a:pathLst>
                  <a:path w="3485" h="2481" extrusionOk="0">
                    <a:moveTo>
                      <a:pt x="1932" y="1"/>
                    </a:moveTo>
                    <a:cubicBezTo>
                      <a:pt x="1442" y="1"/>
                      <a:pt x="930" y="181"/>
                      <a:pt x="614" y="503"/>
                    </a:cubicBezTo>
                    <a:cubicBezTo>
                      <a:pt x="1" y="1129"/>
                      <a:pt x="200" y="2092"/>
                      <a:pt x="1034" y="2358"/>
                    </a:cubicBezTo>
                    <a:cubicBezTo>
                      <a:pt x="1385" y="2471"/>
                      <a:pt x="1783" y="2441"/>
                      <a:pt x="2204" y="2481"/>
                    </a:cubicBezTo>
                    <a:cubicBezTo>
                      <a:pt x="2479" y="2272"/>
                      <a:pt x="2789" y="2111"/>
                      <a:pt x="2996" y="1862"/>
                    </a:cubicBezTo>
                    <a:cubicBezTo>
                      <a:pt x="3484" y="1274"/>
                      <a:pt x="3290" y="461"/>
                      <a:pt x="2633" y="147"/>
                    </a:cubicBezTo>
                    <a:cubicBezTo>
                      <a:pt x="2425" y="48"/>
                      <a:pt x="2181" y="1"/>
                      <a:pt x="19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5" name="Google Shape;15965;p55"/>
              <p:cNvSpPr/>
              <p:nvPr/>
            </p:nvSpPr>
            <p:spPr>
              <a:xfrm>
                <a:off x="6223469" y="3383774"/>
                <a:ext cx="237997" cy="173118"/>
              </a:xfrm>
              <a:custGeom>
                <a:avLst/>
                <a:gdLst/>
                <a:ahLst/>
                <a:cxnLst/>
                <a:rect l="l" t="t" r="r" b="b"/>
                <a:pathLst>
                  <a:path w="3771" h="2743" extrusionOk="0">
                    <a:moveTo>
                      <a:pt x="2014" y="0"/>
                    </a:moveTo>
                    <a:cubicBezTo>
                      <a:pt x="1914" y="0"/>
                      <a:pt x="1809" y="13"/>
                      <a:pt x="1698" y="38"/>
                    </a:cubicBezTo>
                    <a:cubicBezTo>
                      <a:pt x="0" y="436"/>
                      <a:pt x="403" y="2742"/>
                      <a:pt x="1960" y="2742"/>
                    </a:cubicBezTo>
                    <a:cubicBezTo>
                      <a:pt x="2079" y="2742"/>
                      <a:pt x="2205" y="2729"/>
                      <a:pt x="2337" y="2700"/>
                    </a:cubicBezTo>
                    <a:cubicBezTo>
                      <a:pt x="3770" y="2387"/>
                      <a:pt x="3419" y="0"/>
                      <a:pt x="20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6" name="Google Shape;15966;p55"/>
              <p:cNvSpPr/>
              <p:nvPr/>
            </p:nvSpPr>
            <p:spPr>
              <a:xfrm>
                <a:off x="4677151" y="4752620"/>
                <a:ext cx="209533" cy="164787"/>
              </a:xfrm>
              <a:custGeom>
                <a:avLst/>
                <a:gdLst/>
                <a:ahLst/>
                <a:cxnLst/>
                <a:rect l="l" t="t" r="r" b="b"/>
                <a:pathLst>
                  <a:path w="3320" h="2611" extrusionOk="0">
                    <a:moveTo>
                      <a:pt x="2153" y="0"/>
                    </a:moveTo>
                    <a:cubicBezTo>
                      <a:pt x="2146" y="0"/>
                      <a:pt x="2140" y="0"/>
                      <a:pt x="2133" y="1"/>
                    </a:cubicBezTo>
                    <a:cubicBezTo>
                      <a:pt x="971" y="16"/>
                      <a:pt x="1" y="1126"/>
                      <a:pt x="539" y="2053"/>
                    </a:cubicBezTo>
                    <a:cubicBezTo>
                      <a:pt x="751" y="2418"/>
                      <a:pt x="1163" y="2610"/>
                      <a:pt x="1603" y="2610"/>
                    </a:cubicBezTo>
                    <a:cubicBezTo>
                      <a:pt x="2261" y="2610"/>
                      <a:pt x="2980" y="2180"/>
                      <a:pt x="3176" y="1254"/>
                    </a:cubicBezTo>
                    <a:cubicBezTo>
                      <a:pt x="3320" y="562"/>
                      <a:pt x="2853" y="0"/>
                      <a:pt x="2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7" name="Google Shape;15967;p55"/>
              <p:cNvSpPr/>
              <p:nvPr/>
            </p:nvSpPr>
            <p:spPr>
              <a:xfrm>
                <a:off x="5706326" y="3770590"/>
                <a:ext cx="210859" cy="152290"/>
              </a:xfrm>
              <a:custGeom>
                <a:avLst/>
                <a:gdLst/>
                <a:ahLst/>
                <a:cxnLst/>
                <a:rect l="l" t="t" r="r" b="b"/>
                <a:pathLst>
                  <a:path w="3341" h="2413" extrusionOk="0">
                    <a:moveTo>
                      <a:pt x="1927" y="1"/>
                    </a:moveTo>
                    <a:cubicBezTo>
                      <a:pt x="1481" y="1"/>
                      <a:pt x="1014" y="167"/>
                      <a:pt x="677" y="517"/>
                    </a:cubicBezTo>
                    <a:cubicBezTo>
                      <a:pt x="0" y="1217"/>
                      <a:pt x="388" y="2315"/>
                      <a:pt x="1332" y="2403"/>
                    </a:cubicBezTo>
                    <a:cubicBezTo>
                      <a:pt x="1406" y="2410"/>
                      <a:pt x="1481" y="2412"/>
                      <a:pt x="1556" y="2412"/>
                    </a:cubicBezTo>
                    <a:cubicBezTo>
                      <a:pt x="1794" y="2412"/>
                      <a:pt x="2035" y="2385"/>
                      <a:pt x="2276" y="2378"/>
                    </a:cubicBezTo>
                    <a:cubicBezTo>
                      <a:pt x="2946" y="2190"/>
                      <a:pt x="3341" y="1708"/>
                      <a:pt x="3294" y="1104"/>
                    </a:cubicBezTo>
                    <a:cubicBezTo>
                      <a:pt x="3237" y="387"/>
                      <a:pt x="2606" y="1"/>
                      <a:pt x="19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8" name="Google Shape;15968;p55"/>
            <p:cNvGrpSpPr/>
            <p:nvPr/>
          </p:nvGrpSpPr>
          <p:grpSpPr>
            <a:xfrm>
              <a:off x="7266441" y="2212639"/>
              <a:ext cx="2014550" cy="2677139"/>
              <a:chOff x="4494819" y="56537"/>
              <a:chExt cx="3860031" cy="5129602"/>
            </a:xfrm>
          </p:grpSpPr>
          <p:grpSp>
            <p:nvGrpSpPr>
              <p:cNvPr id="15969" name="Google Shape;15969;p55"/>
              <p:cNvGrpSpPr/>
              <p:nvPr/>
            </p:nvGrpSpPr>
            <p:grpSpPr>
              <a:xfrm>
                <a:off x="5783195" y="56537"/>
                <a:ext cx="2571656" cy="3149692"/>
                <a:chOff x="4953218" y="442424"/>
                <a:chExt cx="1914574" cy="2344917"/>
              </a:xfrm>
            </p:grpSpPr>
            <p:sp>
              <p:nvSpPr>
                <p:cNvPr id="15970" name="Google Shape;15970;p55"/>
                <p:cNvSpPr/>
                <p:nvPr/>
              </p:nvSpPr>
              <p:spPr>
                <a:xfrm>
                  <a:off x="5577987" y="661566"/>
                  <a:ext cx="54033" cy="55865"/>
                </a:xfrm>
                <a:custGeom>
                  <a:avLst/>
                  <a:gdLst/>
                  <a:ahLst/>
                  <a:cxnLst/>
                  <a:rect l="l" t="t" r="r" b="b"/>
                  <a:pathLst>
                    <a:path w="1150" h="1189" extrusionOk="0">
                      <a:moveTo>
                        <a:pt x="544" y="0"/>
                      </a:moveTo>
                      <a:cubicBezTo>
                        <a:pt x="364" y="0"/>
                        <a:pt x="188" y="133"/>
                        <a:pt x="0" y="409"/>
                      </a:cubicBezTo>
                      <a:cubicBezTo>
                        <a:pt x="60" y="848"/>
                        <a:pt x="386" y="1017"/>
                        <a:pt x="805" y="1188"/>
                      </a:cubicBezTo>
                      <a:cubicBezTo>
                        <a:pt x="1150" y="657"/>
                        <a:pt x="1150" y="348"/>
                        <a:pt x="852" y="122"/>
                      </a:cubicBezTo>
                      <a:cubicBezTo>
                        <a:pt x="746" y="41"/>
                        <a:pt x="644" y="0"/>
                        <a:pt x="54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1" name="Google Shape;15971;p55"/>
                <p:cNvSpPr/>
                <p:nvPr/>
              </p:nvSpPr>
              <p:spPr>
                <a:xfrm>
                  <a:off x="5735530" y="611291"/>
                  <a:ext cx="43179" cy="66578"/>
                </a:xfrm>
                <a:custGeom>
                  <a:avLst/>
                  <a:gdLst/>
                  <a:ahLst/>
                  <a:cxnLst/>
                  <a:rect l="l" t="t" r="r" b="b"/>
                  <a:pathLst>
                    <a:path w="919" h="1417" extrusionOk="0">
                      <a:moveTo>
                        <a:pt x="440" y="1"/>
                      </a:moveTo>
                      <a:cubicBezTo>
                        <a:pt x="34" y="106"/>
                        <a:pt x="1" y="405"/>
                        <a:pt x="56" y="707"/>
                      </a:cubicBezTo>
                      <a:cubicBezTo>
                        <a:pt x="121" y="1068"/>
                        <a:pt x="288" y="1374"/>
                        <a:pt x="776" y="1416"/>
                      </a:cubicBezTo>
                      <a:cubicBezTo>
                        <a:pt x="918" y="811"/>
                        <a:pt x="918" y="811"/>
                        <a:pt x="723" y="138"/>
                      </a:cubicBezTo>
                      <a:cubicBezTo>
                        <a:pt x="633" y="94"/>
                        <a:pt x="529" y="44"/>
                        <a:pt x="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2" name="Google Shape;15972;p55"/>
                <p:cNvSpPr/>
                <p:nvPr/>
              </p:nvSpPr>
              <p:spPr>
                <a:xfrm>
                  <a:off x="5474055" y="658841"/>
                  <a:ext cx="48864" cy="48723"/>
                </a:xfrm>
                <a:custGeom>
                  <a:avLst/>
                  <a:gdLst/>
                  <a:ahLst/>
                  <a:cxnLst/>
                  <a:rect l="l" t="t" r="r" b="b"/>
                  <a:pathLst>
                    <a:path w="1040" h="1037" extrusionOk="0">
                      <a:moveTo>
                        <a:pt x="452" y="0"/>
                      </a:moveTo>
                      <a:cubicBezTo>
                        <a:pt x="337" y="56"/>
                        <a:pt x="188" y="130"/>
                        <a:pt x="1" y="222"/>
                      </a:cubicBezTo>
                      <a:cubicBezTo>
                        <a:pt x="168" y="798"/>
                        <a:pt x="172" y="833"/>
                        <a:pt x="342" y="929"/>
                      </a:cubicBezTo>
                      <a:cubicBezTo>
                        <a:pt x="458" y="994"/>
                        <a:pt x="605" y="1037"/>
                        <a:pt x="737" y="1037"/>
                      </a:cubicBezTo>
                      <a:cubicBezTo>
                        <a:pt x="741" y="1037"/>
                        <a:pt x="744" y="1037"/>
                        <a:pt x="748" y="1037"/>
                      </a:cubicBezTo>
                      <a:cubicBezTo>
                        <a:pt x="906" y="1032"/>
                        <a:pt x="1002" y="907"/>
                        <a:pt x="1040" y="702"/>
                      </a:cubicBezTo>
                      <a:cubicBezTo>
                        <a:pt x="983" y="410"/>
                        <a:pt x="866" y="122"/>
                        <a:pt x="4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3" name="Google Shape;15973;p55"/>
                <p:cNvSpPr/>
                <p:nvPr/>
              </p:nvSpPr>
              <p:spPr>
                <a:xfrm>
                  <a:off x="6562902" y="1111924"/>
                  <a:ext cx="42380" cy="53798"/>
                </a:xfrm>
                <a:custGeom>
                  <a:avLst/>
                  <a:gdLst/>
                  <a:ahLst/>
                  <a:cxnLst/>
                  <a:rect l="l" t="t" r="r" b="b"/>
                  <a:pathLst>
                    <a:path w="902" h="1145" extrusionOk="0">
                      <a:moveTo>
                        <a:pt x="458" y="0"/>
                      </a:moveTo>
                      <a:cubicBezTo>
                        <a:pt x="327" y="102"/>
                        <a:pt x="173" y="222"/>
                        <a:pt x="37" y="329"/>
                      </a:cubicBezTo>
                      <a:cubicBezTo>
                        <a:pt x="71" y="639"/>
                        <a:pt x="1" y="920"/>
                        <a:pt x="270" y="1144"/>
                      </a:cubicBezTo>
                      <a:cubicBezTo>
                        <a:pt x="594" y="1099"/>
                        <a:pt x="799" y="906"/>
                        <a:pt x="856" y="584"/>
                      </a:cubicBezTo>
                      <a:cubicBezTo>
                        <a:pt x="901" y="318"/>
                        <a:pt x="769" y="123"/>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4" name="Google Shape;15974;p55"/>
                <p:cNvSpPr/>
                <p:nvPr/>
              </p:nvSpPr>
              <p:spPr>
                <a:xfrm>
                  <a:off x="5229259" y="1380494"/>
                  <a:ext cx="62772" cy="38387"/>
                </a:xfrm>
                <a:custGeom>
                  <a:avLst/>
                  <a:gdLst/>
                  <a:ahLst/>
                  <a:cxnLst/>
                  <a:rect l="l" t="t" r="r" b="b"/>
                  <a:pathLst>
                    <a:path w="1336" h="817" extrusionOk="0">
                      <a:moveTo>
                        <a:pt x="292" y="1"/>
                      </a:moveTo>
                      <a:cubicBezTo>
                        <a:pt x="213" y="88"/>
                        <a:pt x="118" y="191"/>
                        <a:pt x="1" y="319"/>
                      </a:cubicBezTo>
                      <a:cubicBezTo>
                        <a:pt x="88" y="489"/>
                        <a:pt x="164" y="640"/>
                        <a:pt x="254" y="817"/>
                      </a:cubicBezTo>
                      <a:cubicBezTo>
                        <a:pt x="1335" y="445"/>
                        <a:pt x="1070" y="565"/>
                        <a:pt x="1244" y="326"/>
                      </a:cubicBezTo>
                      <a:cubicBezTo>
                        <a:pt x="1089" y="123"/>
                        <a:pt x="1089" y="123"/>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5" name="Google Shape;15975;p55"/>
                <p:cNvSpPr/>
                <p:nvPr/>
              </p:nvSpPr>
              <p:spPr>
                <a:xfrm>
                  <a:off x="6260267" y="1872811"/>
                  <a:ext cx="55489" cy="38246"/>
                </a:xfrm>
                <a:custGeom>
                  <a:avLst/>
                  <a:gdLst/>
                  <a:ahLst/>
                  <a:cxnLst/>
                  <a:rect l="l" t="t" r="r" b="b"/>
                  <a:pathLst>
                    <a:path w="1181" h="814" extrusionOk="0">
                      <a:moveTo>
                        <a:pt x="630" y="1"/>
                      </a:moveTo>
                      <a:cubicBezTo>
                        <a:pt x="525" y="1"/>
                        <a:pt x="411" y="29"/>
                        <a:pt x="288" y="99"/>
                      </a:cubicBezTo>
                      <a:cubicBezTo>
                        <a:pt x="163" y="274"/>
                        <a:pt x="1" y="460"/>
                        <a:pt x="264" y="750"/>
                      </a:cubicBezTo>
                      <a:cubicBezTo>
                        <a:pt x="446" y="768"/>
                        <a:pt x="675" y="792"/>
                        <a:pt x="883" y="813"/>
                      </a:cubicBezTo>
                      <a:cubicBezTo>
                        <a:pt x="1161" y="457"/>
                        <a:pt x="1180" y="369"/>
                        <a:pt x="1006" y="124"/>
                      </a:cubicBezTo>
                      <a:cubicBezTo>
                        <a:pt x="898" y="53"/>
                        <a:pt x="772" y="1"/>
                        <a:pt x="6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6" name="Google Shape;15976;p55"/>
                <p:cNvSpPr/>
                <p:nvPr/>
              </p:nvSpPr>
              <p:spPr>
                <a:xfrm>
                  <a:off x="5229729" y="2726448"/>
                  <a:ext cx="44918" cy="50274"/>
                </a:xfrm>
                <a:custGeom>
                  <a:avLst/>
                  <a:gdLst/>
                  <a:ahLst/>
                  <a:cxnLst/>
                  <a:rect l="l" t="t" r="r" b="b"/>
                  <a:pathLst>
                    <a:path w="956" h="1070" extrusionOk="0">
                      <a:moveTo>
                        <a:pt x="539" y="0"/>
                      </a:moveTo>
                      <a:lnTo>
                        <a:pt x="539" y="0"/>
                      </a:lnTo>
                      <a:cubicBezTo>
                        <a:pt x="180" y="72"/>
                        <a:pt x="0" y="364"/>
                        <a:pt x="556" y="978"/>
                      </a:cubicBezTo>
                      <a:cubicBezTo>
                        <a:pt x="609" y="1038"/>
                        <a:pt x="674" y="1070"/>
                        <a:pt x="743" y="1070"/>
                      </a:cubicBezTo>
                      <a:cubicBezTo>
                        <a:pt x="812" y="1070"/>
                        <a:pt x="886" y="1038"/>
                        <a:pt x="956" y="969"/>
                      </a:cubicBezTo>
                      <a:cubicBezTo>
                        <a:pt x="894" y="613"/>
                        <a:pt x="955" y="196"/>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7" name="Google Shape;15977;p55"/>
                <p:cNvSpPr/>
                <p:nvPr/>
              </p:nvSpPr>
              <p:spPr>
                <a:xfrm>
                  <a:off x="6093045" y="512151"/>
                  <a:ext cx="34017" cy="49898"/>
                </a:xfrm>
                <a:custGeom>
                  <a:avLst/>
                  <a:gdLst/>
                  <a:ahLst/>
                  <a:cxnLst/>
                  <a:rect l="l" t="t" r="r" b="b"/>
                  <a:pathLst>
                    <a:path w="724" h="1062" extrusionOk="0">
                      <a:moveTo>
                        <a:pt x="334" y="1"/>
                      </a:moveTo>
                      <a:cubicBezTo>
                        <a:pt x="29" y="228"/>
                        <a:pt x="0" y="446"/>
                        <a:pt x="72" y="688"/>
                      </a:cubicBezTo>
                      <a:cubicBezTo>
                        <a:pt x="129" y="886"/>
                        <a:pt x="213" y="1062"/>
                        <a:pt x="475" y="1062"/>
                      </a:cubicBezTo>
                      <a:cubicBezTo>
                        <a:pt x="485" y="1062"/>
                        <a:pt x="494" y="1062"/>
                        <a:pt x="504" y="1061"/>
                      </a:cubicBezTo>
                      <a:cubicBezTo>
                        <a:pt x="723" y="794"/>
                        <a:pt x="690" y="484"/>
                        <a:pt x="658" y="146"/>
                      </a:cubicBezTo>
                      <a:cubicBezTo>
                        <a:pt x="540" y="92"/>
                        <a:pt x="440" y="48"/>
                        <a:pt x="3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8" name="Google Shape;15978;p55"/>
                <p:cNvSpPr/>
                <p:nvPr/>
              </p:nvSpPr>
              <p:spPr>
                <a:xfrm>
                  <a:off x="6810329" y="1438757"/>
                  <a:ext cx="44730" cy="40031"/>
                </a:xfrm>
                <a:custGeom>
                  <a:avLst/>
                  <a:gdLst/>
                  <a:ahLst/>
                  <a:cxnLst/>
                  <a:rect l="l" t="t" r="r" b="b"/>
                  <a:pathLst>
                    <a:path w="952" h="852" extrusionOk="0">
                      <a:moveTo>
                        <a:pt x="507" y="0"/>
                      </a:moveTo>
                      <a:cubicBezTo>
                        <a:pt x="409" y="0"/>
                        <a:pt x="376" y="28"/>
                        <a:pt x="321" y="91"/>
                      </a:cubicBezTo>
                      <a:cubicBezTo>
                        <a:pt x="137" y="296"/>
                        <a:pt x="0" y="512"/>
                        <a:pt x="121" y="794"/>
                      </a:cubicBezTo>
                      <a:cubicBezTo>
                        <a:pt x="288" y="832"/>
                        <a:pt x="391" y="851"/>
                        <a:pt x="463" y="851"/>
                      </a:cubicBezTo>
                      <a:cubicBezTo>
                        <a:pt x="534" y="851"/>
                        <a:pt x="576" y="833"/>
                        <a:pt x="624" y="798"/>
                      </a:cubicBezTo>
                      <a:cubicBezTo>
                        <a:pt x="859" y="622"/>
                        <a:pt x="951" y="395"/>
                        <a:pt x="834" y="39"/>
                      </a:cubicBezTo>
                      <a:cubicBezTo>
                        <a:pt x="674" y="14"/>
                        <a:pt x="575" y="0"/>
                        <a:pt x="50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9" name="Google Shape;15979;p55"/>
                <p:cNvSpPr/>
                <p:nvPr/>
              </p:nvSpPr>
              <p:spPr>
                <a:xfrm>
                  <a:off x="6821982" y="1369970"/>
                  <a:ext cx="45810" cy="36272"/>
                </a:xfrm>
                <a:custGeom>
                  <a:avLst/>
                  <a:gdLst/>
                  <a:ahLst/>
                  <a:cxnLst/>
                  <a:rect l="l" t="t" r="r" b="b"/>
                  <a:pathLst>
                    <a:path w="975" h="772" extrusionOk="0">
                      <a:moveTo>
                        <a:pt x="297" y="1"/>
                      </a:moveTo>
                      <a:cubicBezTo>
                        <a:pt x="173" y="1"/>
                        <a:pt x="63" y="68"/>
                        <a:pt x="0" y="258"/>
                      </a:cubicBezTo>
                      <a:cubicBezTo>
                        <a:pt x="113" y="539"/>
                        <a:pt x="302" y="705"/>
                        <a:pt x="590" y="763"/>
                      </a:cubicBezTo>
                      <a:cubicBezTo>
                        <a:pt x="618" y="769"/>
                        <a:pt x="645" y="772"/>
                        <a:pt x="669" y="772"/>
                      </a:cubicBezTo>
                      <a:cubicBezTo>
                        <a:pt x="817" y="772"/>
                        <a:pt x="901" y="663"/>
                        <a:pt x="975" y="352"/>
                      </a:cubicBezTo>
                      <a:cubicBezTo>
                        <a:pt x="873" y="284"/>
                        <a:pt x="554"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0" name="Google Shape;15980;p55"/>
                <p:cNvSpPr/>
                <p:nvPr/>
              </p:nvSpPr>
              <p:spPr>
                <a:xfrm>
                  <a:off x="5544439" y="716304"/>
                  <a:ext cx="42193" cy="36319"/>
                </a:xfrm>
                <a:custGeom>
                  <a:avLst/>
                  <a:gdLst/>
                  <a:ahLst/>
                  <a:cxnLst/>
                  <a:rect l="l" t="t" r="r" b="b"/>
                  <a:pathLst>
                    <a:path w="898" h="773" extrusionOk="0">
                      <a:moveTo>
                        <a:pt x="315" y="1"/>
                      </a:moveTo>
                      <a:cubicBezTo>
                        <a:pt x="232" y="87"/>
                        <a:pt x="131" y="184"/>
                        <a:pt x="0" y="316"/>
                      </a:cubicBezTo>
                      <a:cubicBezTo>
                        <a:pt x="227" y="664"/>
                        <a:pt x="297" y="772"/>
                        <a:pt x="473" y="772"/>
                      </a:cubicBezTo>
                      <a:cubicBezTo>
                        <a:pt x="552" y="772"/>
                        <a:pt x="653" y="750"/>
                        <a:pt x="799" y="719"/>
                      </a:cubicBezTo>
                      <a:cubicBezTo>
                        <a:pt x="898" y="185"/>
                        <a:pt x="878" y="156"/>
                        <a:pt x="3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1" name="Google Shape;15981;p55"/>
                <p:cNvSpPr/>
                <p:nvPr/>
              </p:nvSpPr>
              <p:spPr>
                <a:xfrm>
                  <a:off x="6078714" y="442424"/>
                  <a:ext cx="47831" cy="42052"/>
                </a:xfrm>
                <a:custGeom>
                  <a:avLst/>
                  <a:gdLst/>
                  <a:ahLst/>
                  <a:cxnLst/>
                  <a:rect l="l" t="t" r="r" b="b"/>
                  <a:pathLst>
                    <a:path w="1018" h="895" extrusionOk="0">
                      <a:moveTo>
                        <a:pt x="728" y="0"/>
                      </a:moveTo>
                      <a:cubicBezTo>
                        <a:pt x="298" y="215"/>
                        <a:pt x="0" y="395"/>
                        <a:pt x="124" y="895"/>
                      </a:cubicBezTo>
                      <a:cubicBezTo>
                        <a:pt x="441" y="841"/>
                        <a:pt x="734" y="807"/>
                        <a:pt x="941" y="552"/>
                      </a:cubicBezTo>
                      <a:cubicBezTo>
                        <a:pt x="976" y="509"/>
                        <a:pt x="983" y="443"/>
                        <a:pt x="1017" y="348"/>
                      </a:cubicBezTo>
                      <a:cubicBezTo>
                        <a:pt x="941" y="256"/>
                        <a:pt x="852" y="147"/>
                        <a:pt x="7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2" name="Google Shape;15982;p55"/>
                <p:cNvSpPr/>
                <p:nvPr/>
              </p:nvSpPr>
              <p:spPr>
                <a:xfrm>
                  <a:off x="6297527" y="527186"/>
                  <a:ext cx="41723" cy="29319"/>
                </a:xfrm>
                <a:custGeom>
                  <a:avLst/>
                  <a:gdLst/>
                  <a:ahLst/>
                  <a:cxnLst/>
                  <a:rect l="l" t="t" r="r" b="b"/>
                  <a:pathLst>
                    <a:path w="888" h="624" extrusionOk="0">
                      <a:moveTo>
                        <a:pt x="450" y="1"/>
                      </a:moveTo>
                      <a:cubicBezTo>
                        <a:pt x="113" y="1"/>
                        <a:pt x="26" y="166"/>
                        <a:pt x="0" y="623"/>
                      </a:cubicBezTo>
                      <a:cubicBezTo>
                        <a:pt x="803" y="522"/>
                        <a:pt x="549" y="565"/>
                        <a:pt x="888" y="444"/>
                      </a:cubicBezTo>
                      <a:cubicBezTo>
                        <a:pt x="876" y="304"/>
                        <a:pt x="863" y="169"/>
                        <a:pt x="852" y="46"/>
                      </a:cubicBezTo>
                      <a:cubicBezTo>
                        <a:pt x="689" y="17"/>
                        <a:pt x="557" y="1"/>
                        <a:pt x="4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3" name="Google Shape;15983;p55"/>
                <p:cNvSpPr/>
                <p:nvPr/>
              </p:nvSpPr>
              <p:spPr>
                <a:xfrm>
                  <a:off x="6519722" y="1688956"/>
                  <a:ext cx="42897" cy="40736"/>
                </a:xfrm>
                <a:custGeom>
                  <a:avLst/>
                  <a:gdLst/>
                  <a:ahLst/>
                  <a:cxnLst/>
                  <a:rect l="l" t="t" r="r" b="b"/>
                  <a:pathLst>
                    <a:path w="913" h="867" extrusionOk="0">
                      <a:moveTo>
                        <a:pt x="429" y="0"/>
                      </a:moveTo>
                      <a:lnTo>
                        <a:pt x="429" y="0"/>
                      </a:lnTo>
                      <a:cubicBezTo>
                        <a:pt x="95" y="143"/>
                        <a:pt x="36" y="196"/>
                        <a:pt x="20" y="390"/>
                      </a:cubicBezTo>
                      <a:cubicBezTo>
                        <a:pt x="1" y="623"/>
                        <a:pt x="81" y="798"/>
                        <a:pt x="333" y="866"/>
                      </a:cubicBezTo>
                      <a:cubicBezTo>
                        <a:pt x="825" y="863"/>
                        <a:pt x="912" y="175"/>
                        <a:pt x="4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4" name="Google Shape;15984;p55"/>
                <p:cNvSpPr/>
                <p:nvPr/>
              </p:nvSpPr>
              <p:spPr>
                <a:xfrm>
                  <a:off x="6422133" y="2492318"/>
                  <a:ext cx="40595" cy="35991"/>
                </a:xfrm>
                <a:custGeom>
                  <a:avLst/>
                  <a:gdLst/>
                  <a:ahLst/>
                  <a:cxnLst/>
                  <a:rect l="l" t="t" r="r" b="b"/>
                  <a:pathLst>
                    <a:path w="864" h="766" extrusionOk="0">
                      <a:moveTo>
                        <a:pt x="407" y="1"/>
                      </a:moveTo>
                      <a:cubicBezTo>
                        <a:pt x="387" y="1"/>
                        <a:pt x="366" y="2"/>
                        <a:pt x="345" y="5"/>
                      </a:cubicBezTo>
                      <a:cubicBezTo>
                        <a:pt x="162" y="27"/>
                        <a:pt x="0" y="122"/>
                        <a:pt x="36" y="406"/>
                      </a:cubicBezTo>
                      <a:cubicBezTo>
                        <a:pt x="178" y="508"/>
                        <a:pt x="343" y="628"/>
                        <a:pt x="535" y="766"/>
                      </a:cubicBezTo>
                      <a:cubicBezTo>
                        <a:pt x="659" y="648"/>
                        <a:pt x="761" y="553"/>
                        <a:pt x="864" y="456"/>
                      </a:cubicBezTo>
                      <a:cubicBezTo>
                        <a:pt x="774" y="189"/>
                        <a:pt x="654" y="1"/>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5" name="Google Shape;15985;p55"/>
                <p:cNvSpPr/>
                <p:nvPr/>
              </p:nvSpPr>
              <p:spPr>
                <a:xfrm>
                  <a:off x="5336763" y="2143590"/>
                  <a:ext cx="39045" cy="32608"/>
                </a:xfrm>
                <a:custGeom>
                  <a:avLst/>
                  <a:gdLst/>
                  <a:ahLst/>
                  <a:cxnLst/>
                  <a:rect l="l" t="t" r="r" b="b"/>
                  <a:pathLst>
                    <a:path w="831" h="694" extrusionOk="0">
                      <a:moveTo>
                        <a:pt x="403" y="1"/>
                      </a:moveTo>
                      <a:cubicBezTo>
                        <a:pt x="181" y="61"/>
                        <a:pt x="30" y="132"/>
                        <a:pt x="0" y="394"/>
                      </a:cubicBezTo>
                      <a:cubicBezTo>
                        <a:pt x="95" y="487"/>
                        <a:pt x="211" y="605"/>
                        <a:pt x="301" y="694"/>
                      </a:cubicBezTo>
                      <a:cubicBezTo>
                        <a:pt x="572" y="687"/>
                        <a:pt x="760" y="639"/>
                        <a:pt x="831" y="343"/>
                      </a:cubicBezTo>
                      <a:cubicBezTo>
                        <a:pt x="691" y="231"/>
                        <a:pt x="541" y="111"/>
                        <a:pt x="4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6" name="Google Shape;15986;p55"/>
                <p:cNvSpPr/>
                <p:nvPr/>
              </p:nvSpPr>
              <p:spPr>
                <a:xfrm>
                  <a:off x="5786275" y="613734"/>
                  <a:ext cx="40219" cy="34346"/>
                </a:xfrm>
                <a:custGeom>
                  <a:avLst/>
                  <a:gdLst/>
                  <a:ahLst/>
                  <a:cxnLst/>
                  <a:rect l="l" t="t" r="r" b="b"/>
                  <a:pathLst>
                    <a:path w="856" h="731" extrusionOk="0">
                      <a:moveTo>
                        <a:pt x="506" y="1"/>
                      </a:moveTo>
                      <a:cubicBezTo>
                        <a:pt x="443" y="1"/>
                        <a:pt x="377" y="19"/>
                        <a:pt x="309" y="51"/>
                      </a:cubicBezTo>
                      <a:cubicBezTo>
                        <a:pt x="0" y="205"/>
                        <a:pt x="110" y="548"/>
                        <a:pt x="122" y="711"/>
                      </a:cubicBezTo>
                      <a:cubicBezTo>
                        <a:pt x="243" y="722"/>
                        <a:pt x="336" y="731"/>
                        <a:pt x="410" y="731"/>
                      </a:cubicBezTo>
                      <a:cubicBezTo>
                        <a:pt x="652" y="731"/>
                        <a:pt x="691" y="640"/>
                        <a:pt x="856" y="251"/>
                      </a:cubicBezTo>
                      <a:cubicBezTo>
                        <a:pt x="756" y="75"/>
                        <a:pt x="636" y="1"/>
                        <a:pt x="5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7" name="Google Shape;15987;p55"/>
                <p:cNvSpPr/>
                <p:nvPr/>
              </p:nvSpPr>
              <p:spPr>
                <a:xfrm>
                  <a:off x="6377966" y="2134897"/>
                  <a:ext cx="42005" cy="30728"/>
                </a:xfrm>
                <a:custGeom>
                  <a:avLst/>
                  <a:gdLst/>
                  <a:ahLst/>
                  <a:cxnLst/>
                  <a:rect l="l" t="t" r="r" b="b"/>
                  <a:pathLst>
                    <a:path w="894" h="654" extrusionOk="0">
                      <a:moveTo>
                        <a:pt x="568" y="1"/>
                      </a:moveTo>
                      <a:cubicBezTo>
                        <a:pt x="283" y="76"/>
                        <a:pt x="42" y="177"/>
                        <a:pt x="0" y="525"/>
                      </a:cubicBezTo>
                      <a:cubicBezTo>
                        <a:pt x="111" y="618"/>
                        <a:pt x="220" y="654"/>
                        <a:pt x="328" y="654"/>
                      </a:cubicBezTo>
                      <a:cubicBezTo>
                        <a:pt x="487" y="654"/>
                        <a:pt x="644" y="577"/>
                        <a:pt x="798" y="492"/>
                      </a:cubicBezTo>
                      <a:cubicBezTo>
                        <a:pt x="840" y="469"/>
                        <a:pt x="857" y="398"/>
                        <a:pt x="894" y="332"/>
                      </a:cubicBezTo>
                      <a:cubicBezTo>
                        <a:pt x="754" y="61"/>
                        <a:pt x="840" y="145"/>
                        <a:pt x="5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8" name="Google Shape;15988;p55"/>
                <p:cNvSpPr/>
                <p:nvPr/>
              </p:nvSpPr>
              <p:spPr>
                <a:xfrm>
                  <a:off x="5569248" y="1455343"/>
                  <a:ext cx="40548" cy="32890"/>
                </a:xfrm>
                <a:custGeom>
                  <a:avLst/>
                  <a:gdLst/>
                  <a:ahLst/>
                  <a:cxnLst/>
                  <a:rect l="l" t="t" r="r" b="b"/>
                  <a:pathLst>
                    <a:path w="863" h="700" extrusionOk="0">
                      <a:moveTo>
                        <a:pt x="449" y="0"/>
                      </a:moveTo>
                      <a:cubicBezTo>
                        <a:pt x="82" y="224"/>
                        <a:pt x="0" y="365"/>
                        <a:pt x="109" y="549"/>
                      </a:cubicBezTo>
                      <a:cubicBezTo>
                        <a:pt x="169" y="650"/>
                        <a:pt x="244" y="699"/>
                        <a:pt x="361" y="699"/>
                      </a:cubicBezTo>
                      <a:cubicBezTo>
                        <a:pt x="454" y="699"/>
                        <a:pt x="572" y="669"/>
                        <a:pt x="728" y="609"/>
                      </a:cubicBezTo>
                      <a:cubicBezTo>
                        <a:pt x="863" y="335"/>
                        <a:pt x="751" y="157"/>
                        <a:pt x="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9" name="Google Shape;15989;p55"/>
                <p:cNvSpPr/>
                <p:nvPr/>
              </p:nvSpPr>
              <p:spPr>
                <a:xfrm>
                  <a:off x="5713447" y="542833"/>
                  <a:ext cx="35427" cy="42052"/>
                </a:xfrm>
                <a:custGeom>
                  <a:avLst/>
                  <a:gdLst/>
                  <a:ahLst/>
                  <a:cxnLst/>
                  <a:rect l="l" t="t" r="r" b="b"/>
                  <a:pathLst>
                    <a:path w="754" h="895" extrusionOk="0">
                      <a:moveTo>
                        <a:pt x="357" y="0"/>
                      </a:moveTo>
                      <a:cubicBezTo>
                        <a:pt x="277" y="0"/>
                        <a:pt x="191" y="32"/>
                        <a:pt x="113" y="103"/>
                      </a:cubicBezTo>
                      <a:cubicBezTo>
                        <a:pt x="0" y="486"/>
                        <a:pt x="0" y="486"/>
                        <a:pt x="76" y="860"/>
                      </a:cubicBezTo>
                      <a:cubicBezTo>
                        <a:pt x="134" y="884"/>
                        <a:pt x="185" y="895"/>
                        <a:pt x="231" y="895"/>
                      </a:cubicBezTo>
                      <a:cubicBezTo>
                        <a:pt x="392" y="895"/>
                        <a:pt x="490" y="760"/>
                        <a:pt x="566" y="613"/>
                      </a:cubicBezTo>
                      <a:cubicBezTo>
                        <a:pt x="753" y="254"/>
                        <a:pt x="580" y="0"/>
                        <a:pt x="35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0" name="Google Shape;15990;p55"/>
                <p:cNvSpPr/>
                <p:nvPr/>
              </p:nvSpPr>
              <p:spPr>
                <a:xfrm>
                  <a:off x="6386612" y="2185971"/>
                  <a:ext cx="35239" cy="40360"/>
                </a:xfrm>
                <a:custGeom>
                  <a:avLst/>
                  <a:gdLst/>
                  <a:ahLst/>
                  <a:cxnLst/>
                  <a:rect l="l" t="t" r="r" b="b"/>
                  <a:pathLst>
                    <a:path w="750" h="859" extrusionOk="0">
                      <a:moveTo>
                        <a:pt x="432" y="1"/>
                      </a:moveTo>
                      <a:cubicBezTo>
                        <a:pt x="422" y="1"/>
                        <a:pt x="410" y="1"/>
                        <a:pt x="399" y="2"/>
                      </a:cubicBezTo>
                      <a:cubicBezTo>
                        <a:pt x="171" y="160"/>
                        <a:pt x="1" y="357"/>
                        <a:pt x="102" y="671"/>
                      </a:cubicBezTo>
                      <a:cubicBezTo>
                        <a:pt x="125" y="740"/>
                        <a:pt x="200" y="794"/>
                        <a:pt x="251" y="858"/>
                      </a:cubicBezTo>
                      <a:cubicBezTo>
                        <a:pt x="518" y="706"/>
                        <a:pt x="714" y="535"/>
                        <a:pt x="749" y="258"/>
                      </a:cubicBezTo>
                      <a:cubicBezTo>
                        <a:pt x="705" y="71"/>
                        <a:pt x="601" y="1"/>
                        <a:pt x="4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1" name="Google Shape;15991;p55"/>
                <p:cNvSpPr/>
                <p:nvPr/>
              </p:nvSpPr>
              <p:spPr>
                <a:xfrm>
                  <a:off x="5611159" y="2407086"/>
                  <a:ext cx="39279" cy="38152"/>
                </a:xfrm>
                <a:custGeom>
                  <a:avLst/>
                  <a:gdLst/>
                  <a:ahLst/>
                  <a:cxnLst/>
                  <a:rect l="l" t="t" r="r" b="b"/>
                  <a:pathLst>
                    <a:path w="836" h="812" extrusionOk="0">
                      <a:moveTo>
                        <a:pt x="445" y="0"/>
                      </a:moveTo>
                      <a:cubicBezTo>
                        <a:pt x="358" y="0"/>
                        <a:pt x="246" y="29"/>
                        <a:pt x="91" y="84"/>
                      </a:cubicBezTo>
                      <a:cubicBezTo>
                        <a:pt x="1" y="481"/>
                        <a:pt x="239" y="657"/>
                        <a:pt x="537" y="812"/>
                      </a:cubicBezTo>
                      <a:cubicBezTo>
                        <a:pt x="807" y="514"/>
                        <a:pt x="836" y="401"/>
                        <a:pt x="712" y="184"/>
                      </a:cubicBezTo>
                      <a:cubicBezTo>
                        <a:pt x="642" y="59"/>
                        <a:pt x="569" y="0"/>
                        <a:pt x="4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2" name="Google Shape;15992;p55"/>
                <p:cNvSpPr/>
                <p:nvPr/>
              </p:nvSpPr>
              <p:spPr>
                <a:xfrm>
                  <a:off x="6326047" y="1907909"/>
                  <a:ext cx="36178" cy="32796"/>
                </a:xfrm>
                <a:custGeom>
                  <a:avLst/>
                  <a:gdLst/>
                  <a:ahLst/>
                  <a:cxnLst/>
                  <a:rect l="l" t="t" r="r" b="b"/>
                  <a:pathLst>
                    <a:path w="770" h="698" extrusionOk="0">
                      <a:moveTo>
                        <a:pt x="372" y="0"/>
                      </a:moveTo>
                      <a:cubicBezTo>
                        <a:pt x="288" y="0"/>
                        <a:pt x="190" y="29"/>
                        <a:pt x="77" y="87"/>
                      </a:cubicBezTo>
                      <a:cubicBezTo>
                        <a:pt x="1" y="487"/>
                        <a:pt x="1" y="487"/>
                        <a:pt x="337" y="698"/>
                      </a:cubicBezTo>
                      <a:cubicBezTo>
                        <a:pt x="674" y="493"/>
                        <a:pt x="769" y="359"/>
                        <a:pt x="670" y="193"/>
                      </a:cubicBezTo>
                      <a:cubicBezTo>
                        <a:pt x="596" y="66"/>
                        <a:pt x="500" y="0"/>
                        <a:pt x="37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3" name="Google Shape;15993;p55"/>
                <p:cNvSpPr/>
                <p:nvPr/>
              </p:nvSpPr>
              <p:spPr>
                <a:xfrm>
                  <a:off x="5617596" y="1430111"/>
                  <a:ext cx="35192" cy="31856"/>
                </a:xfrm>
                <a:custGeom>
                  <a:avLst/>
                  <a:gdLst/>
                  <a:ahLst/>
                  <a:cxnLst/>
                  <a:rect l="l" t="t" r="r" b="b"/>
                  <a:pathLst>
                    <a:path w="749" h="678" extrusionOk="0">
                      <a:moveTo>
                        <a:pt x="361" y="0"/>
                      </a:moveTo>
                      <a:cubicBezTo>
                        <a:pt x="346" y="0"/>
                        <a:pt x="330" y="1"/>
                        <a:pt x="313" y="3"/>
                      </a:cubicBezTo>
                      <a:cubicBezTo>
                        <a:pt x="70" y="64"/>
                        <a:pt x="1" y="230"/>
                        <a:pt x="54" y="466"/>
                      </a:cubicBezTo>
                      <a:cubicBezTo>
                        <a:pt x="240" y="606"/>
                        <a:pt x="336" y="677"/>
                        <a:pt x="421" y="677"/>
                      </a:cubicBezTo>
                      <a:cubicBezTo>
                        <a:pt x="511" y="677"/>
                        <a:pt x="589" y="597"/>
                        <a:pt x="749" y="434"/>
                      </a:cubicBezTo>
                      <a:cubicBezTo>
                        <a:pt x="644" y="107"/>
                        <a:pt x="554" y="0"/>
                        <a:pt x="3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4" name="Google Shape;15994;p55"/>
                <p:cNvSpPr/>
                <p:nvPr/>
              </p:nvSpPr>
              <p:spPr>
                <a:xfrm>
                  <a:off x="5533351" y="1413807"/>
                  <a:ext cx="36037" cy="33124"/>
                </a:xfrm>
                <a:custGeom>
                  <a:avLst/>
                  <a:gdLst/>
                  <a:ahLst/>
                  <a:cxnLst/>
                  <a:rect l="l" t="t" r="r" b="b"/>
                  <a:pathLst>
                    <a:path w="767" h="705" extrusionOk="0">
                      <a:moveTo>
                        <a:pt x="482" y="1"/>
                      </a:moveTo>
                      <a:cubicBezTo>
                        <a:pt x="410" y="1"/>
                        <a:pt x="311" y="35"/>
                        <a:pt x="155" y="89"/>
                      </a:cubicBezTo>
                      <a:cubicBezTo>
                        <a:pt x="1" y="342"/>
                        <a:pt x="82" y="535"/>
                        <a:pt x="304" y="695"/>
                      </a:cubicBezTo>
                      <a:cubicBezTo>
                        <a:pt x="340" y="702"/>
                        <a:pt x="373" y="705"/>
                        <a:pt x="404" y="705"/>
                      </a:cubicBezTo>
                      <a:cubicBezTo>
                        <a:pt x="594" y="705"/>
                        <a:pt x="704" y="585"/>
                        <a:pt x="767" y="394"/>
                      </a:cubicBezTo>
                      <a:cubicBezTo>
                        <a:pt x="650" y="105"/>
                        <a:pt x="607" y="1"/>
                        <a:pt x="48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5" name="Google Shape;15995;p55"/>
                <p:cNvSpPr/>
                <p:nvPr/>
              </p:nvSpPr>
              <p:spPr>
                <a:xfrm>
                  <a:off x="6561117" y="1789928"/>
                  <a:ext cx="33218" cy="32655"/>
                </a:xfrm>
                <a:custGeom>
                  <a:avLst/>
                  <a:gdLst/>
                  <a:ahLst/>
                  <a:cxnLst/>
                  <a:rect l="l" t="t" r="r" b="b"/>
                  <a:pathLst>
                    <a:path w="707" h="695" extrusionOk="0">
                      <a:moveTo>
                        <a:pt x="425" y="0"/>
                      </a:moveTo>
                      <a:cubicBezTo>
                        <a:pt x="139" y="6"/>
                        <a:pt x="36" y="130"/>
                        <a:pt x="0" y="327"/>
                      </a:cubicBezTo>
                      <a:cubicBezTo>
                        <a:pt x="53" y="550"/>
                        <a:pt x="159" y="695"/>
                        <a:pt x="364" y="695"/>
                      </a:cubicBezTo>
                      <a:cubicBezTo>
                        <a:pt x="407" y="695"/>
                        <a:pt x="454" y="688"/>
                        <a:pt x="507" y="675"/>
                      </a:cubicBezTo>
                      <a:cubicBezTo>
                        <a:pt x="707" y="349"/>
                        <a:pt x="707" y="349"/>
                        <a:pt x="4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6" name="Google Shape;15996;p55"/>
                <p:cNvSpPr/>
                <p:nvPr/>
              </p:nvSpPr>
              <p:spPr>
                <a:xfrm>
                  <a:off x="6515306" y="1753749"/>
                  <a:ext cx="32420" cy="35427"/>
                </a:xfrm>
                <a:custGeom>
                  <a:avLst/>
                  <a:gdLst/>
                  <a:ahLst/>
                  <a:cxnLst/>
                  <a:rect l="l" t="t" r="r" b="b"/>
                  <a:pathLst>
                    <a:path w="690" h="754" extrusionOk="0">
                      <a:moveTo>
                        <a:pt x="352" y="1"/>
                      </a:moveTo>
                      <a:cubicBezTo>
                        <a:pt x="223" y="1"/>
                        <a:pt x="87" y="85"/>
                        <a:pt x="1" y="300"/>
                      </a:cubicBezTo>
                      <a:cubicBezTo>
                        <a:pt x="59" y="430"/>
                        <a:pt x="130" y="586"/>
                        <a:pt x="203" y="754"/>
                      </a:cubicBezTo>
                      <a:cubicBezTo>
                        <a:pt x="210" y="754"/>
                        <a:pt x="216" y="754"/>
                        <a:pt x="223" y="754"/>
                      </a:cubicBezTo>
                      <a:cubicBezTo>
                        <a:pt x="604" y="754"/>
                        <a:pt x="689" y="581"/>
                        <a:pt x="687" y="349"/>
                      </a:cubicBezTo>
                      <a:cubicBezTo>
                        <a:pt x="686" y="155"/>
                        <a:pt x="526" y="1"/>
                        <a:pt x="35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7" name="Google Shape;15997;p55"/>
                <p:cNvSpPr/>
                <p:nvPr/>
              </p:nvSpPr>
              <p:spPr>
                <a:xfrm>
                  <a:off x="6592738" y="1726121"/>
                  <a:ext cx="35192" cy="30916"/>
                </a:xfrm>
                <a:custGeom>
                  <a:avLst/>
                  <a:gdLst/>
                  <a:ahLst/>
                  <a:cxnLst/>
                  <a:rect l="l" t="t" r="r" b="b"/>
                  <a:pathLst>
                    <a:path w="749" h="658" extrusionOk="0">
                      <a:moveTo>
                        <a:pt x="539" y="0"/>
                      </a:moveTo>
                      <a:cubicBezTo>
                        <a:pt x="240" y="24"/>
                        <a:pt x="22" y="90"/>
                        <a:pt x="1" y="478"/>
                      </a:cubicBezTo>
                      <a:cubicBezTo>
                        <a:pt x="175" y="593"/>
                        <a:pt x="272" y="657"/>
                        <a:pt x="357" y="657"/>
                      </a:cubicBezTo>
                      <a:cubicBezTo>
                        <a:pt x="464" y="657"/>
                        <a:pt x="552" y="556"/>
                        <a:pt x="749" y="327"/>
                      </a:cubicBezTo>
                      <a:cubicBezTo>
                        <a:pt x="681" y="221"/>
                        <a:pt x="606" y="103"/>
                        <a:pt x="5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8" name="Google Shape;15998;p55"/>
                <p:cNvSpPr/>
                <p:nvPr/>
              </p:nvSpPr>
              <p:spPr>
                <a:xfrm>
                  <a:off x="6579159" y="998735"/>
                  <a:ext cx="45153" cy="35427"/>
                </a:xfrm>
                <a:custGeom>
                  <a:avLst/>
                  <a:gdLst/>
                  <a:ahLst/>
                  <a:cxnLst/>
                  <a:rect l="l" t="t" r="r" b="b"/>
                  <a:pathLst>
                    <a:path w="961" h="754" extrusionOk="0">
                      <a:moveTo>
                        <a:pt x="373" y="0"/>
                      </a:moveTo>
                      <a:cubicBezTo>
                        <a:pt x="21" y="148"/>
                        <a:pt x="124" y="87"/>
                        <a:pt x="17" y="260"/>
                      </a:cubicBezTo>
                      <a:cubicBezTo>
                        <a:pt x="13" y="290"/>
                        <a:pt x="0" y="324"/>
                        <a:pt x="11" y="348"/>
                      </a:cubicBezTo>
                      <a:cubicBezTo>
                        <a:pt x="138" y="641"/>
                        <a:pt x="237" y="754"/>
                        <a:pt x="409" y="754"/>
                      </a:cubicBezTo>
                      <a:cubicBezTo>
                        <a:pt x="437" y="754"/>
                        <a:pt x="467" y="751"/>
                        <a:pt x="499" y="745"/>
                      </a:cubicBezTo>
                      <a:cubicBezTo>
                        <a:pt x="736" y="703"/>
                        <a:pt x="960" y="304"/>
                        <a:pt x="3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9" name="Google Shape;15999;p55"/>
                <p:cNvSpPr/>
                <p:nvPr/>
              </p:nvSpPr>
              <p:spPr>
                <a:xfrm>
                  <a:off x="5261726" y="1322937"/>
                  <a:ext cx="33312" cy="33265"/>
                </a:xfrm>
                <a:custGeom>
                  <a:avLst/>
                  <a:gdLst/>
                  <a:ahLst/>
                  <a:cxnLst/>
                  <a:rect l="l" t="t" r="r" b="b"/>
                  <a:pathLst>
                    <a:path w="709" h="708" extrusionOk="0">
                      <a:moveTo>
                        <a:pt x="424" y="1"/>
                      </a:moveTo>
                      <a:cubicBezTo>
                        <a:pt x="66" y="103"/>
                        <a:pt x="64" y="102"/>
                        <a:pt x="1" y="508"/>
                      </a:cubicBezTo>
                      <a:cubicBezTo>
                        <a:pt x="167" y="645"/>
                        <a:pt x="267" y="707"/>
                        <a:pt x="353" y="707"/>
                      </a:cubicBezTo>
                      <a:cubicBezTo>
                        <a:pt x="406" y="707"/>
                        <a:pt x="453" y="684"/>
                        <a:pt x="506" y="639"/>
                      </a:cubicBezTo>
                      <a:cubicBezTo>
                        <a:pt x="709" y="471"/>
                        <a:pt x="685" y="281"/>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0" name="Google Shape;16000;p55"/>
                <p:cNvSpPr/>
                <p:nvPr/>
              </p:nvSpPr>
              <p:spPr>
                <a:xfrm>
                  <a:off x="4953218" y="1682519"/>
                  <a:ext cx="31198" cy="40313"/>
                </a:xfrm>
                <a:custGeom>
                  <a:avLst/>
                  <a:gdLst/>
                  <a:ahLst/>
                  <a:cxnLst/>
                  <a:rect l="l" t="t" r="r" b="b"/>
                  <a:pathLst>
                    <a:path w="664" h="858" extrusionOk="0">
                      <a:moveTo>
                        <a:pt x="487" y="0"/>
                      </a:moveTo>
                      <a:lnTo>
                        <a:pt x="487" y="0"/>
                      </a:lnTo>
                      <a:cubicBezTo>
                        <a:pt x="197" y="17"/>
                        <a:pt x="48" y="120"/>
                        <a:pt x="24" y="361"/>
                      </a:cubicBezTo>
                      <a:cubicBezTo>
                        <a:pt x="0" y="608"/>
                        <a:pt x="92" y="729"/>
                        <a:pt x="381" y="858"/>
                      </a:cubicBezTo>
                      <a:cubicBezTo>
                        <a:pt x="589" y="624"/>
                        <a:pt x="664" y="372"/>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1" name="Google Shape;16001;p55"/>
                <p:cNvSpPr/>
                <p:nvPr/>
              </p:nvSpPr>
              <p:spPr>
                <a:xfrm>
                  <a:off x="6266422" y="572857"/>
                  <a:ext cx="39185" cy="41723"/>
                </a:xfrm>
                <a:custGeom>
                  <a:avLst/>
                  <a:gdLst/>
                  <a:ahLst/>
                  <a:cxnLst/>
                  <a:rect l="l" t="t" r="r" b="b"/>
                  <a:pathLst>
                    <a:path w="834" h="888" extrusionOk="0">
                      <a:moveTo>
                        <a:pt x="587" y="0"/>
                      </a:moveTo>
                      <a:cubicBezTo>
                        <a:pt x="1" y="286"/>
                        <a:pt x="1" y="286"/>
                        <a:pt x="119" y="888"/>
                      </a:cubicBezTo>
                      <a:cubicBezTo>
                        <a:pt x="352" y="740"/>
                        <a:pt x="572" y="603"/>
                        <a:pt x="834" y="439"/>
                      </a:cubicBezTo>
                      <a:cubicBezTo>
                        <a:pt x="746" y="284"/>
                        <a:pt x="679" y="163"/>
                        <a:pt x="5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2" name="Google Shape;16002;p55"/>
                <p:cNvSpPr/>
                <p:nvPr/>
              </p:nvSpPr>
              <p:spPr>
                <a:xfrm>
                  <a:off x="5528746" y="2447963"/>
                  <a:ext cx="32420" cy="42333"/>
                </a:xfrm>
                <a:custGeom>
                  <a:avLst/>
                  <a:gdLst/>
                  <a:ahLst/>
                  <a:cxnLst/>
                  <a:rect l="l" t="t" r="r" b="b"/>
                  <a:pathLst>
                    <a:path w="690" h="901" extrusionOk="0">
                      <a:moveTo>
                        <a:pt x="405" y="0"/>
                      </a:moveTo>
                      <a:cubicBezTo>
                        <a:pt x="13" y="362"/>
                        <a:pt x="1" y="373"/>
                        <a:pt x="104" y="651"/>
                      </a:cubicBezTo>
                      <a:cubicBezTo>
                        <a:pt x="140" y="746"/>
                        <a:pt x="238" y="820"/>
                        <a:pt x="308" y="901"/>
                      </a:cubicBezTo>
                      <a:cubicBezTo>
                        <a:pt x="542" y="709"/>
                        <a:pt x="542" y="709"/>
                        <a:pt x="689" y="353"/>
                      </a:cubicBezTo>
                      <a:cubicBezTo>
                        <a:pt x="617" y="262"/>
                        <a:pt x="530" y="155"/>
                        <a:pt x="4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3" name="Google Shape;16003;p55"/>
                <p:cNvSpPr/>
                <p:nvPr/>
              </p:nvSpPr>
              <p:spPr>
                <a:xfrm>
                  <a:off x="6269288" y="1938638"/>
                  <a:ext cx="31104" cy="34252"/>
                </a:xfrm>
                <a:custGeom>
                  <a:avLst/>
                  <a:gdLst/>
                  <a:ahLst/>
                  <a:cxnLst/>
                  <a:rect l="l" t="t" r="r" b="b"/>
                  <a:pathLst>
                    <a:path w="662" h="729" extrusionOk="0">
                      <a:moveTo>
                        <a:pt x="463" y="1"/>
                      </a:moveTo>
                      <a:cubicBezTo>
                        <a:pt x="71" y="82"/>
                        <a:pt x="1" y="137"/>
                        <a:pt x="5" y="395"/>
                      </a:cubicBezTo>
                      <a:cubicBezTo>
                        <a:pt x="7" y="557"/>
                        <a:pt x="89" y="673"/>
                        <a:pt x="312" y="729"/>
                      </a:cubicBezTo>
                      <a:cubicBezTo>
                        <a:pt x="413" y="642"/>
                        <a:pt x="542" y="535"/>
                        <a:pt x="662" y="432"/>
                      </a:cubicBezTo>
                      <a:cubicBezTo>
                        <a:pt x="552" y="39"/>
                        <a:pt x="600" y="158"/>
                        <a:pt x="4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4" name="Google Shape;16004;p55"/>
                <p:cNvSpPr/>
                <p:nvPr/>
              </p:nvSpPr>
              <p:spPr>
                <a:xfrm>
                  <a:off x="5297576" y="1405632"/>
                  <a:ext cx="40736" cy="33594"/>
                </a:xfrm>
                <a:custGeom>
                  <a:avLst/>
                  <a:gdLst/>
                  <a:ahLst/>
                  <a:cxnLst/>
                  <a:rect l="l" t="t" r="r" b="b"/>
                  <a:pathLst>
                    <a:path w="867" h="715" extrusionOk="0">
                      <a:moveTo>
                        <a:pt x="302" y="1"/>
                      </a:moveTo>
                      <a:cubicBezTo>
                        <a:pt x="221" y="72"/>
                        <a:pt x="117" y="165"/>
                        <a:pt x="0" y="267"/>
                      </a:cubicBezTo>
                      <a:cubicBezTo>
                        <a:pt x="69" y="555"/>
                        <a:pt x="162" y="715"/>
                        <a:pt x="371" y="715"/>
                      </a:cubicBezTo>
                      <a:cubicBezTo>
                        <a:pt x="393" y="715"/>
                        <a:pt x="416" y="713"/>
                        <a:pt x="440" y="709"/>
                      </a:cubicBezTo>
                      <a:cubicBezTo>
                        <a:pt x="772" y="662"/>
                        <a:pt x="867" y="46"/>
                        <a:pt x="3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5" name="Google Shape;16005;p55"/>
                <p:cNvSpPr/>
                <p:nvPr/>
              </p:nvSpPr>
              <p:spPr>
                <a:xfrm>
                  <a:off x="5515496" y="629380"/>
                  <a:ext cx="31950" cy="32232"/>
                </a:xfrm>
                <a:custGeom>
                  <a:avLst/>
                  <a:gdLst/>
                  <a:ahLst/>
                  <a:cxnLst/>
                  <a:rect l="l" t="t" r="r" b="b"/>
                  <a:pathLst>
                    <a:path w="680" h="686" extrusionOk="0">
                      <a:moveTo>
                        <a:pt x="402" y="1"/>
                      </a:moveTo>
                      <a:cubicBezTo>
                        <a:pt x="163" y="1"/>
                        <a:pt x="47" y="97"/>
                        <a:pt x="0" y="286"/>
                      </a:cubicBezTo>
                      <a:cubicBezTo>
                        <a:pt x="9" y="485"/>
                        <a:pt x="103" y="618"/>
                        <a:pt x="358" y="686"/>
                      </a:cubicBezTo>
                      <a:cubicBezTo>
                        <a:pt x="435" y="618"/>
                        <a:pt x="539" y="528"/>
                        <a:pt x="680" y="408"/>
                      </a:cubicBezTo>
                      <a:cubicBezTo>
                        <a:pt x="587" y="252"/>
                        <a:pt x="506" y="114"/>
                        <a:pt x="441" y="2"/>
                      </a:cubicBezTo>
                      <a:cubicBezTo>
                        <a:pt x="428" y="1"/>
                        <a:pt x="415"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6" name="Google Shape;16006;p55"/>
                <p:cNvSpPr/>
                <p:nvPr/>
              </p:nvSpPr>
              <p:spPr>
                <a:xfrm>
                  <a:off x="6604203" y="1078940"/>
                  <a:ext cx="31292" cy="33735"/>
                </a:xfrm>
                <a:custGeom>
                  <a:avLst/>
                  <a:gdLst/>
                  <a:ahLst/>
                  <a:cxnLst/>
                  <a:rect l="l" t="t" r="r" b="b"/>
                  <a:pathLst>
                    <a:path w="666" h="718" extrusionOk="0">
                      <a:moveTo>
                        <a:pt x="305" y="1"/>
                      </a:moveTo>
                      <a:cubicBezTo>
                        <a:pt x="210" y="83"/>
                        <a:pt x="90" y="188"/>
                        <a:pt x="1" y="267"/>
                      </a:cubicBezTo>
                      <a:cubicBezTo>
                        <a:pt x="16" y="527"/>
                        <a:pt x="100" y="667"/>
                        <a:pt x="353" y="718"/>
                      </a:cubicBezTo>
                      <a:cubicBezTo>
                        <a:pt x="438" y="657"/>
                        <a:pt x="551" y="575"/>
                        <a:pt x="662" y="495"/>
                      </a:cubicBezTo>
                      <a:cubicBezTo>
                        <a:pt x="666" y="175"/>
                        <a:pt x="558" y="59"/>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7" name="Google Shape;16007;p55"/>
                <p:cNvSpPr/>
                <p:nvPr/>
              </p:nvSpPr>
              <p:spPr>
                <a:xfrm>
                  <a:off x="6531610" y="1041915"/>
                  <a:ext cx="37823" cy="27204"/>
                </a:xfrm>
                <a:custGeom>
                  <a:avLst/>
                  <a:gdLst/>
                  <a:ahLst/>
                  <a:cxnLst/>
                  <a:rect l="l" t="t" r="r" b="b"/>
                  <a:pathLst>
                    <a:path w="805" h="579" extrusionOk="0">
                      <a:moveTo>
                        <a:pt x="420" y="1"/>
                      </a:moveTo>
                      <a:cubicBezTo>
                        <a:pt x="405" y="1"/>
                        <a:pt x="391" y="1"/>
                        <a:pt x="376" y="2"/>
                      </a:cubicBezTo>
                      <a:cubicBezTo>
                        <a:pt x="144" y="19"/>
                        <a:pt x="1" y="139"/>
                        <a:pt x="12" y="397"/>
                      </a:cubicBezTo>
                      <a:cubicBezTo>
                        <a:pt x="132" y="525"/>
                        <a:pt x="271" y="578"/>
                        <a:pt x="425" y="578"/>
                      </a:cubicBezTo>
                      <a:cubicBezTo>
                        <a:pt x="499" y="578"/>
                        <a:pt x="577" y="566"/>
                        <a:pt x="658" y="544"/>
                      </a:cubicBezTo>
                      <a:cubicBezTo>
                        <a:pt x="705" y="481"/>
                        <a:pt x="756" y="414"/>
                        <a:pt x="805" y="353"/>
                      </a:cubicBezTo>
                      <a:cubicBezTo>
                        <a:pt x="760" y="124"/>
                        <a:pt x="631" y="1"/>
                        <a:pt x="4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8" name="Google Shape;16008;p55"/>
                <p:cNvSpPr/>
                <p:nvPr/>
              </p:nvSpPr>
              <p:spPr>
                <a:xfrm>
                  <a:off x="5288790" y="2704740"/>
                  <a:ext cx="30822" cy="25184"/>
                </a:xfrm>
                <a:custGeom>
                  <a:avLst/>
                  <a:gdLst/>
                  <a:ahLst/>
                  <a:cxnLst/>
                  <a:rect l="l" t="t" r="r" b="b"/>
                  <a:pathLst>
                    <a:path w="656" h="536" extrusionOk="0">
                      <a:moveTo>
                        <a:pt x="407" y="1"/>
                      </a:moveTo>
                      <a:cubicBezTo>
                        <a:pt x="310" y="1"/>
                        <a:pt x="177" y="36"/>
                        <a:pt x="0" y="103"/>
                      </a:cubicBezTo>
                      <a:cubicBezTo>
                        <a:pt x="137" y="433"/>
                        <a:pt x="179" y="536"/>
                        <a:pt x="331" y="536"/>
                      </a:cubicBezTo>
                      <a:cubicBezTo>
                        <a:pt x="398" y="536"/>
                        <a:pt x="488" y="515"/>
                        <a:pt x="619" y="485"/>
                      </a:cubicBezTo>
                      <a:cubicBezTo>
                        <a:pt x="656" y="152"/>
                        <a:pt x="609" y="1"/>
                        <a:pt x="4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9" name="Google Shape;16009;p55"/>
                <p:cNvSpPr/>
                <p:nvPr/>
              </p:nvSpPr>
              <p:spPr>
                <a:xfrm>
                  <a:off x="5572020" y="2494009"/>
                  <a:ext cx="31104" cy="35662"/>
                </a:xfrm>
                <a:custGeom>
                  <a:avLst/>
                  <a:gdLst/>
                  <a:ahLst/>
                  <a:cxnLst/>
                  <a:rect l="l" t="t" r="r" b="b"/>
                  <a:pathLst>
                    <a:path w="662" h="759" extrusionOk="0">
                      <a:moveTo>
                        <a:pt x="265" y="1"/>
                      </a:moveTo>
                      <a:cubicBezTo>
                        <a:pt x="8" y="371"/>
                        <a:pt x="1" y="376"/>
                        <a:pt x="181" y="645"/>
                      </a:cubicBezTo>
                      <a:cubicBezTo>
                        <a:pt x="222" y="706"/>
                        <a:pt x="327" y="725"/>
                        <a:pt x="388" y="758"/>
                      </a:cubicBezTo>
                      <a:cubicBezTo>
                        <a:pt x="662" y="638"/>
                        <a:pt x="638" y="431"/>
                        <a:pt x="596" y="167"/>
                      </a:cubicBezTo>
                      <a:cubicBezTo>
                        <a:pt x="502" y="120"/>
                        <a:pt x="382" y="58"/>
                        <a:pt x="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0" name="Google Shape;16010;p55"/>
                <p:cNvSpPr/>
                <p:nvPr/>
              </p:nvSpPr>
              <p:spPr>
                <a:xfrm>
                  <a:off x="4965058" y="1761549"/>
                  <a:ext cx="33030" cy="29131"/>
                </a:xfrm>
                <a:custGeom>
                  <a:avLst/>
                  <a:gdLst/>
                  <a:ahLst/>
                  <a:cxnLst/>
                  <a:rect l="l" t="t" r="r" b="b"/>
                  <a:pathLst>
                    <a:path w="703" h="620" extrusionOk="0">
                      <a:moveTo>
                        <a:pt x="321" y="1"/>
                      </a:moveTo>
                      <a:cubicBezTo>
                        <a:pt x="214" y="1"/>
                        <a:pt x="134" y="56"/>
                        <a:pt x="83" y="179"/>
                      </a:cubicBezTo>
                      <a:cubicBezTo>
                        <a:pt x="1" y="372"/>
                        <a:pt x="98" y="510"/>
                        <a:pt x="269" y="606"/>
                      </a:cubicBezTo>
                      <a:cubicBezTo>
                        <a:pt x="316" y="613"/>
                        <a:pt x="363" y="619"/>
                        <a:pt x="407" y="619"/>
                      </a:cubicBezTo>
                      <a:cubicBezTo>
                        <a:pt x="531" y="619"/>
                        <a:pt x="639" y="573"/>
                        <a:pt x="702" y="388"/>
                      </a:cubicBezTo>
                      <a:cubicBezTo>
                        <a:pt x="658" y="286"/>
                        <a:pt x="600" y="159"/>
                        <a:pt x="558" y="66"/>
                      </a:cubicBezTo>
                      <a:cubicBezTo>
                        <a:pt x="468" y="24"/>
                        <a:pt x="389" y="1"/>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1" name="Google Shape;16011;p55"/>
                <p:cNvSpPr/>
                <p:nvPr/>
              </p:nvSpPr>
              <p:spPr>
                <a:xfrm>
                  <a:off x="5030181" y="1683036"/>
                  <a:ext cx="34111" cy="28943"/>
                </a:xfrm>
                <a:custGeom>
                  <a:avLst/>
                  <a:gdLst/>
                  <a:ahLst/>
                  <a:cxnLst/>
                  <a:rect l="l" t="t" r="r" b="b"/>
                  <a:pathLst>
                    <a:path w="726" h="616" extrusionOk="0">
                      <a:moveTo>
                        <a:pt x="320" y="1"/>
                      </a:moveTo>
                      <a:cubicBezTo>
                        <a:pt x="152" y="1"/>
                        <a:pt x="1" y="120"/>
                        <a:pt x="13" y="251"/>
                      </a:cubicBezTo>
                      <a:cubicBezTo>
                        <a:pt x="34" y="474"/>
                        <a:pt x="202" y="616"/>
                        <a:pt x="386" y="616"/>
                      </a:cubicBezTo>
                      <a:cubicBezTo>
                        <a:pt x="504" y="616"/>
                        <a:pt x="629" y="558"/>
                        <a:pt x="726" y="426"/>
                      </a:cubicBezTo>
                      <a:cubicBezTo>
                        <a:pt x="661" y="111"/>
                        <a:pt x="483" y="1"/>
                        <a:pt x="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2" name="Google Shape;16012;p55"/>
                <p:cNvSpPr/>
                <p:nvPr/>
              </p:nvSpPr>
              <p:spPr>
                <a:xfrm>
                  <a:off x="6762263" y="1439743"/>
                  <a:ext cx="31104" cy="30775"/>
                </a:xfrm>
                <a:custGeom>
                  <a:avLst/>
                  <a:gdLst/>
                  <a:ahLst/>
                  <a:cxnLst/>
                  <a:rect l="l" t="t" r="r" b="b"/>
                  <a:pathLst>
                    <a:path w="662" h="655" extrusionOk="0">
                      <a:moveTo>
                        <a:pt x="486" y="0"/>
                      </a:moveTo>
                      <a:cubicBezTo>
                        <a:pt x="149" y="125"/>
                        <a:pt x="0" y="297"/>
                        <a:pt x="86" y="608"/>
                      </a:cubicBezTo>
                      <a:cubicBezTo>
                        <a:pt x="156" y="640"/>
                        <a:pt x="217" y="655"/>
                        <a:pt x="270" y="655"/>
                      </a:cubicBezTo>
                      <a:cubicBezTo>
                        <a:pt x="439" y="655"/>
                        <a:pt x="537" y="506"/>
                        <a:pt x="661" y="285"/>
                      </a:cubicBezTo>
                      <a:cubicBezTo>
                        <a:pt x="601" y="189"/>
                        <a:pt x="545" y="98"/>
                        <a:pt x="4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55"/>
                <p:cNvSpPr/>
                <p:nvPr/>
              </p:nvSpPr>
              <p:spPr>
                <a:xfrm>
                  <a:off x="6568353" y="1670537"/>
                  <a:ext cx="46421" cy="34158"/>
                </a:xfrm>
                <a:custGeom>
                  <a:avLst/>
                  <a:gdLst/>
                  <a:ahLst/>
                  <a:cxnLst/>
                  <a:rect l="l" t="t" r="r" b="b"/>
                  <a:pathLst>
                    <a:path w="988" h="727" extrusionOk="0">
                      <a:moveTo>
                        <a:pt x="556" y="0"/>
                      </a:moveTo>
                      <a:lnTo>
                        <a:pt x="556" y="0"/>
                      </a:lnTo>
                      <a:cubicBezTo>
                        <a:pt x="0" y="290"/>
                        <a:pt x="576" y="655"/>
                        <a:pt x="658" y="727"/>
                      </a:cubicBezTo>
                      <a:cubicBezTo>
                        <a:pt x="760" y="617"/>
                        <a:pt x="835" y="539"/>
                        <a:pt x="988" y="375"/>
                      </a:cubicBezTo>
                      <a:cubicBezTo>
                        <a:pt x="790" y="204"/>
                        <a:pt x="665" y="94"/>
                        <a:pt x="55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55"/>
                <p:cNvSpPr/>
                <p:nvPr/>
              </p:nvSpPr>
              <p:spPr>
                <a:xfrm>
                  <a:off x="5012796" y="1727860"/>
                  <a:ext cx="32467" cy="30540"/>
                </a:xfrm>
                <a:custGeom>
                  <a:avLst/>
                  <a:gdLst/>
                  <a:ahLst/>
                  <a:cxnLst/>
                  <a:rect l="l" t="t" r="r" b="b"/>
                  <a:pathLst>
                    <a:path w="691" h="650" extrusionOk="0">
                      <a:moveTo>
                        <a:pt x="365" y="0"/>
                      </a:moveTo>
                      <a:cubicBezTo>
                        <a:pt x="65" y="198"/>
                        <a:pt x="1" y="309"/>
                        <a:pt x="68" y="480"/>
                      </a:cubicBezTo>
                      <a:cubicBezTo>
                        <a:pt x="114" y="597"/>
                        <a:pt x="184" y="649"/>
                        <a:pt x="336" y="649"/>
                      </a:cubicBezTo>
                      <a:cubicBezTo>
                        <a:pt x="404" y="649"/>
                        <a:pt x="489" y="638"/>
                        <a:pt x="595" y="618"/>
                      </a:cubicBezTo>
                      <a:cubicBezTo>
                        <a:pt x="691" y="380"/>
                        <a:pt x="673" y="173"/>
                        <a:pt x="36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55"/>
                <p:cNvSpPr/>
                <p:nvPr/>
              </p:nvSpPr>
              <p:spPr>
                <a:xfrm>
                  <a:off x="6342257" y="570319"/>
                  <a:ext cx="32326" cy="31151"/>
                </a:xfrm>
                <a:custGeom>
                  <a:avLst/>
                  <a:gdLst/>
                  <a:ahLst/>
                  <a:cxnLst/>
                  <a:rect l="l" t="t" r="r" b="b"/>
                  <a:pathLst>
                    <a:path w="688" h="663" extrusionOk="0">
                      <a:moveTo>
                        <a:pt x="347" y="1"/>
                      </a:moveTo>
                      <a:cubicBezTo>
                        <a:pt x="145" y="36"/>
                        <a:pt x="6" y="79"/>
                        <a:pt x="0" y="335"/>
                      </a:cubicBezTo>
                      <a:cubicBezTo>
                        <a:pt x="93" y="421"/>
                        <a:pt x="216" y="534"/>
                        <a:pt x="355" y="663"/>
                      </a:cubicBezTo>
                      <a:cubicBezTo>
                        <a:pt x="478" y="563"/>
                        <a:pt x="564" y="493"/>
                        <a:pt x="688" y="391"/>
                      </a:cubicBezTo>
                      <a:cubicBezTo>
                        <a:pt x="554" y="236"/>
                        <a:pt x="443" y="110"/>
                        <a:pt x="34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55"/>
                <p:cNvSpPr/>
                <p:nvPr/>
              </p:nvSpPr>
              <p:spPr>
                <a:xfrm>
                  <a:off x="6778943" y="1349296"/>
                  <a:ext cx="32561" cy="24103"/>
                </a:xfrm>
                <a:custGeom>
                  <a:avLst/>
                  <a:gdLst/>
                  <a:ahLst/>
                  <a:cxnLst/>
                  <a:rect l="l" t="t" r="r" b="b"/>
                  <a:pathLst>
                    <a:path w="693" h="513" extrusionOk="0">
                      <a:moveTo>
                        <a:pt x="533" y="31"/>
                      </a:moveTo>
                      <a:cubicBezTo>
                        <a:pt x="279" y="61"/>
                        <a:pt x="41" y="1"/>
                        <a:pt x="0" y="299"/>
                      </a:cubicBezTo>
                      <a:cubicBezTo>
                        <a:pt x="179" y="441"/>
                        <a:pt x="273" y="513"/>
                        <a:pt x="361" y="513"/>
                      </a:cubicBezTo>
                      <a:cubicBezTo>
                        <a:pt x="451" y="513"/>
                        <a:pt x="533" y="438"/>
                        <a:pt x="692" y="286"/>
                      </a:cubicBezTo>
                      <a:cubicBezTo>
                        <a:pt x="649" y="217"/>
                        <a:pt x="604" y="145"/>
                        <a:pt x="533" y="3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7" name="Google Shape;16017;p55"/>
                <p:cNvSpPr/>
                <p:nvPr/>
              </p:nvSpPr>
              <p:spPr>
                <a:xfrm>
                  <a:off x="6527005" y="1131047"/>
                  <a:ext cx="28614" cy="31856"/>
                </a:xfrm>
                <a:custGeom>
                  <a:avLst/>
                  <a:gdLst/>
                  <a:ahLst/>
                  <a:cxnLst/>
                  <a:rect l="l" t="t" r="r" b="b"/>
                  <a:pathLst>
                    <a:path w="609" h="678" extrusionOk="0">
                      <a:moveTo>
                        <a:pt x="295" y="1"/>
                      </a:moveTo>
                      <a:lnTo>
                        <a:pt x="295" y="1"/>
                      </a:lnTo>
                      <a:cubicBezTo>
                        <a:pt x="146" y="36"/>
                        <a:pt x="23" y="97"/>
                        <a:pt x="1" y="334"/>
                      </a:cubicBezTo>
                      <a:cubicBezTo>
                        <a:pt x="60" y="407"/>
                        <a:pt x="146" y="513"/>
                        <a:pt x="280" y="677"/>
                      </a:cubicBezTo>
                      <a:cubicBezTo>
                        <a:pt x="608" y="288"/>
                        <a:pt x="608" y="288"/>
                        <a:pt x="29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8" name="Google Shape;16018;p55"/>
                <p:cNvSpPr/>
                <p:nvPr/>
              </p:nvSpPr>
              <p:spPr>
                <a:xfrm>
                  <a:off x="5629907" y="2489029"/>
                  <a:ext cx="28661" cy="31480"/>
                </a:xfrm>
                <a:custGeom>
                  <a:avLst/>
                  <a:gdLst/>
                  <a:ahLst/>
                  <a:cxnLst/>
                  <a:rect l="l" t="t" r="r" b="b"/>
                  <a:pathLst>
                    <a:path w="610" h="670" extrusionOk="0">
                      <a:moveTo>
                        <a:pt x="364" y="1"/>
                      </a:moveTo>
                      <a:lnTo>
                        <a:pt x="364" y="1"/>
                      </a:lnTo>
                      <a:cubicBezTo>
                        <a:pt x="2" y="187"/>
                        <a:pt x="1" y="194"/>
                        <a:pt x="222" y="669"/>
                      </a:cubicBezTo>
                      <a:cubicBezTo>
                        <a:pt x="598" y="419"/>
                        <a:pt x="609" y="371"/>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9" name="Google Shape;16019;p55"/>
                <p:cNvSpPr/>
                <p:nvPr/>
              </p:nvSpPr>
              <p:spPr>
                <a:xfrm>
                  <a:off x="5247067" y="2179017"/>
                  <a:ext cx="24902" cy="34111"/>
                </a:xfrm>
                <a:custGeom>
                  <a:avLst/>
                  <a:gdLst/>
                  <a:ahLst/>
                  <a:cxnLst/>
                  <a:rect l="l" t="t" r="r" b="b"/>
                  <a:pathLst>
                    <a:path w="530" h="726" extrusionOk="0">
                      <a:moveTo>
                        <a:pt x="256" y="1"/>
                      </a:moveTo>
                      <a:cubicBezTo>
                        <a:pt x="156" y="84"/>
                        <a:pt x="69" y="156"/>
                        <a:pt x="1" y="213"/>
                      </a:cubicBezTo>
                      <a:cubicBezTo>
                        <a:pt x="12" y="464"/>
                        <a:pt x="42" y="666"/>
                        <a:pt x="300" y="725"/>
                      </a:cubicBezTo>
                      <a:cubicBezTo>
                        <a:pt x="530" y="596"/>
                        <a:pt x="525" y="393"/>
                        <a:pt x="456" y="188"/>
                      </a:cubicBezTo>
                      <a:cubicBezTo>
                        <a:pt x="434" y="120"/>
                        <a:pt x="340" y="76"/>
                        <a:pt x="2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0" name="Google Shape;16020;p55"/>
                <p:cNvSpPr/>
                <p:nvPr/>
              </p:nvSpPr>
              <p:spPr>
                <a:xfrm>
                  <a:off x="6407567" y="2532444"/>
                  <a:ext cx="30775" cy="24432"/>
                </a:xfrm>
                <a:custGeom>
                  <a:avLst/>
                  <a:gdLst/>
                  <a:ahLst/>
                  <a:cxnLst/>
                  <a:rect l="l" t="t" r="r" b="b"/>
                  <a:pathLst>
                    <a:path w="655" h="520" extrusionOk="0">
                      <a:moveTo>
                        <a:pt x="328" y="0"/>
                      </a:moveTo>
                      <a:cubicBezTo>
                        <a:pt x="258" y="0"/>
                        <a:pt x="165" y="28"/>
                        <a:pt x="19" y="70"/>
                      </a:cubicBezTo>
                      <a:cubicBezTo>
                        <a:pt x="0" y="342"/>
                        <a:pt x="129" y="487"/>
                        <a:pt x="451" y="519"/>
                      </a:cubicBezTo>
                      <a:cubicBezTo>
                        <a:pt x="506" y="466"/>
                        <a:pt x="583" y="390"/>
                        <a:pt x="655" y="320"/>
                      </a:cubicBezTo>
                      <a:cubicBezTo>
                        <a:pt x="506" y="85"/>
                        <a:pt x="452" y="0"/>
                        <a:pt x="32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1" name="Google Shape;16021;p55"/>
                <p:cNvSpPr/>
                <p:nvPr/>
              </p:nvSpPr>
              <p:spPr>
                <a:xfrm>
                  <a:off x="5312706" y="2758022"/>
                  <a:ext cx="30258" cy="29319"/>
                </a:xfrm>
                <a:custGeom>
                  <a:avLst/>
                  <a:gdLst/>
                  <a:ahLst/>
                  <a:cxnLst/>
                  <a:rect l="l" t="t" r="r" b="b"/>
                  <a:pathLst>
                    <a:path w="644" h="624" extrusionOk="0">
                      <a:moveTo>
                        <a:pt x="122" y="0"/>
                      </a:moveTo>
                      <a:cubicBezTo>
                        <a:pt x="72" y="149"/>
                        <a:pt x="32" y="273"/>
                        <a:pt x="0" y="374"/>
                      </a:cubicBezTo>
                      <a:cubicBezTo>
                        <a:pt x="139" y="528"/>
                        <a:pt x="268" y="624"/>
                        <a:pt x="415" y="624"/>
                      </a:cubicBezTo>
                      <a:cubicBezTo>
                        <a:pt x="486" y="624"/>
                        <a:pt x="561" y="601"/>
                        <a:pt x="643" y="551"/>
                      </a:cubicBezTo>
                      <a:cubicBezTo>
                        <a:pt x="614" y="298"/>
                        <a:pt x="504" y="112"/>
                        <a:pt x="1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2" name="Google Shape;16022;p55"/>
                <p:cNvSpPr/>
                <p:nvPr/>
              </p:nvSpPr>
              <p:spPr>
                <a:xfrm>
                  <a:off x="6152247" y="444867"/>
                  <a:ext cx="28755" cy="25701"/>
                </a:xfrm>
                <a:custGeom>
                  <a:avLst/>
                  <a:gdLst/>
                  <a:ahLst/>
                  <a:cxnLst/>
                  <a:rect l="l" t="t" r="r" b="b"/>
                  <a:pathLst>
                    <a:path w="612" h="547" extrusionOk="0">
                      <a:moveTo>
                        <a:pt x="262" y="0"/>
                      </a:moveTo>
                      <a:cubicBezTo>
                        <a:pt x="117" y="0"/>
                        <a:pt x="35" y="126"/>
                        <a:pt x="1" y="369"/>
                      </a:cubicBezTo>
                      <a:cubicBezTo>
                        <a:pt x="102" y="474"/>
                        <a:pt x="202" y="547"/>
                        <a:pt x="310" y="547"/>
                      </a:cubicBezTo>
                      <a:cubicBezTo>
                        <a:pt x="380" y="547"/>
                        <a:pt x="453" y="516"/>
                        <a:pt x="532" y="444"/>
                      </a:cubicBezTo>
                      <a:cubicBezTo>
                        <a:pt x="612" y="250"/>
                        <a:pt x="572" y="86"/>
                        <a:pt x="370" y="20"/>
                      </a:cubicBezTo>
                      <a:cubicBezTo>
                        <a:pt x="330" y="7"/>
                        <a:pt x="295"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3" name="Google Shape;16023;p55"/>
                <p:cNvSpPr/>
                <p:nvPr/>
              </p:nvSpPr>
              <p:spPr>
                <a:xfrm>
                  <a:off x="5589593" y="1370909"/>
                  <a:ext cx="30399" cy="25466"/>
                </a:xfrm>
                <a:custGeom>
                  <a:avLst/>
                  <a:gdLst/>
                  <a:ahLst/>
                  <a:cxnLst/>
                  <a:rect l="l" t="t" r="r" b="b"/>
                  <a:pathLst>
                    <a:path w="647" h="542" extrusionOk="0">
                      <a:moveTo>
                        <a:pt x="283" y="1"/>
                      </a:moveTo>
                      <a:cubicBezTo>
                        <a:pt x="213" y="41"/>
                        <a:pt x="120" y="97"/>
                        <a:pt x="1" y="166"/>
                      </a:cubicBezTo>
                      <a:cubicBezTo>
                        <a:pt x="80" y="437"/>
                        <a:pt x="211" y="542"/>
                        <a:pt x="382" y="542"/>
                      </a:cubicBezTo>
                      <a:cubicBezTo>
                        <a:pt x="416" y="542"/>
                        <a:pt x="451" y="537"/>
                        <a:pt x="488" y="530"/>
                      </a:cubicBezTo>
                      <a:cubicBezTo>
                        <a:pt x="554" y="517"/>
                        <a:pt x="604" y="418"/>
                        <a:pt x="647" y="371"/>
                      </a:cubicBezTo>
                      <a:cubicBezTo>
                        <a:pt x="630" y="144"/>
                        <a:pt x="513" y="40"/>
                        <a:pt x="28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4" name="Google Shape;16024;p55"/>
                <p:cNvSpPr/>
                <p:nvPr/>
              </p:nvSpPr>
              <p:spPr>
                <a:xfrm>
                  <a:off x="6489464" y="2163136"/>
                  <a:ext cx="27204" cy="26969"/>
                </a:xfrm>
                <a:custGeom>
                  <a:avLst/>
                  <a:gdLst/>
                  <a:ahLst/>
                  <a:cxnLst/>
                  <a:rect l="l" t="t" r="r" b="b"/>
                  <a:pathLst>
                    <a:path w="579" h="574" extrusionOk="0">
                      <a:moveTo>
                        <a:pt x="255" y="1"/>
                      </a:moveTo>
                      <a:cubicBezTo>
                        <a:pt x="184" y="1"/>
                        <a:pt x="106" y="34"/>
                        <a:pt x="28" y="95"/>
                      </a:cubicBezTo>
                      <a:cubicBezTo>
                        <a:pt x="0" y="323"/>
                        <a:pt x="50" y="504"/>
                        <a:pt x="338" y="573"/>
                      </a:cubicBezTo>
                      <a:cubicBezTo>
                        <a:pt x="497" y="481"/>
                        <a:pt x="578" y="338"/>
                        <a:pt x="475" y="154"/>
                      </a:cubicBezTo>
                      <a:cubicBezTo>
                        <a:pt x="416" y="48"/>
                        <a:pt x="340" y="1"/>
                        <a:pt x="25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5" name="Google Shape;16025;p55"/>
                <p:cNvSpPr/>
                <p:nvPr/>
              </p:nvSpPr>
              <p:spPr>
                <a:xfrm>
                  <a:off x="5363779" y="2109854"/>
                  <a:ext cx="27580" cy="28755"/>
                </a:xfrm>
                <a:custGeom>
                  <a:avLst/>
                  <a:gdLst/>
                  <a:ahLst/>
                  <a:cxnLst/>
                  <a:rect l="l" t="t" r="r" b="b"/>
                  <a:pathLst>
                    <a:path w="587" h="612" extrusionOk="0">
                      <a:moveTo>
                        <a:pt x="170" y="1"/>
                      </a:moveTo>
                      <a:cubicBezTo>
                        <a:pt x="146" y="1"/>
                        <a:pt x="121" y="2"/>
                        <a:pt x="95" y="6"/>
                      </a:cubicBezTo>
                      <a:cubicBezTo>
                        <a:pt x="1" y="291"/>
                        <a:pt x="1" y="291"/>
                        <a:pt x="461" y="611"/>
                      </a:cubicBezTo>
                      <a:cubicBezTo>
                        <a:pt x="504" y="545"/>
                        <a:pt x="548" y="478"/>
                        <a:pt x="587" y="416"/>
                      </a:cubicBezTo>
                      <a:cubicBezTo>
                        <a:pt x="498" y="197"/>
                        <a:pt x="415" y="1"/>
                        <a:pt x="17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6" name="Google Shape;16026;p55"/>
                <p:cNvSpPr/>
                <p:nvPr/>
              </p:nvSpPr>
              <p:spPr>
                <a:xfrm>
                  <a:off x="6424294" y="2574355"/>
                  <a:ext cx="25842" cy="26687"/>
                </a:xfrm>
                <a:custGeom>
                  <a:avLst/>
                  <a:gdLst/>
                  <a:ahLst/>
                  <a:cxnLst/>
                  <a:rect l="l" t="t" r="r" b="b"/>
                  <a:pathLst>
                    <a:path w="550" h="568" extrusionOk="0">
                      <a:moveTo>
                        <a:pt x="263" y="0"/>
                      </a:moveTo>
                      <a:cubicBezTo>
                        <a:pt x="3" y="384"/>
                        <a:pt x="1" y="480"/>
                        <a:pt x="227" y="567"/>
                      </a:cubicBezTo>
                      <a:cubicBezTo>
                        <a:pt x="375" y="527"/>
                        <a:pt x="526" y="466"/>
                        <a:pt x="550" y="210"/>
                      </a:cubicBezTo>
                      <a:cubicBezTo>
                        <a:pt x="483" y="161"/>
                        <a:pt x="400" y="99"/>
                        <a:pt x="26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55"/>
                <p:cNvSpPr/>
                <p:nvPr/>
              </p:nvSpPr>
              <p:spPr>
                <a:xfrm>
                  <a:off x="6297809" y="636381"/>
                  <a:ext cx="25231" cy="23962"/>
                </a:xfrm>
                <a:custGeom>
                  <a:avLst/>
                  <a:gdLst/>
                  <a:ahLst/>
                  <a:cxnLst/>
                  <a:rect l="l" t="t" r="r" b="b"/>
                  <a:pathLst>
                    <a:path w="537" h="510" extrusionOk="0">
                      <a:moveTo>
                        <a:pt x="260" y="0"/>
                      </a:moveTo>
                      <a:cubicBezTo>
                        <a:pt x="197" y="0"/>
                        <a:pt x="122" y="23"/>
                        <a:pt x="30" y="79"/>
                      </a:cubicBezTo>
                      <a:cubicBezTo>
                        <a:pt x="0" y="447"/>
                        <a:pt x="6" y="460"/>
                        <a:pt x="199" y="509"/>
                      </a:cubicBezTo>
                      <a:cubicBezTo>
                        <a:pt x="378" y="447"/>
                        <a:pt x="536" y="370"/>
                        <a:pt x="475" y="117"/>
                      </a:cubicBezTo>
                      <a:cubicBezTo>
                        <a:pt x="416" y="48"/>
                        <a:pt x="350" y="0"/>
                        <a:pt x="2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55"/>
                <p:cNvSpPr/>
                <p:nvPr/>
              </p:nvSpPr>
              <p:spPr>
                <a:xfrm>
                  <a:off x="5777160" y="555002"/>
                  <a:ext cx="21519" cy="22130"/>
                </a:xfrm>
                <a:custGeom>
                  <a:avLst/>
                  <a:gdLst/>
                  <a:ahLst/>
                  <a:cxnLst/>
                  <a:rect l="l" t="t" r="r" b="b"/>
                  <a:pathLst>
                    <a:path w="458" h="471" extrusionOk="0">
                      <a:moveTo>
                        <a:pt x="198" y="1"/>
                      </a:moveTo>
                      <a:cubicBezTo>
                        <a:pt x="144" y="1"/>
                        <a:pt x="80" y="8"/>
                        <a:pt x="2" y="19"/>
                      </a:cubicBezTo>
                      <a:cubicBezTo>
                        <a:pt x="1" y="369"/>
                        <a:pt x="28" y="470"/>
                        <a:pt x="241" y="470"/>
                      </a:cubicBezTo>
                      <a:cubicBezTo>
                        <a:pt x="298" y="470"/>
                        <a:pt x="368" y="463"/>
                        <a:pt x="454" y="452"/>
                      </a:cubicBezTo>
                      <a:cubicBezTo>
                        <a:pt x="458" y="110"/>
                        <a:pt x="415"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55"/>
                <p:cNvSpPr/>
                <p:nvPr/>
              </p:nvSpPr>
              <p:spPr>
                <a:xfrm>
                  <a:off x="5314914" y="1346759"/>
                  <a:ext cx="26312" cy="22835"/>
                </a:xfrm>
                <a:custGeom>
                  <a:avLst/>
                  <a:gdLst/>
                  <a:ahLst/>
                  <a:cxnLst/>
                  <a:rect l="l" t="t" r="r" b="b"/>
                  <a:pathLst>
                    <a:path w="560" h="486" extrusionOk="0">
                      <a:moveTo>
                        <a:pt x="289" y="1"/>
                      </a:moveTo>
                      <a:cubicBezTo>
                        <a:pt x="220" y="1"/>
                        <a:pt x="149" y="52"/>
                        <a:pt x="1" y="157"/>
                      </a:cubicBezTo>
                      <a:cubicBezTo>
                        <a:pt x="75" y="271"/>
                        <a:pt x="150" y="387"/>
                        <a:pt x="213" y="485"/>
                      </a:cubicBezTo>
                      <a:cubicBezTo>
                        <a:pt x="499" y="484"/>
                        <a:pt x="560" y="341"/>
                        <a:pt x="534" y="129"/>
                      </a:cubicBezTo>
                      <a:cubicBezTo>
                        <a:pt x="415" y="45"/>
                        <a:pt x="353"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0" name="Google Shape;16030;p55"/>
                <p:cNvSpPr/>
                <p:nvPr/>
              </p:nvSpPr>
              <p:spPr>
                <a:xfrm>
                  <a:off x="5309793" y="2198892"/>
                  <a:ext cx="27815" cy="24432"/>
                </a:xfrm>
                <a:custGeom>
                  <a:avLst/>
                  <a:gdLst/>
                  <a:ahLst/>
                  <a:cxnLst/>
                  <a:rect l="l" t="t" r="r" b="b"/>
                  <a:pathLst>
                    <a:path w="592" h="520" extrusionOk="0">
                      <a:moveTo>
                        <a:pt x="297" y="1"/>
                      </a:moveTo>
                      <a:cubicBezTo>
                        <a:pt x="231" y="1"/>
                        <a:pt x="145" y="51"/>
                        <a:pt x="0" y="135"/>
                      </a:cubicBezTo>
                      <a:cubicBezTo>
                        <a:pt x="52" y="372"/>
                        <a:pt x="143" y="519"/>
                        <a:pt x="332" y="519"/>
                      </a:cubicBezTo>
                      <a:cubicBezTo>
                        <a:pt x="338" y="519"/>
                        <a:pt x="344" y="519"/>
                        <a:pt x="350" y="519"/>
                      </a:cubicBezTo>
                      <a:cubicBezTo>
                        <a:pt x="435" y="515"/>
                        <a:pt x="514" y="408"/>
                        <a:pt x="591" y="351"/>
                      </a:cubicBezTo>
                      <a:cubicBezTo>
                        <a:pt x="451" y="103"/>
                        <a:pt x="393" y="1"/>
                        <a:pt x="2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1" name="Google Shape;16031;p55"/>
                <p:cNvSpPr/>
                <p:nvPr/>
              </p:nvSpPr>
              <p:spPr>
                <a:xfrm>
                  <a:off x="6737454" y="1393462"/>
                  <a:ext cx="26453" cy="20720"/>
                </a:xfrm>
                <a:custGeom>
                  <a:avLst/>
                  <a:gdLst/>
                  <a:ahLst/>
                  <a:cxnLst/>
                  <a:rect l="l" t="t" r="r" b="b"/>
                  <a:pathLst>
                    <a:path w="563" h="441" extrusionOk="0">
                      <a:moveTo>
                        <a:pt x="397" y="1"/>
                      </a:moveTo>
                      <a:cubicBezTo>
                        <a:pt x="177" y="46"/>
                        <a:pt x="9" y="86"/>
                        <a:pt x="0" y="312"/>
                      </a:cubicBezTo>
                      <a:cubicBezTo>
                        <a:pt x="106" y="395"/>
                        <a:pt x="164" y="441"/>
                        <a:pt x="227" y="441"/>
                      </a:cubicBezTo>
                      <a:cubicBezTo>
                        <a:pt x="302" y="441"/>
                        <a:pt x="383" y="375"/>
                        <a:pt x="563" y="231"/>
                      </a:cubicBezTo>
                      <a:cubicBezTo>
                        <a:pt x="504" y="150"/>
                        <a:pt x="445" y="68"/>
                        <a:pt x="3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55"/>
                <p:cNvSpPr/>
                <p:nvPr/>
              </p:nvSpPr>
              <p:spPr>
                <a:xfrm>
                  <a:off x="6449996" y="2148335"/>
                  <a:ext cx="29507" cy="20063"/>
                </a:xfrm>
                <a:custGeom>
                  <a:avLst/>
                  <a:gdLst/>
                  <a:ahLst/>
                  <a:cxnLst/>
                  <a:rect l="l" t="t" r="r" b="b"/>
                  <a:pathLst>
                    <a:path w="628" h="427" extrusionOk="0">
                      <a:moveTo>
                        <a:pt x="262" y="0"/>
                      </a:moveTo>
                      <a:cubicBezTo>
                        <a:pt x="180" y="0"/>
                        <a:pt x="94" y="32"/>
                        <a:pt x="1" y="88"/>
                      </a:cubicBezTo>
                      <a:cubicBezTo>
                        <a:pt x="143" y="324"/>
                        <a:pt x="205" y="426"/>
                        <a:pt x="300" y="426"/>
                      </a:cubicBezTo>
                      <a:cubicBezTo>
                        <a:pt x="373" y="426"/>
                        <a:pt x="465" y="365"/>
                        <a:pt x="627" y="258"/>
                      </a:cubicBezTo>
                      <a:cubicBezTo>
                        <a:pt x="508" y="77"/>
                        <a:pt x="390" y="0"/>
                        <a:pt x="26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55"/>
                <p:cNvSpPr/>
                <p:nvPr/>
              </p:nvSpPr>
              <p:spPr>
                <a:xfrm>
                  <a:off x="6494538" y="2553352"/>
                  <a:ext cx="25466" cy="24244"/>
                </a:xfrm>
                <a:custGeom>
                  <a:avLst/>
                  <a:gdLst/>
                  <a:ahLst/>
                  <a:cxnLst/>
                  <a:rect l="l" t="t" r="r" b="b"/>
                  <a:pathLst>
                    <a:path w="542" h="516" extrusionOk="0">
                      <a:moveTo>
                        <a:pt x="273" y="0"/>
                      </a:moveTo>
                      <a:cubicBezTo>
                        <a:pt x="266" y="0"/>
                        <a:pt x="258" y="0"/>
                        <a:pt x="251" y="1"/>
                      </a:cubicBezTo>
                      <a:cubicBezTo>
                        <a:pt x="27" y="128"/>
                        <a:pt x="1" y="288"/>
                        <a:pt x="200" y="515"/>
                      </a:cubicBezTo>
                      <a:cubicBezTo>
                        <a:pt x="405" y="481"/>
                        <a:pt x="542" y="426"/>
                        <a:pt x="536" y="248"/>
                      </a:cubicBezTo>
                      <a:cubicBezTo>
                        <a:pt x="530" y="92"/>
                        <a:pt x="437" y="0"/>
                        <a:pt x="2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55"/>
                <p:cNvSpPr/>
                <p:nvPr/>
              </p:nvSpPr>
              <p:spPr>
                <a:xfrm>
                  <a:off x="6438014" y="2235823"/>
                  <a:ext cx="27251" cy="24573"/>
                </a:xfrm>
                <a:custGeom>
                  <a:avLst/>
                  <a:gdLst/>
                  <a:ahLst/>
                  <a:cxnLst/>
                  <a:rect l="l" t="t" r="r" b="b"/>
                  <a:pathLst>
                    <a:path w="580" h="523" extrusionOk="0">
                      <a:moveTo>
                        <a:pt x="265" y="1"/>
                      </a:moveTo>
                      <a:cubicBezTo>
                        <a:pt x="249" y="1"/>
                        <a:pt x="232" y="1"/>
                        <a:pt x="214" y="3"/>
                      </a:cubicBezTo>
                      <a:cubicBezTo>
                        <a:pt x="20" y="167"/>
                        <a:pt x="1" y="327"/>
                        <a:pt x="269" y="523"/>
                      </a:cubicBezTo>
                      <a:cubicBezTo>
                        <a:pt x="365" y="466"/>
                        <a:pt x="477" y="403"/>
                        <a:pt x="580" y="343"/>
                      </a:cubicBezTo>
                      <a:cubicBezTo>
                        <a:pt x="535" y="125"/>
                        <a:pt x="452" y="1"/>
                        <a:pt x="2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55"/>
                <p:cNvSpPr/>
                <p:nvPr/>
              </p:nvSpPr>
              <p:spPr>
                <a:xfrm>
                  <a:off x="6576387" y="1058360"/>
                  <a:ext cx="24056" cy="23727"/>
                </a:xfrm>
                <a:custGeom>
                  <a:avLst/>
                  <a:gdLst/>
                  <a:ahLst/>
                  <a:cxnLst/>
                  <a:rect l="l" t="t" r="r" b="b"/>
                  <a:pathLst>
                    <a:path w="512" h="505" extrusionOk="0">
                      <a:moveTo>
                        <a:pt x="268" y="1"/>
                      </a:moveTo>
                      <a:cubicBezTo>
                        <a:pt x="179" y="1"/>
                        <a:pt x="117" y="41"/>
                        <a:pt x="77" y="128"/>
                      </a:cubicBezTo>
                      <a:cubicBezTo>
                        <a:pt x="13" y="271"/>
                        <a:pt x="1" y="408"/>
                        <a:pt x="170" y="504"/>
                      </a:cubicBezTo>
                      <a:cubicBezTo>
                        <a:pt x="432" y="473"/>
                        <a:pt x="512" y="331"/>
                        <a:pt x="403" y="24"/>
                      </a:cubicBezTo>
                      <a:cubicBezTo>
                        <a:pt x="353" y="9"/>
                        <a:pt x="308" y="1"/>
                        <a:pt x="26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55"/>
                <p:cNvSpPr/>
                <p:nvPr/>
              </p:nvSpPr>
              <p:spPr>
                <a:xfrm>
                  <a:off x="6787306" y="1399993"/>
                  <a:ext cx="25607" cy="23633"/>
                </a:xfrm>
                <a:custGeom>
                  <a:avLst/>
                  <a:gdLst/>
                  <a:ahLst/>
                  <a:cxnLst/>
                  <a:rect l="l" t="t" r="r" b="b"/>
                  <a:pathLst>
                    <a:path w="545" h="503" extrusionOk="0">
                      <a:moveTo>
                        <a:pt x="294" y="0"/>
                      </a:moveTo>
                      <a:cubicBezTo>
                        <a:pt x="193" y="103"/>
                        <a:pt x="89" y="209"/>
                        <a:pt x="1" y="299"/>
                      </a:cubicBezTo>
                      <a:cubicBezTo>
                        <a:pt x="63" y="440"/>
                        <a:pt x="138" y="502"/>
                        <a:pt x="219" y="502"/>
                      </a:cubicBezTo>
                      <a:cubicBezTo>
                        <a:pt x="264" y="502"/>
                        <a:pt x="312" y="482"/>
                        <a:pt x="361" y="446"/>
                      </a:cubicBezTo>
                      <a:cubicBezTo>
                        <a:pt x="544" y="306"/>
                        <a:pt x="502" y="162"/>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55"/>
                <p:cNvSpPr/>
                <p:nvPr/>
              </p:nvSpPr>
              <p:spPr>
                <a:xfrm>
                  <a:off x="6460332" y="2196120"/>
                  <a:ext cx="23586" cy="21801"/>
                </a:xfrm>
                <a:custGeom>
                  <a:avLst/>
                  <a:gdLst/>
                  <a:ahLst/>
                  <a:cxnLst/>
                  <a:rect l="l" t="t" r="r" b="b"/>
                  <a:pathLst>
                    <a:path w="502" h="464" extrusionOk="0">
                      <a:moveTo>
                        <a:pt x="329" y="0"/>
                      </a:moveTo>
                      <a:cubicBezTo>
                        <a:pt x="1" y="255"/>
                        <a:pt x="1" y="255"/>
                        <a:pt x="318" y="464"/>
                      </a:cubicBezTo>
                      <a:cubicBezTo>
                        <a:pt x="371" y="403"/>
                        <a:pt x="426" y="342"/>
                        <a:pt x="501" y="259"/>
                      </a:cubicBezTo>
                      <a:cubicBezTo>
                        <a:pt x="442" y="172"/>
                        <a:pt x="385" y="87"/>
                        <a:pt x="3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55"/>
                <p:cNvSpPr/>
                <p:nvPr/>
              </p:nvSpPr>
              <p:spPr>
                <a:xfrm>
                  <a:off x="5277513" y="2127239"/>
                  <a:ext cx="23117" cy="20720"/>
                </a:xfrm>
                <a:custGeom>
                  <a:avLst/>
                  <a:gdLst/>
                  <a:ahLst/>
                  <a:cxnLst/>
                  <a:rect l="l" t="t" r="r" b="b"/>
                  <a:pathLst>
                    <a:path w="492" h="441" extrusionOk="0">
                      <a:moveTo>
                        <a:pt x="290" y="1"/>
                      </a:moveTo>
                      <a:cubicBezTo>
                        <a:pt x="200" y="128"/>
                        <a:pt x="120" y="238"/>
                        <a:pt x="1" y="403"/>
                      </a:cubicBezTo>
                      <a:cubicBezTo>
                        <a:pt x="88" y="429"/>
                        <a:pt x="160" y="441"/>
                        <a:pt x="220" y="441"/>
                      </a:cubicBezTo>
                      <a:cubicBezTo>
                        <a:pt x="382" y="441"/>
                        <a:pt x="455" y="351"/>
                        <a:pt x="492" y="191"/>
                      </a:cubicBezTo>
                      <a:cubicBezTo>
                        <a:pt x="439" y="142"/>
                        <a:pt x="380" y="85"/>
                        <a:pt x="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55"/>
                <p:cNvSpPr/>
                <p:nvPr/>
              </p:nvSpPr>
              <p:spPr>
                <a:xfrm>
                  <a:off x="6487067" y="2518348"/>
                  <a:ext cx="20063" cy="17056"/>
                </a:xfrm>
                <a:custGeom>
                  <a:avLst/>
                  <a:gdLst/>
                  <a:ahLst/>
                  <a:cxnLst/>
                  <a:rect l="l" t="t" r="r" b="b"/>
                  <a:pathLst>
                    <a:path w="427" h="363" extrusionOk="0">
                      <a:moveTo>
                        <a:pt x="148" y="1"/>
                      </a:moveTo>
                      <a:cubicBezTo>
                        <a:pt x="112" y="39"/>
                        <a:pt x="75" y="78"/>
                        <a:pt x="0" y="157"/>
                      </a:cubicBezTo>
                      <a:cubicBezTo>
                        <a:pt x="89" y="281"/>
                        <a:pt x="168" y="362"/>
                        <a:pt x="253" y="362"/>
                      </a:cubicBezTo>
                      <a:cubicBezTo>
                        <a:pt x="307" y="362"/>
                        <a:pt x="364" y="330"/>
                        <a:pt x="427" y="255"/>
                      </a:cubicBezTo>
                      <a:cubicBezTo>
                        <a:pt x="409" y="87"/>
                        <a:pt x="315" y="5"/>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55"/>
                <p:cNvSpPr/>
                <p:nvPr/>
              </p:nvSpPr>
              <p:spPr>
                <a:xfrm>
                  <a:off x="6152905" y="488470"/>
                  <a:ext cx="20110" cy="21895"/>
                </a:xfrm>
                <a:custGeom>
                  <a:avLst/>
                  <a:gdLst/>
                  <a:ahLst/>
                  <a:cxnLst/>
                  <a:rect l="l" t="t" r="r" b="b"/>
                  <a:pathLst>
                    <a:path w="428" h="466" extrusionOk="0">
                      <a:moveTo>
                        <a:pt x="185" y="1"/>
                      </a:moveTo>
                      <a:lnTo>
                        <a:pt x="185" y="1"/>
                      </a:lnTo>
                      <a:cubicBezTo>
                        <a:pt x="1" y="290"/>
                        <a:pt x="1" y="290"/>
                        <a:pt x="250" y="465"/>
                      </a:cubicBezTo>
                      <a:cubicBezTo>
                        <a:pt x="301" y="403"/>
                        <a:pt x="352" y="340"/>
                        <a:pt x="427" y="250"/>
                      </a:cubicBezTo>
                      <a:cubicBezTo>
                        <a:pt x="343" y="162"/>
                        <a:pt x="266" y="84"/>
                        <a:pt x="1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1" name="Google Shape;16041;p55"/>
              <p:cNvGrpSpPr/>
              <p:nvPr/>
            </p:nvGrpSpPr>
            <p:grpSpPr>
              <a:xfrm>
                <a:off x="4494819" y="3393115"/>
                <a:ext cx="1998267" cy="1793025"/>
                <a:chOff x="4494819" y="3393115"/>
                <a:chExt cx="1998267" cy="1793025"/>
              </a:xfrm>
            </p:grpSpPr>
            <p:sp>
              <p:nvSpPr>
                <p:cNvPr id="16042" name="Google Shape;16042;p55"/>
                <p:cNvSpPr/>
                <p:nvPr/>
              </p:nvSpPr>
              <p:spPr>
                <a:xfrm>
                  <a:off x="4908963" y="4942904"/>
                  <a:ext cx="52194" cy="51374"/>
                </a:xfrm>
                <a:custGeom>
                  <a:avLst/>
                  <a:gdLst/>
                  <a:ahLst/>
                  <a:cxnLst/>
                  <a:rect l="l" t="t" r="r" b="b"/>
                  <a:pathLst>
                    <a:path w="827" h="814" extrusionOk="0">
                      <a:moveTo>
                        <a:pt x="524" y="0"/>
                      </a:moveTo>
                      <a:cubicBezTo>
                        <a:pt x="261" y="0"/>
                        <a:pt x="126" y="100"/>
                        <a:pt x="72" y="305"/>
                      </a:cubicBezTo>
                      <a:cubicBezTo>
                        <a:pt x="1" y="578"/>
                        <a:pt x="134" y="734"/>
                        <a:pt x="515" y="813"/>
                      </a:cubicBezTo>
                      <a:cubicBezTo>
                        <a:pt x="801" y="647"/>
                        <a:pt x="826" y="373"/>
                        <a:pt x="825" y="32"/>
                      </a:cubicBezTo>
                      <a:cubicBezTo>
                        <a:pt x="710" y="11"/>
                        <a:pt x="610" y="0"/>
                        <a:pt x="5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55"/>
                <p:cNvSpPr/>
                <p:nvPr/>
              </p:nvSpPr>
              <p:spPr>
                <a:xfrm>
                  <a:off x="4808299" y="4814534"/>
                  <a:ext cx="62923" cy="51310"/>
                </a:xfrm>
                <a:custGeom>
                  <a:avLst/>
                  <a:gdLst/>
                  <a:ahLst/>
                  <a:cxnLst/>
                  <a:rect l="l" t="t" r="r" b="b"/>
                  <a:pathLst>
                    <a:path w="997" h="813" extrusionOk="0">
                      <a:moveTo>
                        <a:pt x="885" y="0"/>
                      </a:moveTo>
                      <a:lnTo>
                        <a:pt x="885" y="0"/>
                      </a:lnTo>
                      <a:cubicBezTo>
                        <a:pt x="427" y="75"/>
                        <a:pt x="427" y="75"/>
                        <a:pt x="15" y="403"/>
                      </a:cubicBezTo>
                      <a:cubicBezTo>
                        <a:pt x="10" y="477"/>
                        <a:pt x="5" y="565"/>
                        <a:pt x="0" y="637"/>
                      </a:cubicBezTo>
                      <a:cubicBezTo>
                        <a:pt x="95" y="765"/>
                        <a:pt x="197" y="812"/>
                        <a:pt x="299" y="812"/>
                      </a:cubicBezTo>
                      <a:cubicBezTo>
                        <a:pt x="401" y="812"/>
                        <a:pt x="503" y="765"/>
                        <a:pt x="600" y="703"/>
                      </a:cubicBezTo>
                      <a:cubicBezTo>
                        <a:pt x="832" y="554"/>
                        <a:pt x="996" y="351"/>
                        <a:pt x="8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55"/>
                <p:cNvSpPr/>
                <p:nvPr/>
              </p:nvSpPr>
              <p:spPr>
                <a:xfrm>
                  <a:off x="4950554" y="5040729"/>
                  <a:ext cx="45567" cy="54908"/>
                </a:xfrm>
                <a:custGeom>
                  <a:avLst/>
                  <a:gdLst/>
                  <a:ahLst/>
                  <a:cxnLst/>
                  <a:rect l="l" t="t" r="r" b="b"/>
                  <a:pathLst>
                    <a:path w="722" h="870" extrusionOk="0">
                      <a:moveTo>
                        <a:pt x="458" y="0"/>
                      </a:moveTo>
                      <a:cubicBezTo>
                        <a:pt x="425" y="0"/>
                        <a:pt x="390" y="4"/>
                        <a:pt x="352" y="12"/>
                      </a:cubicBezTo>
                      <a:cubicBezTo>
                        <a:pt x="166" y="133"/>
                        <a:pt x="0" y="298"/>
                        <a:pt x="33" y="619"/>
                      </a:cubicBezTo>
                      <a:cubicBezTo>
                        <a:pt x="106" y="684"/>
                        <a:pt x="198" y="765"/>
                        <a:pt x="316" y="869"/>
                      </a:cubicBezTo>
                      <a:cubicBezTo>
                        <a:pt x="669" y="589"/>
                        <a:pt x="691" y="576"/>
                        <a:pt x="709" y="431"/>
                      </a:cubicBezTo>
                      <a:cubicBezTo>
                        <a:pt x="721" y="330"/>
                        <a:pt x="709" y="213"/>
                        <a:pt x="668" y="119"/>
                      </a:cubicBezTo>
                      <a:cubicBezTo>
                        <a:pt x="632" y="37"/>
                        <a:pt x="558" y="0"/>
                        <a:pt x="45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55"/>
                <p:cNvSpPr/>
                <p:nvPr/>
              </p:nvSpPr>
              <p:spPr>
                <a:xfrm>
                  <a:off x="4957244" y="3862167"/>
                  <a:ext cx="53646" cy="41465"/>
                </a:xfrm>
                <a:custGeom>
                  <a:avLst/>
                  <a:gdLst/>
                  <a:ahLst/>
                  <a:cxnLst/>
                  <a:rect l="l" t="t" r="r" b="b"/>
                  <a:pathLst>
                    <a:path w="850" h="657" extrusionOk="0">
                      <a:moveTo>
                        <a:pt x="426" y="0"/>
                      </a:moveTo>
                      <a:cubicBezTo>
                        <a:pt x="384" y="0"/>
                        <a:pt x="340" y="5"/>
                        <a:pt x="295" y="15"/>
                      </a:cubicBezTo>
                      <a:cubicBezTo>
                        <a:pt x="97" y="58"/>
                        <a:pt x="0" y="207"/>
                        <a:pt x="3" y="457"/>
                      </a:cubicBezTo>
                      <a:cubicBezTo>
                        <a:pt x="110" y="518"/>
                        <a:pt x="239" y="591"/>
                        <a:pt x="352" y="656"/>
                      </a:cubicBezTo>
                      <a:cubicBezTo>
                        <a:pt x="557" y="546"/>
                        <a:pt x="772" y="512"/>
                        <a:pt x="850" y="262"/>
                      </a:cubicBezTo>
                      <a:cubicBezTo>
                        <a:pt x="751" y="89"/>
                        <a:pt x="605" y="0"/>
                        <a:pt x="42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55"/>
                <p:cNvSpPr/>
                <p:nvPr/>
              </p:nvSpPr>
              <p:spPr>
                <a:xfrm>
                  <a:off x="5713079" y="4984558"/>
                  <a:ext cx="45441" cy="60777"/>
                </a:xfrm>
                <a:custGeom>
                  <a:avLst/>
                  <a:gdLst/>
                  <a:ahLst/>
                  <a:cxnLst/>
                  <a:rect l="l" t="t" r="r" b="b"/>
                  <a:pathLst>
                    <a:path w="720" h="963" extrusionOk="0">
                      <a:moveTo>
                        <a:pt x="97" y="97"/>
                      </a:moveTo>
                      <a:lnTo>
                        <a:pt x="97" y="97"/>
                      </a:lnTo>
                      <a:cubicBezTo>
                        <a:pt x="0" y="264"/>
                        <a:pt x="0" y="264"/>
                        <a:pt x="143" y="850"/>
                      </a:cubicBezTo>
                      <a:cubicBezTo>
                        <a:pt x="225" y="883"/>
                        <a:pt x="325" y="918"/>
                        <a:pt x="446" y="962"/>
                      </a:cubicBezTo>
                      <a:cubicBezTo>
                        <a:pt x="540" y="853"/>
                        <a:pt x="621" y="759"/>
                        <a:pt x="720" y="646"/>
                      </a:cubicBezTo>
                      <a:cubicBezTo>
                        <a:pt x="150" y="1"/>
                        <a:pt x="311" y="151"/>
                        <a:pt x="97" y="97"/>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55"/>
                <p:cNvSpPr/>
                <p:nvPr/>
              </p:nvSpPr>
              <p:spPr>
                <a:xfrm>
                  <a:off x="5776002" y="3844558"/>
                  <a:ext cx="42980" cy="44557"/>
                </a:xfrm>
                <a:custGeom>
                  <a:avLst/>
                  <a:gdLst/>
                  <a:ahLst/>
                  <a:cxnLst/>
                  <a:rect l="l" t="t" r="r" b="b"/>
                  <a:pathLst>
                    <a:path w="681" h="706" extrusionOk="0">
                      <a:moveTo>
                        <a:pt x="266" y="1"/>
                      </a:moveTo>
                      <a:cubicBezTo>
                        <a:pt x="161" y="1"/>
                        <a:pt x="107" y="51"/>
                        <a:pt x="33" y="167"/>
                      </a:cubicBezTo>
                      <a:cubicBezTo>
                        <a:pt x="0" y="334"/>
                        <a:pt x="23" y="518"/>
                        <a:pt x="220" y="673"/>
                      </a:cubicBezTo>
                      <a:cubicBezTo>
                        <a:pt x="283" y="687"/>
                        <a:pt x="348" y="705"/>
                        <a:pt x="412" y="705"/>
                      </a:cubicBezTo>
                      <a:cubicBezTo>
                        <a:pt x="510" y="705"/>
                        <a:pt x="604" y="664"/>
                        <a:pt x="681" y="504"/>
                      </a:cubicBezTo>
                      <a:cubicBezTo>
                        <a:pt x="641" y="373"/>
                        <a:pt x="593" y="207"/>
                        <a:pt x="547" y="57"/>
                      </a:cubicBezTo>
                      <a:cubicBezTo>
                        <a:pt x="421" y="21"/>
                        <a:pt x="333" y="1"/>
                        <a:pt x="2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55"/>
                <p:cNvSpPr/>
                <p:nvPr/>
              </p:nvSpPr>
              <p:spPr>
                <a:xfrm>
                  <a:off x="4580778" y="4536081"/>
                  <a:ext cx="49228" cy="34081"/>
                </a:xfrm>
                <a:custGeom>
                  <a:avLst/>
                  <a:gdLst/>
                  <a:ahLst/>
                  <a:cxnLst/>
                  <a:rect l="l" t="t" r="r" b="b"/>
                  <a:pathLst>
                    <a:path w="780" h="540" extrusionOk="0">
                      <a:moveTo>
                        <a:pt x="525" y="0"/>
                      </a:moveTo>
                      <a:cubicBezTo>
                        <a:pt x="346" y="0"/>
                        <a:pt x="184" y="88"/>
                        <a:pt x="10" y="180"/>
                      </a:cubicBezTo>
                      <a:cubicBezTo>
                        <a:pt x="6" y="278"/>
                        <a:pt x="4" y="360"/>
                        <a:pt x="0" y="447"/>
                      </a:cubicBezTo>
                      <a:cubicBezTo>
                        <a:pt x="109" y="512"/>
                        <a:pt x="202" y="540"/>
                        <a:pt x="284" y="540"/>
                      </a:cubicBezTo>
                      <a:cubicBezTo>
                        <a:pt x="385" y="540"/>
                        <a:pt x="471" y="497"/>
                        <a:pt x="553" y="432"/>
                      </a:cubicBezTo>
                      <a:cubicBezTo>
                        <a:pt x="678" y="332"/>
                        <a:pt x="779" y="218"/>
                        <a:pt x="689" y="25"/>
                      </a:cubicBezTo>
                      <a:cubicBezTo>
                        <a:pt x="632" y="8"/>
                        <a:pt x="578" y="0"/>
                        <a:pt x="52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55"/>
                <p:cNvSpPr/>
                <p:nvPr/>
              </p:nvSpPr>
              <p:spPr>
                <a:xfrm>
                  <a:off x="5161981" y="3508674"/>
                  <a:ext cx="45946" cy="34523"/>
                </a:xfrm>
                <a:custGeom>
                  <a:avLst/>
                  <a:gdLst/>
                  <a:ahLst/>
                  <a:cxnLst/>
                  <a:rect l="l" t="t" r="r" b="b"/>
                  <a:pathLst>
                    <a:path w="728" h="547" extrusionOk="0">
                      <a:moveTo>
                        <a:pt x="338" y="0"/>
                      </a:moveTo>
                      <a:cubicBezTo>
                        <a:pt x="231" y="0"/>
                        <a:pt x="121" y="46"/>
                        <a:pt x="1" y="148"/>
                      </a:cubicBezTo>
                      <a:cubicBezTo>
                        <a:pt x="71" y="435"/>
                        <a:pt x="84" y="453"/>
                        <a:pt x="183" y="490"/>
                      </a:cubicBezTo>
                      <a:cubicBezTo>
                        <a:pt x="274" y="522"/>
                        <a:pt x="363" y="546"/>
                        <a:pt x="449" y="546"/>
                      </a:cubicBezTo>
                      <a:cubicBezTo>
                        <a:pt x="548" y="546"/>
                        <a:pt x="642" y="515"/>
                        <a:pt x="727" y="428"/>
                      </a:cubicBezTo>
                      <a:cubicBezTo>
                        <a:pt x="686" y="175"/>
                        <a:pt x="664" y="124"/>
                        <a:pt x="588" y="78"/>
                      </a:cubicBezTo>
                      <a:cubicBezTo>
                        <a:pt x="504" y="28"/>
                        <a:pt x="422" y="0"/>
                        <a:pt x="33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55"/>
                <p:cNvSpPr/>
                <p:nvPr/>
              </p:nvSpPr>
              <p:spPr>
                <a:xfrm>
                  <a:off x="5089906" y="3520602"/>
                  <a:ext cx="42412" cy="45630"/>
                </a:xfrm>
                <a:custGeom>
                  <a:avLst/>
                  <a:gdLst/>
                  <a:ahLst/>
                  <a:cxnLst/>
                  <a:rect l="l" t="t" r="r" b="b"/>
                  <a:pathLst>
                    <a:path w="672" h="723" extrusionOk="0">
                      <a:moveTo>
                        <a:pt x="402" y="1"/>
                      </a:moveTo>
                      <a:cubicBezTo>
                        <a:pt x="356" y="1"/>
                        <a:pt x="301" y="6"/>
                        <a:pt x="235" y="16"/>
                      </a:cubicBezTo>
                      <a:cubicBezTo>
                        <a:pt x="208" y="147"/>
                        <a:pt x="0" y="723"/>
                        <a:pt x="415" y="723"/>
                      </a:cubicBezTo>
                      <a:cubicBezTo>
                        <a:pt x="426" y="723"/>
                        <a:pt x="437" y="722"/>
                        <a:pt x="449" y="721"/>
                      </a:cubicBezTo>
                      <a:cubicBezTo>
                        <a:pt x="611" y="562"/>
                        <a:pt x="672" y="383"/>
                        <a:pt x="630" y="167"/>
                      </a:cubicBezTo>
                      <a:cubicBezTo>
                        <a:pt x="609" y="54"/>
                        <a:pt x="551" y="1"/>
                        <a:pt x="40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1" name="Google Shape;16051;p55"/>
                <p:cNvSpPr/>
                <p:nvPr/>
              </p:nvSpPr>
              <p:spPr>
                <a:xfrm>
                  <a:off x="4978324" y="4963984"/>
                  <a:ext cx="39130" cy="42222"/>
                </a:xfrm>
                <a:custGeom>
                  <a:avLst/>
                  <a:gdLst/>
                  <a:ahLst/>
                  <a:cxnLst/>
                  <a:rect l="l" t="t" r="r" b="b"/>
                  <a:pathLst>
                    <a:path w="620" h="669" extrusionOk="0">
                      <a:moveTo>
                        <a:pt x="413" y="1"/>
                      </a:moveTo>
                      <a:cubicBezTo>
                        <a:pt x="14" y="85"/>
                        <a:pt x="0" y="107"/>
                        <a:pt x="54" y="541"/>
                      </a:cubicBezTo>
                      <a:cubicBezTo>
                        <a:pt x="137" y="575"/>
                        <a:pt x="234" y="615"/>
                        <a:pt x="363" y="669"/>
                      </a:cubicBezTo>
                      <a:cubicBezTo>
                        <a:pt x="620" y="298"/>
                        <a:pt x="620" y="298"/>
                        <a:pt x="4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2" name="Google Shape;16052;p55"/>
                <p:cNvSpPr/>
                <p:nvPr/>
              </p:nvSpPr>
              <p:spPr>
                <a:xfrm>
                  <a:off x="4514131" y="4567385"/>
                  <a:ext cx="50174" cy="37110"/>
                </a:xfrm>
                <a:custGeom>
                  <a:avLst/>
                  <a:gdLst/>
                  <a:ahLst/>
                  <a:cxnLst/>
                  <a:rect l="l" t="t" r="r" b="b"/>
                  <a:pathLst>
                    <a:path w="795" h="588" extrusionOk="0">
                      <a:moveTo>
                        <a:pt x="287" y="0"/>
                      </a:moveTo>
                      <a:cubicBezTo>
                        <a:pt x="255" y="0"/>
                        <a:pt x="215" y="8"/>
                        <a:pt x="160" y="11"/>
                      </a:cubicBezTo>
                      <a:cubicBezTo>
                        <a:pt x="119" y="90"/>
                        <a:pt x="67" y="183"/>
                        <a:pt x="1" y="311"/>
                      </a:cubicBezTo>
                      <a:cubicBezTo>
                        <a:pt x="178" y="467"/>
                        <a:pt x="329" y="587"/>
                        <a:pt x="500" y="587"/>
                      </a:cubicBezTo>
                      <a:cubicBezTo>
                        <a:pt x="590" y="587"/>
                        <a:pt x="686" y="553"/>
                        <a:pt x="794" y="473"/>
                      </a:cubicBezTo>
                      <a:cubicBezTo>
                        <a:pt x="667" y="269"/>
                        <a:pt x="559" y="76"/>
                        <a:pt x="323" y="5"/>
                      </a:cubicBezTo>
                      <a:cubicBezTo>
                        <a:pt x="312" y="1"/>
                        <a:pt x="300"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3" name="Google Shape;16053;p55"/>
                <p:cNvSpPr/>
                <p:nvPr/>
              </p:nvSpPr>
              <p:spPr>
                <a:xfrm>
                  <a:off x="4509019" y="4335699"/>
                  <a:ext cx="40771" cy="40076"/>
                </a:xfrm>
                <a:custGeom>
                  <a:avLst/>
                  <a:gdLst/>
                  <a:ahLst/>
                  <a:cxnLst/>
                  <a:rect l="l" t="t" r="r" b="b"/>
                  <a:pathLst>
                    <a:path w="646" h="635" extrusionOk="0">
                      <a:moveTo>
                        <a:pt x="267" y="0"/>
                      </a:moveTo>
                      <a:cubicBezTo>
                        <a:pt x="175" y="49"/>
                        <a:pt x="83" y="96"/>
                        <a:pt x="1" y="138"/>
                      </a:cubicBezTo>
                      <a:cubicBezTo>
                        <a:pt x="78" y="495"/>
                        <a:pt x="154" y="634"/>
                        <a:pt x="341" y="634"/>
                      </a:cubicBezTo>
                      <a:cubicBezTo>
                        <a:pt x="420" y="634"/>
                        <a:pt x="519" y="610"/>
                        <a:pt x="645" y="566"/>
                      </a:cubicBezTo>
                      <a:cubicBezTo>
                        <a:pt x="345" y="37"/>
                        <a:pt x="449" y="200"/>
                        <a:pt x="26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4" name="Google Shape;16054;p55"/>
                <p:cNvSpPr/>
                <p:nvPr/>
              </p:nvSpPr>
              <p:spPr>
                <a:xfrm>
                  <a:off x="5511624" y="3687534"/>
                  <a:ext cx="41970" cy="35848"/>
                </a:xfrm>
                <a:custGeom>
                  <a:avLst/>
                  <a:gdLst/>
                  <a:ahLst/>
                  <a:cxnLst/>
                  <a:rect l="l" t="t" r="r" b="b"/>
                  <a:pathLst>
                    <a:path w="665" h="568" extrusionOk="0">
                      <a:moveTo>
                        <a:pt x="356" y="1"/>
                      </a:moveTo>
                      <a:cubicBezTo>
                        <a:pt x="180" y="1"/>
                        <a:pt x="0" y="143"/>
                        <a:pt x="11" y="377"/>
                      </a:cubicBezTo>
                      <a:cubicBezTo>
                        <a:pt x="154" y="516"/>
                        <a:pt x="220" y="567"/>
                        <a:pt x="300" y="567"/>
                      </a:cubicBezTo>
                      <a:cubicBezTo>
                        <a:pt x="330" y="567"/>
                        <a:pt x="360" y="560"/>
                        <a:pt x="397" y="549"/>
                      </a:cubicBezTo>
                      <a:cubicBezTo>
                        <a:pt x="565" y="495"/>
                        <a:pt x="664" y="389"/>
                        <a:pt x="638" y="195"/>
                      </a:cubicBezTo>
                      <a:cubicBezTo>
                        <a:pt x="582" y="61"/>
                        <a:pt x="470" y="1"/>
                        <a:pt x="35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5" name="Google Shape;16055;p55"/>
                <p:cNvSpPr/>
                <p:nvPr/>
              </p:nvSpPr>
              <p:spPr>
                <a:xfrm>
                  <a:off x="6293461" y="3467020"/>
                  <a:ext cx="36605" cy="40203"/>
                </a:xfrm>
                <a:custGeom>
                  <a:avLst/>
                  <a:gdLst/>
                  <a:ahLst/>
                  <a:cxnLst/>
                  <a:rect l="l" t="t" r="r" b="b"/>
                  <a:pathLst>
                    <a:path w="580" h="637" extrusionOk="0">
                      <a:moveTo>
                        <a:pt x="271" y="0"/>
                      </a:moveTo>
                      <a:cubicBezTo>
                        <a:pt x="98" y="150"/>
                        <a:pt x="1" y="298"/>
                        <a:pt x="108" y="489"/>
                      </a:cubicBezTo>
                      <a:cubicBezTo>
                        <a:pt x="152" y="571"/>
                        <a:pt x="219" y="637"/>
                        <a:pt x="316" y="637"/>
                      </a:cubicBezTo>
                      <a:cubicBezTo>
                        <a:pt x="362" y="637"/>
                        <a:pt x="413" y="622"/>
                        <a:pt x="472" y="589"/>
                      </a:cubicBezTo>
                      <a:cubicBezTo>
                        <a:pt x="503" y="462"/>
                        <a:pt x="538" y="313"/>
                        <a:pt x="580" y="141"/>
                      </a:cubicBezTo>
                      <a:cubicBezTo>
                        <a:pt x="464" y="88"/>
                        <a:pt x="369" y="45"/>
                        <a:pt x="27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55"/>
                <p:cNvSpPr/>
                <p:nvPr/>
              </p:nvSpPr>
              <p:spPr>
                <a:xfrm>
                  <a:off x="6390023" y="4615351"/>
                  <a:ext cx="32250" cy="36921"/>
                </a:xfrm>
                <a:custGeom>
                  <a:avLst/>
                  <a:gdLst/>
                  <a:ahLst/>
                  <a:cxnLst/>
                  <a:rect l="l" t="t" r="r" b="b"/>
                  <a:pathLst>
                    <a:path w="511" h="585" extrusionOk="0">
                      <a:moveTo>
                        <a:pt x="193" y="1"/>
                      </a:moveTo>
                      <a:cubicBezTo>
                        <a:pt x="169" y="1"/>
                        <a:pt x="143" y="3"/>
                        <a:pt x="116" y="7"/>
                      </a:cubicBezTo>
                      <a:cubicBezTo>
                        <a:pt x="79" y="135"/>
                        <a:pt x="37" y="273"/>
                        <a:pt x="0" y="402"/>
                      </a:cubicBezTo>
                      <a:cubicBezTo>
                        <a:pt x="83" y="510"/>
                        <a:pt x="158" y="585"/>
                        <a:pt x="280" y="585"/>
                      </a:cubicBezTo>
                      <a:cubicBezTo>
                        <a:pt x="312" y="585"/>
                        <a:pt x="348" y="580"/>
                        <a:pt x="388" y="568"/>
                      </a:cubicBezTo>
                      <a:cubicBezTo>
                        <a:pt x="426" y="475"/>
                        <a:pt x="473" y="362"/>
                        <a:pt x="510" y="275"/>
                      </a:cubicBezTo>
                      <a:cubicBezTo>
                        <a:pt x="438" y="110"/>
                        <a:pt x="363" y="1"/>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55"/>
                <p:cNvSpPr/>
                <p:nvPr/>
              </p:nvSpPr>
              <p:spPr>
                <a:xfrm>
                  <a:off x="4785894" y="4783798"/>
                  <a:ext cx="42159" cy="32187"/>
                </a:xfrm>
                <a:custGeom>
                  <a:avLst/>
                  <a:gdLst/>
                  <a:ahLst/>
                  <a:cxnLst/>
                  <a:rect l="l" t="t" r="r" b="b"/>
                  <a:pathLst>
                    <a:path w="668" h="510" extrusionOk="0">
                      <a:moveTo>
                        <a:pt x="138" y="1"/>
                      </a:moveTo>
                      <a:lnTo>
                        <a:pt x="138" y="1"/>
                      </a:lnTo>
                      <a:cubicBezTo>
                        <a:pt x="0" y="180"/>
                        <a:pt x="29" y="324"/>
                        <a:pt x="156" y="437"/>
                      </a:cubicBezTo>
                      <a:cubicBezTo>
                        <a:pt x="217" y="490"/>
                        <a:pt x="279" y="510"/>
                        <a:pt x="339" y="510"/>
                      </a:cubicBezTo>
                      <a:cubicBezTo>
                        <a:pt x="470" y="510"/>
                        <a:pt x="591" y="416"/>
                        <a:pt x="667" y="379"/>
                      </a:cubicBezTo>
                      <a:cubicBezTo>
                        <a:pt x="553" y="5"/>
                        <a:pt x="553" y="5"/>
                        <a:pt x="1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55"/>
                <p:cNvSpPr/>
                <p:nvPr/>
              </p:nvSpPr>
              <p:spPr>
                <a:xfrm>
                  <a:off x="5978908" y="3645943"/>
                  <a:ext cx="39319" cy="37047"/>
                </a:xfrm>
                <a:custGeom>
                  <a:avLst/>
                  <a:gdLst/>
                  <a:ahLst/>
                  <a:cxnLst/>
                  <a:rect l="l" t="t" r="r" b="b"/>
                  <a:pathLst>
                    <a:path w="623" h="587" extrusionOk="0">
                      <a:moveTo>
                        <a:pt x="150" y="2"/>
                      </a:moveTo>
                      <a:cubicBezTo>
                        <a:pt x="1" y="178"/>
                        <a:pt x="36" y="94"/>
                        <a:pt x="13" y="324"/>
                      </a:cubicBezTo>
                      <a:cubicBezTo>
                        <a:pt x="124" y="469"/>
                        <a:pt x="236" y="587"/>
                        <a:pt x="411" y="587"/>
                      </a:cubicBezTo>
                      <a:cubicBezTo>
                        <a:pt x="451" y="587"/>
                        <a:pt x="493" y="581"/>
                        <a:pt x="540" y="568"/>
                      </a:cubicBezTo>
                      <a:cubicBezTo>
                        <a:pt x="623" y="314"/>
                        <a:pt x="462" y="163"/>
                        <a:pt x="289" y="23"/>
                      </a:cubicBezTo>
                      <a:cubicBezTo>
                        <a:pt x="261" y="1"/>
                        <a:pt x="207" y="9"/>
                        <a:pt x="150" y="2"/>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9" name="Google Shape;16059;p55"/>
                <p:cNvSpPr/>
                <p:nvPr/>
              </p:nvSpPr>
              <p:spPr>
                <a:xfrm>
                  <a:off x="5658550" y="4662496"/>
                  <a:ext cx="36163" cy="33576"/>
                </a:xfrm>
                <a:custGeom>
                  <a:avLst/>
                  <a:gdLst/>
                  <a:ahLst/>
                  <a:cxnLst/>
                  <a:rect l="l" t="t" r="r" b="b"/>
                  <a:pathLst>
                    <a:path w="573" h="532" extrusionOk="0">
                      <a:moveTo>
                        <a:pt x="312" y="0"/>
                      </a:moveTo>
                      <a:cubicBezTo>
                        <a:pt x="106" y="0"/>
                        <a:pt x="22" y="127"/>
                        <a:pt x="0" y="369"/>
                      </a:cubicBezTo>
                      <a:cubicBezTo>
                        <a:pt x="150" y="480"/>
                        <a:pt x="254" y="532"/>
                        <a:pt x="333" y="532"/>
                      </a:cubicBezTo>
                      <a:cubicBezTo>
                        <a:pt x="391" y="532"/>
                        <a:pt x="437" y="503"/>
                        <a:pt x="477" y="448"/>
                      </a:cubicBezTo>
                      <a:cubicBezTo>
                        <a:pt x="572" y="323"/>
                        <a:pt x="538" y="210"/>
                        <a:pt x="344" y="1"/>
                      </a:cubicBezTo>
                      <a:cubicBezTo>
                        <a:pt x="333" y="1"/>
                        <a:pt x="323" y="0"/>
                        <a:pt x="3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0" name="Google Shape;16060;p55"/>
                <p:cNvSpPr/>
                <p:nvPr/>
              </p:nvSpPr>
              <p:spPr>
                <a:xfrm>
                  <a:off x="4747016" y="4884841"/>
                  <a:ext cx="50364" cy="29284"/>
                </a:xfrm>
                <a:custGeom>
                  <a:avLst/>
                  <a:gdLst/>
                  <a:ahLst/>
                  <a:cxnLst/>
                  <a:rect l="l" t="t" r="r" b="b"/>
                  <a:pathLst>
                    <a:path w="798" h="464" extrusionOk="0">
                      <a:moveTo>
                        <a:pt x="428" y="1"/>
                      </a:moveTo>
                      <a:cubicBezTo>
                        <a:pt x="67" y="1"/>
                        <a:pt x="0" y="340"/>
                        <a:pt x="259" y="463"/>
                      </a:cubicBezTo>
                      <a:cubicBezTo>
                        <a:pt x="557" y="434"/>
                        <a:pt x="557" y="434"/>
                        <a:pt x="795" y="274"/>
                      </a:cubicBezTo>
                      <a:cubicBezTo>
                        <a:pt x="797" y="63"/>
                        <a:pt x="645" y="18"/>
                        <a:pt x="484" y="4"/>
                      </a:cubicBezTo>
                      <a:cubicBezTo>
                        <a:pt x="465" y="2"/>
                        <a:pt x="446" y="1"/>
                        <a:pt x="42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55"/>
                <p:cNvSpPr/>
                <p:nvPr/>
              </p:nvSpPr>
              <p:spPr>
                <a:xfrm>
                  <a:off x="6023276" y="3625053"/>
                  <a:ext cx="44053" cy="28148"/>
                </a:xfrm>
                <a:custGeom>
                  <a:avLst/>
                  <a:gdLst/>
                  <a:ahLst/>
                  <a:cxnLst/>
                  <a:rect l="l" t="t" r="r" b="b"/>
                  <a:pathLst>
                    <a:path w="698" h="446" extrusionOk="0">
                      <a:moveTo>
                        <a:pt x="262" y="1"/>
                      </a:moveTo>
                      <a:cubicBezTo>
                        <a:pt x="223" y="1"/>
                        <a:pt x="182" y="6"/>
                        <a:pt x="140" y="17"/>
                      </a:cubicBezTo>
                      <a:cubicBezTo>
                        <a:pt x="14" y="106"/>
                        <a:pt x="1" y="207"/>
                        <a:pt x="63" y="333"/>
                      </a:cubicBezTo>
                      <a:cubicBezTo>
                        <a:pt x="162" y="397"/>
                        <a:pt x="264" y="445"/>
                        <a:pt x="369" y="445"/>
                      </a:cubicBezTo>
                      <a:cubicBezTo>
                        <a:pt x="448" y="445"/>
                        <a:pt x="529" y="418"/>
                        <a:pt x="611" y="348"/>
                      </a:cubicBezTo>
                      <a:cubicBezTo>
                        <a:pt x="654" y="313"/>
                        <a:pt x="668" y="247"/>
                        <a:pt x="698" y="191"/>
                      </a:cubicBezTo>
                      <a:cubicBezTo>
                        <a:pt x="554" y="79"/>
                        <a:pt x="415" y="1"/>
                        <a:pt x="2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55"/>
                <p:cNvSpPr/>
                <p:nvPr/>
              </p:nvSpPr>
              <p:spPr>
                <a:xfrm>
                  <a:off x="5787741" y="3789398"/>
                  <a:ext cx="35154" cy="32440"/>
                </a:xfrm>
                <a:custGeom>
                  <a:avLst/>
                  <a:gdLst/>
                  <a:ahLst/>
                  <a:cxnLst/>
                  <a:rect l="l" t="t" r="r" b="b"/>
                  <a:pathLst>
                    <a:path w="557" h="514" extrusionOk="0">
                      <a:moveTo>
                        <a:pt x="238" y="1"/>
                      </a:moveTo>
                      <a:cubicBezTo>
                        <a:pt x="187" y="1"/>
                        <a:pt x="146" y="24"/>
                        <a:pt x="111" y="70"/>
                      </a:cubicBezTo>
                      <a:cubicBezTo>
                        <a:pt x="0" y="216"/>
                        <a:pt x="24" y="356"/>
                        <a:pt x="206" y="513"/>
                      </a:cubicBezTo>
                      <a:cubicBezTo>
                        <a:pt x="507" y="450"/>
                        <a:pt x="507" y="450"/>
                        <a:pt x="557" y="157"/>
                      </a:cubicBezTo>
                      <a:cubicBezTo>
                        <a:pt x="414" y="53"/>
                        <a:pt x="314" y="1"/>
                        <a:pt x="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55"/>
                <p:cNvSpPr/>
                <p:nvPr/>
              </p:nvSpPr>
              <p:spPr>
                <a:xfrm>
                  <a:off x="5614182" y="4629488"/>
                  <a:ext cx="35659" cy="34523"/>
                </a:xfrm>
                <a:custGeom>
                  <a:avLst/>
                  <a:gdLst/>
                  <a:ahLst/>
                  <a:cxnLst/>
                  <a:rect l="l" t="t" r="r" b="b"/>
                  <a:pathLst>
                    <a:path w="565" h="547" extrusionOk="0">
                      <a:moveTo>
                        <a:pt x="252" y="0"/>
                      </a:moveTo>
                      <a:cubicBezTo>
                        <a:pt x="41" y="179"/>
                        <a:pt x="1" y="274"/>
                        <a:pt x="77" y="427"/>
                      </a:cubicBezTo>
                      <a:cubicBezTo>
                        <a:pt x="139" y="509"/>
                        <a:pt x="208" y="546"/>
                        <a:pt x="282" y="546"/>
                      </a:cubicBezTo>
                      <a:cubicBezTo>
                        <a:pt x="342" y="546"/>
                        <a:pt x="406" y="521"/>
                        <a:pt x="472" y="474"/>
                      </a:cubicBezTo>
                      <a:cubicBezTo>
                        <a:pt x="564" y="125"/>
                        <a:pt x="562" y="125"/>
                        <a:pt x="2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55"/>
                <p:cNvSpPr/>
                <p:nvPr/>
              </p:nvSpPr>
              <p:spPr>
                <a:xfrm>
                  <a:off x="5628697" y="4714122"/>
                  <a:ext cx="38057" cy="32818"/>
                </a:xfrm>
                <a:custGeom>
                  <a:avLst/>
                  <a:gdLst/>
                  <a:ahLst/>
                  <a:cxnLst/>
                  <a:rect l="l" t="t" r="r" b="b"/>
                  <a:pathLst>
                    <a:path w="603" h="520" extrusionOk="0">
                      <a:moveTo>
                        <a:pt x="313" y="1"/>
                      </a:moveTo>
                      <a:cubicBezTo>
                        <a:pt x="297" y="1"/>
                        <a:pt x="280" y="1"/>
                        <a:pt x="263" y="3"/>
                      </a:cubicBezTo>
                      <a:cubicBezTo>
                        <a:pt x="1" y="259"/>
                        <a:pt x="1" y="259"/>
                        <a:pt x="224" y="513"/>
                      </a:cubicBezTo>
                      <a:cubicBezTo>
                        <a:pt x="251" y="517"/>
                        <a:pt x="276" y="519"/>
                        <a:pt x="299" y="519"/>
                      </a:cubicBezTo>
                      <a:cubicBezTo>
                        <a:pt x="469" y="519"/>
                        <a:pt x="560" y="411"/>
                        <a:pt x="602" y="236"/>
                      </a:cubicBezTo>
                      <a:cubicBezTo>
                        <a:pt x="566" y="66"/>
                        <a:pt x="460" y="1"/>
                        <a:pt x="31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55"/>
                <p:cNvSpPr/>
                <p:nvPr/>
              </p:nvSpPr>
              <p:spPr>
                <a:xfrm>
                  <a:off x="5590577" y="3617038"/>
                  <a:ext cx="36921" cy="30610"/>
                </a:xfrm>
                <a:custGeom>
                  <a:avLst/>
                  <a:gdLst/>
                  <a:ahLst/>
                  <a:cxnLst/>
                  <a:rect l="l" t="t" r="r" b="b"/>
                  <a:pathLst>
                    <a:path w="585" h="485" extrusionOk="0">
                      <a:moveTo>
                        <a:pt x="261" y="0"/>
                      </a:moveTo>
                      <a:cubicBezTo>
                        <a:pt x="148" y="0"/>
                        <a:pt x="115" y="61"/>
                        <a:pt x="0" y="273"/>
                      </a:cubicBezTo>
                      <a:cubicBezTo>
                        <a:pt x="69" y="430"/>
                        <a:pt x="157" y="485"/>
                        <a:pt x="264" y="485"/>
                      </a:cubicBezTo>
                      <a:cubicBezTo>
                        <a:pt x="291" y="485"/>
                        <a:pt x="318" y="481"/>
                        <a:pt x="347" y="475"/>
                      </a:cubicBezTo>
                      <a:cubicBezTo>
                        <a:pt x="518" y="353"/>
                        <a:pt x="584" y="210"/>
                        <a:pt x="445" y="24"/>
                      </a:cubicBezTo>
                      <a:cubicBezTo>
                        <a:pt x="364" y="10"/>
                        <a:pt x="306" y="0"/>
                        <a:pt x="26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55"/>
                <p:cNvSpPr/>
                <p:nvPr/>
              </p:nvSpPr>
              <p:spPr>
                <a:xfrm>
                  <a:off x="5569435" y="3670747"/>
                  <a:ext cx="42096" cy="33260"/>
                </a:xfrm>
                <a:custGeom>
                  <a:avLst/>
                  <a:gdLst/>
                  <a:ahLst/>
                  <a:cxnLst/>
                  <a:rect l="l" t="t" r="r" b="b"/>
                  <a:pathLst>
                    <a:path w="667" h="527" extrusionOk="0">
                      <a:moveTo>
                        <a:pt x="396" y="0"/>
                      </a:moveTo>
                      <a:cubicBezTo>
                        <a:pt x="349" y="0"/>
                        <a:pt x="298" y="14"/>
                        <a:pt x="246" y="37"/>
                      </a:cubicBezTo>
                      <a:cubicBezTo>
                        <a:pt x="15" y="135"/>
                        <a:pt x="1" y="526"/>
                        <a:pt x="404" y="526"/>
                      </a:cubicBezTo>
                      <a:cubicBezTo>
                        <a:pt x="406" y="526"/>
                        <a:pt x="408" y="526"/>
                        <a:pt x="409" y="526"/>
                      </a:cubicBezTo>
                      <a:cubicBezTo>
                        <a:pt x="483" y="449"/>
                        <a:pt x="571" y="356"/>
                        <a:pt x="667" y="256"/>
                      </a:cubicBezTo>
                      <a:cubicBezTo>
                        <a:pt x="591" y="65"/>
                        <a:pt x="499" y="0"/>
                        <a:pt x="3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55"/>
                <p:cNvSpPr/>
                <p:nvPr/>
              </p:nvSpPr>
              <p:spPr>
                <a:xfrm>
                  <a:off x="5516862" y="3609212"/>
                  <a:ext cx="34964" cy="32061"/>
                </a:xfrm>
                <a:custGeom>
                  <a:avLst/>
                  <a:gdLst/>
                  <a:ahLst/>
                  <a:cxnLst/>
                  <a:rect l="l" t="t" r="r" b="b"/>
                  <a:pathLst>
                    <a:path w="554" h="508" extrusionOk="0">
                      <a:moveTo>
                        <a:pt x="168" y="0"/>
                      </a:moveTo>
                      <a:cubicBezTo>
                        <a:pt x="114" y="77"/>
                        <a:pt x="53" y="163"/>
                        <a:pt x="1" y="238"/>
                      </a:cubicBezTo>
                      <a:cubicBezTo>
                        <a:pt x="79" y="393"/>
                        <a:pt x="162" y="507"/>
                        <a:pt x="323" y="507"/>
                      </a:cubicBezTo>
                      <a:cubicBezTo>
                        <a:pt x="370" y="507"/>
                        <a:pt x="424" y="497"/>
                        <a:pt x="487" y="475"/>
                      </a:cubicBezTo>
                      <a:cubicBezTo>
                        <a:pt x="554" y="128"/>
                        <a:pt x="554" y="128"/>
                        <a:pt x="1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55"/>
                <p:cNvSpPr/>
                <p:nvPr/>
              </p:nvSpPr>
              <p:spPr>
                <a:xfrm>
                  <a:off x="4847239" y="3897510"/>
                  <a:ext cx="36290" cy="38246"/>
                </a:xfrm>
                <a:custGeom>
                  <a:avLst/>
                  <a:gdLst/>
                  <a:ahLst/>
                  <a:cxnLst/>
                  <a:rect l="l" t="t" r="r" b="b"/>
                  <a:pathLst>
                    <a:path w="575" h="606" extrusionOk="0">
                      <a:moveTo>
                        <a:pt x="288" y="1"/>
                      </a:moveTo>
                      <a:cubicBezTo>
                        <a:pt x="163" y="1"/>
                        <a:pt x="26" y="103"/>
                        <a:pt x="0" y="404"/>
                      </a:cubicBezTo>
                      <a:cubicBezTo>
                        <a:pt x="203" y="605"/>
                        <a:pt x="131" y="550"/>
                        <a:pt x="282" y="578"/>
                      </a:cubicBezTo>
                      <a:cubicBezTo>
                        <a:pt x="303" y="572"/>
                        <a:pt x="330" y="571"/>
                        <a:pt x="345" y="556"/>
                      </a:cubicBezTo>
                      <a:cubicBezTo>
                        <a:pt x="539" y="356"/>
                        <a:pt x="575" y="252"/>
                        <a:pt x="482" y="103"/>
                      </a:cubicBezTo>
                      <a:cubicBezTo>
                        <a:pt x="444" y="44"/>
                        <a:pt x="368" y="1"/>
                        <a:pt x="2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55"/>
                <p:cNvSpPr/>
                <p:nvPr/>
              </p:nvSpPr>
              <p:spPr>
                <a:xfrm>
                  <a:off x="5653501" y="5006774"/>
                  <a:ext cx="34712" cy="29600"/>
                </a:xfrm>
                <a:custGeom>
                  <a:avLst/>
                  <a:gdLst/>
                  <a:ahLst/>
                  <a:cxnLst/>
                  <a:rect l="l" t="t" r="r" b="b"/>
                  <a:pathLst>
                    <a:path w="550" h="469" extrusionOk="0">
                      <a:moveTo>
                        <a:pt x="286" y="1"/>
                      </a:moveTo>
                      <a:cubicBezTo>
                        <a:pt x="177" y="1"/>
                        <a:pt x="87" y="90"/>
                        <a:pt x="1" y="278"/>
                      </a:cubicBezTo>
                      <a:cubicBezTo>
                        <a:pt x="112" y="418"/>
                        <a:pt x="152" y="469"/>
                        <a:pt x="244" y="469"/>
                      </a:cubicBezTo>
                      <a:cubicBezTo>
                        <a:pt x="296" y="469"/>
                        <a:pt x="365" y="453"/>
                        <a:pt x="472" y="427"/>
                      </a:cubicBezTo>
                      <a:cubicBezTo>
                        <a:pt x="550" y="179"/>
                        <a:pt x="540" y="104"/>
                        <a:pt x="420" y="40"/>
                      </a:cubicBezTo>
                      <a:cubicBezTo>
                        <a:pt x="372" y="14"/>
                        <a:pt x="327" y="1"/>
                        <a:pt x="2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55"/>
                <p:cNvSpPr/>
                <p:nvPr/>
              </p:nvSpPr>
              <p:spPr>
                <a:xfrm>
                  <a:off x="6105764" y="5157802"/>
                  <a:ext cx="39572" cy="28338"/>
                </a:xfrm>
                <a:custGeom>
                  <a:avLst/>
                  <a:gdLst/>
                  <a:ahLst/>
                  <a:cxnLst/>
                  <a:rect l="l" t="t" r="r" b="b"/>
                  <a:pathLst>
                    <a:path w="627" h="449" extrusionOk="0">
                      <a:moveTo>
                        <a:pt x="412" y="1"/>
                      </a:moveTo>
                      <a:cubicBezTo>
                        <a:pt x="272" y="1"/>
                        <a:pt x="139" y="61"/>
                        <a:pt x="1" y="213"/>
                      </a:cubicBezTo>
                      <a:cubicBezTo>
                        <a:pt x="76" y="369"/>
                        <a:pt x="164" y="448"/>
                        <a:pt x="283" y="448"/>
                      </a:cubicBezTo>
                      <a:cubicBezTo>
                        <a:pt x="314" y="448"/>
                        <a:pt x="348" y="443"/>
                        <a:pt x="383" y="432"/>
                      </a:cubicBezTo>
                      <a:cubicBezTo>
                        <a:pt x="562" y="379"/>
                        <a:pt x="618" y="280"/>
                        <a:pt x="626" y="41"/>
                      </a:cubicBezTo>
                      <a:cubicBezTo>
                        <a:pt x="552" y="16"/>
                        <a:pt x="481" y="1"/>
                        <a:pt x="4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55"/>
                <p:cNvSpPr/>
                <p:nvPr/>
              </p:nvSpPr>
              <p:spPr>
                <a:xfrm>
                  <a:off x="4566262" y="4349647"/>
                  <a:ext cx="47397" cy="34775"/>
                </a:xfrm>
                <a:custGeom>
                  <a:avLst/>
                  <a:gdLst/>
                  <a:ahLst/>
                  <a:cxnLst/>
                  <a:rect l="l" t="t" r="r" b="b"/>
                  <a:pathLst>
                    <a:path w="751" h="551" extrusionOk="0">
                      <a:moveTo>
                        <a:pt x="235" y="1"/>
                      </a:moveTo>
                      <a:cubicBezTo>
                        <a:pt x="152" y="105"/>
                        <a:pt x="87" y="186"/>
                        <a:pt x="0" y="295"/>
                      </a:cubicBezTo>
                      <a:cubicBezTo>
                        <a:pt x="195" y="469"/>
                        <a:pt x="286" y="550"/>
                        <a:pt x="386" y="550"/>
                      </a:cubicBezTo>
                      <a:cubicBezTo>
                        <a:pt x="475" y="550"/>
                        <a:pt x="571" y="487"/>
                        <a:pt x="751" y="369"/>
                      </a:cubicBezTo>
                      <a:cubicBezTo>
                        <a:pt x="582" y="247"/>
                        <a:pt x="423" y="137"/>
                        <a:pt x="2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55"/>
                <p:cNvSpPr/>
                <p:nvPr/>
              </p:nvSpPr>
              <p:spPr>
                <a:xfrm>
                  <a:off x="5840440" y="3830926"/>
                  <a:ext cx="36227" cy="31809"/>
                </a:xfrm>
                <a:custGeom>
                  <a:avLst/>
                  <a:gdLst/>
                  <a:ahLst/>
                  <a:cxnLst/>
                  <a:rect l="l" t="t" r="r" b="b"/>
                  <a:pathLst>
                    <a:path w="574" h="504" extrusionOk="0">
                      <a:moveTo>
                        <a:pt x="241" y="0"/>
                      </a:moveTo>
                      <a:cubicBezTo>
                        <a:pt x="0" y="190"/>
                        <a:pt x="71" y="123"/>
                        <a:pt x="0" y="263"/>
                      </a:cubicBezTo>
                      <a:cubicBezTo>
                        <a:pt x="116" y="435"/>
                        <a:pt x="180" y="504"/>
                        <a:pt x="268" y="504"/>
                      </a:cubicBezTo>
                      <a:cubicBezTo>
                        <a:pt x="306" y="504"/>
                        <a:pt x="350" y="490"/>
                        <a:pt x="404" y="466"/>
                      </a:cubicBezTo>
                      <a:cubicBezTo>
                        <a:pt x="515" y="419"/>
                        <a:pt x="574" y="328"/>
                        <a:pt x="548" y="159"/>
                      </a:cubicBezTo>
                      <a:cubicBezTo>
                        <a:pt x="459" y="112"/>
                        <a:pt x="347" y="55"/>
                        <a:pt x="24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55"/>
                <p:cNvSpPr/>
                <p:nvPr/>
              </p:nvSpPr>
              <p:spPr>
                <a:xfrm>
                  <a:off x="5713584" y="4938802"/>
                  <a:ext cx="40392" cy="34207"/>
                </a:xfrm>
                <a:custGeom>
                  <a:avLst/>
                  <a:gdLst/>
                  <a:ahLst/>
                  <a:cxnLst/>
                  <a:rect l="l" t="t" r="r" b="b"/>
                  <a:pathLst>
                    <a:path w="640" h="542" extrusionOk="0">
                      <a:moveTo>
                        <a:pt x="333" y="0"/>
                      </a:moveTo>
                      <a:cubicBezTo>
                        <a:pt x="171" y="0"/>
                        <a:pt x="0" y="139"/>
                        <a:pt x="86" y="408"/>
                      </a:cubicBezTo>
                      <a:cubicBezTo>
                        <a:pt x="159" y="444"/>
                        <a:pt x="253" y="490"/>
                        <a:pt x="357" y="541"/>
                      </a:cubicBezTo>
                      <a:cubicBezTo>
                        <a:pt x="558" y="398"/>
                        <a:pt x="639" y="279"/>
                        <a:pt x="539" y="109"/>
                      </a:cubicBezTo>
                      <a:cubicBezTo>
                        <a:pt x="496" y="36"/>
                        <a:pt x="416" y="0"/>
                        <a:pt x="3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55"/>
                <p:cNvSpPr/>
                <p:nvPr/>
              </p:nvSpPr>
              <p:spPr>
                <a:xfrm>
                  <a:off x="4909657" y="5035112"/>
                  <a:ext cx="33071" cy="32314"/>
                </a:xfrm>
                <a:custGeom>
                  <a:avLst/>
                  <a:gdLst/>
                  <a:ahLst/>
                  <a:cxnLst/>
                  <a:rect l="l" t="t" r="r" b="b"/>
                  <a:pathLst>
                    <a:path w="524" h="512" extrusionOk="0">
                      <a:moveTo>
                        <a:pt x="214" y="1"/>
                      </a:moveTo>
                      <a:cubicBezTo>
                        <a:pt x="130" y="109"/>
                        <a:pt x="57" y="207"/>
                        <a:pt x="0" y="282"/>
                      </a:cubicBezTo>
                      <a:cubicBezTo>
                        <a:pt x="60" y="445"/>
                        <a:pt x="145" y="511"/>
                        <a:pt x="265" y="511"/>
                      </a:cubicBezTo>
                      <a:cubicBezTo>
                        <a:pt x="284" y="511"/>
                        <a:pt x="303" y="510"/>
                        <a:pt x="323" y="507"/>
                      </a:cubicBezTo>
                      <a:cubicBezTo>
                        <a:pt x="459" y="445"/>
                        <a:pt x="523" y="340"/>
                        <a:pt x="498" y="145"/>
                      </a:cubicBezTo>
                      <a:cubicBezTo>
                        <a:pt x="428" y="111"/>
                        <a:pt x="337" y="64"/>
                        <a:pt x="21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55"/>
                <p:cNvSpPr/>
                <p:nvPr/>
              </p:nvSpPr>
              <p:spPr>
                <a:xfrm>
                  <a:off x="4911551" y="3847335"/>
                  <a:ext cx="35027" cy="33134"/>
                </a:xfrm>
                <a:custGeom>
                  <a:avLst/>
                  <a:gdLst/>
                  <a:ahLst/>
                  <a:cxnLst/>
                  <a:rect l="l" t="t" r="r" b="b"/>
                  <a:pathLst>
                    <a:path w="555" h="525" extrusionOk="0">
                      <a:moveTo>
                        <a:pt x="274" y="0"/>
                      </a:moveTo>
                      <a:cubicBezTo>
                        <a:pt x="51" y="87"/>
                        <a:pt x="0" y="197"/>
                        <a:pt x="31" y="390"/>
                      </a:cubicBezTo>
                      <a:cubicBezTo>
                        <a:pt x="117" y="431"/>
                        <a:pt x="224" y="484"/>
                        <a:pt x="304" y="524"/>
                      </a:cubicBezTo>
                      <a:cubicBezTo>
                        <a:pt x="481" y="437"/>
                        <a:pt x="554" y="341"/>
                        <a:pt x="517" y="150"/>
                      </a:cubicBezTo>
                      <a:cubicBezTo>
                        <a:pt x="450" y="109"/>
                        <a:pt x="362" y="54"/>
                        <a:pt x="27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6" name="Google Shape;16076;p55"/>
                <p:cNvSpPr/>
                <p:nvPr/>
              </p:nvSpPr>
              <p:spPr>
                <a:xfrm>
                  <a:off x="4900695" y="3925532"/>
                  <a:ext cx="34018" cy="36100"/>
                </a:xfrm>
                <a:custGeom>
                  <a:avLst/>
                  <a:gdLst/>
                  <a:ahLst/>
                  <a:cxnLst/>
                  <a:rect l="l" t="t" r="r" b="b"/>
                  <a:pathLst>
                    <a:path w="539" h="572" extrusionOk="0">
                      <a:moveTo>
                        <a:pt x="201" y="0"/>
                      </a:moveTo>
                      <a:cubicBezTo>
                        <a:pt x="45" y="103"/>
                        <a:pt x="1" y="239"/>
                        <a:pt x="80" y="397"/>
                      </a:cubicBezTo>
                      <a:cubicBezTo>
                        <a:pt x="136" y="506"/>
                        <a:pt x="214" y="571"/>
                        <a:pt x="317" y="571"/>
                      </a:cubicBezTo>
                      <a:cubicBezTo>
                        <a:pt x="360" y="571"/>
                        <a:pt x="407" y="560"/>
                        <a:pt x="458" y="536"/>
                      </a:cubicBezTo>
                      <a:cubicBezTo>
                        <a:pt x="539" y="359"/>
                        <a:pt x="494" y="200"/>
                        <a:pt x="376" y="47"/>
                      </a:cubicBezTo>
                      <a:cubicBezTo>
                        <a:pt x="320" y="32"/>
                        <a:pt x="259" y="16"/>
                        <a:pt x="2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7" name="Google Shape;16077;p55"/>
                <p:cNvSpPr/>
                <p:nvPr/>
              </p:nvSpPr>
              <p:spPr>
                <a:xfrm>
                  <a:off x="6175882" y="5113497"/>
                  <a:ext cx="29600" cy="30988"/>
                </a:xfrm>
                <a:custGeom>
                  <a:avLst/>
                  <a:gdLst/>
                  <a:ahLst/>
                  <a:cxnLst/>
                  <a:rect l="l" t="t" r="r" b="b"/>
                  <a:pathLst>
                    <a:path w="469" h="491" extrusionOk="0">
                      <a:moveTo>
                        <a:pt x="223" y="0"/>
                      </a:moveTo>
                      <a:cubicBezTo>
                        <a:pt x="212" y="0"/>
                        <a:pt x="202" y="0"/>
                        <a:pt x="191" y="1"/>
                      </a:cubicBezTo>
                      <a:cubicBezTo>
                        <a:pt x="135" y="61"/>
                        <a:pt x="61" y="138"/>
                        <a:pt x="10" y="193"/>
                      </a:cubicBezTo>
                      <a:cubicBezTo>
                        <a:pt x="0" y="384"/>
                        <a:pt x="60" y="491"/>
                        <a:pt x="224" y="491"/>
                      </a:cubicBezTo>
                      <a:cubicBezTo>
                        <a:pt x="381" y="491"/>
                        <a:pt x="451" y="385"/>
                        <a:pt x="468" y="239"/>
                      </a:cubicBezTo>
                      <a:cubicBezTo>
                        <a:pt x="437" y="113"/>
                        <a:pt x="397" y="0"/>
                        <a:pt x="2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8" name="Google Shape;16078;p55"/>
                <p:cNvSpPr/>
                <p:nvPr/>
              </p:nvSpPr>
              <p:spPr>
                <a:xfrm>
                  <a:off x="6068149" y="5081184"/>
                  <a:ext cx="43548" cy="35280"/>
                </a:xfrm>
                <a:custGeom>
                  <a:avLst/>
                  <a:gdLst/>
                  <a:ahLst/>
                  <a:cxnLst/>
                  <a:rect l="l" t="t" r="r" b="b"/>
                  <a:pathLst>
                    <a:path w="690" h="559" extrusionOk="0">
                      <a:moveTo>
                        <a:pt x="365" y="1"/>
                      </a:moveTo>
                      <a:lnTo>
                        <a:pt x="365" y="1"/>
                      </a:lnTo>
                      <a:cubicBezTo>
                        <a:pt x="0" y="245"/>
                        <a:pt x="213" y="559"/>
                        <a:pt x="387" y="559"/>
                      </a:cubicBezTo>
                      <a:cubicBezTo>
                        <a:pt x="408" y="559"/>
                        <a:pt x="429" y="554"/>
                        <a:pt x="448" y="544"/>
                      </a:cubicBezTo>
                      <a:cubicBezTo>
                        <a:pt x="690" y="418"/>
                        <a:pt x="670" y="75"/>
                        <a:pt x="36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9" name="Google Shape;16079;p55"/>
                <p:cNvSpPr/>
                <p:nvPr/>
              </p:nvSpPr>
              <p:spPr>
                <a:xfrm>
                  <a:off x="5185964" y="3565475"/>
                  <a:ext cx="34586" cy="24803"/>
                </a:xfrm>
                <a:custGeom>
                  <a:avLst/>
                  <a:gdLst/>
                  <a:ahLst/>
                  <a:cxnLst/>
                  <a:rect l="l" t="t" r="r" b="b"/>
                  <a:pathLst>
                    <a:path w="548" h="393" extrusionOk="0">
                      <a:moveTo>
                        <a:pt x="148" y="1"/>
                      </a:moveTo>
                      <a:cubicBezTo>
                        <a:pt x="100" y="70"/>
                        <a:pt x="52" y="135"/>
                        <a:pt x="1" y="205"/>
                      </a:cubicBezTo>
                      <a:cubicBezTo>
                        <a:pt x="113" y="325"/>
                        <a:pt x="218" y="393"/>
                        <a:pt x="326" y="393"/>
                      </a:cubicBezTo>
                      <a:cubicBezTo>
                        <a:pt x="394" y="393"/>
                        <a:pt x="463" y="366"/>
                        <a:pt x="537" y="309"/>
                      </a:cubicBezTo>
                      <a:cubicBezTo>
                        <a:pt x="547" y="66"/>
                        <a:pt x="399" y="31"/>
                        <a:pt x="1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0" name="Google Shape;16080;p55"/>
                <p:cNvSpPr/>
                <p:nvPr/>
              </p:nvSpPr>
              <p:spPr>
                <a:xfrm>
                  <a:off x="5474261" y="3641715"/>
                  <a:ext cx="30042" cy="31872"/>
                </a:xfrm>
                <a:custGeom>
                  <a:avLst/>
                  <a:gdLst/>
                  <a:ahLst/>
                  <a:cxnLst/>
                  <a:rect l="l" t="t" r="r" b="b"/>
                  <a:pathLst>
                    <a:path w="476" h="505" extrusionOk="0">
                      <a:moveTo>
                        <a:pt x="137" y="1"/>
                      </a:moveTo>
                      <a:cubicBezTo>
                        <a:pt x="73" y="188"/>
                        <a:pt x="33" y="306"/>
                        <a:pt x="0" y="408"/>
                      </a:cubicBezTo>
                      <a:cubicBezTo>
                        <a:pt x="82" y="477"/>
                        <a:pt x="150" y="504"/>
                        <a:pt x="206" y="504"/>
                      </a:cubicBezTo>
                      <a:cubicBezTo>
                        <a:pt x="396" y="504"/>
                        <a:pt x="455" y="191"/>
                        <a:pt x="476" y="131"/>
                      </a:cubicBezTo>
                      <a:cubicBezTo>
                        <a:pt x="370" y="90"/>
                        <a:pt x="293" y="60"/>
                        <a:pt x="1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55"/>
                <p:cNvSpPr/>
                <p:nvPr/>
              </p:nvSpPr>
              <p:spPr>
                <a:xfrm>
                  <a:off x="6127349" y="5082383"/>
                  <a:ext cx="32692" cy="29537"/>
                </a:xfrm>
                <a:custGeom>
                  <a:avLst/>
                  <a:gdLst/>
                  <a:ahLst/>
                  <a:cxnLst/>
                  <a:rect l="l" t="t" r="r" b="b"/>
                  <a:pathLst>
                    <a:path w="518" h="468" extrusionOk="0">
                      <a:moveTo>
                        <a:pt x="364" y="1"/>
                      </a:moveTo>
                      <a:cubicBezTo>
                        <a:pt x="172" y="3"/>
                        <a:pt x="32" y="75"/>
                        <a:pt x="1" y="337"/>
                      </a:cubicBezTo>
                      <a:cubicBezTo>
                        <a:pt x="131" y="426"/>
                        <a:pt x="218" y="467"/>
                        <a:pt x="288" y="467"/>
                      </a:cubicBezTo>
                      <a:cubicBezTo>
                        <a:pt x="337" y="467"/>
                        <a:pt x="378" y="446"/>
                        <a:pt x="419" y="406"/>
                      </a:cubicBezTo>
                      <a:cubicBezTo>
                        <a:pt x="518" y="311"/>
                        <a:pt x="507" y="219"/>
                        <a:pt x="36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55"/>
                <p:cNvSpPr/>
                <p:nvPr/>
              </p:nvSpPr>
              <p:spPr>
                <a:xfrm>
                  <a:off x="4539124" y="4287166"/>
                  <a:ext cx="28906" cy="32692"/>
                </a:xfrm>
                <a:custGeom>
                  <a:avLst/>
                  <a:gdLst/>
                  <a:ahLst/>
                  <a:cxnLst/>
                  <a:rect l="l" t="t" r="r" b="b"/>
                  <a:pathLst>
                    <a:path w="458" h="518" extrusionOk="0">
                      <a:moveTo>
                        <a:pt x="175" y="1"/>
                      </a:moveTo>
                      <a:cubicBezTo>
                        <a:pt x="106" y="138"/>
                        <a:pt x="50" y="251"/>
                        <a:pt x="0" y="348"/>
                      </a:cubicBezTo>
                      <a:cubicBezTo>
                        <a:pt x="62" y="445"/>
                        <a:pt x="117" y="518"/>
                        <a:pt x="217" y="518"/>
                      </a:cubicBezTo>
                      <a:cubicBezTo>
                        <a:pt x="250" y="518"/>
                        <a:pt x="287" y="510"/>
                        <a:pt x="331" y="493"/>
                      </a:cubicBezTo>
                      <a:cubicBezTo>
                        <a:pt x="366" y="404"/>
                        <a:pt x="409" y="288"/>
                        <a:pt x="458" y="153"/>
                      </a:cubicBezTo>
                      <a:cubicBezTo>
                        <a:pt x="354" y="97"/>
                        <a:pt x="281" y="57"/>
                        <a:pt x="1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55"/>
                <p:cNvSpPr/>
                <p:nvPr/>
              </p:nvSpPr>
              <p:spPr>
                <a:xfrm>
                  <a:off x="5095839" y="3583146"/>
                  <a:ext cx="27391" cy="30862"/>
                </a:xfrm>
                <a:custGeom>
                  <a:avLst/>
                  <a:gdLst/>
                  <a:ahLst/>
                  <a:cxnLst/>
                  <a:rect l="l" t="t" r="r" b="b"/>
                  <a:pathLst>
                    <a:path w="434" h="489" extrusionOk="0">
                      <a:moveTo>
                        <a:pt x="131" y="1"/>
                      </a:moveTo>
                      <a:cubicBezTo>
                        <a:pt x="98" y="50"/>
                        <a:pt x="60" y="101"/>
                        <a:pt x="0" y="184"/>
                      </a:cubicBezTo>
                      <a:cubicBezTo>
                        <a:pt x="81" y="331"/>
                        <a:pt x="111" y="488"/>
                        <a:pt x="262" y="488"/>
                      </a:cubicBezTo>
                      <a:cubicBezTo>
                        <a:pt x="285" y="488"/>
                        <a:pt x="310" y="485"/>
                        <a:pt x="339" y="477"/>
                      </a:cubicBezTo>
                      <a:cubicBezTo>
                        <a:pt x="434" y="144"/>
                        <a:pt x="429" y="132"/>
                        <a:pt x="1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4" name="Google Shape;16084;p55"/>
                <p:cNvSpPr/>
                <p:nvPr/>
              </p:nvSpPr>
              <p:spPr>
                <a:xfrm>
                  <a:off x="4991893" y="3908112"/>
                  <a:ext cx="29915" cy="24109"/>
                </a:xfrm>
                <a:custGeom>
                  <a:avLst/>
                  <a:gdLst/>
                  <a:ahLst/>
                  <a:cxnLst/>
                  <a:rect l="l" t="t" r="r" b="b"/>
                  <a:pathLst>
                    <a:path w="474" h="382" extrusionOk="0">
                      <a:moveTo>
                        <a:pt x="188" y="0"/>
                      </a:moveTo>
                      <a:cubicBezTo>
                        <a:pt x="94" y="0"/>
                        <a:pt x="68" y="71"/>
                        <a:pt x="1" y="254"/>
                      </a:cubicBezTo>
                      <a:cubicBezTo>
                        <a:pt x="51" y="325"/>
                        <a:pt x="109" y="381"/>
                        <a:pt x="208" y="381"/>
                      </a:cubicBezTo>
                      <a:cubicBezTo>
                        <a:pt x="240" y="381"/>
                        <a:pt x="275" y="376"/>
                        <a:pt x="316" y="363"/>
                      </a:cubicBezTo>
                      <a:cubicBezTo>
                        <a:pt x="349" y="301"/>
                        <a:pt x="399" y="212"/>
                        <a:pt x="474" y="74"/>
                      </a:cubicBezTo>
                      <a:cubicBezTo>
                        <a:pt x="333" y="28"/>
                        <a:pt x="247" y="0"/>
                        <a:pt x="18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5" name="Google Shape;16085;p55"/>
                <p:cNvSpPr/>
                <p:nvPr/>
              </p:nvSpPr>
              <p:spPr>
                <a:xfrm>
                  <a:off x="6460078" y="4697965"/>
                  <a:ext cx="33008" cy="26570"/>
                </a:xfrm>
                <a:custGeom>
                  <a:avLst/>
                  <a:gdLst/>
                  <a:ahLst/>
                  <a:cxnLst/>
                  <a:rect l="l" t="t" r="r" b="b"/>
                  <a:pathLst>
                    <a:path w="523" h="421" extrusionOk="0">
                      <a:moveTo>
                        <a:pt x="315" y="0"/>
                      </a:moveTo>
                      <a:cubicBezTo>
                        <a:pt x="228" y="0"/>
                        <a:pt x="147" y="48"/>
                        <a:pt x="72" y="112"/>
                      </a:cubicBezTo>
                      <a:cubicBezTo>
                        <a:pt x="32" y="147"/>
                        <a:pt x="29" y="224"/>
                        <a:pt x="1" y="304"/>
                      </a:cubicBezTo>
                      <a:cubicBezTo>
                        <a:pt x="88" y="349"/>
                        <a:pt x="160" y="390"/>
                        <a:pt x="220" y="421"/>
                      </a:cubicBezTo>
                      <a:cubicBezTo>
                        <a:pt x="391" y="342"/>
                        <a:pt x="523" y="262"/>
                        <a:pt x="489" y="68"/>
                      </a:cubicBezTo>
                      <a:cubicBezTo>
                        <a:pt x="429" y="20"/>
                        <a:pt x="371" y="0"/>
                        <a:pt x="31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55"/>
                <p:cNvSpPr/>
                <p:nvPr/>
              </p:nvSpPr>
              <p:spPr>
                <a:xfrm>
                  <a:off x="6339407" y="3476802"/>
                  <a:ext cx="28842" cy="32377"/>
                </a:xfrm>
                <a:custGeom>
                  <a:avLst/>
                  <a:gdLst/>
                  <a:ahLst/>
                  <a:cxnLst/>
                  <a:rect l="l" t="t" r="r" b="b"/>
                  <a:pathLst>
                    <a:path w="457" h="513" extrusionOk="0">
                      <a:moveTo>
                        <a:pt x="190" y="0"/>
                      </a:moveTo>
                      <a:lnTo>
                        <a:pt x="190" y="0"/>
                      </a:lnTo>
                      <a:cubicBezTo>
                        <a:pt x="1" y="268"/>
                        <a:pt x="2" y="268"/>
                        <a:pt x="197" y="512"/>
                      </a:cubicBezTo>
                      <a:cubicBezTo>
                        <a:pt x="392" y="448"/>
                        <a:pt x="457" y="317"/>
                        <a:pt x="387" y="85"/>
                      </a:cubicBezTo>
                      <a:cubicBezTo>
                        <a:pt x="333" y="61"/>
                        <a:pt x="260" y="30"/>
                        <a:pt x="1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55"/>
                <p:cNvSpPr/>
                <p:nvPr/>
              </p:nvSpPr>
              <p:spPr>
                <a:xfrm>
                  <a:off x="4494819" y="4518157"/>
                  <a:ext cx="28022" cy="26192"/>
                </a:xfrm>
                <a:custGeom>
                  <a:avLst/>
                  <a:gdLst/>
                  <a:ahLst/>
                  <a:cxnLst/>
                  <a:rect l="l" t="t" r="r" b="b"/>
                  <a:pathLst>
                    <a:path w="444" h="415" extrusionOk="0">
                      <a:moveTo>
                        <a:pt x="260" y="1"/>
                      </a:moveTo>
                      <a:cubicBezTo>
                        <a:pt x="103" y="1"/>
                        <a:pt x="0" y="76"/>
                        <a:pt x="12" y="234"/>
                      </a:cubicBezTo>
                      <a:cubicBezTo>
                        <a:pt x="21" y="358"/>
                        <a:pt x="86" y="414"/>
                        <a:pt x="205" y="414"/>
                      </a:cubicBezTo>
                      <a:cubicBezTo>
                        <a:pt x="249" y="414"/>
                        <a:pt x="301" y="406"/>
                        <a:pt x="360" y="392"/>
                      </a:cubicBezTo>
                      <a:cubicBezTo>
                        <a:pt x="432" y="226"/>
                        <a:pt x="444" y="89"/>
                        <a:pt x="2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55"/>
                <p:cNvSpPr/>
                <p:nvPr/>
              </p:nvSpPr>
              <p:spPr>
                <a:xfrm>
                  <a:off x="5572654" y="4683954"/>
                  <a:ext cx="27959" cy="32061"/>
                </a:xfrm>
                <a:custGeom>
                  <a:avLst/>
                  <a:gdLst/>
                  <a:ahLst/>
                  <a:cxnLst/>
                  <a:rect l="l" t="t" r="r" b="b"/>
                  <a:pathLst>
                    <a:path w="443" h="508" extrusionOk="0">
                      <a:moveTo>
                        <a:pt x="193" y="1"/>
                      </a:moveTo>
                      <a:cubicBezTo>
                        <a:pt x="39" y="77"/>
                        <a:pt x="1" y="189"/>
                        <a:pt x="39" y="358"/>
                      </a:cubicBezTo>
                      <a:cubicBezTo>
                        <a:pt x="87" y="394"/>
                        <a:pt x="152" y="445"/>
                        <a:pt x="234" y="507"/>
                      </a:cubicBezTo>
                      <a:cubicBezTo>
                        <a:pt x="432" y="347"/>
                        <a:pt x="443" y="207"/>
                        <a:pt x="348" y="65"/>
                      </a:cubicBezTo>
                      <a:cubicBezTo>
                        <a:pt x="319" y="23"/>
                        <a:pt x="237" y="19"/>
                        <a:pt x="1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55"/>
                <p:cNvSpPr/>
                <p:nvPr/>
              </p:nvSpPr>
              <p:spPr>
                <a:xfrm>
                  <a:off x="5965150" y="3547235"/>
                  <a:ext cx="29663" cy="26444"/>
                </a:xfrm>
                <a:custGeom>
                  <a:avLst/>
                  <a:gdLst/>
                  <a:ahLst/>
                  <a:cxnLst/>
                  <a:rect l="l" t="t" r="r" b="b"/>
                  <a:pathLst>
                    <a:path w="470" h="419" extrusionOk="0">
                      <a:moveTo>
                        <a:pt x="269" y="0"/>
                      </a:moveTo>
                      <a:cubicBezTo>
                        <a:pt x="212" y="0"/>
                        <a:pt x="155" y="28"/>
                        <a:pt x="105" y="91"/>
                      </a:cubicBezTo>
                      <a:cubicBezTo>
                        <a:pt x="1" y="223"/>
                        <a:pt x="51" y="338"/>
                        <a:pt x="192" y="419"/>
                      </a:cubicBezTo>
                      <a:cubicBezTo>
                        <a:pt x="358" y="372"/>
                        <a:pt x="469" y="285"/>
                        <a:pt x="433" y="67"/>
                      </a:cubicBezTo>
                      <a:cubicBezTo>
                        <a:pt x="380" y="25"/>
                        <a:pt x="324" y="0"/>
                        <a:pt x="26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0" name="Google Shape;16090;p55"/>
                <p:cNvSpPr/>
                <p:nvPr/>
              </p:nvSpPr>
              <p:spPr>
                <a:xfrm>
                  <a:off x="6346602" y="4612763"/>
                  <a:ext cx="27328" cy="29095"/>
                </a:xfrm>
                <a:custGeom>
                  <a:avLst/>
                  <a:gdLst/>
                  <a:ahLst/>
                  <a:cxnLst/>
                  <a:rect l="l" t="t" r="r" b="b"/>
                  <a:pathLst>
                    <a:path w="433" h="461" extrusionOk="0">
                      <a:moveTo>
                        <a:pt x="261" y="1"/>
                      </a:moveTo>
                      <a:cubicBezTo>
                        <a:pt x="122" y="138"/>
                        <a:pt x="1" y="263"/>
                        <a:pt x="118" y="460"/>
                      </a:cubicBezTo>
                      <a:cubicBezTo>
                        <a:pt x="340" y="445"/>
                        <a:pt x="340" y="445"/>
                        <a:pt x="432" y="32"/>
                      </a:cubicBezTo>
                      <a:cubicBezTo>
                        <a:pt x="374" y="21"/>
                        <a:pt x="315" y="10"/>
                        <a:pt x="26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1" name="Google Shape;16091;p55"/>
                <p:cNvSpPr/>
                <p:nvPr/>
              </p:nvSpPr>
              <p:spPr>
                <a:xfrm>
                  <a:off x="6377022" y="3450547"/>
                  <a:ext cx="25813" cy="19880"/>
                </a:xfrm>
                <a:custGeom>
                  <a:avLst/>
                  <a:gdLst/>
                  <a:ahLst/>
                  <a:cxnLst/>
                  <a:rect l="l" t="t" r="r" b="b"/>
                  <a:pathLst>
                    <a:path w="409" h="315" extrusionOk="0">
                      <a:moveTo>
                        <a:pt x="172" y="1"/>
                      </a:moveTo>
                      <a:cubicBezTo>
                        <a:pt x="140" y="1"/>
                        <a:pt x="105" y="6"/>
                        <a:pt x="65" y="18"/>
                      </a:cubicBezTo>
                      <a:cubicBezTo>
                        <a:pt x="49" y="80"/>
                        <a:pt x="30" y="154"/>
                        <a:pt x="0" y="278"/>
                      </a:cubicBezTo>
                      <a:cubicBezTo>
                        <a:pt x="113" y="301"/>
                        <a:pt x="196" y="314"/>
                        <a:pt x="256" y="314"/>
                      </a:cubicBezTo>
                      <a:cubicBezTo>
                        <a:pt x="378" y="314"/>
                        <a:pt x="408" y="262"/>
                        <a:pt x="404" y="141"/>
                      </a:cubicBezTo>
                      <a:cubicBezTo>
                        <a:pt x="349" y="70"/>
                        <a:pt x="285" y="1"/>
                        <a:pt x="1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2" name="Google Shape;16092;p55"/>
                <p:cNvSpPr/>
                <p:nvPr/>
              </p:nvSpPr>
              <p:spPr>
                <a:xfrm>
                  <a:off x="4617005" y="4314115"/>
                  <a:ext cx="27201" cy="23667"/>
                </a:xfrm>
                <a:custGeom>
                  <a:avLst/>
                  <a:gdLst/>
                  <a:ahLst/>
                  <a:cxnLst/>
                  <a:rect l="l" t="t" r="r" b="b"/>
                  <a:pathLst>
                    <a:path w="431" h="375" extrusionOk="0">
                      <a:moveTo>
                        <a:pt x="198" y="1"/>
                      </a:moveTo>
                      <a:cubicBezTo>
                        <a:pt x="156" y="1"/>
                        <a:pt x="110" y="16"/>
                        <a:pt x="58" y="54"/>
                      </a:cubicBezTo>
                      <a:cubicBezTo>
                        <a:pt x="4" y="158"/>
                        <a:pt x="0" y="256"/>
                        <a:pt x="158" y="374"/>
                      </a:cubicBezTo>
                      <a:cubicBezTo>
                        <a:pt x="421" y="290"/>
                        <a:pt x="430" y="280"/>
                        <a:pt x="408" y="134"/>
                      </a:cubicBezTo>
                      <a:cubicBezTo>
                        <a:pt x="345" y="63"/>
                        <a:pt x="281" y="1"/>
                        <a:pt x="1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3" name="Google Shape;16093;p55"/>
                <p:cNvSpPr/>
                <p:nvPr/>
              </p:nvSpPr>
              <p:spPr>
                <a:xfrm>
                  <a:off x="4739064" y="4828923"/>
                  <a:ext cx="30105" cy="27580"/>
                </a:xfrm>
                <a:custGeom>
                  <a:avLst/>
                  <a:gdLst/>
                  <a:ahLst/>
                  <a:cxnLst/>
                  <a:rect l="l" t="t" r="r" b="b"/>
                  <a:pathLst>
                    <a:path w="477" h="437" extrusionOk="0">
                      <a:moveTo>
                        <a:pt x="322" y="1"/>
                      </a:moveTo>
                      <a:lnTo>
                        <a:pt x="322" y="1"/>
                      </a:lnTo>
                      <a:cubicBezTo>
                        <a:pt x="26" y="118"/>
                        <a:pt x="0" y="183"/>
                        <a:pt x="151" y="437"/>
                      </a:cubicBezTo>
                      <a:cubicBezTo>
                        <a:pt x="461" y="312"/>
                        <a:pt x="477" y="269"/>
                        <a:pt x="32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4" name="Google Shape;16094;p55"/>
                <p:cNvSpPr/>
                <p:nvPr/>
              </p:nvSpPr>
              <p:spPr>
                <a:xfrm>
                  <a:off x="5655710" y="4955401"/>
                  <a:ext cx="24677" cy="25939"/>
                </a:xfrm>
                <a:custGeom>
                  <a:avLst/>
                  <a:gdLst/>
                  <a:ahLst/>
                  <a:cxnLst/>
                  <a:rect l="l" t="t" r="r" b="b"/>
                  <a:pathLst>
                    <a:path w="391" h="411" extrusionOk="0">
                      <a:moveTo>
                        <a:pt x="202" y="0"/>
                      </a:moveTo>
                      <a:cubicBezTo>
                        <a:pt x="156" y="0"/>
                        <a:pt x="106" y="19"/>
                        <a:pt x="53" y="48"/>
                      </a:cubicBezTo>
                      <a:cubicBezTo>
                        <a:pt x="0" y="272"/>
                        <a:pt x="0" y="272"/>
                        <a:pt x="224" y="411"/>
                      </a:cubicBezTo>
                      <a:cubicBezTo>
                        <a:pt x="283" y="327"/>
                        <a:pt x="341" y="243"/>
                        <a:pt x="391" y="171"/>
                      </a:cubicBezTo>
                      <a:cubicBezTo>
                        <a:pt x="340" y="48"/>
                        <a:pt x="277" y="0"/>
                        <a:pt x="20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55"/>
                <p:cNvSpPr/>
                <p:nvPr/>
              </p:nvSpPr>
              <p:spPr>
                <a:xfrm>
                  <a:off x="6449664" y="4630056"/>
                  <a:ext cx="29978" cy="29852"/>
                </a:xfrm>
                <a:custGeom>
                  <a:avLst/>
                  <a:gdLst/>
                  <a:ahLst/>
                  <a:cxnLst/>
                  <a:rect l="l" t="t" r="r" b="b"/>
                  <a:pathLst>
                    <a:path w="475" h="473" extrusionOk="0">
                      <a:moveTo>
                        <a:pt x="224" y="1"/>
                      </a:moveTo>
                      <a:cubicBezTo>
                        <a:pt x="0" y="286"/>
                        <a:pt x="0" y="286"/>
                        <a:pt x="243" y="472"/>
                      </a:cubicBezTo>
                      <a:cubicBezTo>
                        <a:pt x="398" y="365"/>
                        <a:pt x="474" y="258"/>
                        <a:pt x="409" y="120"/>
                      </a:cubicBezTo>
                      <a:cubicBezTo>
                        <a:pt x="381" y="63"/>
                        <a:pt x="285" y="37"/>
                        <a:pt x="2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55"/>
                <p:cNvSpPr/>
                <p:nvPr/>
              </p:nvSpPr>
              <p:spPr>
                <a:xfrm>
                  <a:off x="5153965" y="3611610"/>
                  <a:ext cx="24614" cy="24235"/>
                </a:xfrm>
                <a:custGeom>
                  <a:avLst/>
                  <a:gdLst/>
                  <a:ahLst/>
                  <a:cxnLst/>
                  <a:rect l="l" t="t" r="r" b="b"/>
                  <a:pathLst>
                    <a:path w="390" h="384" extrusionOk="0">
                      <a:moveTo>
                        <a:pt x="113" y="0"/>
                      </a:moveTo>
                      <a:cubicBezTo>
                        <a:pt x="74" y="63"/>
                        <a:pt x="32" y="129"/>
                        <a:pt x="0" y="180"/>
                      </a:cubicBezTo>
                      <a:cubicBezTo>
                        <a:pt x="77" y="293"/>
                        <a:pt x="140" y="384"/>
                        <a:pt x="246" y="384"/>
                      </a:cubicBezTo>
                      <a:cubicBezTo>
                        <a:pt x="271" y="384"/>
                        <a:pt x="298" y="378"/>
                        <a:pt x="329" y="367"/>
                      </a:cubicBezTo>
                      <a:cubicBezTo>
                        <a:pt x="390" y="153"/>
                        <a:pt x="390" y="153"/>
                        <a:pt x="11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55"/>
                <p:cNvSpPr/>
                <p:nvPr/>
              </p:nvSpPr>
              <p:spPr>
                <a:xfrm>
                  <a:off x="5965402" y="3586870"/>
                  <a:ext cx="27138" cy="30483"/>
                </a:xfrm>
                <a:custGeom>
                  <a:avLst/>
                  <a:gdLst/>
                  <a:ahLst/>
                  <a:cxnLst/>
                  <a:rect l="l" t="t" r="r" b="b"/>
                  <a:pathLst>
                    <a:path w="430" h="483" extrusionOk="0">
                      <a:moveTo>
                        <a:pt x="152" y="0"/>
                      </a:moveTo>
                      <a:lnTo>
                        <a:pt x="152" y="0"/>
                      </a:lnTo>
                      <a:cubicBezTo>
                        <a:pt x="1" y="222"/>
                        <a:pt x="45" y="359"/>
                        <a:pt x="213" y="483"/>
                      </a:cubicBezTo>
                      <a:cubicBezTo>
                        <a:pt x="429" y="188"/>
                        <a:pt x="429" y="188"/>
                        <a:pt x="15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8" name="Google Shape;16098;p55"/>
                <p:cNvSpPr/>
                <p:nvPr/>
              </p:nvSpPr>
              <p:spPr>
                <a:xfrm>
                  <a:off x="6327289" y="3393115"/>
                  <a:ext cx="27075" cy="22594"/>
                </a:xfrm>
                <a:custGeom>
                  <a:avLst/>
                  <a:gdLst/>
                  <a:ahLst/>
                  <a:cxnLst/>
                  <a:rect l="l" t="t" r="r" b="b"/>
                  <a:pathLst>
                    <a:path w="429" h="358" extrusionOk="0">
                      <a:moveTo>
                        <a:pt x="221" y="1"/>
                      </a:moveTo>
                      <a:cubicBezTo>
                        <a:pt x="198" y="1"/>
                        <a:pt x="173" y="7"/>
                        <a:pt x="146" y="19"/>
                      </a:cubicBezTo>
                      <a:cubicBezTo>
                        <a:pt x="35" y="69"/>
                        <a:pt x="1" y="166"/>
                        <a:pt x="55" y="287"/>
                      </a:cubicBezTo>
                      <a:cubicBezTo>
                        <a:pt x="115" y="334"/>
                        <a:pt x="170" y="358"/>
                        <a:pt x="220" y="358"/>
                      </a:cubicBezTo>
                      <a:cubicBezTo>
                        <a:pt x="298" y="358"/>
                        <a:pt x="367" y="299"/>
                        <a:pt x="428" y="175"/>
                      </a:cubicBezTo>
                      <a:cubicBezTo>
                        <a:pt x="363" y="72"/>
                        <a:pt x="303"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9" name="Google Shape;16099;p55"/>
                <p:cNvSpPr/>
                <p:nvPr/>
              </p:nvSpPr>
              <p:spPr>
                <a:xfrm>
                  <a:off x="6052182" y="3564907"/>
                  <a:ext cx="26886" cy="25119"/>
                </a:xfrm>
                <a:custGeom>
                  <a:avLst/>
                  <a:gdLst/>
                  <a:ahLst/>
                  <a:cxnLst/>
                  <a:rect l="l" t="t" r="r" b="b"/>
                  <a:pathLst>
                    <a:path w="426" h="398" extrusionOk="0">
                      <a:moveTo>
                        <a:pt x="211" y="0"/>
                      </a:moveTo>
                      <a:cubicBezTo>
                        <a:pt x="61" y="104"/>
                        <a:pt x="0" y="204"/>
                        <a:pt x="81" y="353"/>
                      </a:cubicBezTo>
                      <a:cubicBezTo>
                        <a:pt x="136" y="382"/>
                        <a:pt x="186" y="398"/>
                        <a:pt x="230" y="398"/>
                      </a:cubicBezTo>
                      <a:cubicBezTo>
                        <a:pt x="320" y="398"/>
                        <a:pt x="386" y="329"/>
                        <a:pt x="426" y="166"/>
                      </a:cubicBezTo>
                      <a:cubicBezTo>
                        <a:pt x="359" y="115"/>
                        <a:pt x="282" y="56"/>
                        <a:pt x="21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55"/>
                <p:cNvSpPr/>
                <p:nvPr/>
              </p:nvSpPr>
              <p:spPr>
                <a:xfrm>
                  <a:off x="4904356" y="3893660"/>
                  <a:ext cx="25245" cy="19691"/>
                </a:xfrm>
                <a:custGeom>
                  <a:avLst/>
                  <a:gdLst/>
                  <a:ahLst/>
                  <a:cxnLst/>
                  <a:rect l="l" t="t" r="r" b="b"/>
                  <a:pathLst>
                    <a:path w="400" h="312" extrusionOk="0">
                      <a:moveTo>
                        <a:pt x="221" y="1"/>
                      </a:moveTo>
                      <a:cubicBezTo>
                        <a:pt x="159" y="1"/>
                        <a:pt x="87" y="38"/>
                        <a:pt x="1" y="114"/>
                      </a:cubicBezTo>
                      <a:cubicBezTo>
                        <a:pt x="13" y="243"/>
                        <a:pt x="60" y="309"/>
                        <a:pt x="165" y="311"/>
                      </a:cubicBezTo>
                      <a:cubicBezTo>
                        <a:pt x="172" y="311"/>
                        <a:pt x="179" y="311"/>
                        <a:pt x="186" y="311"/>
                      </a:cubicBezTo>
                      <a:cubicBezTo>
                        <a:pt x="294" y="311"/>
                        <a:pt x="382" y="275"/>
                        <a:pt x="400" y="139"/>
                      </a:cubicBezTo>
                      <a:cubicBezTo>
                        <a:pt x="350" y="48"/>
                        <a:pt x="292" y="1"/>
                        <a:pt x="2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55"/>
                <p:cNvSpPr/>
                <p:nvPr/>
              </p:nvSpPr>
              <p:spPr>
                <a:xfrm>
                  <a:off x="5142731" y="3565223"/>
                  <a:ext cx="26381" cy="20890"/>
                </a:xfrm>
                <a:custGeom>
                  <a:avLst/>
                  <a:gdLst/>
                  <a:ahLst/>
                  <a:cxnLst/>
                  <a:rect l="l" t="t" r="r" b="b"/>
                  <a:pathLst>
                    <a:path w="418" h="331" extrusionOk="0">
                      <a:moveTo>
                        <a:pt x="177" y="1"/>
                      </a:moveTo>
                      <a:cubicBezTo>
                        <a:pt x="94" y="1"/>
                        <a:pt x="39" y="76"/>
                        <a:pt x="1" y="212"/>
                      </a:cubicBezTo>
                      <a:cubicBezTo>
                        <a:pt x="102" y="253"/>
                        <a:pt x="204" y="294"/>
                        <a:pt x="292" y="330"/>
                      </a:cubicBezTo>
                      <a:cubicBezTo>
                        <a:pt x="418" y="199"/>
                        <a:pt x="401" y="104"/>
                        <a:pt x="291" y="38"/>
                      </a:cubicBezTo>
                      <a:cubicBezTo>
                        <a:pt x="248" y="13"/>
                        <a:pt x="211" y="1"/>
                        <a:pt x="1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55"/>
                <p:cNvSpPr/>
                <p:nvPr/>
              </p:nvSpPr>
              <p:spPr>
                <a:xfrm>
                  <a:off x="6009707" y="3564339"/>
                  <a:ext cx="20448" cy="18934"/>
                </a:xfrm>
                <a:custGeom>
                  <a:avLst/>
                  <a:gdLst/>
                  <a:ahLst/>
                  <a:cxnLst/>
                  <a:rect l="l" t="t" r="r" b="b"/>
                  <a:pathLst>
                    <a:path w="324" h="300" extrusionOk="0">
                      <a:moveTo>
                        <a:pt x="129" y="1"/>
                      </a:moveTo>
                      <a:cubicBezTo>
                        <a:pt x="84" y="67"/>
                        <a:pt x="42" y="131"/>
                        <a:pt x="0" y="195"/>
                      </a:cubicBezTo>
                      <a:cubicBezTo>
                        <a:pt x="115" y="261"/>
                        <a:pt x="181" y="299"/>
                        <a:pt x="223" y="299"/>
                      </a:cubicBezTo>
                      <a:cubicBezTo>
                        <a:pt x="279" y="299"/>
                        <a:pt x="292" y="231"/>
                        <a:pt x="323" y="70"/>
                      </a:cubicBezTo>
                      <a:cubicBezTo>
                        <a:pt x="266" y="50"/>
                        <a:pt x="208" y="30"/>
                        <a:pt x="1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55"/>
                <p:cNvSpPr/>
                <p:nvPr/>
              </p:nvSpPr>
              <p:spPr>
                <a:xfrm>
                  <a:off x="6399490" y="4694431"/>
                  <a:ext cx="22910" cy="18176"/>
                </a:xfrm>
                <a:custGeom>
                  <a:avLst/>
                  <a:gdLst/>
                  <a:ahLst/>
                  <a:cxnLst/>
                  <a:rect l="l" t="t" r="r" b="b"/>
                  <a:pathLst>
                    <a:path w="363" h="288" extrusionOk="0">
                      <a:moveTo>
                        <a:pt x="146" y="1"/>
                      </a:moveTo>
                      <a:cubicBezTo>
                        <a:pt x="124" y="1"/>
                        <a:pt x="100" y="3"/>
                        <a:pt x="74" y="8"/>
                      </a:cubicBezTo>
                      <a:cubicBezTo>
                        <a:pt x="55" y="59"/>
                        <a:pt x="33" y="115"/>
                        <a:pt x="0" y="202"/>
                      </a:cubicBezTo>
                      <a:cubicBezTo>
                        <a:pt x="115" y="228"/>
                        <a:pt x="214" y="252"/>
                        <a:pt x="363" y="288"/>
                      </a:cubicBezTo>
                      <a:cubicBezTo>
                        <a:pt x="339" y="74"/>
                        <a:pt x="270" y="1"/>
                        <a:pt x="1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55"/>
                <p:cNvSpPr/>
                <p:nvPr/>
              </p:nvSpPr>
              <p:spPr>
                <a:xfrm>
                  <a:off x="6300025" y="3419180"/>
                  <a:ext cx="20322" cy="20512"/>
                </a:xfrm>
                <a:custGeom>
                  <a:avLst/>
                  <a:gdLst/>
                  <a:ahLst/>
                  <a:cxnLst/>
                  <a:rect l="l" t="t" r="r" b="b"/>
                  <a:pathLst>
                    <a:path w="322" h="325" extrusionOk="0">
                      <a:moveTo>
                        <a:pt x="142" y="0"/>
                      </a:moveTo>
                      <a:cubicBezTo>
                        <a:pt x="30" y="61"/>
                        <a:pt x="0" y="151"/>
                        <a:pt x="45" y="267"/>
                      </a:cubicBezTo>
                      <a:cubicBezTo>
                        <a:pt x="82" y="282"/>
                        <a:pt x="119" y="295"/>
                        <a:pt x="196" y="324"/>
                      </a:cubicBezTo>
                      <a:cubicBezTo>
                        <a:pt x="294" y="168"/>
                        <a:pt x="322" y="60"/>
                        <a:pt x="1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55"/>
                <p:cNvSpPr/>
                <p:nvPr/>
              </p:nvSpPr>
              <p:spPr>
                <a:xfrm>
                  <a:off x="4538493" y="4509006"/>
                  <a:ext cx="19186" cy="16535"/>
                </a:xfrm>
                <a:custGeom>
                  <a:avLst/>
                  <a:gdLst/>
                  <a:ahLst/>
                  <a:cxnLst/>
                  <a:rect l="l" t="t" r="r" b="b"/>
                  <a:pathLst>
                    <a:path w="304" h="262" extrusionOk="0">
                      <a:moveTo>
                        <a:pt x="103" y="0"/>
                      </a:moveTo>
                      <a:cubicBezTo>
                        <a:pt x="67" y="84"/>
                        <a:pt x="35" y="158"/>
                        <a:pt x="1" y="239"/>
                      </a:cubicBezTo>
                      <a:cubicBezTo>
                        <a:pt x="78" y="252"/>
                        <a:pt x="132" y="262"/>
                        <a:pt x="170" y="262"/>
                      </a:cubicBezTo>
                      <a:cubicBezTo>
                        <a:pt x="257" y="262"/>
                        <a:pt x="268" y="214"/>
                        <a:pt x="303" y="61"/>
                      </a:cubicBezTo>
                      <a:cubicBezTo>
                        <a:pt x="246" y="45"/>
                        <a:pt x="188" y="25"/>
                        <a:pt x="1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grpSp>
        <p:nvGrpSpPr>
          <p:cNvPr id="16106" name="Google Shape;16106;p55"/>
          <p:cNvGrpSpPr/>
          <p:nvPr/>
        </p:nvGrpSpPr>
        <p:grpSpPr>
          <a:xfrm>
            <a:off x="2148510" y="4620432"/>
            <a:ext cx="1900633" cy="1384359"/>
            <a:chOff x="2148510" y="4620432"/>
            <a:chExt cx="1900633" cy="1384359"/>
          </a:xfrm>
        </p:grpSpPr>
        <p:sp>
          <p:nvSpPr>
            <p:cNvPr id="16107" name="Google Shape;16107;p55"/>
            <p:cNvSpPr/>
            <p:nvPr/>
          </p:nvSpPr>
          <p:spPr>
            <a:xfrm>
              <a:off x="2148510" y="4620432"/>
              <a:ext cx="1900633" cy="1210038"/>
            </a:xfrm>
            <a:custGeom>
              <a:avLst/>
              <a:gdLst/>
              <a:ahLst/>
              <a:cxnLst/>
              <a:rect l="l" t="t" r="r" b="b"/>
              <a:pathLst>
                <a:path w="97523" h="62088" extrusionOk="0">
                  <a:moveTo>
                    <a:pt x="63616" y="0"/>
                  </a:moveTo>
                  <a:cubicBezTo>
                    <a:pt x="60541" y="0"/>
                    <a:pt x="57475" y="746"/>
                    <a:pt x="54808" y="2295"/>
                  </a:cubicBezTo>
                  <a:cubicBezTo>
                    <a:pt x="52199" y="3807"/>
                    <a:pt x="49707" y="6060"/>
                    <a:pt x="46723" y="6060"/>
                  </a:cubicBezTo>
                  <a:cubicBezTo>
                    <a:pt x="46635" y="6060"/>
                    <a:pt x="46546" y="6058"/>
                    <a:pt x="46457" y="6054"/>
                  </a:cubicBezTo>
                  <a:cubicBezTo>
                    <a:pt x="44758" y="5977"/>
                    <a:pt x="43201" y="5143"/>
                    <a:pt x="41643" y="4459"/>
                  </a:cubicBezTo>
                  <a:cubicBezTo>
                    <a:pt x="38778" y="3202"/>
                    <a:pt x="35666" y="2406"/>
                    <a:pt x="32551" y="2406"/>
                  </a:cubicBezTo>
                  <a:cubicBezTo>
                    <a:pt x="31846" y="2406"/>
                    <a:pt x="31142" y="2446"/>
                    <a:pt x="30440" y="2532"/>
                  </a:cubicBezTo>
                  <a:cubicBezTo>
                    <a:pt x="26634" y="2993"/>
                    <a:pt x="22921" y="4863"/>
                    <a:pt x="20668" y="7967"/>
                  </a:cubicBezTo>
                  <a:cubicBezTo>
                    <a:pt x="18488" y="10971"/>
                    <a:pt x="17783" y="14882"/>
                    <a:pt x="15454" y="17773"/>
                  </a:cubicBezTo>
                  <a:cubicBezTo>
                    <a:pt x="14353" y="19139"/>
                    <a:pt x="12940" y="20210"/>
                    <a:pt x="11578" y="21315"/>
                  </a:cubicBezTo>
                  <a:cubicBezTo>
                    <a:pt x="7469" y="24645"/>
                    <a:pt x="3575" y="28566"/>
                    <a:pt x="1788" y="33544"/>
                  </a:cubicBezTo>
                  <a:cubicBezTo>
                    <a:pt x="1" y="38521"/>
                    <a:pt x="830" y="44750"/>
                    <a:pt x="4939" y="48079"/>
                  </a:cubicBezTo>
                  <a:cubicBezTo>
                    <a:pt x="6352" y="49224"/>
                    <a:pt x="8074" y="49986"/>
                    <a:pt x="9326" y="51305"/>
                  </a:cubicBezTo>
                  <a:cubicBezTo>
                    <a:pt x="10159" y="52185"/>
                    <a:pt x="10750" y="53280"/>
                    <a:pt x="11643" y="54100"/>
                  </a:cubicBezTo>
                  <a:cubicBezTo>
                    <a:pt x="13162" y="55493"/>
                    <a:pt x="15194" y="55841"/>
                    <a:pt x="17308" y="55841"/>
                  </a:cubicBezTo>
                  <a:cubicBezTo>
                    <a:pt x="18593" y="55841"/>
                    <a:pt x="19909" y="55712"/>
                    <a:pt x="21158" y="55611"/>
                  </a:cubicBezTo>
                  <a:cubicBezTo>
                    <a:pt x="22098" y="55535"/>
                    <a:pt x="23050" y="55489"/>
                    <a:pt x="24001" y="55489"/>
                  </a:cubicBezTo>
                  <a:cubicBezTo>
                    <a:pt x="26708" y="55489"/>
                    <a:pt x="29409" y="55866"/>
                    <a:pt x="31840" y="57017"/>
                  </a:cubicBezTo>
                  <a:cubicBezTo>
                    <a:pt x="34650" y="58348"/>
                    <a:pt x="36973" y="60652"/>
                    <a:pt x="39935" y="61598"/>
                  </a:cubicBezTo>
                  <a:cubicBezTo>
                    <a:pt x="41006" y="61940"/>
                    <a:pt x="42093" y="62088"/>
                    <a:pt x="43186" y="62088"/>
                  </a:cubicBezTo>
                  <a:cubicBezTo>
                    <a:pt x="46737" y="62088"/>
                    <a:pt x="50351" y="60527"/>
                    <a:pt x="53663" y="58991"/>
                  </a:cubicBezTo>
                  <a:lnTo>
                    <a:pt x="53663" y="58991"/>
                  </a:lnTo>
                  <a:lnTo>
                    <a:pt x="51034" y="60474"/>
                  </a:lnTo>
                  <a:cubicBezTo>
                    <a:pt x="52918" y="60629"/>
                    <a:pt x="54868" y="60764"/>
                    <a:pt x="56804" y="60764"/>
                  </a:cubicBezTo>
                  <a:cubicBezTo>
                    <a:pt x="61219" y="60764"/>
                    <a:pt x="65559" y="60061"/>
                    <a:pt x="68862" y="57288"/>
                  </a:cubicBezTo>
                  <a:cubicBezTo>
                    <a:pt x="70548" y="55872"/>
                    <a:pt x="71811" y="54018"/>
                    <a:pt x="73411" y="52507"/>
                  </a:cubicBezTo>
                  <a:cubicBezTo>
                    <a:pt x="77335" y="48802"/>
                    <a:pt x="82864" y="47489"/>
                    <a:pt x="87760" y="45220"/>
                  </a:cubicBezTo>
                  <a:cubicBezTo>
                    <a:pt x="92658" y="42950"/>
                    <a:pt x="97522" y="38714"/>
                    <a:pt x="97296" y="33323"/>
                  </a:cubicBezTo>
                  <a:cubicBezTo>
                    <a:pt x="97200" y="31032"/>
                    <a:pt x="96180" y="28894"/>
                    <a:pt x="95653" y="26661"/>
                  </a:cubicBezTo>
                  <a:cubicBezTo>
                    <a:pt x="95115" y="24374"/>
                    <a:pt x="95098" y="21993"/>
                    <a:pt x="94617" y="19692"/>
                  </a:cubicBezTo>
                  <a:cubicBezTo>
                    <a:pt x="94136" y="17391"/>
                    <a:pt x="93068" y="15051"/>
                    <a:pt x="91049" y="13850"/>
                  </a:cubicBezTo>
                  <a:cubicBezTo>
                    <a:pt x="88811" y="12520"/>
                    <a:pt x="85936" y="12872"/>
                    <a:pt x="83539" y="11857"/>
                  </a:cubicBezTo>
                  <a:cubicBezTo>
                    <a:pt x="80664" y="10638"/>
                    <a:pt x="78973" y="7716"/>
                    <a:pt x="76823" y="5452"/>
                  </a:cubicBezTo>
                  <a:cubicBezTo>
                    <a:pt x="73438" y="1893"/>
                    <a:pt x="68514" y="0"/>
                    <a:pt x="63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55"/>
            <p:cNvSpPr/>
            <p:nvPr/>
          </p:nvSpPr>
          <p:spPr>
            <a:xfrm>
              <a:off x="2350720" y="4830710"/>
              <a:ext cx="1609564" cy="1174081"/>
            </a:xfrm>
            <a:custGeom>
              <a:avLst/>
              <a:gdLst/>
              <a:ahLst/>
              <a:cxnLst/>
              <a:rect l="l" t="t" r="r" b="b"/>
              <a:pathLst>
                <a:path w="82588" h="60243" extrusionOk="0">
                  <a:moveTo>
                    <a:pt x="47136" y="49937"/>
                  </a:moveTo>
                  <a:cubicBezTo>
                    <a:pt x="47158" y="49957"/>
                    <a:pt x="47169" y="49980"/>
                    <a:pt x="47195" y="49999"/>
                  </a:cubicBezTo>
                  <a:cubicBezTo>
                    <a:pt x="47205" y="50005"/>
                    <a:pt x="47217" y="50014"/>
                    <a:pt x="47228" y="50021"/>
                  </a:cubicBezTo>
                  <a:cubicBezTo>
                    <a:pt x="47109" y="50014"/>
                    <a:pt x="46989" y="50003"/>
                    <a:pt x="46867" y="49995"/>
                  </a:cubicBezTo>
                  <a:cubicBezTo>
                    <a:pt x="46959" y="49978"/>
                    <a:pt x="47047" y="49953"/>
                    <a:pt x="47136" y="49937"/>
                  </a:cubicBezTo>
                  <a:close/>
                  <a:moveTo>
                    <a:pt x="52715" y="1"/>
                  </a:moveTo>
                  <a:cubicBezTo>
                    <a:pt x="52602" y="1"/>
                    <a:pt x="52492" y="50"/>
                    <a:pt x="52409" y="168"/>
                  </a:cubicBezTo>
                  <a:cubicBezTo>
                    <a:pt x="49017" y="4971"/>
                    <a:pt x="45308" y="10255"/>
                    <a:pt x="47141" y="16429"/>
                  </a:cubicBezTo>
                  <a:cubicBezTo>
                    <a:pt x="48561" y="21217"/>
                    <a:pt x="51850" y="23102"/>
                    <a:pt x="52535" y="28460"/>
                  </a:cubicBezTo>
                  <a:cubicBezTo>
                    <a:pt x="52915" y="31434"/>
                    <a:pt x="52553" y="34086"/>
                    <a:pt x="52124" y="36770"/>
                  </a:cubicBezTo>
                  <a:cubicBezTo>
                    <a:pt x="51860" y="35530"/>
                    <a:pt x="51369" y="34346"/>
                    <a:pt x="50771" y="33443"/>
                  </a:cubicBezTo>
                  <a:cubicBezTo>
                    <a:pt x="50564" y="33131"/>
                    <a:pt x="50283" y="32999"/>
                    <a:pt x="50005" y="32999"/>
                  </a:cubicBezTo>
                  <a:cubicBezTo>
                    <a:pt x="49416" y="32999"/>
                    <a:pt x="48842" y="33589"/>
                    <a:pt x="49015" y="34303"/>
                  </a:cubicBezTo>
                  <a:cubicBezTo>
                    <a:pt x="49303" y="35488"/>
                    <a:pt x="49520" y="36664"/>
                    <a:pt x="49555" y="37884"/>
                  </a:cubicBezTo>
                  <a:cubicBezTo>
                    <a:pt x="49571" y="38463"/>
                    <a:pt x="49514" y="39064"/>
                    <a:pt x="49480" y="39660"/>
                  </a:cubicBezTo>
                  <a:cubicBezTo>
                    <a:pt x="49133" y="39989"/>
                    <a:pt x="48771" y="40299"/>
                    <a:pt x="48370" y="40559"/>
                  </a:cubicBezTo>
                  <a:cubicBezTo>
                    <a:pt x="46938" y="41488"/>
                    <a:pt x="45323" y="42107"/>
                    <a:pt x="43647" y="42386"/>
                  </a:cubicBezTo>
                  <a:cubicBezTo>
                    <a:pt x="43743" y="41559"/>
                    <a:pt x="43930" y="40757"/>
                    <a:pt x="44195" y="39973"/>
                  </a:cubicBezTo>
                  <a:cubicBezTo>
                    <a:pt x="44483" y="39723"/>
                    <a:pt x="44770" y="39471"/>
                    <a:pt x="45068" y="39257"/>
                  </a:cubicBezTo>
                  <a:cubicBezTo>
                    <a:pt x="45912" y="38651"/>
                    <a:pt x="46856" y="38188"/>
                    <a:pt x="47882" y="38014"/>
                  </a:cubicBezTo>
                  <a:cubicBezTo>
                    <a:pt x="48861" y="37847"/>
                    <a:pt x="48861" y="36386"/>
                    <a:pt x="47875" y="36386"/>
                  </a:cubicBezTo>
                  <a:cubicBezTo>
                    <a:pt x="47848" y="36386"/>
                    <a:pt x="47819" y="36387"/>
                    <a:pt x="47790" y="36389"/>
                  </a:cubicBezTo>
                  <a:cubicBezTo>
                    <a:pt x="47109" y="36443"/>
                    <a:pt x="46328" y="36588"/>
                    <a:pt x="45556" y="36820"/>
                  </a:cubicBezTo>
                  <a:cubicBezTo>
                    <a:pt x="47254" y="33418"/>
                    <a:pt x="49284" y="30069"/>
                    <a:pt x="48375" y="25894"/>
                  </a:cubicBezTo>
                  <a:cubicBezTo>
                    <a:pt x="48312" y="25606"/>
                    <a:pt x="48101" y="25483"/>
                    <a:pt x="47874" y="25483"/>
                  </a:cubicBezTo>
                  <a:cubicBezTo>
                    <a:pt x="47546" y="25483"/>
                    <a:pt x="47185" y="25738"/>
                    <a:pt x="47187" y="26123"/>
                  </a:cubicBezTo>
                  <a:cubicBezTo>
                    <a:pt x="47205" y="31737"/>
                    <a:pt x="41882" y="35196"/>
                    <a:pt x="40413" y="40329"/>
                  </a:cubicBezTo>
                  <a:cubicBezTo>
                    <a:pt x="40251" y="40898"/>
                    <a:pt x="40141" y="41482"/>
                    <a:pt x="40062" y="42067"/>
                  </a:cubicBezTo>
                  <a:cubicBezTo>
                    <a:pt x="39818" y="41710"/>
                    <a:pt x="39594" y="41336"/>
                    <a:pt x="39406" y="40935"/>
                  </a:cubicBezTo>
                  <a:cubicBezTo>
                    <a:pt x="39417" y="40877"/>
                    <a:pt x="39438" y="40821"/>
                    <a:pt x="39438" y="40761"/>
                  </a:cubicBezTo>
                  <a:cubicBezTo>
                    <a:pt x="39451" y="37684"/>
                    <a:pt x="38991" y="34891"/>
                    <a:pt x="39805" y="31834"/>
                  </a:cubicBezTo>
                  <a:cubicBezTo>
                    <a:pt x="40665" y="28600"/>
                    <a:pt x="42166" y="25718"/>
                    <a:pt x="44647" y="23442"/>
                  </a:cubicBezTo>
                  <a:cubicBezTo>
                    <a:pt x="44966" y="23150"/>
                    <a:pt x="44645" y="22676"/>
                    <a:pt x="44285" y="22676"/>
                  </a:cubicBezTo>
                  <a:cubicBezTo>
                    <a:pt x="44206" y="22676"/>
                    <a:pt x="44125" y="22698"/>
                    <a:pt x="44049" y="22751"/>
                  </a:cubicBezTo>
                  <a:cubicBezTo>
                    <a:pt x="41884" y="24249"/>
                    <a:pt x="39863" y="26383"/>
                    <a:pt x="38397" y="28822"/>
                  </a:cubicBezTo>
                  <a:cubicBezTo>
                    <a:pt x="38524" y="27034"/>
                    <a:pt x="38646" y="25405"/>
                    <a:pt x="38594" y="24164"/>
                  </a:cubicBezTo>
                  <a:cubicBezTo>
                    <a:pt x="38571" y="23625"/>
                    <a:pt x="38535" y="23092"/>
                    <a:pt x="38503" y="22559"/>
                  </a:cubicBezTo>
                  <a:cubicBezTo>
                    <a:pt x="39254" y="21882"/>
                    <a:pt x="39929" y="21123"/>
                    <a:pt x="40804" y="20562"/>
                  </a:cubicBezTo>
                  <a:cubicBezTo>
                    <a:pt x="41983" y="19805"/>
                    <a:pt x="43555" y="18993"/>
                    <a:pt x="44972" y="18892"/>
                  </a:cubicBezTo>
                  <a:cubicBezTo>
                    <a:pt x="45585" y="18848"/>
                    <a:pt x="45717" y="17847"/>
                    <a:pt x="45059" y="17770"/>
                  </a:cubicBezTo>
                  <a:cubicBezTo>
                    <a:pt x="44362" y="17688"/>
                    <a:pt x="43711" y="17624"/>
                    <a:pt x="43077" y="17624"/>
                  </a:cubicBezTo>
                  <a:cubicBezTo>
                    <a:pt x="42011" y="17624"/>
                    <a:pt x="40997" y="17804"/>
                    <a:pt x="39906" y="18381"/>
                  </a:cubicBezTo>
                  <a:cubicBezTo>
                    <a:pt x="39745" y="18466"/>
                    <a:pt x="39582" y="18562"/>
                    <a:pt x="39418" y="18663"/>
                  </a:cubicBezTo>
                  <a:cubicBezTo>
                    <a:pt x="39775" y="17081"/>
                    <a:pt x="40149" y="15504"/>
                    <a:pt x="40821" y="13976"/>
                  </a:cubicBezTo>
                  <a:cubicBezTo>
                    <a:pt x="42037" y="11215"/>
                    <a:pt x="43743" y="8642"/>
                    <a:pt x="45971" y="6607"/>
                  </a:cubicBezTo>
                  <a:cubicBezTo>
                    <a:pt x="46305" y="6301"/>
                    <a:pt x="45964" y="5777"/>
                    <a:pt x="45588" y="5777"/>
                  </a:cubicBezTo>
                  <a:cubicBezTo>
                    <a:pt x="45502" y="5777"/>
                    <a:pt x="45414" y="5804"/>
                    <a:pt x="45332" y="5868"/>
                  </a:cubicBezTo>
                  <a:cubicBezTo>
                    <a:pt x="42619" y="7963"/>
                    <a:pt x="39798" y="10907"/>
                    <a:pt x="38085" y="14248"/>
                  </a:cubicBezTo>
                  <a:cubicBezTo>
                    <a:pt x="38094" y="11391"/>
                    <a:pt x="38397" y="8546"/>
                    <a:pt x="39455" y="5673"/>
                  </a:cubicBezTo>
                  <a:cubicBezTo>
                    <a:pt x="39645" y="5159"/>
                    <a:pt x="39222" y="4716"/>
                    <a:pt x="38812" y="4716"/>
                  </a:cubicBezTo>
                  <a:cubicBezTo>
                    <a:pt x="38611" y="4716"/>
                    <a:pt x="38413" y="4822"/>
                    <a:pt x="38291" y="5078"/>
                  </a:cubicBezTo>
                  <a:cubicBezTo>
                    <a:pt x="36293" y="9277"/>
                    <a:pt x="35804" y="13172"/>
                    <a:pt x="35907" y="17772"/>
                  </a:cubicBezTo>
                  <a:cubicBezTo>
                    <a:pt x="35940" y="19282"/>
                    <a:pt x="35919" y="20797"/>
                    <a:pt x="35879" y="22313"/>
                  </a:cubicBezTo>
                  <a:cubicBezTo>
                    <a:pt x="35068" y="20367"/>
                    <a:pt x="34137" y="18458"/>
                    <a:pt x="33347" y="16540"/>
                  </a:cubicBezTo>
                  <a:cubicBezTo>
                    <a:pt x="33282" y="16382"/>
                    <a:pt x="33148" y="16314"/>
                    <a:pt x="33014" y="16314"/>
                  </a:cubicBezTo>
                  <a:cubicBezTo>
                    <a:pt x="32796" y="16314"/>
                    <a:pt x="32581" y="16496"/>
                    <a:pt x="32677" y="16765"/>
                  </a:cubicBezTo>
                  <a:cubicBezTo>
                    <a:pt x="33706" y="19624"/>
                    <a:pt x="34511" y="22654"/>
                    <a:pt x="35769" y="25444"/>
                  </a:cubicBezTo>
                  <a:cubicBezTo>
                    <a:pt x="35607" y="29384"/>
                    <a:pt x="35400" y="33324"/>
                    <a:pt x="35554" y="37213"/>
                  </a:cubicBezTo>
                  <a:cubicBezTo>
                    <a:pt x="35631" y="39114"/>
                    <a:pt x="36171" y="41117"/>
                    <a:pt x="37084" y="42860"/>
                  </a:cubicBezTo>
                  <a:cubicBezTo>
                    <a:pt x="32523" y="38218"/>
                    <a:pt x="34012" y="30528"/>
                    <a:pt x="30620" y="24873"/>
                  </a:cubicBezTo>
                  <a:cubicBezTo>
                    <a:pt x="30524" y="24713"/>
                    <a:pt x="30386" y="24647"/>
                    <a:pt x="30248" y="24647"/>
                  </a:cubicBezTo>
                  <a:cubicBezTo>
                    <a:pt x="29916" y="24647"/>
                    <a:pt x="29579" y="25031"/>
                    <a:pt x="29799" y="25418"/>
                  </a:cubicBezTo>
                  <a:cubicBezTo>
                    <a:pt x="32176" y="29613"/>
                    <a:pt x="30549" y="38978"/>
                    <a:pt x="33887" y="43515"/>
                  </a:cubicBezTo>
                  <a:cubicBezTo>
                    <a:pt x="30836" y="42186"/>
                    <a:pt x="25086" y="25625"/>
                    <a:pt x="29588" y="12056"/>
                  </a:cubicBezTo>
                  <a:cubicBezTo>
                    <a:pt x="29715" y="11675"/>
                    <a:pt x="29397" y="11360"/>
                    <a:pt x="29106" y="11360"/>
                  </a:cubicBezTo>
                  <a:cubicBezTo>
                    <a:pt x="28961" y="11360"/>
                    <a:pt x="28822" y="11438"/>
                    <a:pt x="28748" y="11626"/>
                  </a:cubicBezTo>
                  <a:cubicBezTo>
                    <a:pt x="27005" y="16081"/>
                    <a:pt x="25986" y="20671"/>
                    <a:pt x="26374" y="25215"/>
                  </a:cubicBezTo>
                  <a:cubicBezTo>
                    <a:pt x="25310" y="23206"/>
                    <a:pt x="24187" y="21229"/>
                    <a:pt x="23470" y="19041"/>
                  </a:cubicBezTo>
                  <a:cubicBezTo>
                    <a:pt x="22259" y="15341"/>
                    <a:pt x="21853" y="11240"/>
                    <a:pt x="21752" y="7357"/>
                  </a:cubicBezTo>
                  <a:cubicBezTo>
                    <a:pt x="21744" y="7072"/>
                    <a:pt x="21523" y="6927"/>
                    <a:pt x="21297" y="6927"/>
                  </a:cubicBezTo>
                  <a:cubicBezTo>
                    <a:pt x="21092" y="6927"/>
                    <a:pt x="20882" y="7046"/>
                    <a:pt x="20821" y="7285"/>
                  </a:cubicBezTo>
                  <a:cubicBezTo>
                    <a:pt x="19790" y="11352"/>
                    <a:pt x="19917" y="16483"/>
                    <a:pt x="21425" y="20956"/>
                  </a:cubicBezTo>
                  <a:cubicBezTo>
                    <a:pt x="18478" y="18561"/>
                    <a:pt x="15474" y="16234"/>
                    <a:pt x="14082" y="12608"/>
                  </a:cubicBezTo>
                  <a:cubicBezTo>
                    <a:pt x="14013" y="12427"/>
                    <a:pt x="13866" y="12350"/>
                    <a:pt x="13720" y="12350"/>
                  </a:cubicBezTo>
                  <a:cubicBezTo>
                    <a:pt x="13480" y="12350"/>
                    <a:pt x="13239" y="12557"/>
                    <a:pt x="13331" y="12862"/>
                  </a:cubicBezTo>
                  <a:cubicBezTo>
                    <a:pt x="14410" y="16477"/>
                    <a:pt x="16228" y="18926"/>
                    <a:pt x="18947" y="21506"/>
                  </a:cubicBezTo>
                  <a:cubicBezTo>
                    <a:pt x="23385" y="25720"/>
                    <a:pt x="26462" y="29008"/>
                    <a:pt x="27304" y="35021"/>
                  </a:cubicBezTo>
                  <a:cubicBezTo>
                    <a:pt x="25812" y="32967"/>
                    <a:pt x="23960" y="31218"/>
                    <a:pt x="22022" y="30289"/>
                  </a:cubicBezTo>
                  <a:cubicBezTo>
                    <a:pt x="21975" y="30266"/>
                    <a:pt x="21927" y="30256"/>
                    <a:pt x="21881" y="30256"/>
                  </a:cubicBezTo>
                  <a:cubicBezTo>
                    <a:pt x="21638" y="30256"/>
                    <a:pt x="21432" y="30532"/>
                    <a:pt x="21594" y="30768"/>
                  </a:cubicBezTo>
                  <a:cubicBezTo>
                    <a:pt x="23014" y="32836"/>
                    <a:pt x="24824" y="34590"/>
                    <a:pt x="26220" y="36683"/>
                  </a:cubicBezTo>
                  <a:cubicBezTo>
                    <a:pt x="26913" y="37720"/>
                    <a:pt x="27471" y="38820"/>
                    <a:pt x="28019" y="39921"/>
                  </a:cubicBezTo>
                  <a:cubicBezTo>
                    <a:pt x="28148" y="40486"/>
                    <a:pt x="28300" y="41047"/>
                    <a:pt x="28483" y="41592"/>
                  </a:cubicBezTo>
                  <a:cubicBezTo>
                    <a:pt x="26711" y="40085"/>
                    <a:pt x="24984" y="38607"/>
                    <a:pt x="23518" y="36568"/>
                  </a:cubicBezTo>
                  <a:cubicBezTo>
                    <a:pt x="22089" y="34584"/>
                    <a:pt x="20771" y="32538"/>
                    <a:pt x="19269" y="30619"/>
                  </a:cubicBezTo>
                  <a:cubicBezTo>
                    <a:pt x="19286" y="30544"/>
                    <a:pt x="19279" y="30464"/>
                    <a:pt x="19216" y="30384"/>
                  </a:cubicBezTo>
                  <a:cubicBezTo>
                    <a:pt x="16912" y="27509"/>
                    <a:pt x="16675" y="23582"/>
                    <a:pt x="14692" y="20524"/>
                  </a:cubicBezTo>
                  <a:cubicBezTo>
                    <a:pt x="12637" y="17352"/>
                    <a:pt x="8356" y="16214"/>
                    <a:pt x="6597" y="12963"/>
                  </a:cubicBezTo>
                  <a:cubicBezTo>
                    <a:pt x="6533" y="12846"/>
                    <a:pt x="6426" y="12797"/>
                    <a:pt x="6313" y="12797"/>
                  </a:cubicBezTo>
                  <a:cubicBezTo>
                    <a:pt x="6072" y="12797"/>
                    <a:pt x="5811" y="13024"/>
                    <a:pt x="5928" y="13290"/>
                  </a:cubicBezTo>
                  <a:cubicBezTo>
                    <a:pt x="7606" y="17062"/>
                    <a:pt x="11231" y="18642"/>
                    <a:pt x="13199" y="22083"/>
                  </a:cubicBezTo>
                  <a:cubicBezTo>
                    <a:pt x="13964" y="23420"/>
                    <a:pt x="14403" y="24848"/>
                    <a:pt x="14915" y="26191"/>
                  </a:cubicBezTo>
                  <a:cubicBezTo>
                    <a:pt x="14059" y="25553"/>
                    <a:pt x="13150" y="24992"/>
                    <a:pt x="12121" y="24597"/>
                  </a:cubicBezTo>
                  <a:cubicBezTo>
                    <a:pt x="8752" y="23303"/>
                    <a:pt x="4361" y="24467"/>
                    <a:pt x="1653" y="21614"/>
                  </a:cubicBezTo>
                  <a:cubicBezTo>
                    <a:pt x="1561" y="21517"/>
                    <a:pt x="1460" y="21476"/>
                    <a:pt x="1363" y="21476"/>
                  </a:cubicBezTo>
                  <a:cubicBezTo>
                    <a:pt x="1056" y="21476"/>
                    <a:pt x="788" y="21887"/>
                    <a:pt x="962" y="22213"/>
                  </a:cubicBezTo>
                  <a:cubicBezTo>
                    <a:pt x="2280" y="24675"/>
                    <a:pt x="4384" y="25199"/>
                    <a:pt x="6997" y="25700"/>
                  </a:cubicBezTo>
                  <a:cubicBezTo>
                    <a:pt x="11574" y="26578"/>
                    <a:pt x="14302" y="28136"/>
                    <a:pt x="16819" y="31521"/>
                  </a:cubicBezTo>
                  <a:cubicBezTo>
                    <a:pt x="15825" y="31279"/>
                    <a:pt x="14790" y="31210"/>
                    <a:pt x="13741" y="31210"/>
                  </a:cubicBezTo>
                  <a:cubicBezTo>
                    <a:pt x="12370" y="31210"/>
                    <a:pt x="10976" y="31327"/>
                    <a:pt x="9618" y="31327"/>
                  </a:cubicBezTo>
                  <a:cubicBezTo>
                    <a:pt x="7229" y="31327"/>
                    <a:pt x="4953" y="30965"/>
                    <a:pt x="3121" y="28965"/>
                  </a:cubicBezTo>
                  <a:cubicBezTo>
                    <a:pt x="3049" y="28886"/>
                    <a:pt x="2967" y="28853"/>
                    <a:pt x="2888" y="28853"/>
                  </a:cubicBezTo>
                  <a:cubicBezTo>
                    <a:pt x="2637" y="28853"/>
                    <a:pt x="2410" y="29187"/>
                    <a:pt x="2559" y="29452"/>
                  </a:cubicBezTo>
                  <a:cubicBezTo>
                    <a:pt x="3895" y="31825"/>
                    <a:pt x="5519" y="32485"/>
                    <a:pt x="8263" y="32719"/>
                  </a:cubicBezTo>
                  <a:cubicBezTo>
                    <a:pt x="8456" y="32736"/>
                    <a:pt x="8648" y="32743"/>
                    <a:pt x="8842" y="32743"/>
                  </a:cubicBezTo>
                  <a:cubicBezTo>
                    <a:pt x="10314" y="32743"/>
                    <a:pt x="11800" y="32319"/>
                    <a:pt x="13261" y="32319"/>
                  </a:cubicBezTo>
                  <a:cubicBezTo>
                    <a:pt x="13497" y="32319"/>
                    <a:pt x="13732" y="32330"/>
                    <a:pt x="13966" y="32356"/>
                  </a:cubicBezTo>
                  <a:cubicBezTo>
                    <a:pt x="16228" y="32601"/>
                    <a:pt x="17594" y="33260"/>
                    <a:pt x="18562" y="34181"/>
                  </a:cubicBezTo>
                  <a:cubicBezTo>
                    <a:pt x="19235" y="35323"/>
                    <a:pt x="19958" y="36620"/>
                    <a:pt x="20752" y="37921"/>
                  </a:cubicBezTo>
                  <a:cubicBezTo>
                    <a:pt x="20551" y="37782"/>
                    <a:pt x="20345" y="37645"/>
                    <a:pt x="20115" y="37517"/>
                  </a:cubicBezTo>
                  <a:cubicBezTo>
                    <a:pt x="14008" y="34110"/>
                    <a:pt x="6610" y="37851"/>
                    <a:pt x="916" y="32847"/>
                  </a:cubicBezTo>
                  <a:cubicBezTo>
                    <a:pt x="827" y="32768"/>
                    <a:pt x="720" y="32734"/>
                    <a:pt x="613" y="32734"/>
                  </a:cubicBezTo>
                  <a:cubicBezTo>
                    <a:pt x="305" y="32734"/>
                    <a:pt x="0" y="33019"/>
                    <a:pt x="138" y="33361"/>
                  </a:cubicBezTo>
                  <a:cubicBezTo>
                    <a:pt x="1031" y="35563"/>
                    <a:pt x="2036" y="36668"/>
                    <a:pt x="4287" y="37667"/>
                  </a:cubicBezTo>
                  <a:cubicBezTo>
                    <a:pt x="11163" y="40720"/>
                    <a:pt x="16258" y="36645"/>
                    <a:pt x="22469" y="43620"/>
                  </a:cubicBezTo>
                  <a:cubicBezTo>
                    <a:pt x="25100" y="46574"/>
                    <a:pt x="27729" y="48496"/>
                    <a:pt x="30656" y="49044"/>
                  </a:cubicBezTo>
                  <a:cubicBezTo>
                    <a:pt x="32497" y="49918"/>
                    <a:pt x="34521" y="50463"/>
                    <a:pt x="36620" y="50702"/>
                  </a:cubicBezTo>
                  <a:cubicBezTo>
                    <a:pt x="36557" y="50729"/>
                    <a:pt x="36494" y="50759"/>
                    <a:pt x="36433" y="50788"/>
                  </a:cubicBezTo>
                  <a:cubicBezTo>
                    <a:pt x="33175" y="51261"/>
                    <a:pt x="27825" y="51717"/>
                    <a:pt x="28656" y="55439"/>
                  </a:cubicBezTo>
                  <a:cubicBezTo>
                    <a:pt x="28658" y="55448"/>
                    <a:pt x="28665" y="55452"/>
                    <a:pt x="28668" y="55458"/>
                  </a:cubicBezTo>
                  <a:cubicBezTo>
                    <a:pt x="28665" y="55479"/>
                    <a:pt x="28656" y="55496"/>
                    <a:pt x="28653" y="55518"/>
                  </a:cubicBezTo>
                  <a:cubicBezTo>
                    <a:pt x="28637" y="55675"/>
                    <a:pt x="28756" y="55769"/>
                    <a:pt x="28878" y="55769"/>
                  </a:cubicBezTo>
                  <a:cubicBezTo>
                    <a:pt x="28959" y="55769"/>
                    <a:pt x="29041" y="55728"/>
                    <a:pt x="29087" y="55638"/>
                  </a:cubicBezTo>
                  <a:cubicBezTo>
                    <a:pt x="29673" y="54475"/>
                    <a:pt x="30538" y="53988"/>
                    <a:pt x="31529" y="53791"/>
                  </a:cubicBezTo>
                  <a:cubicBezTo>
                    <a:pt x="31558" y="53791"/>
                    <a:pt x="31582" y="53799"/>
                    <a:pt x="31611" y="53799"/>
                  </a:cubicBezTo>
                  <a:cubicBezTo>
                    <a:pt x="31616" y="53799"/>
                    <a:pt x="31620" y="53799"/>
                    <a:pt x="31625" y="53799"/>
                  </a:cubicBezTo>
                  <a:cubicBezTo>
                    <a:pt x="31799" y="53775"/>
                    <a:pt x="31974" y="53742"/>
                    <a:pt x="32146" y="53706"/>
                  </a:cubicBezTo>
                  <a:cubicBezTo>
                    <a:pt x="32467" y="53677"/>
                    <a:pt x="32798" y="53668"/>
                    <a:pt x="33134" y="53668"/>
                  </a:cubicBezTo>
                  <a:cubicBezTo>
                    <a:pt x="33664" y="53668"/>
                    <a:pt x="34206" y="53690"/>
                    <a:pt x="34744" y="53690"/>
                  </a:cubicBezTo>
                  <a:cubicBezTo>
                    <a:pt x="35498" y="53690"/>
                    <a:pt x="36243" y="53646"/>
                    <a:pt x="36930" y="53435"/>
                  </a:cubicBezTo>
                  <a:cubicBezTo>
                    <a:pt x="38014" y="53103"/>
                    <a:pt x="39176" y="52422"/>
                    <a:pt x="40115" y="51583"/>
                  </a:cubicBezTo>
                  <a:cubicBezTo>
                    <a:pt x="40163" y="51813"/>
                    <a:pt x="40230" y="52048"/>
                    <a:pt x="40326" y="52295"/>
                  </a:cubicBezTo>
                  <a:cubicBezTo>
                    <a:pt x="40330" y="52305"/>
                    <a:pt x="40338" y="52307"/>
                    <a:pt x="40343" y="52317"/>
                  </a:cubicBezTo>
                  <a:cubicBezTo>
                    <a:pt x="40189" y="53305"/>
                    <a:pt x="39715" y="54601"/>
                    <a:pt x="39428" y="55835"/>
                  </a:cubicBezTo>
                  <a:cubicBezTo>
                    <a:pt x="39182" y="56683"/>
                    <a:pt x="39020" y="57581"/>
                    <a:pt x="39290" y="58448"/>
                  </a:cubicBezTo>
                  <a:cubicBezTo>
                    <a:pt x="39616" y="59492"/>
                    <a:pt x="40583" y="60242"/>
                    <a:pt x="41573" y="60242"/>
                  </a:cubicBezTo>
                  <a:cubicBezTo>
                    <a:pt x="42033" y="60242"/>
                    <a:pt x="42498" y="60080"/>
                    <a:pt x="42906" y="59711"/>
                  </a:cubicBezTo>
                  <a:cubicBezTo>
                    <a:pt x="42962" y="59660"/>
                    <a:pt x="42967" y="59575"/>
                    <a:pt x="42937" y="59513"/>
                  </a:cubicBezTo>
                  <a:cubicBezTo>
                    <a:pt x="42981" y="59373"/>
                    <a:pt x="42846" y="59237"/>
                    <a:pt x="42702" y="59237"/>
                  </a:cubicBezTo>
                  <a:cubicBezTo>
                    <a:pt x="42679" y="59237"/>
                    <a:pt x="42657" y="59240"/>
                    <a:pt x="42635" y="59247"/>
                  </a:cubicBezTo>
                  <a:cubicBezTo>
                    <a:pt x="42347" y="59338"/>
                    <a:pt x="42111" y="59379"/>
                    <a:pt x="41919" y="59379"/>
                  </a:cubicBezTo>
                  <a:cubicBezTo>
                    <a:pt x="40379" y="59379"/>
                    <a:pt x="41693" y="56760"/>
                    <a:pt x="41842" y="56416"/>
                  </a:cubicBezTo>
                  <a:cubicBezTo>
                    <a:pt x="42020" y="56007"/>
                    <a:pt x="42197" y="55596"/>
                    <a:pt x="42373" y="55187"/>
                  </a:cubicBezTo>
                  <a:cubicBezTo>
                    <a:pt x="42770" y="54270"/>
                    <a:pt x="43286" y="53334"/>
                    <a:pt x="43438" y="52338"/>
                  </a:cubicBezTo>
                  <a:cubicBezTo>
                    <a:pt x="43440" y="52332"/>
                    <a:pt x="43438" y="52328"/>
                    <a:pt x="43440" y="52323"/>
                  </a:cubicBezTo>
                  <a:cubicBezTo>
                    <a:pt x="43879" y="52893"/>
                    <a:pt x="44242" y="53483"/>
                    <a:pt x="44424" y="54222"/>
                  </a:cubicBezTo>
                  <a:cubicBezTo>
                    <a:pt x="44659" y="55176"/>
                    <a:pt x="44477" y="56058"/>
                    <a:pt x="44335" y="57006"/>
                  </a:cubicBezTo>
                  <a:cubicBezTo>
                    <a:pt x="44312" y="57154"/>
                    <a:pt x="44435" y="57254"/>
                    <a:pt x="44561" y="57254"/>
                  </a:cubicBezTo>
                  <a:cubicBezTo>
                    <a:pt x="44606" y="57254"/>
                    <a:pt x="44652" y="57241"/>
                    <a:pt x="44692" y="57212"/>
                  </a:cubicBezTo>
                  <a:cubicBezTo>
                    <a:pt x="44724" y="57225"/>
                    <a:pt x="44758" y="57232"/>
                    <a:pt x="44793" y="57232"/>
                  </a:cubicBezTo>
                  <a:cubicBezTo>
                    <a:pt x="44837" y="57232"/>
                    <a:pt x="44883" y="57221"/>
                    <a:pt x="44929" y="57192"/>
                  </a:cubicBezTo>
                  <a:cubicBezTo>
                    <a:pt x="46386" y="56332"/>
                    <a:pt x="47706" y="54539"/>
                    <a:pt x="47201" y="52768"/>
                  </a:cubicBezTo>
                  <a:cubicBezTo>
                    <a:pt x="47147" y="52574"/>
                    <a:pt x="47041" y="52353"/>
                    <a:pt x="46901" y="52127"/>
                  </a:cubicBezTo>
                  <a:lnTo>
                    <a:pt x="46901" y="52127"/>
                  </a:lnTo>
                  <a:cubicBezTo>
                    <a:pt x="48570" y="52767"/>
                    <a:pt x="50616" y="53323"/>
                    <a:pt x="52520" y="53323"/>
                  </a:cubicBezTo>
                  <a:cubicBezTo>
                    <a:pt x="54684" y="53323"/>
                    <a:pt x="56664" y="52605"/>
                    <a:pt x="57694" y="50476"/>
                  </a:cubicBezTo>
                  <a:cubicBezTo>
                    <a:pt x="58099" y="49881"/>
                    <a:pt x="58491" y="49133"/>
                    <a:pt x="58471" y="48432"/>
                  </a:cubicBezTo>
                  <a:cubicBezTo>
                    <a:pt x="58467" y="48282"/>
                    <a:pt x="58361" y="48216"/>
                    <a:pt x="58245" y="48216"/>
                  </a:cubicBezTo>
                  <a:cubicBezTo>
                    <a:pt x="58140" y="48216"/>
                    <a:pt x="58026" y="48271"/>
                    <a:pt x="57975" y="48366"/>
                  </a:cubicBezTo>
                  <a:cubicBezTo>
                    <a:pt x="57958" y="48399"/>
                    <a:pt x="57944" y="48432"/>
                    <a:pt x="57928" y="48465"/>
                  </a:cubicBezTo>
                  <a:cubicBezTo>
                    <a:pt x="57840" y="48477"/>
                    <a:pt x="57751" y="48520"/>
                    <a:pt x="57679" y="48603"/>
                  </a:cubicBezTo>
                  <a:cubicBezTo>
                    <a:pt x="56418" y="50069"/>
                    <a:pt x="54953" y="50659"/>
                    <a:pt x="53425" y="50659"/>
                  </a:cubicBezTo>
                  <a:cubicBezTo>
                    <a:pt x="52178" y="50659"/>
                    <a:pt x="50890" y="50267"/>
                    <a:pt x="49638" y="49636"/>
                  </a:cubicBezTo>
                  <a:cubicBezTo>
                    <a:pt x="51033" y="49297"/>
                    <a:pt x="52368" y="48528"/>
                    <a:pt x="53476" y="47708"/>
                  </a:cubicBezTo>
                  <a:cubicBezTo>
                    <a:pt x="53557" y="47648"/>
                    <a:pt x="53641" y="47580"/>
                    <a:pt x="53722" y="47517"/>
                  </a:cubicBezTo>
                  <a:cubicBezTo>
                    <a:pt x="54831" y="46875"/>
                    <a:pt x="55895" y="46133"/>
                    <a:pt x="56878" y="45245"/>
                  </a:cubicBezTo>
                  <a:cubicBezTo>
                    <a:pt x="58427" y="43845"/>
                    <a:pt x="59411" y="42280"/>
                    <a:pt x="60620" y="40612"/>
                  </a:cubicBezTo>
                  <a:cubicBezTo>
                    <a:pt x="63828" y="36187"/>
                    <a:pt x="66269" y="36600"/>
                    <a:pt x="71071" y="34721"/>
                  </a:cubicBezTo>
                  <a:cubicBezTo>
                    <a:pt x="75867" y="32845"/>
                    <a:pt x="78042" y="29388"/>
                    <a:pt x="82193" y="26332"/>
                  </a:cubicBezTo>
                  <a:cubicBezTo>
                    <a:pt x="82588" y="26041"/>
                    <a:pt x="82378" y="25377"/>
                    <a:pt x="81934" y="25377"/>
                  </a:cubicBezTo>
                  <a:cubicBezTo>
                    <a:pt x="81875" y="25377"/>
                    <a:pt x="81811" y="25389"/>
                    <a:pt x="81743" y="25415"/>
                  </a:cubicBezTo>
                  <a:cubicBezTo>
                    <a:pt x="79271" y="26395"/>
                    <a:pt x="77899" y="28025"/>
                    <a:pt x="75724" y="29314"/>
                  </a:cubicBezTo>
                  <a:cubicBezTo>
                    <a:pt x="73014" y="30916"/>
                    <a:pt x="70237" y="31191"/>
                    <a:pt x="67577" y="31713"/>
                  </a:cubicBezTo>
                  <a:cubicBezTo>
                    <a:pt x="69352" y="29094"/>
                    <a:pt x="70883" y="28113"/>
                    <a:pt x="73703" y="26678"/>
                  </a:cubicBezTo>
                  <a:cubicBezTo>
                    <a:pt x="75285" y="25872"/>
                    <a:pt x="76587" y="25075"/>
                    <a:pt x="77551" y="23549"/>
                  </a:cubicBezTo>
                  <a:cubicBezTo>
                    <a:pt x="77722" y="23279"/>
                    <a:pt x="77443" y="22930"/>
                    <a:pt x="77162" y="22930"/>
                  </a:cubicBezTo>
                  <a:cubicBezTo>
                    <a:pt x="77088" y="22930"/>
                    <a:pt x="77014" y="22955"/>
                    <a:pt x="76947" y="23011"/>
                  </a:cubicBezTo>
                  <a:cubicBezTo>
                    <a:pt x="74163" y="25398"/>
                    <a:pt x="70349" y="25665"/>
                    <a:pt x="67643" y="28289"/>
                  </a:cubicBezTo>
                  <a:cubicBezTo>
                    <a:pt x="66016" y="29865"/>
                    <a:pt x="64607" y="31562"/>
                    <a:pt x="63133" y="33213"/>
                  </a:cubicBezTo>
                  <a:cubicBezTo>
                    <a:pt x="62896" y="33343"/>
                    <a:pt x="62657" y="33472"/>
                    <a:pt x="62425" y="33626"/>
                  </a:cubicBezTo>
                  <a:cubicBezTo>
                    <a:pt x="63149" y="32123"/>
                    <a:pt x="63818" y="30681"/>
                    <a:pt x="64440" y="29400"/>
                  </a:cubicBezTo>
                  <a:cubicBezTo>
                    <a:pt x="67024" y="24054"/>
                    <a:pt x="69871" y="22632"/>
                    <a:pt x="75271" y="21069"/>
                  </a:cubicBezTo>
                  <a:cubicBezTo>
                    <a:pt x="78325" y="20184"/>
                    <a:pt x="79896" y="19668"/>
                    <a:pt x="81880" y="17191"/>
                  </a:cubicBezTo>
                  <a:cubicBezTo>
                    <a:pt x="82201" y="16792"/>
                    <a:pt x="81886" y="16264"/>
                    <a:pt x="81461" y="16264"/>
                  </a:cubicBezTo>
                  <a:cubicBezTo>
                    <a:pt x="81363" y="16264"/>
                    <a:pt x="81260" y="16292"/>
                    <a:pt x="81158" y="16355"/>
                  </a:cubicBezTo>
                  <a:cubicBezTo>
                    <a:pt x="76994" y="18916"/>
                    <a:pt x="72416" y="18823"/>
                    <a:pt x="68564" y="20585"/>
                  </a:cubicBezTo>
                  <a:cubicBezTo>
                    <a:pt x="70275" y="18227"/>
                    <a:pt x="72339" y="16228"/>
                    <a:pt x="75412" y="15286"/>
                  </a:cubicBezTo>
                  <a:cubicBezTo>
                    <a:pt x="75901" y="15137"/>
                    <a:pt x="75706" y="14458"/>
                    <a:pt x="75261" y="14458"/>
                  </a:cubicBezTo>
                  <a:cubicBezTo>
                    <a:pt x="75222" y="14458"/>
                    <a:pt x="75181" y="14463"/>
                    <a:pt x="75139" y="14474"/>
                  </a:cubicBezTo>
                  <a:cubicBezTo>
                    <a:pt x="71553" y="15409"/>
                    <a:pt x="69143" y="16883"/>
                    <a:pt x="66798" y="19822"/>
                  </a:cubicBezTo>
                  <a:cubicBezTo>
                    <a:pt x="65230" y="21788"/>
                    <a:pt x="63752" y="24005"/>
                    <a:pt x="62800" y="26385"/>
                  </a:cubicBezTo>
                  <a:cubicBezTo>
                    <a:pt x="62363" y="27156"/>
                    <a:pt x="61930" y="27929"/>
                    <a:pt x="61527" y="28720"/>
                  </a:cubicBezTo>
                  <a:cubicBezTo>
                    <a:pt x="59810" y="30666"/>
                    <a:pt x="58156" y="32663"/>
                    <a:pt x="56527" y="34690"/>
                  </a:cubicBezTo>
                  <a:cubicBezTo>
                    <a:pt x="56555" y="34596"/>
                    <a:pt x="56576" y="34499"/>
                    <a:pt x="56603" y="34404"/>
                  </a:cubicBezTo>
                  <a:cubicBezTo>
                    <a:pt x="57455" y="32931"/>
                    <a:pt x="58023" y="31249"/>
                    <a:pt x="58453" y="29643"/>
                  </a:cubicBezTo>
                  <a:cubicBezTo>
                    <a:pt x="58747" y="28540"/>
                    <a:pt x="59049" y="27572"/>
                    <a:pt x="59439" y="26704"/>
                  </a:cubicBezTo>
                  <a:cubicBezTo>
                    <a:pt x="59995" y="25665"/>
                    <a:pt x="60698" y="24756"/>
                    <a:pt x="61582" y="23969"/>
                  </a:cubicBezTo>
                  <a:cubicBezTo>
                    <a:pt x="61688" y="23874"/>
                    <a:pt x="61730" y="23761"/>
                    <a:pt x="61745" y="23644"/>
                  </a:cubicBezTo>
                  <a:cubicBezTo>
                    <a:pt x="62040" y="23404"/>
                    <a:pt x="62363" y="23171"/>
                    <a:pt x="62718" y="22947"/>
                  </a:cubicBezTo>
                  <a:cubicBezTo>
                    <a:pt x="63081" y="22766"/>
                    <a:pt x="63440" y="22576"/>
                    <a:pt x="63777" y="22348"/>
                  </a:cubicBezTo>
                  <a:cubicBezTo>
                    <a:pt x="63920" y="22252"/>
                    <a:pt x="63829" y="22016"/>
                    <a:pt x="63670" y="22016"/>
                  </a:cubicBezTo>
                  <a:cubicBezTo>
                    <a:pt x="63660" y="22016"/>
                    <a:pt x="63651" y="22017"/>
                    <a:pt x="63641" y="22018"/>
                  </a:cubicBezTo>
                  <a:cubicBezTo>
                    <a:pt x="62815" y="22165"/>
                    <a:pt x="61905" y="22468"/>
                    <a:pt x="61031" y="22898"/>
                  </a:cubicBezTo>
                  <a:cubicBezTo>
                    <a:pt x="60935" y="22906"/>
                    <a:pt x="60837" y="22933"/>
                    <a:pt x="60747" y="23005"/>
                  </a:cubicBezTo>
                  <a:cubicBezTo>
                    <a:pt x="60707" y="23037"/>
                    <a:pt x="60664" y="23076"/>
                    <a:pt x="60623" y="23110"/>
                  </a:cubicBezTo>
                  <a:cubicBezTo>
                    <a:pt x="60148" y="23371"/>
                    <a:pt x="59692" y="23668"/>
                    <a:pt x="59273" y="24001"/>
                  </a:cubicBezTo>
                  <a:cubicBezTo>
                    <a:pt x="60390" y="21351"/>
                    <a:pt x="62101" y="19043"/>
                    <a:pt x="65317" y="16360"/>
                  </a:cubicBezTo>
                  <a:cubicBezTo>
                    <a:pt x="68064" y="14070"/>
                    <a:pt x="69440" y="12822"/>
                    <a:pt x="69750" y="9085"/>
                  </a:cubicBezTo>
                  <a:cubicBezTo>
                    <a:pt x="69770" y="8840"/>
                    <a:pt x="69534" y="8621"/>
                    <a:pt x="69323" y="8621"/>
                  </a:cubicBezTo>
                  <a:cubicBezTo>
                    <a:pt x="69211" y="8621"/>
                    <a:pt x="69106" y="8683"/>
                    <a:pt x="69049" y="8835"/>
                  </a:cubicBezTo>
                  <a:cubicBezTo>
                    <a:pt x="66582" y="15546"/>
                    <a:pt x="58685" y="17169"/>
                    <a:pt x="56534" y="24413"/>
                  </a:cubicBezTo>
                  <a:cubicBezTo>
                    <a:pt x="56201" y="25529"/>
                    <a:pt x="55961" y="26662"/>
                    <a:pt x="55737" y="27799"/>
                  </a:cubicBezTo>
                  <a:cubicBezTo>
                    <a:pt x="55730" y="27753"/>
                    <a:pt x="55728" y="27706"/>
                    <a:pt x="55719" y="27663"/>
                  </a:cubicBezTo>
                  <a:cubicBezTo>
                    <a:pt x="55158" y="24836"/>
                    <a:pt x="53715" y="23174"/>
                    <a:pt x="52264" y="20758"/>
                  </a:cubicBezTo>
                  <a:cubicBezTo>
                    <a:pt x="52250" y="20736"/>
                    <a:pt x="52241" y="20716"/>
                    <a:pt x="52229" y="20695"/>
                  </a:cubicBezTo>
                  <a:cubicBezTo>
                    <a:pt x="52483" y="19226"/>
                    <a:pt x="52400" y="17723"/>
                    <a:pt x="52742" y="16247"/>
                  </a:cubicBezTo>
                  <a:cubicBezTo>
                    <a:pt x="53211" y="14218"/>
                    <a:pt x="54168" y="12278"/>
                    <a:pt x="55844" y="10993"/>
                  </a:cubicBezTo>
                  <a:cubicBezTo>
                    <a:pt x="56258" y="10676"/>
                    <a:pt x="55988" y="10119"/>
                    <a:pt x="55570" y="10119"/>
                  </a:cubicBezTo>
                  <a:cubicBezTo>
                    <a:pt x="55488" y="10119"/>
                    <a:pt x="55400" y="10141"/>
                    <a:pt x="55311" y="10190"/>
                  </a:cubicBezTo>
                  <a:cubicBezTo>
                    <a:pt x="53309" y="11287"/>
                    <a:pt x="51093" y="13578"/>
                    <a:pt x="50202" y="16048"/>
                  </a:cubicBezTo>
                  <a:cubicBezTo>
                    <a:pt x="48737" y="10760"/>
                    <a:pt x="50346" y="5970"/>
                    <a:pt x="53161" y="685"/>
                  </a:cubicBezTo>
                  <a:cubicBezTo>
                    <a:pt x="53336" y="357"/>
                    <a:pt x="53018" y="1"/>
                    <a:pt x="5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109" name="Google Shape;16109;p55"/>
            <p:cNvGrpSpPr/>
            <p:nvPr/>
          </p:nvGrpSpPr>
          <p:grpSpPr>
            <a:xfrm>
              <a:off x="2409594" y="4842052"/>
              <a:ext cx="1547739" cy="1122973"/>
              <a:chOff x="1988673" y="1641428"/>
              <a:chExt cx="4049487" cy="2938134"/>
            </a:xfrm>
          </p:grpSpPr>
          <p:sp>
            <p:nvSpPr>
              <p:cNvPr id="16110" name="Google Shape;16110;p55"/>
              <p:cNvSpPr/>
              <p:nvPr/>
            </p:nvSpPr>
            <p:spPr>
              <a:xfrm>
                <a:off x="2048993" y="3477027"/>
                <a:ext cx="126863" cy="64043"/>
              </a:xfrm>
              <a:custGeom>
                <a:avLst/>
                <a:gdLst/>
                <a:ahLst/>
                <a:cxnLst/>
                <a:rect l="l" t="t" r="r" b="b"/>
                <a:pathLst>
                  <a:path w="2488" h="1256" extrusionOk="0">
                    <a:moveTo>
                      <a:pt x="222" y="1"/>
                    </a:moveTo>
                    <a:cubicBezTo>
                      <a:pt x="81" y="1"/>
                      <a:pt x="0" y="235"/>
                      <a:pt x="146" y="305"/>
                    </a:cubicBezTo>
                    <a:cubicBezTo>
                      <a:pt x="480" y="464"/>
                      <a:pt x="813" y="626"/>
                      <a:pt x="1146" y="785"/>
                    </a:cubicBezTo>
                    <a:cubicBezTo>
                      <a:pt x="1310" y="863"/>
                      <a:pt x="1473" y="942"/>
                      <a:pt x="1637" y="1021"/>
                    </a:cubicBezTo>
                    <a:cubicBezTo>
                      <a:pt x="1809" y="1104"/>
                      <a:pt x="1986" y="1216"/>
                      <a:pt x="2175" y="1250"/>
                    </a:cubicBezTo>
                    <a:cubicBezTo>
                      <a:pt x="2195" y="1254"/>
                      <a:pt x="2215" y="1256"/>
                      <a:pt x="2236" y="1256"/>
                    </a:cubicBezTo>
                    <a:cubicBezTo>
                      <a:pt x="2294" y="1256"/>
                      <a:pt x="2354" y="1239"/>
                      <a:pt x="2394" y="1191"/>
                    </a:cubicBezTo>
                    <a:cubicBezTo>
                      <a:pt x="2473" y="1099"/>
                      <a:pt x="2488" y="967"/>
                      <a:pt x="2394" y="873"/>
                    </a:cubicBezTo>
                    <a:cubicBezTo>
                      <a:pt x="2307" y="785"/>
                      <a:pt x="2188" y="748"/>
                      <a:pt x="2076" y="704"/>
                    </a:cubicBezTo>
                    <a:lnTo>
                      <a:pt x="1474" y="473"/>
                    </a:lnTo>
                    <a:cubicBezTo>
                      <a:pt x="1074" y="319"/>
                      <a:pt x="673" y="164"/>
                      <a:pt x="272" y="10"/>
                    </a:cubicBezTo>
                    <a:cubicBezTo>
                      <a:pt x="255" y="4"/>
                      <a:pt x="238"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55"/>
              <p:cNvSpPr/>
              <p:nvPr/>
            </p:nvSpPr>
            <p:spPr>
              <a:xfrm>
                <a:off x="2292363" y="3494415"/>
                <a:ext cx="196974" cy="42679"/>
              </a:xfrm>
              <a:custGeom>
                <a:avLst/>
                <a:gdLst/>
                <a:ahLst/>
                <a:cxnLst/>
                <a:rect l="l" t="t" r="r" b="b"/>
                <a:pathLst>
                  <a:path w="3863" h="837" extrusionOk="0">
                    <a:moveTo>
                      <a:pt x="3431" y="1"/>
                    </a:moveTo>
                    <a:cubicBezTo>
                      <a:pt x="3363" y="1"/>
                      <a:pt x="3296" y="5"/>
                      <a:pt x="3234" y="6"/>
                    </a:cubicBezTo>
                    <a:cubicBezTo>
                      <a:pt x="3101" y="10"/>
                      <a:pt x="2968" y="22"/>
                      <a:pt x="2835" y="36"/>
                    </a:cubicBezTo>
                    <a:cubicBezTo>
                      <a:pt x="2530" y="65"/>
                      <a:pt x="2230" y="125"/>
                      <a:pt x="1931" y="185"/>
                    </a:cubicBezTo>
                    <a:cubicBezTo>
                      <a:pt x="1349" y="299"/>
                      <a:pt x="767" y="399"/>
                      <a:pt x="184" y="504"/>
                    </a:cubicBezTo>
                    <a:cubicBezTo>
                      <a:pt x="1" y="534"/>
                      <a:pt x="36" y="836"/>
                      <a:pt x="215" y="836"/>
                    </a:cubicBezTo>
                    <a:cubicBezTo>
                      <a:pt x="220" y="836"/>
                      <a:pt x="224" y="836"/>
                      <a:pt x="229" y="836"/>
                    </a:cubicBezTo>
                    <a:cubicBezTo>
                      <a:pt x="819" y="787"/>
                      <a:pt x="1407" y="731"/>
                      <a:pt x="1999" y="692"/>
                    </a:cubicBezTo>
                    <a:cubicBezTo>
                      <a:pt x="2293" y="673"/>
                      <a:pt x="2587" y="657"/>
                      <a:pt x="2877" y="609"/>
                    </a:cubicBezTo>
                    <a:cubicBezTo>
                      <a:pt x="3019" y="585"/>
                      <a:pt x="3164" y="561"/>
                      <a:pt x="3305" y="527"/>
                    </a:cubicBezTo>
                    <a:cubicBezTo>
                      <a:pt x="3444" y="494"/>
                      <a:pt x="3615" y="467"/>
                      <a:pt x="3729" y="381"/>
                    </a:cubicBezTo>
                    <a:cubicBezTo>
                      <a:pt x="3863" y="277"/>
                      <a:pt x="3839" y="104"/>
                      <a:pt x="3685" y="40"/>
                    </a:cubicBezTo>
                    <a:cubicBezTo>
                      <a:pt x="3609" y="8"/>
                      <a:pt x="3520" y="1"/>
                      <a:pt x="3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55"/>
              <p:cNvSpPr/>
              <p:nvPr/>
            </p:nvSpPr>
            <p:spPr>
              <a:xfrm>
                <a:off x="2653823" y="3569062"/>
                <a:ext cx="117583" cy="41404"/>
              </a:xfrm>
              <a:custGeom>
                <a:avLst/>
                <a:gdLst/>
                <a:ahLst/>
                <a:cxnLst/>
                <a:rect l="l" t="t" r="r" b="b"/>
                <a:pathLst>
                  <a:path w="2306" h="812" extrusionOk="0">
                    <a:moveTo>
                      <a:pt x="684" y="1"/>
                    </a:moveTo>
                    <a:cubicBezTo>
                      <a:pt x="506" y="1"/>
                      <a:pt x="329" y="20"/>
                      <a:pt x="160" y="56"/>
                    </a:cubicBezTo>
                    <a:cubicBezTo>
                      <a:pt x="1" y="91"/>
                      <a:pt x="54" y="321"/>
                      <a:pt x="201" y="321"/>
                    </a:cubicBezTo>
                    <a:cubicBezTo>
                      <a:pt x="212" y="321"/>
                      <a:pt x="222" y="320"/>
                      <a:pt x="233" y="318"/>
                    </a:cubicBezTo>
                    <a:cubicBezTo>
                      <a:pt x="372" y="289"/>
                      <a:pt x="510" y="275"/>
                      <a:pt x="646" y="275"/>
                    </a:cubicBezTo>
                    <a:cubicBezTo>
                      <a:pt x="1181" y="275"/>
                      <a:pt x="1688" y="487"/>
                      <a:pt x="2136" y="795"/>
                    </a:cubicBezTo>
                    <a:cubicBezTo>
                      <a:pt x="2153" y="807"/>
                      <a:pt x="2170" y="812"/>
                      <a:pt x="2186" y="812"/>
                    </a:cubicBezTo>
                    <a:cubicBezTo>
                      <a:pt x="2256" y="812"/>
                      <a:pt x="2306" y="710"/>
                      <a:pt x="2250" y="646"/>
                    </a:cubicBezTo>
                    <a:cubicBezTo>
                      <a:pt x="1866" y="204"/>
                      <a:pt x="1268" y="1"/>
                      <a:pt x="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55"/>
              <p:cNvSpPr/>
              <p:nvPr/>
            </p:nvSpPr>
            <p:spPr>
              <a:xfrm>
                <a:off x="2891227" y="3594659"/>
                <a:ext cx="122121" cy="84337"/>
              </a:xfrm>
              <a:custGeom>
                <a:avLst/>
                <a:gdLst/>
                <a:ahLst/>
                <a:cxnLst/>
                <a:rect l="l" t="t" r="r" b="b"/>
                <a:pathLst>
                  <a:path w="2395" h="1654" extrusionOk="0">
                    <a:moveTo>
                      <a:pt x="529" y="1"/>
                    </a:moveTo>
                    <a:cubicBezTo>
                      <a:pt x="415" y="1"/>
                      <a:pt x="301" y="9"/>
                      <a:pt x="186" y="27"/>
                    </a:cubicBezTo>
                    <a:cubicBezTo>
                      <a:pt x="1" y="58"/>
                      <a:pt x="47" y="351"/>
                      <a:pt x="227" y="351"/>
                    </a:cubicBezTo>
                    <a:cubicBezTo>
                      <a:pt x="227" y="351"/>
                      <a:pt x="228" y="351"/>
                      <a:pt x="229" y="351"/>
                    </a:cubicBezTo>
                    <a:cubicBezTo>
                      <a:pt x="238" y="350"/>
                      <a:pt x="248" y="350"/>
                      <a:pt x="258" y="350"/>
                    </a:cubicBezTo>
                    <a:cubicBezTo>
                      <a:pt x="442" y="350"/>
                      <a:pt x="625" y="380"/>
                      <a:pt x="796" y="446"/>
                    </a:cubicBezTo>
                    <a:cubicBezTo>
                      <a:pt x="991" y="523"/>
                      <a:pt x="1173" y="594"/>
                      <a:pt x="1349" y="713"/>
                    </a:cubicBezTo>
                    <a:cubicBezTo>
                      <a:pt x="1508" y="821"/>
                      <a:pt x="1637" y="969"/>
                      <a:pt x="1780" y="1108"/>
                    </a:cubicBezTo>
                    <a:cubicBezTo>
                      <a:pt x="1927" y="1251"/>
                      <a:pt x="2026" y="1418"/>
                      <a:pt x="2136" y="1590"/>
                    </a:cubicBezTo>
                    <a:cubicBezTo>
                      <a:pt x="2162" y="1633"/>
                      <a:pt x="2209" y="1653"/>
                      <a:pt x="2256" y="1653"/>
                    </a:cubicBezTo>
                    <a:cubicBezTo>
                      <a:pt x="2326" y="1653"/>
                      <a:pt x="2394" y="1607"/>
                      <a:pt x="2388" y="1521"/>
                    </a:cubicBezTo>
                    <a:cubicBezTo>
                      <a:pt x="2351" y="1010"/>
                      <a:pt x="2015" y="586"/>
                      <a:pt x="1599" y="314"/>
                    </a:cubicBezTo>
                    <a:cubicBezTo>
                      <a:pt x="1397" y="183"/>
                      <a:pt x="1151" y="58"/>
                      <a:pt x="910" y="27"/>
                    </a:cubicBezTo>
                    <a:cubicBezTo>
                      <a:pt x="785" y="11"/>
                      <a:pt x="658"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55"/>
              <p:cNvSpPr/>
              <p:nvPr/>
            </p:nvSpPr>
            <p:spPr>
              <a:xfrm>
                <a:off x="3014212" y="3800144"/>
                <a:ext cx="141803" cy="158273"/>
              </a:xfrm>
              <a:custGeom>
                <a:avLst/>
                <a:gdLst/>
                <a:ahLst/>
                <a:cxnLst/>
                <a:rect l="l" t="t" r="r" b="b"/>
                <a:pathLst>
                  <a:path w="2781" h="3104" extrusionOk="0">
                    <a:moveTo>
                      <a:pt x="214" y="1"/>
                    </a:moveTo>
                    <a:cubicBezTo>
                      <a:pt x="99" y="1"/>
                      <a:pt x="0" y="158"/>
                      <a:pt x="97" y="276"/>
                    </a:cubicBezTo>
                    <a:cubicBezTo>
                      <a:pt x="489" y="755"/>
                      <a:pt x="887" y="1229"/>
                      <a:pt x="1259" y="1726"/>
                    </a:cubicBezTo>
                    <a:cubicBezTo>
                      <a:pt x="1441" y="1967"/>
                      <a:pt x="1627" y="2205"/>
                      <a:pt x="1814" y="2443"/>
                    </a:cubicBezTo>
                    <a:cubicBezTo>
                      <a:pt x="1910" y="2564"/>
                      <a:pt x="1999" y="2694"/>
                      <a:pt x="2111" y="2801"/>
                    </a:cubicBezTo>
                    <a:cubicBezTo>
                      <a:pt x="2229" y="2913"/>
                      <a:pt x="2335" y="3055"/>
                      <a:pt x="2500" y="3097"/>
                    </a:cubicBezTo>
                    <a:cubicBezTo>
                      <a:pt x="2516" y="3101"/>
                      <a:pt x="2532" y="3103"/>
                      <a:pt x="2549" y="3103"/>
                    </a:cubicBezTo>
                    <a:cubicBezTo>
                      <a:pt x="2661" y="3103"/>
                      <a:pt x="2781" y="3016"/>
                      <a:pt x="2767" y="2893"/>
                    </a:cubicBezTo>
                    <a:cubicBezTo>
                      <a:pt x="2749" y="2723"/>
                      <a:pt x="2654" y="2622"/>
                      <a:pt x="2563" y="2486"/>
                    </a:cubicBezTo>
                    <a:cubicBezTo>
                      <a:pt x="2472" y="2351"/>
                      <a:pt x="2362" y="2238"/>
                      <a:pt x="2251" y="2121"/>
                    </a:cubicBezTo>
                    <a:cubicBezTo>
                      <a:pt x="2035" y="1891"/>
                      <a:pt x="1817" y="1659"/>
                      <a:pt x="1594" y="1433"/>
                    </a:cubicBezTo>
                    <a:cubicBezTo>
                      <a:pt x="1155" y="987"/>
                      <a:pt x="740" y="517"/>
                      <a:pt x="320" y="53"/>
                    </a:cubicBezTo>
                    <a:cubicBezTo>
                      <a:pt x="287" y="16"/>
                      <a:pt x="250" y="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55"/>
              <p:cNvSpPr/>
              <p:nvPr/>
            </p:nvSpPr>
            <p:spPr>
              <a:xfrm>
                <a:off x="3176663" y="3778627"/>
                <a:ext cx="75822" cy="65165"/>
              </a:xfrm>
              <a:custGeom>
                <a:avLst/>
                <a:gdLst/>
                <a:ahLst/>
                <a:cxnLst/>
                <a:rect l="l" t="t" r="r" b="b"/>
                <a:pathLst>
                  <a:path w="1487" h="1278" extrusionOk="0">
                    <a:moveTo>
                      <a:pt x="149" y="0"/>
                    </a:moveTo>
                    <a:cubicBezTo>
                      <a:pt x="138" y="0"/>
                      <a:pt x="126" y="2"/>
                      <a:pt x="114" y="5"/>
                    </a:cubicBezTo>
                    <a:cubicBezTo>
                      <a:pt x="53" y="21"/>
                      <a:pt x="1" y="94"/>
                      <a:pt x="25" y="160"/>
                    </a:cubicBezTo>
                    <a:cubicBezTo>
                      <a:pt x="134" y="452"/>
                      <a:pt x="316" y="715"/>
                      <a:pt x="557" y="916"/>
                    </a:cubicBezTo>
                    <a:cubicBezTo>
                      <a:pt x="676" y="1015"/>
                      <a:pt x="807" y="1103"/>
                      <a:pt x="949" y="1170"/>
                    </a:cubicBezTo>
                    <a:cubicBezTo>
                      <a:pt x="1020" y="1203"/>
                      <a:pt x="1093" y="1230"/>
                      <a:pt x="1168" y="1250"/>
                    </a:cubicBezTo>
                    <a:cubicBezTo>
                      <a:pt x="1218" y="1264"/>
                      <a:pt x="1267" y="1277"/>
                      <a:pt x="1314" y="1277"/>
                    </a:cubicBezTo>
                    <a:cubicBezTo>
                      <a:pt x="1351" y="1277"/>
                      <a:pt x="1388" y="1269"/>
                      <a:pt x="1424" y="1246"/>
                    </a:cubicBezTo>
                    <a:cubicBezTo>
                      <a:pt x="1465" y="1223"/>
                      <a:pt x="1487" y="1162"/>
                      <a:pt x="1457" y="1122"/>
                    </a:cubicBezTo>
                    <a:cubicBezTo>
                      <a:pt x="1430" y="1082"/>
                      <a:pt x="1406" y="1051"/>
                      <a:pt x="1359" y="1034"/>
                    </a:cubicBezTo>
                    <a:cubicBezTo>
                      <a:pt x="1329" y="1022"/>
                      <a:pt x="1296" y="1013"/>
                      <a:pt x="1265" y="1003"/>
                    </a:cubicBezTo>
                    <a:cubicBezTo>
                      <a:pt x="1205" y="981"/>
                      <a:pt x="1147" y="957"/>
                      <a:pt x="1088" y="931"/>
                    </a:cubicBezTo>
                    <a:cubicBezTo>
                      <a:pt x="967" y="877"/>
                      <a:pt x="850" y="808"/>
                      <a:pt x="747" y="725"/>
                    </a:cubicBezTo>
                    <a:cubicBezTo>
                      <a:pt x="538" y="559"/>
                      <a:pt x="367" y="341"/>
                      <a:pt x="270" y="93"/>
                    </a:cubicBezTo>
                    <a:cubicBezTo>
                      <a:pt x="248" y="40"/>
                      <a:pt x="204" y="0"/>
                      <a:pt x="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55"/>
              <p:cNvSpPr/>
              <p:nvPr/>
            </p:nvSpPr>
            <p:spPr>
              <a:xfrm>
                <a:off x="3296537" y="3994921"/>
                <a:ext cx="199932" cy="47574"/>
              </a:xfrm>
              <a:custGeom>
                <a:avLst/>
                <a:gdLst/>
                <a:ahLst/>
                <a:cxnLst/>
                <a:rect l="l" t="t" r="r" b="b"/>
                <a:pathLst>
                  <a:path w="3921" h="933" extrusionOk="0">
                    <a:moveTo>
                      <a:pt x="236" y="1"/>
                    </a:moveTo>
                    <a:cubicBezTo>
                      <a:pt x="86" y="1"/>
                      <a:pt x="1" y="252"/>
                      <a:pt x="158" y="330"/>
                    </a:cubicBezTo>
                    <a:cubicBezTo>
                      <a:pt x="730" y="611"/>
                      <a:pt x="1337" y="794"/>
                      <a:pt x="1968" y="874"/>
                    </a:cubicBezTo>
                    <a:cubicBezTo>
                      <a:pt x="2200" y="904"/>
                      <a:pt x="2448" y="933"/>
                      <a:pt x="2688" y="933"/>
                    </a:cubicBezTo>
                    <a:cubicBezTo>
                      <a:pt x="2757" y="933"/>
                      <a:pt x="2826" y="931"/>
                      <a:pt x="2893" y="925"/>
                    </a:cubicBezTo>
                    <a:cubicBezTo>
                      <a:pt x="3227" y="896"/>
                      <a:pt x="3523" y="779"/>
                      <a:pt x="3809" y="608"/>
                    </a:cubicBezTo>
                    <a:cubicBezTo>
                      <a:pt x="3920" y="540"/>
                      <a:pt x="3867" y="381"/>
                      <a:pt x="3745" y="373"/>
                    </a:cubicBezTo>
                    <a:cubicBezTo>
                      <a:pt x="3537" y="359"/>
                      <a:pt x="3335" y="343"/>
                      <a:pt x="3129" y="343"/>
                    </a:cubicBezTo>
                    <a:cubicBezTo>
                      <a:pt x="3051" y="343"/>
                      <a:pt x="2973" y="345"/>
                      <a:pt x="2893" y="351"/>
                    </a:cubicBezTo>
                    <a:cubicBezTo>
                      <a:pt x="2645" y="369"/>
                      <a:pt x="2404" y="395"/>
                      <a:pt x="2156" y="395"/>
                    </a:cubicBezTo>
                    <a:cubicBezTo>
                      <a:pt x="2104" y="395"/>
                      <a:pt x="2051" y="394"/>
                      <a:pt x="1998" y="391"/>
                    </a:cubicBezTo>
                    <a:cubicBezTo>
                      <a:pt x="1411" y="364"/>
                      <a:pt x="835" y="231"/>
                      <a:pt x="291" y="12"/>
                    </a:cubicBezTo>
                    <a:cubicBezTo>
                      <a:pt x="272" y="4"/>
                      <a:pt x="253"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55"/>
              <p:cNvSpPr/>
              <p:nvPr/>
            </p:nvSpPr>
            <p:spPr>
              <a:xfrm>
                <a:off x="3695015" y="4002060"/>
                <a:ext cx="120030" cy="39211"/>
              </a:xfrm>
              <a:custGeom>
                <a:avLst/>
                <a:gdLst/>
                <a:ahLst/>
                <a:cxnLst/>
                <a:rect l="l" t="t" r="r" b="b"/>
                <a:pathLst>
                  <a:path w="2354" h="769" extrusionOk="0">
                    <a:moveTo>
                      <a:pt x="163" y="0"/>
                    </a:moveTo>
                    <a:cubicBezTo>
                      <a:pt x="42" y="0"/>
                      <a:pt x="0" y="187"/>
                      <a:pt x="131" y="222"/>
                    </a:cubicBezTo>
                    <a:cubicBezTo>
                      <a:pt x="500" y="319"/>
                      <a:pt x="873" y="408"/>
                      <a:pt x="1239" y="517"/>
                    </a:cubicBezTo>
                    <a:cubicBezTo>
                      <a:pt x="1427" y="575"/>
                      <a:pt x="1615" y="638"/>
                      <a:pt x="1804" y="700"/>
                    </a:cubicBezTo>
                    <a:cubicBezTo>
                      <a:pt x="1880" y="724"/>
                      <a:pt x="2000" y="769"/>
                      <a:pt x="2104" y="769"/>
                    </a:cubicBezTo>
                    <a:cubicBezTo>
                      <a:pt x="2190" y="769"/>
                      <a:pt x="2265" y="738"/>
                      <a:pt x="2293" y="639"/>
                    </a:cubicBezTo>
                    <a:cubicBezTo>
                      <a:pt x="2353" y="420"/>
                      <a:pt x="2043" y="379"/>
                      <a:pt x="1899" y="356"/>
                    </a:cubicBezTo>
                    <a:cubicBezTo>
                      <a:pt x="1704" y="323"/>
                      <a:pt x="1507" y="292"/>
                      <a:pt x="1312" y="255"/>
                    </a:cubicBezTo>
                    <a:cubicBezTo>
                      <a:pt x="937" y="181"/>
                      <a:pt x="565" y="87"/>
                      <a:pt x="193" y="4"/>
                    </a:cubicBezTo>
                    <a:cubicBezTo>
                      <a:pt x="183" y="1"/>
                      <a:pt x="173"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55"/>
              <p:cNvSpPr/>
              <p:nvPr/>
            </p:nvSpPr>
            <p:spPr>
              <a:xfrm>
                <a:off x="3421664" y="3864033"/>
                <a:ext cx="78117" cy="45483"/>
              </a:xfrm>
              <a:custGeom>
                <a:avLst/>
                <a:gdLst/>
                <a:ahLst/>
                <a:cxnLst/>
                <a:rect l="l" t="t" r="r" b="b"/>
                <a:pathLst>
                  <a:path w="1532" h="892" extrusionOk="0">
                    <a:moveTo>
                      <a:pt x="304" y="1"/>
                    </a:moveTo>
                    <a:cubicBezTo>
                      <a:pt x="248" y="1"/>
                      <a:pt x="191" y="4"/>
                      <a:pt x="135" y="11"/>
                    </a:cubicBezTo>
                    <a:cubicBezTo>
                      <a:pt x="63" y="21"/>
                      <a:pt x="0" y="67"/>
                      <a:pt x="0" y="146"/>
                    </a:cubicBezTo>
                    <a:cubicBezTo>
                      <a:pt x="0" y="220"/>
                      <a:pt x="61" y="285"/>
                      <a:pt x="134" y="285"/>
                    </a:cubicBezTo>
                    <a:cubicBezTo>
                      <a:pt x="135" y="285"/>
                      <a:pt x="136" y="285"/>
                      <a:pt x="137" y="285"/>
                    </a:cubicBezTo>
                    <a:cubicBezTo>
                      <a:pt x="149" y="284"/>
                      <a:pt x="161" y="284"/>
                      <a:pt x="173" y="284"/>
                    </a:cubicBezTo>
                    <a:cubicBezTo>
                      <a:pt x="374" y="284"/>
                      <a:pt x="571" y="335"/>
                      <a:pt x="739" y="426"/>
                    </a:cubicBezTo>
                    <a:cubicBezTo>
                      <a:pt x="788" y="453"/>
                      <a:pt x="835" y="481"/>
                      <a:pt x="880" y="513"/>
                    </a:cubicBezTo>
                    <a:cubicBezTo>
                      <a:pt x="891" y="521"/>
                      <a:pt x="900" y="528"/>
                      <a:pt x="909" y="534"/>
                    </a:cubicBezTo>
                    <a:cubicBezTo>
                      <a:pt x="911" y="536"/>
                      <a:pt x="912" y="537"/>
                      <a:pt x="913" y="537"/>
                    </a:cubicBezTo>
                    <a:lnTo>
                      <a:pt x="913" y="537"/>
                    </a:lnTo>
                    <a:cubicBezTo>
                      <a:pt x="914" y="538"/>
                      <a:pt x="916" y="541"/>
                      <a:pt x="923" y="547"/>
                    </a:cubicBezTo>
                    <a:cubicBezTo>
                      <a:pt x="944" y="565"/>
                      <a:pt x="963" y="582"/>
                      <a:pt x="984" y="601"/>
                    </a:cubicBezTo>
                    <a:cubicBezTo>
                      <a:pt x="1024" y="640"/>
                      <a:pt x="1058" y="683"/>
                      <a:pt x="1099" y="719"/>
                    </a:cubicBezTo>
                    <a:cubicBezTo>
                      <a:pt x="1142" y="758"/>
                      <a:pt x="1184" y="798"/>
                      <a:pt x="1224" y="841"/>
                    </a:cubicBezTo>
                    <a:cubicBezTo>
                      <a:pt x="1252" y="871"/>
                      <a:pt x="1301" y="892"/>
                      <a:pt x="1347" y="892"/>
                    </a:cubicBezTo>
                    <a:cubicBezTo>
                      <a:pt x="1363" y="892"/>
                      <a:pt x="1378" y="889"/>
                      <a:pt x="1392" y="884"/>
                    </a:cubicBezTo>
                    <a:cubicBezTo>
                      <a:pt x="1420" y="874"/>
                      <a:pt x="1445" y="864"/>
                      <a:pt x="1467" y="841"/>
                    </a:cubicBezTo>
                    <a:cubicBezTo>
                      <a:pt x="1521" y="782"/>
                      <a:pt x="1531" y="702"/>
                      <a:pt x="1494" y="633"/>
                    </a:cubicBezTo>
                    <a:cubicBezTo>
                      <a:pt x="1466" y="580"/>
                      <a:pt x="1435" y="527"/>
                      <a:pt x="1398" y="478"/>
                    </a:cubicBezTo>
                    <a:cubicBezTo>
                      <a:pt x="1349" y="411"/>
                      <a:pt x="1285" y="361"/>
                      <a:pt x="1218" y="311"/>
                    </a:cubicBezTo>
                    <a:cubicBezTo>
                      <a:pt x="1121" y="237"/>
                      <a:pt x="1014" y="176"/>
                      <a:pt x="901" y="127"/>
                    </a:cubicBezTo>
                    <a:cubicBezTo>
                      <a:pt x="712" y="46"/>
                      <a:pt x="50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55"/>
              <p:cNvSpPr/>
              <p:nvPr/>
            </p:nvSpPr>
            <p:spPr>
              <a:xfrm>
                <a:off x="1988673" y="2825950"/>
                <a:ext cx="116206" cy="28809"/>
              </a:xfrm>
              <a:custGeom>
                <a:avLst/>
                <a:gdLst/>
                <a:ahLst/>
                <a:cxnLst/>
                <a:rect l="l" t="t" r="r" b="b"/>
                <a:pathLst>
                  <a:path w="2279" h="565" extrusionOk="0">
                    <a:moveTo>
                      <a:pt x="1169" y="0"/>
                    </a:moveTo>
                    <a:cubicBezTo>
                      <a:pt x="802" y="0"/>
                      <a:pt x="454" y="70"/>
                      <a:pt x="126" y="233"/>
                    </a:cubicBezTo>
                    <a:cubicBezTo>
                      <a:pt x="1" y="294"/>
                      <a:pt x="72" y="473"/>
                      <a:pt x="193" y="473"/>
                    </a:cubicBezTo>
                    <a:cubicBezTo>
                      <a:pt x="204" y="473"/>
                      <a:pt x="215" y="472"/>
                      <a:pt x="226" y="469"/>
                    </a:cubicBezTo>
                    <a:cubicBezTo>
                      <a:pt x="453" y="410"/>
                      <a:pt x="690" y="377"/>
                      <a:pt x="925" y="377"/>
                    </a:cubicBezTo>
                    <a:cubicBezTo>
                      <a:pt x="1007" y="377"/>
                      <a:pt x="1088" y="381"/>
                      <a:pt x="1169" y="389"/>
                    </a:cubicBezTo>
                    <a:cubicBezTo>
                      <a:pt x="1191" y="392"/>
                      <a:pt x="1213" y="393"/>
                      <a:pt x="1234" y="393"/>
                    </a:cubicBezTo>
                    <a:cubicBezTo>
                      <a:pt x="1274" y="393"/>
                      <a:pt x="1313" y="390"/>
                      <a:pt x="1353" y="390"/>
                    </a:cubicBezTo>
                    <a:cubicBezTo>
                      <a:pt x="1373" y="390"/>
                      <a:pt x="1392" y="390"/>
                      <a:pt x="1412" y="392"/>
                    </a:cubicBezTo>
                    <a:cubicBezTo>
                      <a:pt x="1484" y="399"/>
                      <a:pt x="1556" y="410"/>
                      <a:pt x="1626" y="426"/>
                    </a:cubicBezTo>
                    <a:cubicBezTo>
                      <a:pt x="1784" y="459"/>
                      <a:pt x="1941" y="510"/>
                      <a:pt x="2095" y="558"/>
                    </a:cubicBezTo>
                    <a:cubicBezTo>
                      <a:pt x="2108" y="562"/>
                      <a:pt x="2121" y="564"/>
                      <a:pt x="2133" y="564"/>
                    </a:cubicBezTo>
                    <a:cubicBezTo>
                      <a:pt x="2239" y="564"/>
                      <a:pt x="2278" y="410"/>
                      <a:pt x="2185" y="345"/>
                    </a:cubicBezTo>
                    <a:cubicBezTo>
                      <a:pt x="2041" y="240"/>
                      <a:pt x="1880" y="172"/>
                      <a:pt x="1711" y="119"/>
                    </a:cubicBezTo>
                    <a:cubicBezTo>
                      <a:pt x="1628" y="93"/>
                      <a:pt x="1544" y="71"/>
                      <a:pt x="1458" y="53"/>
                    </a:cubicBezTo>
                    <a:cubicBezTo>
                      <a:pt x="1359" y="33"/>
                      <a:pt x="1272" y="0"/>
                      <a:pt x="1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0" name="Google Shape;16120;p55"/>
              <p:cNvSpPr/>
              <p:nvPr/>
            </p:nvSpPr>
            <p:spPr>
              <a:xfrm>
                <a:off x="2313931" y="2890502"/>
                <a:ext cx="93618" cy="35285"/>
              </a:xfrm>
              <a:custGeom>
                <a:avLst/>
                <a:gdLst/>
                <a:ahLst/>
                <a:cxnLst/>
                <a:rect l="l" t="t" r="r" b="b"/>
                <a:pathLst>
                  <a:path w="1836" h="692" extrusionOk="0">
                    <a:moveTo>
                      <a:pt x="119" y="0"/>
                    </a:moveTo>
                    <a:cubicBezTo>
                      <a:pt x="29" y="0"/>
                      <a:pt x="0" y="147"/>
                      <a:pt x="100" y="182"/>
                    </a:cubicBezTo>
                    <a:lnTo>
                      <a:pt x="909" y="453"/>
                    </a:lnTo>
                    <a:cubicBezTo>
                      <a:pt x="1042" y="498"/>
                      <a:pt x="1174" y="543"/>
                      <a:pt x="1307" y="586"/>
                    </a:cubicBezTo>
                    <a:cubicBezTo>
                      <a:pt x="1444" y="633"/>
                      <a:pt x="1588" y="658"/>
                      <a:pt x="1728" y="690"/>
                    </a:cubicBezTo>
                    <a:cubicBezTo>
                      <a:pt x="1733" y="691"/>
                      <a:pt x="1737" y="692"/>
                      <a:pt x="1741" y="692"/>
                    </a:cubicBezTo>
                    <a:cubicBezTo>
                      <a:pt x="1797" y="692"/>
                      <a:pt x="1835" y="607"/>
                      <a:pt x="1775" y="581"/>
                    </a:cubicBezTo>
                    <a:cubicBezTo>
                      <a:pt x="1642" y="522"/>
                      <a:pt x="1510" y="456"/>
                      <a:pt x="1372" y="410"/>
                    </a:cubicBezTo>
                    <a:cubicBezTo>
                      <a:pt x="1239" y="366"/>
                      <a:pt x="1108" y="322"/>
                      <a:pt x="975" y="278"/>
                    </a:cubicBezTo>
                    <a:cubicBezTo>
                      <a:pt x="700" y="187"/>
                      <a:pt x="425" y="96"/>
                      <a:pt x="149" y="6"/>
                    </a:cubicBezTo>
                    <a:cubicBezTo>
                      <a:pt x="139" y="2"/>
                      <a:pt x="129"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1" name="Google Shape;16121;p55"/>
              <p:cNvSpPr/>
              <p:nvPr/>
            </p:nvSpPr>
            <p:spPr>
              <a:xfrm>
                <a:off x="2395819" y="2508647"/>
                <a:ext cx="90354" cy="117940"/>
              </a:xfrm>
              <a:custGeom>
                <a:avLst/>
                <a:gdLst/>
                <a:ahLst/>
                <a:cxnLst/>
                <a:rect l="l" t="t" r="r" b="b"/>
                <a:pathLst>
                  <a:path w="1772" h="2313" extrusionOk="0">
                    <a:moveTo>
                      <a:pt x="183" y="0"/>
                    </a:moveTo>
                    <a:cubicBezTo>
                      <a:pt x="39" y="0"/>
                      <a:pt x="0" y="224"/>
                      <a:pt x="151" y="283"/>
                    </a:cubicBezTo>
                    <a:cubicBezTo>
                      <a:pt x="537" y="438"/>
                      <a:pt x="854" y="723"/>
                      <a:pt x="1082" y="1068"/>
                    </a:cubicBezTo>
                    <a:cubicBezTo>
                      <a:pt x="1196" y="1242"/>
                      <a:pt x="1316" y="1413"/>
                      <a:pt x="1410" y="1599"/>
                    </a:cubicBezTo>
                    <a:cubicBezTo>
                      <a:pt x="1503" y="1785"/>
                      <a:pt x="1529" y="2019"/>
                      <a:pt x="1556" y="2222"/>
                    </a:cubicBezTo>
                    <a:cubicBezTo>
                      <a:pt x="1563" y="2275"/>
                      <a:pt x="1618" y="2313"/>
                      <a:pt x="1665" y="2313"/>
                    </a:cubicBezTo>
                    <a:cubicBezTo>
                      <a:pt x="1699" y="2313"/>
                      <a:pt x="1729" y="2294"/>
                      <a:pt x="1736" y="2247"/>
                    </a:cubicBezTo>
                    <a:cubicBezTo>
                      <a:pt x="1771" y="2004"/>
                      <a:pt x="1739" y="1771"/>
                      <a:pt x="1685" y="1535"/>
                    </a:cubicBezTo>
                    <a:cubicBezTo>
                      <a:pt x="1628" y="1290"/>
                      <a:pt x="1566" y="1059"/>
                      <a:pt x="1414" y="855"/>
                    </a:cubicBezTo>
                    <a:cubicBezTo>
                      <a:pt x="1120" y="455"/>
                      <a:pt x="702" y="153"/>
                      <a:pt x="227" y="7"/>
                    </a:cubicBezTo>
                    <a:cubicBezTo>
                      <a:pt x="212" y="2"/>
                      <a:pt x="197"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2" name="Google Shape;16122;p55"/>
              <p:cNvSpPr/>
              <p:nvPr/>
            </p:nvSpPr>
            <p:spPr>
              <a:xfrm>
                <a:off x="2597837" y="2854096"/>
                <a:ext cx="52367" cy="123192"/>
              </a:xfrm>
              <a:custGeom>
                <a:avLst/>
                <a:gdLst/>
                <a:ahLst/>
                <a:cxnLst/>
                <a:rect l="l" t="t" r="r" b="b"/>
                <a:pathLst>
                  <a:path w="1027" h="2416" extrusionOk="0">
                    <a:moveTo>
                      <a:pt x="166" y="0"/>
                    </a:moveTo>
                    <a:cubicBezTo>
                      <a:pt x="82" y="0"/>
                      <a:pt x="1" y="66"/>
                      <a:pt x="33" y="172"/>
                    </a:cubicBezTo>
                    <a:cubicBezTo>
                      <a:pt x="147" y="548"/>
                      <a:pt x="262" y="925"/>
                      <a:pt x="378" y="1300"/>
                    </a:cubicBezTo>
                    <a:cubicBezTo>
                      <a:pt x="405" y="1390"/>
                      <a:pt x="429" y="1483"/>
                      <a:pt x="461" y="1571"/>
                    </a:cubicBezTo>
                    <a:cubicBezTo>
                      <a:pt x="492" y="1661"/>
                      <a:pt x="553" y="1739"/>
                      <a:pt x="591" y="1826"/>
                    </a:cubicBezTo>
                    <a:cubicBezTo>
                      <a:pt x="672" y="2009"/>
                      <a:pt x="746" y="2202"/>
                      <a:pt x="848" y="2373"/>
                    </a:cubicBezTo>
                    <a:cubicBezTo>
                      <a:pt x="864" y="2402"/>
                      <a:pt x="897" y="2415"/>
                      <a:pt x="929" y="2415"/>
                    </a:cubicBezTo>
                    <a:cubicBezTo>
                      <a:pt x="978" y="2415"/>
                      <a:pt x="1026" y="2384"/>
                      <a:pt x="1018" y="2326"/>
                    </a:cubicBezTo>
                    <a:cubicBezTo>
                      <a:pt x="992" y="2131"/>
                      <a:pt x="936" y="1940"/>
                      <a:pt x="889" y="1749"/>
                    </a:cubicBezTo>
                    <a:cubicBezTo>
                      <a:pt x="878" y="1706"/>
                      <a:pt x="865" y="1664"/>
                      <a:pt x="857" y="1621"/>
                    </a:cubicBezTo>
                    <a:cubicBezTo>
                      <a:pt x="851" y="1577"/>
                      <a:pt x="853" y="1532"/>
                      <a:pt x="842" y="1489"/>
                    </a:cubicBezTo>
                    <a:cubicBezTo>
                      <a:pt x="820" y="1393"/>
                      <a:pt x="769" y="1295"/>
                      <a:pt x="734" y="1202"/>
                    </a:cubicBezTo>
                    <a:cubicBezTo>
                      <a:pt x="591" y="834"/>
                      <a:pt x="449" y="464"/>
                      <a:pt x="306" y="97"/>
                    </a:cubicBezTo>
                    <a:cubicBezTo>
                      <a:pt x="280" y="30"/>
                      <a:pt x="222"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3" name="Google Shape;16123;p55"/>
              <p:cNvSpPr/>
              <p:nvPr/>
            </p:nvSpPr>
            <p:spPr>
              <a:xfrm>
                <a:off x="2694257" y="3134688"/>
                <a:ext cx="95198" cy="125588"/>
              </a:xfrm>
              <a:custGeom>
                <a:avLst/>
                <a:gdLst/>
                <a:ahLst/>
                <a:cxnLst/>
                <a:rect l="l" t="t" r="r" b="b"/>
                <a:pathLst>
                  <a:path w="1867" h="2463" extrusionOk="0">
                    <a:moveTo>
                      <a:pt x="1202" y="1792"/>
                    </a:moveTo>
                    <a:cubicBezTo>
                      <a:pt x="1206" y="1802"/>
                      <a:pt x="1208" y="1806"/>
                      <a:pt x="1208" y="1806"/>
                    </a:cubicBezTo>
                    <a:lnTo>
                      <a:pt x="1208" y="1806"/>
                    </a:lnTo>
                    <a:cubicBezTo>
                      <a:pt x="1206" y="1802"/>
                      <a:pt x="1204" y="1797"/>
                      <a:pt x="1202" y="1792"/>
                    </a:cubicBezTo>
                    <a:close/>
                    <a:moveTo>
                      <a:pt x="194" y="1"/>
                    </a:moveTo>
                    <a:cubicBezTo>
                      <a:pt x="83" y="1"/>
                      <a:pt x="1" y="174"/>
                      <a:pt x="98" y="252"/>
                    </a:cubicBezTo>
                    <a:cubicBezTo>
                      <a:pt x="428" y="515"/>
                      <a:pt x="682" y="844"/>
                      <a:pt x="903" y="1196"/>
                    </a:cubicBezTo>
                    <a:cubicBezTo>
                      <a:pt x="1031" y="1399"/>
                      <a:pt x="1107" y="1578"/>
                      <a:pt x="1190" y="1765"/>
                    </a:cubicBezTo>
                    <a:cubicBezTo>
                      <a:pt x="1193" y="1769"/>
                      <a:pt x="1208" y="1806"/>
                      <a:pt x="1208" y="1806"/>
                    </a:cubicBezTo>
                    <a:cubicBezTo>
                      <a:pt x="1208" y="1806"/>
                      <a:pt x="1208" y="1806"/>
                      <a:pt x="1208" y="1806"/>
                    </a:cubicBezTo>
                    <a:lnTo>
                      <a:pt x="1208" y="1806"/>
                    </a:lnTo>
                    <a:cubicBezTo>
                      <a:pt x="1217" y="1827"/>
                      <a:pt x="1224" y="1846"/>
                      <a:pt x="1232" y="1867"/>
                    </a:cubicBezTo>
                    <a:cubicBezTo>
                      <a:pt x="1255" y="1931"/>
                      <a:pt x="1285" y="1992"/>
                      <a:pt x="1314" y="2054"/>
                    </a:cubicBezTo>
                    <a:cubicBezTo>
                      <a:pt x="1333" y="2091"/>
                      <a:pt x="1355" y="2120"/>
                      <a:pt x="1380" y="2154"/>
                    </a:cubicBezTo>
                    <a:cubicBezTo>
                      <a:pt x="1380" y="2155"/>
                      <a:pt x="1395" y="2174"/>
                      <a:pt x="1396" y="2174"/>
                    </a:cubicBezTo>
                    <a:cubicBezTo>
                      <a:pt x="1396" y="2174"/>
                      <a:pt x="1396" y="2174"/>
                      <a:pt x="1396" y="2174"/>
                    </a:cubicBezTo>
                    <a:lnTo>
                      <a:pt x="1396" y="2174"/>
                    </a:lnTo>
                    <a:cubicBezTo>
                      <a:pt x="1419" y="2217"/>
                      <a:pt x="1434" y="2271"/>
                      <a:pt x="1451" y="2319"/>
                    </a:cubicBezTo>
                    <a:cubicBezTo>
                      <a:pt x="1485" y="2415"/>
                      <a:pt x="1571" y="2463"/>
                      <a:pt x="1656" y="2463"/>
                    </a:cubicBezTo>
                    <a:cubicBezTo>
                      <a:pt x="1756" y="2463"/>
                      <a:pt x="1853" y="2395"/>
                      <a:pt x="1854" y="2264"/>
                    </a:cubicBezTo>
                    <a:cubicBezTo>
                      <a:pt x="1854" y="2207"/>
                      <a:pt x="1854" y="2150"/>
                      <a:pt x="1852" y="2093"/>
                    </a:cubicBezTo>
                    <a:cubicBezTo>
                      <a:pt x="1848" y="2045"/>
                      <a:pt x="1866" y="1996"/>
                      <a:pt x="1862" y="1923"/>
                    </a:cubicBezTo>
                    <a:cubicBezTo>
                      <a:pt x="1852" y="1787"/>
                      <a:pt x="1816" y="1665"/>
                      <a:pt x="1769" y="1538"/>
                    </a:cubicBezTo>
                    <a:cubicBezTo>
                      <a:pt x="1681" y="1303"/>
                      <a:pt x="1552" y="1086"/>
                      <a:pt x="1402" y="886"/>
                    </a:cubicBezTo>
                    <a:cubicBezTo>
                      <a:pt x="1247" y="679"/>
                      <a:pt x="1060" y="504"/>
                      <a:pt x="854" y="346"/>
                    </a:cubicBezTo>
                    <a:cubicBezTo>
                      <a:pt x="666" y="202"/>
                      <a:pt x="459" y="102"/>
                      <a:pt x="239" y="10"/>
                    </a:cubicBezTo>
                    <a:cubicBezTo>
                      <a:pt x="224" y="4"/>
                      <a:pt x="209"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4" name="Google Shape;16124;p55"/>
              <p:cNvSpPr/>
              <p:nvPr/>
            </p:nvSpPr>
            <p:spPr>
              <a:xfrm>
                <a:off x="2114972" y="3203778"/>
                <a:ext cx="117379" cy="27331"/>
              </a:xfrm>
              <a:custGeom>
                <a:avLst/>
                <a:gdLst/>
                <a:ahLst/>
                <a:cxnLst/>
                <a:rect l="l" t="t" r="r" b="b"/>
                <a:pathLst>
                  <a:path w="2302" h="536" extrusionOk="0">
                    <a:moveTo>
                      <a:pt x="209" y="0"/>
                    </a:moveTo>
                    <a:cubicBezTo>
                      <a:pt x="96" y="0"/>
                      <a:pt x="1" y="109"/>
                      <a:pt x="1" y="218"/>
                    </a:cubicBezTo>
                    <a:cubicBezTo>
                      <a:pt x="1" y="346"/>
                      <a:pt x="102" y="419"/>
                      <a:pt x="219" y="433"/>
                    </a:cubicBezTo>
                    <a:cubicBezTo>
                      <a:pt x="542" y="475"/>
                      <a:pt x="861" y="518"/>
                      <a:pt x="1188" y="529"/>
                    </a:cubicBezTo>
                    <a:cubicBezTo>
                      <a:pt x="1241" y="531"/>
                      <a:pt x="1296" y="536"/>
                      <a:pt x="1351" y="536"/>
                    </a:cubicBezTo>
                    <a:cubicBezTo>
                      <a:pt x="1385" y="536"/>
                      <a:pt x="1419" y="534"/>
                      <a:pt x="1452" y="528"/>
                    </a:cubicBezTo>
                    <a:cubicBezTo>
                      <a:pt x="1525" y="515"/>
                      <a:pt x="1588" y="511"/>
                      <a:pt x="1662" y="511"/>
                    </a:cubicBezTo>
                    <a:cubicBezTo>
                      <a:pt x="1728" y="511"/>
                      <a:pt x="1794" y="511"/>
                      <a:pt x="1860" y="511"/>
                    </a:cubicBezTo>
                    <a:cubicBezTo>
                      <a:pt x="1959" y="511"/>
                      <a:pt x="2057" y="510"/>
                      <a:pt x="2156" y="502"/>
                    </a:cubicBezTo>
                    <a:cubicBezTo>
                      <a:pt x="2268" y="495"/>
                      <a:pt x="2301" y="330"/>
                      <a:pt x="2183" y="298"/>
                    </a:cubicBezTo>
                    <a:cubicBezTo>
                      <a:pt x="2025" y="257"/>
                      <a:pt x="1864" y="230"/>
                      <a:pt x="1704" y="199"/>
                    </a:cubicBezTo>
                    <a:cubicBezTo>
                      <a:pt x="1622" y="183"/>
                      <a:pt x="1553" y="164"/>
                      <a:pt x="1476" y="137"/>
                    </a:cubicBezTo>
                    <a:cubicBezTo>
                      <a:pt x="1398" y="109"/>
                      <a:pt x="1308" y="103"/>
                      <a:pt x="1228" y="92"/>
                    </a:cubicBezTo>
                    <a:cubicBezTo>
                      <a:pt x="893" y="39"/>
                      <a:pt x="558" y="21"/>
                      <a:pt x="219" y="0"/>
                    </a:cubicBezTo>
                    <a:cubicBezTo>
                      <a:pt x="215" y="0"/>
                      <a:pt x="212"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5" name="Google Shape;16125;p55"/>
              <p:cNvSpPr/>
              <p:nvPr/>
            </p:nvSpPr>
            <p:spPr>
              <a:xfrm>
                <a:off x="2448643" y="3205206"/>
                <a:ext cx="160160" cy="34520"/>
              </a:xfrm>
              <a:custGeom>
                <a:avLst/>
                <a:gdLst/>
                <a:ahLst/>
                <a:cxnLst/>
                <a:rect l="l" t="t" r="r" b="b"/>
                <a:pathLst>
                  <a:path w="3141" h="677" extrusionOk="0">
                    <a:moveTo>
                      <a:pt x="195" y="1"/>
                    </a:moveTo>
                    <a:cubicBezTo>
                      <a:pt x="36" y="1"/>
                      <a:pt x="1" y="260"/>
                      <a:pt x="164" y="291"/>
                    </a:cubicBezTo>
                    <a:cubicBezTo>
                      <a:pt x="570" y="368"/>
                      <a:pt x="969" y="477"/>
                      <a:pt x="1377" y="552"/>
                    </a:cubicBezTo>
                    <a:cubicBezTo>
                      <a:pt x="1573" y="588"/>
                      <a:pt x="1767" y="627"/>
                      <a:pt x="1962" y="658"/>
                    </a:cubicBezTo>
                    <a:cubicBezTo>
                      <a:pt x="2078" y="676"/>
                      <a:pt x="2196" y="669"/>
                      <a:pt x="2313" y="673"/>
                    </a:cubicBezTo>
                    <a:cubicBezTo>
                      <a:pt x="2333" y="673"/>
                      <a:pt x="2353" y="674"/>
                      <a:pt x="2373" y="674"/>
                    </a:cubicBezTo>
                    <a:cubicBezTo>
                      <a:pt x="2443" y="674"/>
                      <a:pt x="2506" y="669"/>
                      <a:pt x="2571" y="647"/>
                    </a:cubicBezTo>
                    <a:lnTo>
                      <a:pt x="2571" y="647"/>
                    </a:lnTo>
                    <a:cubicBezTo>
                      <a:pt x="2713" y="644"/>
                      <a:pt x="2858" y="646"/>
                      <a:pt x="2999" y="613"/>
                    </a:cubicBezTo>
                    <a:cubicBezTo>
                      <a:pt x="3114" y="587"/>
                      <a:pt x="3141" y="409"/>
                      <a:pt x="3034" y="355"/>
                    </a:cubicBezTo>
                    <a:cubicBezTo>
                      <a:pt x="2903" y="289"/>
                      <a:pt x="2758" y="256"/>
                      <a:pt x="2618" y="219"/>
                    </a:cubicBezTo>
                    <a:lnTo>
                      <a:pt x="2618" y="219"/>
                    </a:lnTo>
                    <a:cubicBezTo>
                      <a:pt x="2463" y="128"/>
                      <a:pt x="2253" y="96"/>
                      <a:pt x="2082" y="73"/>
                    </a:cubicBezTo>
                    <a:cubicBezTo>
                      <a:pt x="1874" y="44"/>
                      <a:pt x="1657" y="45"/>
                      <a:pt x="1446" y="33"/>
                    </a:cubicBezTo>
                    <a:cubicBezTo>
                      <a:pt x="1032" y="10"/>
                      <a:pt x="617" y="21"/>
                      <a:pt x="202" y="1"/>
                    </a:cubicBezTo>
                    <a:cubicBezTo>
                      <a:pt x="200" y="1"/>
                      <a:pt x="197"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6" name="Google Shape;16126;p55"/>
              <p:cNvSpPr/>
              <p:nvPr/>
            </p:nvSpPr>
            <p:spPr>
              <a:xfrm>
                <a:off x="2884598" y="3378466"/>
                <a:ext cx="66491" cy="70060"/>
              </a:xfrm>
              <a:custGeom>
                <a:avLst/>
                <a:gdLst/>
                <a:ahLst/>
                <a:cxnLst/>
                <a:rect l="l" t="t" r="r" b="b"/>
                <a:pathLst>
                  <a:path w="1304" h="1374" extrusionOk="0">
                    <a:moveTo>
                      <a:pt x="789" y="1168"/>
                    </a:moveTo>
                    <a:lnTo>
                      <a:pt x="789" y="1168"/>
                    </a:lnTo>
                    <a:cubicBezTo>
                      <a:pt x="789" y="1168"/>
                      <a:pt x="795" y="1171"/>
                      <a:pt x="802" y="1176"/>
                    </a:cubicBezTo>
                    <a:lnTo>
                      <a:pt x="802" y="1176"/>
                    </a:lnTo>
                    <a:cubicBezTo>
                      <a:pt x="792" y="1170"/>
                      <a:pt x="788" y="1168"/>
                      <a:pt x="789" y="1168"/>
                    </a:cubicBezTo>
                    <a:close/>
                    <a:moveTo>
                      <a:pt x="241" y="0"/>
                    </a:moveTo>
                    <a:cubicBezTo>
                      <a:pt x="183" y="0"/>
                      <a:pt x="125" y="21"/>
                      <a:pt x="86" y="64"/>
                    </a:cubicBezTo>
                    <a:cubicBezTo>
                      <a:pt x="0" y="157"/>
                      <a:pt x="6" y="282"/>
                      <a:pt x="86" y="375"/>
                    </a:cubicBezTo>
                    <a:lnTo>
                      <a:pt x="437" y="781"/>
                    </a:lnTo>
                    <a:cubicBezTo>
                      <a:pt x="465" y="815"/>
                      <a:pt x="493" y="850"/>
                      <a:pt x="523" y="881"/>
                    </a:cubicBezTo>
                    <a:cubicBezTo>
                      <a:pt x="514" y="872"/>
                      <a:pt x="510" y="868"/>
                      <a:pt x="510" y="868"/>
                    </a:cubicBezTo>
                    <a:lnTo>
                      <a:pt x="510" y="868"/>
                    </a:lnTo>
                    <a:cubicBezTo>
                      <a:pt x="509" y="868"/>
                      <a:pt x="531" y="892"/>
                      <a:pt x="535" y="896"/>
                    </a:cubicBezTo>
                    <a:cubicBezTo>
                      <a:pt x="550" y="914"/>
                      <a:pt x="564" y="933"/>
                      <a:pt x="578" y="951"/>
                    </a:cubicBezTo>
                    <a:cubicBezTo>
                      <a:pt x="604" y="986"/>
                      <a:pt x="630" y="1020"/>
                      <a:pt x="656" y="1056"/>
                    </a:cubicBezTo>
                    <a:cubicBezTo>
                      <a:pt x="688" y="1098"/>
                      <a:pt x="718" y="1136"/>
                      <a:pt x="763" y="1166"/>
                    </a:cubicBezTo>
                    <a:cubicBezTo>
                      <a:pt x="781" y="1177"/>
                      <a:pt x="800" y="1185"/>
                      <a:pt x="820" y="1191"/>
                    </a:cubicBezTo>
                    <a:lnTo>
                      <a:pt x="820" y="1191"/>
                    </a:lnTo>
                    <a:cubicBezTo>
                      <a:pt x="827" y="1197"/>
                      <a:pt x="834" y="1203"/>
                      <a:pt x="841" y="1210"/>
                    </a:cubicBezTo>
                    <a:cubicBezTo>
                      <a:pt x="874" y="1238"/>
                      <a:pt x="909" y="1269"/>
                      <a:pt x="948" y="1291"/>
                    </a:cubicBezTo>
                    <a:cubicBezTo>
                      <a:pt x="1006" y="1320"/>
                      <a:pt x="1069" y="1350"/>
                      <a:pt x="1131" y="1368"/>
                    </a:cubicBezTo>
                    <a:cubicBezTo>
                      <a:pt x="1143" y="1371"/>
                      <a:pt x="1155" y="1373"/>
                      <a:pt x="1167" y="1373"/>
                    </a:cubicBezTo>
                    <a:cubicBezTo>
                      <a:pt x="1250" y="1373"/>
                      <a:pt x="1304" y="1291"/>
                      <a:pt x="1290" y="1209"/>
                    </a:cubicBezTo>
                    <a:cubicBezTo>
                      <a:pt x="1279" y="1147"/>
                      <a:pt x="1257" y="1084"/>
                      <a:pt x="1234" y="1028"/>
                    </a:cubicBezTo>
                    <a:cubicBezTo>
                      <a:pt x="1214" y="980"/>
                      <a:pt x="1179" y="940"/>
                      <a:pt x="1152" y="896"/>
                    </a:cubicBezTo>
                    <a:lnTo>
                      <a:pt x="1152" y="896"/>
                    </a:lnTo>
                    <a:cubicBezTo>
                      <a:pt x="1136" y="832"/>
                      <a:pt x="1100" y="777"/>
                      <a:pt x="1049" y="728"/>
                    </a:cubicBezTo>
                    <a:cubicBezTo>
                      <a:pt x="1019" y="700"/>
                      <a:pt x="989" y="674"/>
                      <a:pt x="959" y="646"/>
                    </a:cubicBezTo>
                    <a:cubicBezTo>
                      <a:pt x="893" y="584"/>
                      <a:pt x="830" y="520"/>
                      <a:pt x="767" y="454"/>
                    </a:cubicBezTo>
                    <a:cubicBezTo>
                      <a:pt x="645" y="323"/>
                      <a:pt x="522" y="194"/>
                      <a:pt x="399" y="64"/>
                    </a:cubicBezTo>
                    <a:cubicBezTo>
                      <a:pt x="359" y="22"/>
                      <a:pt x="300" y="0"/>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7" name="Google Shape;16127;p55"/>
              <p:cNvSpPr/>
              <p:nvPr/>
            </p:nvSpPr>
            <p:spPr>
              <a:xfrm>
                <a:off x="3005748" y="3232230"/>
                <a:ext cx="100246" cy="78933"/>
              </a:xfrm>
              <a:custGeom>
                <a:avLst/>
                <a:gdLst/>
                <a:ahLst/>
                <a:cxnLst/>
                <a:rect l="l" t="t" r="r" b="b"/>
                <a:pathLst>
                  <a:path w="1966" h="1548" extrusionOk="0">
                    <a:moveTo>
                      <a:pt x="114" y="0"/>
                    </a:moveTo>
                    <a:cubicBezTo>
                      <a:pt x="52" y="0"/>
                      <a:pt x="2" y="61"/>
                      <a:pt x="2" y="120"/>
                    </a:cubicBezTo>
                    <a:cubicBezTo>
                      <a:pt x="1" y="193"/>
                      <a:pt x="56" y="233"/>
                      <a:pt x="121" y="241"/>
                    </a:cubicBezTo>
                    <a:cubicBezTo>
                      <a:pt x="167" y="246"/>
                      <a:pt x="214" y="255"/>
                      <a:pt x="261" y="265"/>
                    </a:cubicBezTo>
                    <a:cubicBezTo>
                      <a:pt x="280" y="268"/>
                      <a:pt x="300" y="274"/>
                      <a:pt x="321" y="278"/>
                    </a:cubicBezTo>
                    <a:cubicBezTo>
                      <a:pt x="337" y="282"/>
                      <a:pt x="350" y="289"/>
                      <a:pt x="351" y="289"/>
                    </a:cubicBezTo>
                    <a:cubicBezTo>
                      <a:pt x="351" y="289"/>
                      <a:pt x="348" y="287"/>
                      <a:pt x="340" y="280"/>
                    </a:cubicBezTo>
                    <a:lnTo>
                      <a:pt x="340" y="280"/>
                    </a:lnTo>
                    <a:cubicBezTo>
                      <a:pt x="414" y="337"/>
                      <a:pt x="502" y="363"/>
                      <a:pt x="587" y="402"/>
                    </a:cubicBezTo>
                    <a:cubicBezTo>
                      <a:pt x="746" y="480"/>
                      <a:pt x="906" y="576"/>
                      <a:pt x="1039" y="685"/>
                    </a:cubicBezTo>
                    <a:cubicBezTo>
                      <a:pt x="1182" y="801"/>
                      <a:pt x="1298" y="941"/>
                      <a:pt x="1401" y="1074"/>
                    </a:cubicBezTo>
                    <a:cubicBezTo>
                      <a:pt x="1456" y="1146"/>
                      <a:pt x="1512" y="1205"/>
                      <a:pt x="1561" y="1278"/>
                    </a:cubicBezTo>
                    <a:cubicBezTo>
                      <a:pt x="1615" y="1358"/>
                      <a:pt x="1677" y="1439"/>
                      <a:pt x="1742" y="1510"/>
                    </a:cubicBezTo>
                    <a:cubicBezTo>
                      <a:pt x="1766" y="1536"/>
                      <a:pt x="1795" y="1547"/>
                      <a:pt x="1825" y="1547"/>
                    </a:cubicBezTo>
                    <a:cubicBezTo>
                      <a:pt x="1891" y="1547"/>
                      <a:pt x="1956" y="1493"/>
                      <a:pt x="1958" y="1421"/>
                    </a:cubicBezTo>
                    <a:cubicBezTo>
                      <a:pt x="1965" y="1035"/>
                      <a:pt x="1685" y="692"/>
                      <a:pt x="1401" y="463"/>
                    </a:cubicBezTo>
                    <a:cubicBezTo>
                      <a:pt x="1256" y="346"/>
                      <a:pt x="1099" y="237"/>
                      <a:pt x="928" y="162"/>
                    </a:cubicBezTo>
                    <a:cubicBezTo>
                      <a:pt x="801" y="108"/>
                      <a:pt x="633" y="30"/>
                      <a:pt x="483" y="30"/>
                    </a:cubicBezTo>
                    <a:cubicBezTo>
                      <a:pt x="459" y="30"/>
                      <a:pt x="435" y="32"/>
                      <a:pt x="412" y="36"/>
                    </a:cubicBezTo>
                    <a:lnTo>
                      <a:pt x="412" y="36"/>
                    </a:lnTo>
                    <a:cubicBezTo>
                      <a:pt x="315" y="19"/>
                      <a:pt x="219" y="6"/>
                      <a:pt x="121" y="0"/>
                    </a:cubicBezTo>
                    <a:cubicBezTo>
                      <a:pt x="119" y="0"/>
                      <a:pt x="117"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8" name="Google Shape;16128;p55"/>
              <p:cNvSpPr/>
              <p:nvPr/>
            </p:nvSpPr>
            <p:spPr>
              <a:xfrm>
                <a:off x="3290113" y="3488500"/>
                <a:ext cx="63788" cy="165972"/>
              </a:xfrm>
              <a:custGeom>
                <a:avLst/>
                <a:gdLst/>
                <a:ahLst/>
                <a:cxnLst/>
                <a:rect l="l" t="t" r="r" b="b"/>
                <a:pathLst>
                  <a:path w="1251" h="3255" extrusionOk="0">
                    <a:moveTo>
                      <a:pt x="175" y="1"/>
                    </a:moveTo>
                    <a:cubicBezTo>
                      <a:pt x="87" y="1"/>
                      <a:pt x="1" y="72"/>
                      <a:pt x="29" y="186"/>
                    </a:cubicBezTo>
                    <a:cubicBezTo>
                      <a:pt x="159" y="722"/>
                      <a:pt x="292" y="1259"/>
                      <a:pt x="402" y="1799"/>
                    </a:cubicBezTo>
                    <a:cubicBezTo>
                      <a:pt x="456" y="2065"/>
                      <a:pt x="504" y="2332"/>
                      <a:pt x="565" y="2596"/>
                    </a:cubicBezTo>
                    <a:cubicBezTo>
                      <a:pt x="619" y="2831"/>
                      <a:pt x="763" y="3147"/>
                      <a:pt x="1002" y="3246"/>
                    </a:cubicBezTo>
                    <a:cubicBezTo>
                      <a:pt x="1016" y="3252"/>
                      <a:pt x="1030" y="3254"/>
                      <a:pt x="1043" y="3254"/>
                    </a:cubicBezTo>
                    <a:cubicBezTo>
                      <a:pt x="1097" y="3254"/>
                      <a:pt x="1148" y="3216"/>
                      <a:pt x="1177" y="3176"/>
                    </a:cubicBezTo>
                    <a:cubicBezTo>
                      <a:pt x="1249" y="3073"/>
                      <a:pt x="1238" y="2940"/>
                      <a:pt x="1244" y="2820"/>
                    </a:cubicBezTo>
                    <a:cubicBezTo>
                      <a:pt x="1250" y="2663"/>
                      <a:pt x="1218" y="2544"/>
                      <a:pt x="1166" y="2402"/>
                    </a:cubicBezTo>
                    <a:cubicBezTo>
                      <a:pt x="1074" y="2146"/>
                      <a:pt x="965" y="1896"/>
                      <a:pt x="869" y="1642"/>
                    </a:cubicBezTo>
                    <a:cubicBezTo>
                      <a:pt x="677" y="1134"/>
                      <a:pt x="497" y="621"/>
                      <a:pt x="320" y="109"/>
                    </a:cubicBezTo>
                    <a:cubicBezTo>
                      <a:pt x="294" y="34"/>
                      <a:pt x="234"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9" name="Google Shape;16129;p55"/>
              <p:cNvSpPr/>
              <p:nvPr/>
            </p:nvSpPr>
            <p:spPr>
              <a:xfrm>
                <a:off x="2553630" y="2366031"/>
                <a:ext cx="93924" cy="126404"/>
              </a:xfrm>
              <a:custGeom>
                <a:avLst/>
                <a:gdLst/>
                <a:ahLst/>
                <a:cxnLst/>
                <a:rect l="l" t="t" r="r" b="b"/>
                <a:pathLst>
                  <a:path w="1842" h="2479" extrusionOk="0">
                    <a:moveTo>
                      <a:pt x="1386" y="2295"/>
                    </a:moveTo>
                    <a:lnTo>
                      <a:pt x="1386" y="2295"/>
                    </a:lnTo>
                    <a:cubicBezTo>
                      <a:pt x="1410" y="2299"/>
                      <a:pt x="1422" y="2300"/>
                      <a:pt x="1421" y="2300"/>
                    </a:cubicBezTo>
                    <a:cubicBezTo>
                      <a:pt x="1420" y="2300"/>
                      <a:pt x="1409" y="2299"/>
                      <a:pt x="1388" y="2297"/>
                    </a:cubicBezTo>
                    <a:cubicBezTo>
                      <a:pt x="1387" y="2296"/>
                      <a:pt x="1387" y="2296"/>
                      <a:pt x="1386" y="2295"/>
                    </a:cubicBezTo>
                    <a:close/>
                    <a:moveTo>
                      <a:pt x="229" y="0"/>
                    </a:moveTo>
                    <a:cubicBezTo>
                      <a:pt x="113" y="0"/>
                      <a:pt x="0" y="144"/>
                      <a:pt x="68" y="269"/>
                    </a:cubicBezTo>
                    <a:cubicBezTo>
                      <a:pt x="115" y="354"/>
                      <a:pt x="168" y="437"/>
                      <a:pt x="208" y="526"/>
                    </a:cubicBezTo>
                    <a:cubicBezTo>
                      <a:pt x="247" y="616"/>
                      <a:pt x="280" y="708"/>
                      <a:pt x="325" y="798"/>
                    </a:cubicBezTo>
                    <a:cubicBezTo>
                      <a:pt x="369" y="887"/>
                      <a:pt x="401" y="978"/>
                      <a:pt x="450" y="1063"/>
                    </a:cubicBezTo>
                    <a:cubicBezTo>
                      <a:pt x="500" y="1147"/>
                      <a:pt x="549" y="1232"/>
                      <a:pt x="599" y="1316"/>
                    </a:cubicBezTo>
                    <a:cubicBezTo>
                      <a:pt x="698" y="1482"/>
                      <a:pt x="783" y="1665"/>
                      <a:pt x="895" y="1822"/>
                    </a:cubicBezTo>
                    <a:cubicBezTo>
                      <a:pt x="952" y="1902"/>
                      <a:pt x="1010" y="1982"/>
                      <a:pt x="1067" y="2061"/>
                    </a:cubicBezTo>
                    <a:cubicBezTo>
                      <a:pt x="1101" y="2105"/>
                      <a:pt x="1133" y="2159"/>
                      <a:pt x="1171" y="2199"/>
                    </a:cubicBezTo>
                    <a:cubicBezTo>
                      <a:pt x="1215" y="2241"/>
                      <a:pt x="1266" y="2271"/>
                      <a:pt x="1324" y="2287"/>
                    </a:cubicBezTo>
                    <a:cubicBezTo>
                      <a:pt x="1331" y="2288"/>
                      <a:pt x="1337" y="2289"/>
                      <a:pt x="1343" y="2290"/>
                    </a:cubicBezTo>
                    <a:lnTo>
                      <a:pt x="1343" y="2290"/>
                    </a:lnTo>
                    <a:cubicBezTo>
                      <a:pt x="1414" y="2347"/>
                      <a:pt x="1487" y="2400"/>
                      <a:pt x="1565" y="2451"/>
                    </a:cubicBezTo>
                    <a:cubicBezTo>
                      <a:pt x="1593" y="2470"/>
                      <a:pt x="1623" y="2478"/>
                      <a:pt x="1651" y="2478"/>
                    </a:cubicBezTo>
                    <a:cubicBezTo>
                      <a:pt x="1755" y="2478"/>
                      <a:pt x="1842" y="2364"/>
                      <a:pt x="1820" y="2254"/>
                    </a:cubicBezTo>
                    <a:cubicBezTo>
                      <a:pt x="1809" y="2202"/>
                      <a:pt x="1801" y="2149"/>
                      <a:pt x="1788" y="2098"/>
                    </a:cubicBezTo>
                    <a:cubicBezTo>
                      <a:pt x="1781" y="2073"/>
                      <a:pt x="1758" y="2019"/>
                      <a:pt x="1753" y="1995"/>
                    </a:cubicBezTo>
                    <a:lnTo>
                      <a:pt x="1753" y="1995"/>
                    </a:lnTo>
                    <a:cubicBezTo>
                      <a:pt x="1764" y="1897"/>
                      <a:pt x="1736" y="1808"/>
                      <a:pt x="1672" y="1705"/>
                    </a:cubicBezTo>
                    <a:cubicBezTo>
                      <a:pt x="1620" y="1623"/>
                      <a:pt x="1568" y="1540"/>
                      <a:pt x="1517" y="1457"/>
                    </a:cubicBezTo>
                    <a:cubicBezTo>
                      <a:pt x="1404" y="1280"/>
                      <a:pt x="1269" y="1139"/>
                      <a:pt x="1140" y="973"/>
                    </a:cubicBezTo>
                    <a:cubicBezTo>
                      <a:pt x="1081" y="894"/>
                      <a:pt x="1019" y="818"/>
                      <a:pt x="960" y="739"/>
                    </a:cubicBezTo>
                    <a:cubicBezTo>
                      <a:pt x="892" y="652"/>
                      <a:pt x="816" y="580"/>
                      <a:pt x="743" y="499"/>
                    </a:cubicBezTo>
                    <a:cubicBezTo>
                      <a:pt x="678" y="425"/>
                      <a:pt x="604" y="366"/>
                      <a:pt x="539" y="296"/>
                    </a:cubicBezTo>
                    <a:cubicBezTo>
                      <a:pt x="470" y="219"/>
                      <a:pt x="407" y="136"/>
                      <a:pt x="340" y="57"/>
                    </a:cubicBezTo>
                    <a:cubicBezTo>
                      <a:pt x="307" y="17"/>
                      <a:pt x="268"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0" name="Google Shape;16130;p55"/>
              <p:cNvSpPr/>
              <p:nvPr/>
            </p:nvSpPr>
            <p:spPr>
              <a:xfrm>
                <a:off x="2806789" y="2644532"/>
                <a:ext cx="125588" cy="119623"/>
              </a:xfrm>
              <a:custGeom>
                <a:avLst/>
                <a:gdLst/>
                <a:ahLst/>
                <a:cxnLst/>
                <a:rect l="l" t="t" r="r" b="b"/>
                <a:pathLst>
                  <a:path w="2463" h="2346" extrusionOk="0">
                    <a:moveTo>
                      <a:pt x="230" y="0"/>
                    </a:moveTo>
                    <a:cubicBezTo>
                      <a:pt x="87" y="0"/>
                      <a:pt x="1" y="233"/>
                      <a:pt x="153" y="301"/>
                    </a:cubicBezTo>
                    <a:cubicBezTo>
                      <a:pt x="614" y="503"/>
                      <a:pt x="1021" y="801"/>
                      <a:pt x="1379" y="1155"/>
                    </a:cubicBezTo>
                    <a:cubicBezTo>
                      <a:pt x="1555" y="1331"/>
                      <a:pt x="1713" y="1519"/>
                      <a:pt x="1874" y="1708"/>
                    </a:cubicBezTo>
                    <a:cubicBezTo>
                      <a:pt x="1955" y="1803"/>
                      <a:pt x="2039" y="1901"/>
                      <a:pt x="2111" y="2003"/>
                    </a:cubicBezTo>
                    <a:cubicBezTo>
                      <a:pt x="2183" y="2107"/>
                      <a:pt x="2231" y="2224"/>
                      <a:pt x="2313" y="2321"/>
                    </a:cubicBezTo>
                    <a:cubicBezTo>
                      <a:pt x="2327" y="2338"/>
                      <a:pt x="2348" y="2346"/>
                      <a:pt x="2368" y="2346"/>
                    </a:cubicBezTo>
                    <a:cubicBezTo>
                      <a:pt x="2414" y="2346"/>
                      <a:pt x="2462" y="2309"/>
                      <a:pt x="2458" y="2261"/>
                    </a:cubicBezTo>
                    <a:cubicBezTo>
                      <a:pt x="2447" y="2123"/>
                      <a:pt x="2383" y="2002"/>
                      <a:pt x="2338" y="1873"/>
                    </a:cubicBezTo>
                    <a:cubicBezTo>
                      <a:pt x="2294" y="1746"/>
                      <a:pt x="2247" y="1628"/>
                      <a:pt x="2186" y="1508"/>
                    </a:cubicBezTo>
                    <a:cubicBezTo>
                      <a:pt x="2059" y="1264"/>
                      <a:pt x="1880" y="1040"/>
                      <a:pt x="1686" y="848"/>
                    </a:cubicBezTo>
                    <a:cubicBezTo>
                      <a:pt x="1290" y="459"/>
                      <a:pt x="801" y="180"/>
                      <a:pt x="277" y="8"/>
                    </a:cubicBezTo>
                    <a:cubicBezTo>
                      <a:pt x="261" y="3"/>
                      <a:pt x="245"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1" name="Google Shape;16131;p55"/>
              <p:cNvSpPr/>
              <p:nvPr/>
            </p:nvSpPr>
            <p:spPr>
              <a:xfrm>
                <a:off x="2877154" y="2267061"/>
                <a:ext cx="37886" cy="169695"/>
              </a:xfrm>
              <a:custGeom>
                <a:avLst/>
                <a:gdLst/>
                <a:ahLst/>
                <a:cxnLst/>
                <a:rect l="l" t="t" r="r" b="b"/>
                <a:pathLst>
                  <a:path w="743" h="3328" extrusionOk="0">
                    <a:moveTo>
                      <a:pt x="159" y="0"/>
                    </a:moveTo>
                    <a:cubicBezTo>
                      <a:pt x="81" y="0"/>
                      <a:pt x="1" y="51"/>
                      <a:pt x="9" y="142"/>
                    </a:cubicBezTo>
                    <a:cubicBezTo>
                      <a:pt x="57" y="676"/>
                      <a:pt x="86" y="1212"/>
                      <a:pt x="134" y="1744"/>
                    </a:cubicBezTo>
                    <a:cubicBezTo>
                      <a:pt x="157" y="2001"/>
                      <a:pt x="174" y="2260"/>
                      <a:pt x="205" y="2516"/>
                    </a:cubicBezTo>
                    <a:cubicBezTo>
                      <a:pt x="222" y="2662"/>
                      <a:pt x="255" y="2793"/>
                      <a:pt x="296" y="2933"/>
                    </a:cubicBezTo>
                    <a:cubicBezTo>
                      <a:pt x="333" y="3059"/>
                      <a:pt x="359" y="3175"/>
                      <a:pt x="441" y="3281"/>
                    </a:cubicBezTo>
                    <a:cubicBezTo>
                      <a:pt x="466" y="3312"/>
                      <a:pt x="507" y="3327"/>
                      <a:pt x="550" y="3327"/>
                    </a:cubicBezTo>
                    <a:cubicBezTo>
                      <a:pt x="608" y="3327"/>
                      <a:pt x="668" y="3300"/>
                      <a:pt x="690" y="3249"/>
                    </a:cubicBezTo>
                    <a:cubicBezTo>
                      <a:pt x="743" y="3126"/>
                      <a:pt x="737" y="3005"/>
                      <a:pt x="740" y="2872"/>
                    </a:cubicBezTo>
                    <a:cubicBezTo>
                      <a:pt x="743" y="2728"/>
                      <a:pt x="742" y="2591"/>
                      <a:pt x="720" y="2447"/>
                    </a:cubicBezTo>
                    <a:cubicBezTo>
                      <a:pt x="683" y="2192"/>
                      <a:pt x="632" y="1939"/>
                      <a:pt x="589" y="1685"/>
                    </a:cubicBezTo>
                    <a:cubicBezTo>
                      <a:pt x="497" y="1158"/>
                      <a:pt x="387" y="633"/>
                      <a:pt x="295" y="105"/>
                    </a:cubicBezTo>
                    <a:cubicBezTo>
                      <a:pt x="282" y="33"/>
                      <a:pt x="221" y="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2" name="Google Shape;16132;p55"/>
              <p:cNvSpPr/>
              <p:nvPr/>
            </p:nvSpPr>
            <p:spPr>
              <a:xfrm>
                <a:off x="2912897" y="1984991"/>
                <a:ext cx="25852" cy="152817"/>
              </a:xfrm>
              <a:custGeom>
                <a:avLst/>
                <a:gdLst/>
                <a:ahLst/>
                <a:cxnLst/>
                <a:rect l="l" t="t" r="r" b="b"/>
                <a:pathLst>
                  <a:path w="507" h="2997" extrusionOk="0">
                    <a:moveTo>
                      <a:pt x="327" y="0"/>
                    </a:moveTo>
                    <a:cubicBezTo>
                      <a:pt x="235" y="0"/>
                      <a:pt x="140" y="60"/>
                      <a:pt x="132" y="180"/>
                    </a:cubicBezTo>
                    <a:cubicBezTo>
                      <a:pt x="102" y="630"/>
                      <a:pt x="75" y="1078"/>
                      <a:pt x="46" y="1528"/>
                    </a:cubicBezTo>
                    <a:cubicBezTo>
                      <a:pt x="31" y="1748"/>
                      <a:pt x="21" y="1967"/>
                      <a:pt x="11" y="2188"/>
                    </a:cubicBezTo>
                    <a:cubicBezTo>
                      <a:pt x="0" y="2423"/>
                      <a:pt x="54" y="2641"/>
                      <a:pt x="79" y="2875"/>
                    </a:cubicBezTo>
                    <a:cubicBezTo>
                      <a:pt x="88" y="2948"/>
                      <a:pt x="157" y="2997"/>
                      <a:pt x="219" y="2997"/>
                    </a:cubicBezTo>
                    <a:cubicBezTo>
                      <a:pt x="265" y="2997"/>
                      <a:pt x="308" y="2970"/>
                      <a:pt x="320" y="2908"/>
                    </a:cubicBezTo>
                    <a:cubicBezTo>
                      <a:pt x="366" y="2684"/>
                      <a:pt x="440" y="2471"/>
                      <a:pt x="450" y="2241"/>
                    </a:cubicBezTo>
                    <a:cubicBezTo>
                      <a:pt x="459" y="2013"/>
                      <a:pt x="468" y="1784"/>
                      <a:pt x="473" y="1555"/>
                    </a:cubicBezTo>
                    <a:cubicBezTo>
                      <a:pt x="484" y="1095"/>
                      <a:pt x="494" y="638"/>
                      <a:pt x="504" y="180"/>
                    </a:cubicBezTo>
                    <a:cubicBezTo>
                      <a:pt x="507" y="60"/>
                      <a:pt x="418" y="0"/>
                      <a:pt x="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3" name="Google Shape;16133;p55"/>
              <p:cNvSpPr/>
              <p:nvPr/>
            </p:nvSpPr>
            <p:spPr>
              <a:xfrm>
                <a:off x="2998405" y="2636374"/>
                <a:ext cx="89538" cy="228945"/>
              </a:xfrm>
              <a:custGeom>
                <a:avLst/>
                <a:gdLst/>
                <a:ahLst/>
                <a:cxnLst/>
                <a:rect l="l" t="t" r="r" b="b"/>
                <a:pathLst>
                  <a:path w="1756" h="4490" extrusionOk="0">
                    <a:moveTo>
                      <a:pt x="266" y="1"/>
                    </a:moveTo>
                    <a:cubicBezTo>
                      <a:pt x="130" y="1"/>
                      <a:pt x="0" y="89"/>
                      <a:pt x="7" y="268"/>
                    </a:cubicBezTo>
                    <a:cubicBezTo>
                      <a:pt x="39" y="1036"/>
                      <a:pt x="163" y="1803"/>
                      <a:pt x="385" y="2539"/>
                    </a:cubicBezTo>
                    <a:cubicBezTo>
                      <a:pt x="496" y="2910"/>
                      <a:pt x="642" y="3270"/>
                      <a:pt x="832" y="3609"/>
                    </a:cubicBezTo>
                    <a:cubicBezTo>
                      <a:pt x="916" y="3761"/>
                      <a:pt x="1035" y="3872"/>
                      <a:pt x="1133" y="4016"/>
                    </a:cubicBezTo>
                    <a:cubicBezTo>
                      <a:pt x="1236" y="4167"/>
                      <a:pt x="1338" y="4318"/>
                      <a:pt x="1466" y="4447"/>
                    </a:cubicBezTo>
                    <a:cubicBezTo>
                      <a:pt x="1495" y="4477"/>
                      <a:pt x="1531" y="4490"/>
                      <a:pt x="1568" y="4490"/>
                    </a:cubicBezTo>
                    <a:cubicBezTo>
                      <a:pt x="1661" y="4490"/>
                      <a:pt x="1755" y="4405"/>
                      <a:pt x="1720" y="4300"/>
                    </a:cubicBezTo>
                    <a:cubicBezTo>
                      <a:pt x="1658" y="4122"/>
                      <a:pt x="1576" y="3956"/>
                      <a:pt x="1505" y="3782"/>
                    </a:cubicBezTo>
                    <a:cubicBezTo>
                      <a:pt x="1441" y="3627"/>
                      <a:pt x="1422" y="3467"/>
                      <a:pt x="1361" y="3309"/>
                    </a:cubicBezTo>
                    <a:cubicBezTo>
                      <a:pt x="1235" y="2986"/>
                      <a:pt x="1114" y="2660"/>
                      <a:pt x="1001" y="2332"/>
                    </a:cubicBezTo>
                    <a:cubicBezTo>
                      <a:pt x="771" y="1664"/>
                      <a:pt x="622" y="971"/>
                      <a:pt x="563" y="268"/>
                    </a:cubicBezTo>
                    <a:cubicBezTo>
                      <a:pt x="548" y="91"/>
                      <a:pt x="404"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4" name="Google Shape;16134;p55"/>
              <p:cNvSpPr/>
              <p:nvPr/>
            </p:nvSpPr>
            <p:spPr>
              <a:xfrm>
                <a:off x="3241673" y="2373832"/>
                <a:ext cx="37223" cy="133900"/>
              </a:xfrm>
              <a:custGeom>
                <a:avLst/>
                <a:gdLst/>
                <a:ahLst/>
                <a:cxnLst/>
                <a:rect l="l" t="t" r="r" b="b"/>
                <a:pathLst>
                  <a:path w="730" h="2626" extrusionOk="0">
                    <a:moveTo>
                      <a:pt x="586" y="0"/>
                    </a:moveTo>
                    <a:cubicBezTo>
                      <a:pt x="530" y="0"/>
                      <a:pt x="473" y="30"/>
                      <a:pt x="459" y="95"/>
                    </a:cubicBezTo>
                    <a:cubicBezTo>
                      <a:pt x="368" y="501"/>
                      <a:pt x="282" y="908"/>
                      <a:pt x="176" y="1310"/>
                    </a:cubicBezTo>
                    <a:cubicBezTo>
                      <a:pt x="123" y="1512"/>
                      <a:pt x="72" y="1717"/>
                      <a:pt x="50" y="1925"/>
                    </a:cubicBezTo>
                    <a:cubicBezTo>
                      <a:pt x="31" y="2127"/>
                      <a:pt x="0" y="2343"/>
                      <a:pt x="63" y="2540"/>
                    </a:cubicBezTo>
                    <a:cubicBezTo>
                      <a:pt x="81" y="2598"/>
                      <a:pt x="126" y="2625"/>
                      <a:pt x="173" y="2625"/>
                    </a:cubicBezTo>
                    <a:cubicBezTo>
                      <a:pt x="213" y="2625"/>
                      <a:pt x="254" y="2606"/>
                      <a:pt x="282" y="2569"/>
                    </a:cubicBezTo>
                    <a:cubicBezTo>
                      <a:pt x="402" y="2409"/>
                      <a:pt x="446" y="2200"/>
                      <a:pt x="493" y="2010"/>
                    </a:cubicBezTo>
                    <a:cubicBezTo>
                      <a:pt x="544" y="1801"/>
                      <a:pt x="563" y="1581"/>
                      <a:pt x="581" y="1366"/>
                    </a:cubicBezTo>
                    <a:cubicBezTo>
                      <a:pt x="616" y="953"/>
                      <a:pt x="669" y="542"/>
                      <a:pt x="719" y="130"/>
                    </a:cubicBezTo>
                    <a:cubicBezTo>
                      <a:pt x="729" y="47"/>
                      <a:pt x="658" y="0"/>
                      <a:pt x="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5" name="Google Shape;16135;p55"/>
              <p:cNvSpPr/>
              <p:nvPr/>
            </p:nvSpPr>
            <p:spPr>
              <a:xfrm>
                <a:off x="3212865" y="2929509"/>
                <a:ext cx="22232" cy="110087"/>
              </a:xfrm>
              <a:custGeom>
                <a:avLst/>
                <a:gdLst/>
                <a:ahLst/>
                <a:cxnLst/>
                <a:rect l="l" t="t" r="r" b="b"/>
                <a:pathLst>
                  <a:path w="436" h="2159" extrusionOk="0">
                    <a:moveTo>
                      <a:pt x="305" y="0"/>
                    </a:moveTo>
                    <a:cubicBezTo>
                      <a:pt x="240" y="0"/>
                      <a:pt x="171" y="44"/>
                      <a:pt x="160" y="127"/>
                    </a:cubicBezTo>
                    <a:cubicBezTo>
                      <a:pt x="123" y="406"/>
                      <a:pt x="72" y="684"/>
                      <a:pt x="44" y="964"/>
                    </a:cubicBezTo>
                    <a:cubicBezTo>
                      <a:pt x="30" y="1104"/>
                      <a:pt x="21" y="1243"/>
                      <a:pt x="17" y="1383"/>
                    </a:cubicBezTo>
                    <a:cubicBezTo>
                      <a:pt x="14" y="1508"/>
                      <a:pt x="0" y="1635"/>
                      <a:pt x="41" y="1754"/>
                    </a:cubicBezTo>
                    <a:lnTo>
                      <a:pt x="41" y="1754"/>
                    </a:lnTo>
                    <a:cubicBezTo>
                      <a:pt x="48" y="1867"/>
                      <a:pt x="49" y="1982"/>
                      <a:pt x="72" y="2093"/>
                    </a:cubicBezTo>
                    <a:cubicBezTo>
                      <a:pt x="82" y="2138"/>
                      <a:pt x="116" y="2158"/>
                      <a:pt x="152" y="2158"/>
                    </a:cubicBezTo>
                    <a:cubicBezTo>
                      <a:pt x="192" y="2158"/>
                      <a:pt x="235" y="2134"/>
                      <a:pt x="250" y="2093"/>
                    </a:cubicBezTo>
                    <a:cubicBezTo>
                      <a:pt x="278" y="2009"/>
                      <a:pt x="288" y="1923"/>
                      <a:pt x="309" y="1838"/>
                    </a:cubicBezTo>
                    <a:cubicBezTo>
                      <a:pt x="326" y="1765"/>
                      <a:pt x="358" y="1697"/>
                      <a:pt x="370" y="1622"/>
                    </a:cubicBezTo>
                    <a:cubicBezTo>
                      <a:pt x="395" y="1456"/>
                      <a:pt x="417" y="1285"/>
                      <a:pt x="423" y="1117"/>
                    </a:cubicBezTo>
                    <a:cubicBezTo>
                      <a:pt x="436" y="786"/>
                      <a:pt x="425" y="458"/>
                      <a:pt x="427" y="127"/>
                    </a:cubicBezTo>
                    <a:cubicBezTo>
                      <a:pt x="427" y="41"/>
                      <a:pt x="36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6" name="Google Shape;16136;p55"/>
              <p:cNvSpPr/>
              <p:nvPr/>
            </p:nvSpPr>
            <p:spPr>
              <a:xfrm>
                <a:off x="3141939" y="3096446"/>
                <a:ext cx="52622" cy="143843"/>
              </a:xfrm>
              <a:custGeom>
                <a:avLst/>
                <a:gdLst/>
                <a:ahLst/>
                <a:cxnLst/>
                <a:rect l="l" t="t" r="r" b="b"/>
                <a:pathLst>
                  <a:path w="1032" h="2821" extrusionOk="0">
                    <a:moveTo>
                      <a:pt x="179" y="1"/>
                    </a:moveTo>
                    <a:cubicBezTo>
                      <a:pt x="89" y="1"/>
                      <a:pt x="1" y="93"/>
                      <a:pt x="60" y="197"/>
                    </a:cubicBezTo>
                    <a:cubicBezTo>
                      <a:pt x="283" y="589"/>
                      <a:pt x="451" y="1007"/>
                      <a:pt x="547" y="1448"/>
                    </a:cubicBezTo>
                    <a:cubicBezTo>
                      <a:pt x="570" y="1560"/>
                      <a:pt x="589" y="1674"/>
                      <a:pt x="609" y="1785"/>
                    </a:cubicBezTo>
                    <a:cubicBezTo>
                      <a:pt x="627" y="1893"/>
                      <a:pt x="671" y="1985"/>
                      <a:pt x="692" y="2090"/>
                    </a:cubicBezTo>
                    <a:cubicBezTo>
                      <a:pt x="739" y="2308"/>
                      <a:pt x="767" y="2532"/>
                      <a:pt x="799" y="2753"/>
                    </a:cubicBezTo>
                    <a:cubicBezTo>
                      <a:pt x="805" y="2798"/>
                      <a:pt x="847" y="2820"/>
                      <a:pt x="889" y="2820"/>
                    </a:cubicBezTo>
                    <a:cubicBezTo>
                      <a:pt x="931" y="2820"/>
                      <a:pt x="974" y="2797"/>
                      <a:pt x="981" y="2753"/>
                    </a:cubicBezTo>
                    <a:cubicBezTo>
                      <a:pt x="1022" y="2517"/>
                      <a:pt x="1031" y="2285"/>
                      <a:pt x="1021" y="2046"/>
                    </a:cubicBezTo>
                    <a:cubicBezTo>
                      <a:pt x="1016" y="1918"/>
                      <a:pt x="1026" y="1803"/>
                      <a:pt x="999" y="1677"/>
                    </a:cubicBezTo>
                    <a:cubicBezTo>
                      <a:pt x="973" y="1567"/>
                      <a:pt x="941" y="1457"/>
                      <a:pt x="905" y="1348"/>
                    </a:cubicBezTo>
                    <a:cubicBezTo>
                      <a:pt x="758" y="894"/>
                      <a:pt x="553" y="460"/>
                      <a:pt x="287" y="62"/>
                    </a:cubicBezTo>
                    <a:cubicBezTo>
                      <a:pt x="259" y="19"/>
                      <a:pt x="219"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7" name="Google Shape;16137;p55"/>
              <p:cNvSpPr/>
              <p:nvPr/>
            </p:nvSpPr>
            <p:spPr>
              <a:xfrm>
                <a:off x="3383065" y="2947865"/>
                <a:ext cx="55222" cy="146035"/>
              </a:xfrm>
              <a:custGeom>
                <a:avLst/>
                <a:gdLst/>
                <a:ahLst/>
                <a:cxnLst/>
                <a:rect l="l" t="t" r="r" b="b"/>
                <a:pathLst>
                  <a:path w="1083" h="2864" extrusionOk="0">
                    <a:moveTo>
                      <a:pt x="126" y="0"/>
                    </a:moveTo>
                    <a:cubicBezTo>
                      <a:pt x="62" y="0"/>
                      <a:pt x="0" y="53"/>
                      <a:pt x="16" y="139"/>
                    </a:cubicBezTo>
                    <a:cubicBezTo>
                      <a:pt x="29" y="215"/>
                      <a:pt x="37" y="283"/>
                      <a:pt x="33" y="359"/>
                    </a:cubicBezTo>
                    <a:cubicBezTo>
                      <a:pt x="30" y="413"/>
                      <a:pt x="24" y="458"/>
                      <a:pt x="32" y="512"/>
                    </a:cubicBezTo>
                    <a:cubicBezTo>
                      <a:pt x="50" y="633"/>
                      <a:pt x="61" y="753"/>
                      <a:pt x="82" y="874"/>
                    </a:cubicBezTo>
                    <a:cubicBezTo>
                      <a:pt x="122" y="1096"/>
                      <a:pt x="157" y="1320"/>
                      <a:pt x="203" y="1542"/>
                    </a:cubicBezTo>
                    <a:cubicBezTo>
                      <a:pt x="250" y="1767"/>
                      <a:pt x="296" y="1978"/>
                      <a:pt x="383" y="2191"/>
                    </a:cubicBezTo>
                    <a:cubicBezTo>
                      <a:pt x="468" y="2404"/>
                      <a:pt x="576" y="2661"/>
                      <a:pt x="750" y="2819"/>
                    </a:cubicBezTo>
                    <a:cubicBezTo>
                      <a:pt x="783" y="2849"/>
                      <a:pt x="824" y="2863"/>
                      <a:pt x="864" y="2863"/>
                    </a:cubicBezTo>
                    <a:cubicBezTo>
                      <a:pt x="932" y="2863"/>
                      <a:pt x="997" y="2823"/>
                      <a:pt x="1019" y="2748"/>
                    </a:cubicBezTo>
                    <a:cubicBezTo>
                      <a:pt x="1082" y="2523"/>
                      <a:pt x="1043" y="2246"/>
                      <a:pt x="1003" y="2021"/>
                    </a:cubicBezTo>
                    <a:cubicBezTo>
                      <a:pt x="963" y="1794"/>
                      <a:pt x="893" y="1591"/>
                      <a:pt x="815" y="1374"/>
                    </a:cubicBezTo>
                    <a:cubicBezTo>
                      <a:pt x="736" y="1161"/>
                      <a:pt x="650" y="953"/>
                      <a:pt x="566" y="742"/>
                    </a:cubicBezTo>
                    <a:cubicBezTo>
                      <a:pt x="521" y="628"/>
                      <a:pt x="466" y="519"/>
                      <a:pt x="417" y="406"/>
                    </a:cubicBezTo>
                    <a:cubicBezTo>
                      <a:pt x="396" y="357"/>
                      <a:pt x="373" y="321"/>
                      <a:pt x="340" y="279"/>
                    </a:cubicBezTo>
                    <a:cubicBezTo>
                      <a:pt x="290" y="216"/>
                      <a:pt x="263" y="152"/>
                      <a:pt x="234" y="80"/>
                    </a:cubicBezTo>
                    <a:cubicBezTo>
                      <a:pt x="213" y="25"/>
                      <a:pt x="169"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8" name="Google Shape;16138;p55"/>
              <p:cNvSpPr/>
              <p:nvPr/>
            </p:nvSpPr>
            <p:spPr>
              <a:xfrm>
                <a:off x="3519920" y="3281485"/>
                <a:ext cx="46452" cy="226600"/>
              </a:xfrm>
              <a:custGeom>
                <a:avLst/>
                <a:gdLst/>
                <a:ahLst/>
                <a:cxnLst/>
                <a:rect l="l" t="t" r="r" b="b"/>
                <a:pathLst>
                  <a:path w="911" h="4444" extrusionOk="0">
                    <a:moveTo>
                      <a:pt x="175" y="0"/>
                    </a:moveTo>
                    <a:cubicBezTo>
                      <a:pt x="101" y="0"/>
                      <a:pt x="27" y="52"/>
                      <a:pt x="24" y="145"/>
                    </a:cubicBezTo>
                    <a:cubicBezTo>
                      <a:pt x="1" y="867"/>
                      <a:pt x="30" y="1587"/>
                      <a:pt x="110" y="2308"/>
                    </a:cubicBezTo>
                    <a:cubicBezTo>
                      <a:pt x="151" y="2669"/>
                      <a:pt x="236" y="3010"/>
                      <a:pt x="310" y="3363"/>
                    </a:cubicBezTo>
                    <a:cubicBezTo>
                      <a:pt x="380" y="3701"/>
                      <a:pt x="454" y="4062"/>
                      <a:pt x="599" y="4377"/>
                    </a:cubicBezTo>
                    <a:cubicBezTo>
                      <a:pt x="621" y="4423"/>
                      <a:pt x="668" y="4444"/>
                      <a:pt x="716" y="4444"/>
                    </a:cubicBezTo>
                    <a:cubicBezTo>
                      <a:pt x="778" y="4444"/>
                      <a:pt x="842" y="4408"/>
                      <a:pt x="853" y="4344"/>
                    </a:cubicBezTo>
                    <a:cubicBezTo>
                      <a:pt x="911" y="4014"/>
                      <a:pt x="892" y="3659"/>
                      <a:pt x="873" y="3326"/>
                    </a:cubicBezTo>
                    <a:cubicBezTo>
                      <a:pt x="852" y="2952"/>
                      <a:pt x="848" y="2588"/>
                      <a:pt x="789" y="2214"/>
                    </a:cubicBezTo>
                    <a:cubicBezTo>
                      <a:pt x="679" y="1498"/>
                      <a:pt x="524" y="795"/>
                      <a:pt x="315" y="104"/>
                    </a:cubicBezTo>
                    <a:cubicBezTo>
                      <a:pt x="294" y="33"/>
                      <a:pt x="235"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9" name="Google Shape;16139;p55"/>
              <p:cNvSpPr/>
              <p:nvPr/>
            </p:nvSpPr>
            <p:spPr>
              <a:xfrm>
                <a:off x="3568716" y="3661556"/>
                <a:ext cx="93414" cy="169185"/>
              </a:xfrm>
              <a:custGeom>
                <a:avLst/>
                <a:gdLst/>
                <a:ahLst/>
                <a:cxnLst/>
                <a:rect l="l" t="t" r="r" b="b"/>
                <a:pathLst>
                  <a:path w="1832" h="3318" extrusionOk="0">
                    <a:moveTo>
                      <a:pt x="263" y="1"/>
                    </a:moveTo>
                    <a:cubicBezTo>
                      <a:pt x="135" y="2"/>
                      <a:pt x="0" y="118"/>
                      <a:pt x="11" y="255"/>
                    </a:cubicBezTo>
                    <a:cubicBezTo>
                      <a:pt x="60" y="868"/>
                      <a:pt x="216" y="1458"/>
                      <a:pt x="480" y="2015"/>
                    </a:cubicBezTo>
                    <a:cubicBezTo>
                      <a:pt x="604" y="2280"/>
                      <a:pt x="753" y="2537"/>
                      <a:pt x="929" y="2772"/>
                    </a:cubicBezTo>
                    <a:cubicBezTo>
                      <a:pt x="1023" y="2899"/>
                      <a:pt x="1141" y="3004"/>
                      <a:pt x="1268" y="3096"/>
                    </a:cubicBezTo>
                    <a:cubicBezTo>
                      <a:pt x="1394" y="3187"/>
                      <a:pt x="1497" y="3285"/>
                      <a:pt x="1655" y="3315"/>
                    </a:cubicBezTo>
                    <a:cubicBezTo>
                      <a:pt x="1665" y="3317"/>
                      <a:pt x="1675" y="3318"/>
                      <a:pt x="1684" y="3318"/>
                    </a:cubicBezTo>
                    <a:cubicBezTo>
                      <a:pt x="1766" y="3318"/>
                      <a:pt x="1832" y="3248"/>
                      <a:pt x="1810" y="3159"/>
                    </a:cubicBezTo>
                    <a:cubicBezTo>
                      <a:pt x="1777" y="3027"/>
                      <a:pt x="1703" y="2937"/>
                      <a:pt x="1635" y="2822"/>
                    </a:cubicBezTo>
                    <a:cubicBezTo>
                      <a:pt x="1567" y="2708"/>
                      <a:pt x="1511" y="2585"/>
                      <a:pt x="1434" y="2477"/>
                    </a:cubicBezTo>
                    <a:cubicBezTo>
                      <a:pt x="1274" y="2246"/>
                      <a:pt x="1114" y="2025"/>
                      <a:pt x="984" y="1775"/>
                    </a:cubicBezTo>
                    <a:cubicBezTo>
                      <a:pt x="736" y="1303"/>
                      <a:pt x="575" y="782"/>
                      <a:pt x="516" y="253"/>
                    </a:cubicBezTo>
                    <a:cubicBezTo>
                      <a:pt x="501" y="118"/>
                      <a:pt x="411"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0" name="Google Shape;16140;p55"/>
              <p:cNvSpPr/>
              <p:nvPr/>
            </p:nvSpPr>
            <p:spPr>
              <a:xfrm>
                <a:off x="3675793" y="3437307"/>
                <a:ext cx="39772" cy="168573"/>
              </a:xfrm>
              <a:custGeom>
                <a:avLst/>
                <a:gdLst/>
                <a:ahLst/>
                <a:cxnLst/>
                <a:rect l="l" t="t" r="r" b="b"/>
                <a:pathLst>
                  <a:path w="780" h="3306" extrusionOk="0">
                    <a:moveTo>
                      <a:pt x="215" y="0"/>
                    </a:moveTo>
                    <a:cubicBezTo>
                      <a:pt x="155" y="0"/>
                      <a:pt x="97" y="37"/>
                      <a:pt x="71" y="106"/>
                    </a:cubicBezTo>
                    <a:cubicBezTo>
                      <a:pt x="27" y="230"/>
                      <a:pt x="45" y="364"/>
                      <a:pt x="23" y="493"/>
                    </a:cubicBezTo>
                    <a:cubicBezTo>
                      <a:pt x="0" y="620"/>
                      <a:pt x="0" y="727"/>
                      <a:pt x="11" y="858"/>
                    </a:cubicBezTo>
                    <a:cubicBezTo>
                      <a:pt x="33" y="1135"/>
                      <a:pt x="73" y="1406"/>
                      <a:pt x="114" y="1681"/>
                    </a:cubicBezTo>
                    <a:cubicBezTo>
                      <a:pt x="152" y="1936"/>
                      <a:pt x="203" y="2188"/>
                      <a:pt x="259" y="2441"/>
                    </a:cubicBezTo>
                    <a:cubicBezTo>
                      <a:pt x="287" y="2566"/>
                      <a:pt x="306" y="2695"/>
                      <a:pt x="343" y="2817"/>
                    </a:cubicBezTo>
                    <a:cubicBezTo>
                      <a:pt x="360" y="2877"/>
                      <a:pt x="389" y="2916"/>
                      <a:pt x="416" y="2968"/>
                    </a:cubicBezTo>
                    <a:cubicBezTo>
                      <a:pt x="454" y="3043"/>
                      <a:pt x="464" y="3128"/>
                      <a:pt x="481" y="3209"/>
                    </a:cubicBezTo>
                    <a:cubicBezTo>
                      <a:pt x="494" y="3275"/>
                      <a:pt x="549" y="3306"/>
                      <a:pt x="606" y="3306"/>
                    </a:cubicBezTo>
                    <a:cubicBezTo>
                      <a:pt x="677" y="3306"/>
                      <a:pt x="750" y="3258"/>
                      <a:pt x="745" y="3173"/>
                    </a:cubicBezTo>
                    <a:cubicBezTo>
                      <a:pt x="741" y="3103"/>
                      <a:pt x="730" y="3028"/>
                      <a:pt x="741" y="2959"/>
                    </a:cubicBezTo>
                    <a:cubicBezTo>
                      <a:pt x="753" y="2889"/>
                      <a:pt x="777" y="2832"/>
                      <a:pt x="778" y="2757"/>
                    </a:cubicBezTo>
                    <a:cubicBezTo>
                      <a:pt x="780" y="2639"/>
                      <a:pt x="769" y="2519"/>
                      <a:pt x="764" y="2401"/>
                    </a:cubicBezTo>
                    <a:cubicBezTo>
                      <a:pt x="753" y="2134"/>
                      <a:pt x="736" y="1865"/>
                      <a:pt x="707" y="1599"/>
                    </a:cubicBezTo>
                    <a:cubicBezTo>
                      <a:pt x="677" y="1334"/>
                      <a:pt x="647" y="1071"/>
                      <a:pt x="601" y="807"/>
                    </a:cubicBezTo>
                    <a:cubicBezTo>
                      <a:pt x="575" y="666"/>
                      <a:pt x="546" y="561"/>
                      <a:pt x="490" y="432"/>
                    </a:cubicBezTo>
                    <a:cubicBezTo>
                      <a:pt x="437" y="312"/>
                      <a:pt x="418" y="178"/>
                      <a:pt x="343" y="71"/>
                    </a:cubicBezTo>
                    <a:cubicBezTo>
                      <a:pt x="309" y="23"/>
                      <a:pt x="262"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1" name="Google Shape;16141;p55"/>
              <p:cNvSpPr/>
              <p:nvPr/>
            </p:nvSpPr>
            <p:spPr>
              <a:xfrm>
                <a:off x="3750542" y="3131884"/>
                <a:ext cx="35387" cy="151491"/>
              </a:xfrm>
              <a:custGeom>
                <a:avLst/>
                <a:gdLst/>
                <a:ahLst/>
                <a:cxnLst/>
                <a:rect l="l" t="t" r="r" b="b"/>
                <a:pathLst>
                  <a:path w="694" h="2971" extrusionOk="0">
                    <a:moveTo>
                      <a:pt x="583" y="0"/>
                    </a:moveTo>
                    <a:cubicBezTo>
                      <a:pt x="542" y="0"/>
                      <a:pt x="500" y="24"/>
                      <a:pt x="480" y="73"/>
                    </a:cubicBezTo>
                    <a:cubicBezTo>
                      <a:pt x="432" y="192"/>
                      <a:pt x="409" y="315"/>
                      <a:pt x="373" y="438"/>
                    </a:cubicBezTo>
                    <a:cubicBezTo>
                      <a:pt x="342" y="543"/>
                      <a:pt x="304" y="641"/>
                      <a:pt x="280" y="748"/>
                    </a:cubicBezTo>
                    <a:cubicBezTo>
                      <a:pt x="231" y="980"/>
                      <a:pt x="190" y="1210"/>
                      <a:pt x="162" y="1446"/>
                    </a:cubicBezTo>
                    <a:cubicBezTo>
                      <a:pt x="108" y="1911"/>
                      <a:pt x="62" y="2379"/>
                      <a:pt x="10" y="2845"/>
                    </a:cubicBezTo>
                    <a:cubicBezTo>
                      <a:pt x="0" y="2925"/>
                      <a:pt x="71" y="2971"/>
                      <a:pt x="141" y="2971"/>
                    </a:cubicBezTo>
                    <a:cubicBezTo>
                      <a:pt x="197" y="2971"/>
                      <a:pt x="251" y="2942"/>
                      <a:pt x="264" y="2879"/>
                    </a:cubicBezTo>
                    <a:cubicBezTo>
                      <a:pt x="360" y="2419"/>
                      <a:pt x="467" y="1960"/>
                      <a:pt x="560" y="1500"/>
                    </a:cubicBezTo>
                    <a:cubicBezTo>
                      <a:pt x="605" y="1268"/>
                      <a:pt x="637" y="1035"/>
                      <a:pt x="663" y="800"/>
                    </a:cubicBezTo>
                    <a:cubicBezTo>
                      <a:pt x="674" y="692"/>
                      <a:pt x="668" y="586"/>
                      <a:pt x="672" y="477"/>
                    </a:cubicBezTo>
                    <a:cubicBezTo>
                      <a:pt x="678" y="351"/>
                      <a:pt x="693" y="227"/>
                      <a:pt x="684" y="102"/>
                    </a:cubicBezTo>
                    <a:cubicBezTo>
                      <a:pt x="680" y="35"/>
                      <a:pt x="632"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2" name="Google Shape;16142;p55"/>
              <p:cNvSpPr/>
              <p:nvPr/>
            </p:nvSpPr>
            <p:spPr>
              <a:xfrm>
                <a:off x="3686143" y="2767211"/>
                <a:ext cx="46656" cy="208294"/>
              </a:xfrm>
              <a:custGeom>
                <a:avLst/>
                <a:gdLst/>
                <a:ahLst/>
                <a:cxnLst/>
                <a:rect l="l" t="t" r="r" b="b"/>
                <a:pathLst>
                  <a:path w="915" h="4085" extrusionOk="0">
                    <a:moveTo>
                      <a:pt x="464" y="1"/>
                    </a:moveTo>
                    <a:cubicBezTo>
                      <a:pt x="421" y="1"/>
                      <a:pt x="378" y="25"/>
                      <a:pt x="359" y="77"/>
                    </a:cubicBezTo>
                    <a:cubicBezTo>
                      <a:pt x="304" y="226"/>
                      <a:pt x="230" y="360"/>
                      <a:pt x="161" y="502"/>
                    </a:cubicBezTo>
                    <a:cubicBezTo>
                      <a:pt x="154" y="525"/>
                      <a:pt x="150" y="536"/>
                      <a:pt x="149" y="536"/>
                    </a:cubicBezTo>
                    <a:cubicBezTo>
                      <a:pt x="148" y="536"/>
                      <a:pt x="150" y="529"/>
                      <a:pt x="154" y="514"/>
                    </a:cubicBezTo>
                    <a:lnTo>
                      <a:pt x="154" y="514"/>
                    </a:lnTo>
                    <a:cubicBezTo>
                      <a:pt x="113" y="556"/>
                      <a:pt x="85" y="605"/>
                      <a:pt x="69" y="660"/>
                    </a:cubicBezTo>
                    <a:cubicBezTo>
                      <a:pt x="33" y="759"/>
                      <a:pt x="26" y="860"/>
                      <a:pt x="20" y="963"/>
                    </a:cubicBezTo>
                    <a:cubicBezTo>
                      <a:pt x="0" y="1301"/>
                      <a:pt x="5" y="1652"/>
                      <a:pt x="55" y="1988"/>
                    </a:cubicBezTo>
                    <a:cubicBezTo>
                      <a:pt x="103" y="2315"/>
                      <a:pt x="177" y="2643"/>
                      <a:pt x="257" y="2964"/>
                    </a:cubicBezTo>
                    <a:cubicBezTo>
                      <a:pt x="345" y="3315"/>
                      <a:pt x="481" y="3645"/>
                      <a:pt x="607" y="3984"/>
                    </a:cubicBezTo>
                    <a:cubicBezTo>
                      <a:pt x="633" y="4054"/>
                      <a:pt x="691" y="4085"/>
                      <a:pt x="748" y="4085"/>
                    </a:cubicBezTo>
                    <a:cubicBezTo>
                      <a:pt x="832" y="4085"/>
                      <a:pt x="914" y="4017"/>
                      <a:pt x="888" y="3907"/>
                    </a:cubicBezTo>
                    <a:cubicBezTo>
                      <a:pt x="735" y="3268"/>
                      <a:pt x="699" y="2592"/>
                      <a:pt x="714" y="1933"/>
                    </a:cubicBezTo>
                    <a:cubicBezTo>
                      <a:pt x="720" y="1609"/>
                      <a:pt x="719" y="1286"/>
                      <a:pt x="731" y="963"/>
                    </a:cubicBezTo>
                    <a:cubicBezTo>
                      <a:pt x="734" y="883"/>
                      <a:pt x="739" y="805"/>
                      <a:pt x="723" y="727"/>
                    </a:cubicBezTo>
                    <a:cubicBezTo>
                      <a:pt x="717" y="675"/>
                      <a:pt x="702" y="627"/>
                      <a:pt x="676" y="580"/>
                    </a:cubicBezTo>
                    <a:cubicBezTo>
                      <a:pt x="635" y="535"/>
                      <a:pt x="618" y="513"/>
                      <a:pt x="623" y="513"/>
                    </a:cubicBezTo>
                    <a:cubicBezTo>
                      <a:pt x="626" y="513"/>
                      <a:pt x="636" y="520"/>
                      <a:pt x="654" y="535"/>
                    </a:cubicBezTo>
                    <a:cubicBezTo>
                      <a:pt x="619" y="391"/>
                      <a:pt x="579" y="255"/>
                      <a:pt x="570" y="105"/>
                    </a:cubicBezTo>
                    <a:cubicBezTo>
                      <a:pt x="567" y="37"/>
                      <a:pt x="516"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3" name="Google Shape;16143;p55"/>
              <p:cNvSpPr/>
              <p:nvPr/>
            </p:nvSpPr>
            <p:spPr>
              <a:xfrm>
                <a:off x="3534706" y="2474790"/>
                <a:ext cx="67205" cy="142823"/>
              </a:xfrm>
              <a:custGeom>
                <a:avLst/>
                <a:gdLst/>
                <a:ahLst/>
                <a:cxnLst/>
                <a:rect l="l" t="t" r="r" b="b"/>
                <a:pathLst>
                  <a:path w="1318" h="2801" extrusionOk="0">
                    <a:moveTo>
                      <a:pt x="174" y="1"/>
                    </a:moveTo>
                    <a:cubicBezTo>
                      <a:pt x="91" y="1"/>
                      <a:pt x="1" y="75"/>
                      <a:pt x="35" y="168"/>
                    </a:cubicBezTo>
                    <a:cubicBezTo>
                      <a:pt x="200" y="617"/>
                      <a:pt x="366" y="1066"/>
                      <a:pt x="530" y="1515"/>
                    </a:cubicBezTo>
                    <a:cubicBezTo>
                      <a:pt x="612" y="1740"/>
                      <a:pt x="703" y="1957"/>
                      <a:pt x="801" y="2176"/>
                    </a:cubicBezTo>
                    <a:cubicBezTo>
                      <a:pt x="892" y="2376"/>
                      <a:pt x="962" y="2629"/>
                      <a:pt x="1133" y="2775"/>
                    </a:cubicBezTo>
                    <a:cubicBezTo>
                      <a:pt x="1154" y="2793"/>
                      <a:pt x="1178" y="2801"/>
                      <a:pt x="1200" y="2801"/>
                    </a:cubicBezTo>
                    <a:cubicBezTo>
                      <a:pt x="1247" y="2801"/>
                      <a:pt x="1290" y="2764"/>
                      <a:pt x="1296" y="2709"/>
                    </a:cubicBezTo>
                    <a:cubicBezTo>
                      <a:pt x="1317" y="2482"/>
                      <a:pt x="1194" y="2252"/>
                      <a:pt x="1117" y="2043"/>
                    </a:cubicBezTo>
                    <a:cubicBezTo>
                      <a:pt x="1036" y="1818"/>
                      <a:pt x="949" y="1599"/>
                      <a:pt x="854" y="1380"/>
                    </a:cubicBezTo>
                    <a:cubicBezTo>
                      <a:pt x="662" y="941"/>
                      <a:pt x="469" y="504"/>
                      <a:pt x="276" y="67"/>
                    </a:cubicBezTo>
                    <a:cubicBezTo>
                      <a:pt x="256" y="20"/>
                      <a:pt x="216"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4" name="Google Shape;16144;p55"/>
              <p:cNvSpPr/>
              <p:nvPr/>
            </p:nvSpPr>
            <p:spPr>
              <a:xfrm>
                <a:off x="3694098" y="2138417"/>
                <a:ext cx="42577" cy="249698"/>
              </a:xfrm>
              <a:custGeom>
                <a:avLst/>
                <a:gdLst/>
                <a:ahLst/>
                <a:cxnLst/>
                <a:rect l="l" t="t" r="r" b="b"/>
                <a:pathLst>
                  <a:path w="835" h="4897" extrusionOk="0">
                    <a:moveTo>
                      <a:pt x="330" y="1"/>
                    </a:moveTo>
                    <a:cubicBezTo>
                      <a:pt x="267" y="1"/>
                      <a:pt x="206" y="33"/>
                      <a:pt x="195" y="106"/>
                    </a:cubicBezTo>
                    <a:cubicBezTo>
                      <a:pt x="78" y="896"/>
                      <a:pt x="1" y="1698"/>
                      <a:pt x="3" y="2496"/>
                    </a:cubicBezTo>
                    <a:cubicBezTo>
                      <a:pt x="4" y="3257"/>
                      <a:pt x="14" y="4157"/>
                      <a:pt x="444" y="4818"/>
                    </a:cubicBezTo>
                    <a:cubicBezTo>
                      <a:pt x="479" y="4872"/>
                      <a:pt x="528" y="4896"/>
                      <a:pt x="576" y="4896"/>
                    </a:cubicBezTo>
                    <a:cubicBezTo>
                      <a:pt x="655" y="4896"/>
                      <a:pt x="732" y="4832"/>
                      <a:pt x="744" y="4736"/>
                    </a:cubicBezTo>
                    <a:cubicBezTo>
                      <a:pt x="834" y="3981"/>
                      <a:pt x="594" y="3200"/>
                      <a:pt x="514" y="2453"/>
                    </a:cubicBezTo>
                    <a:cubicBezTo>
                      <a:pt x="431" y="1683"/>
                      <a:pt x="415" y="917"/>
                      <a:pt x="487" y="147"/>
                    </a:cubicBezTo>
                    <a:cubicBezTo>
                      <a:pt x="496" y="54"/>
                      <a:pt x="411"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5" name="Google Shape;16145;p55"/>
              <p:cNvSpPr/>
              <p:nvPr/>
            </p:nvSpPr>
            <p:spPr>
              <a:xfrm>
                <a:off x="3883521" y="2042812"/>
                <a:ext cx="142007" cy="188918"/>
              </a:xfrm>
              <a:custGeom>
                <a:avLst/>
                <a:gdLst/>
                <a:ahLst/>
                <a:cxnLst/>
                <a:rect l="l" t="t" r="r" b="b"/>
                <a:pathLst>
                  <a:path w="2785" h="3705" extrusionOk="0">
                    <a:moveTo>
                      <a:pt x="2617" y="1"/>
                    </a:moveTo>
                    <a:cubicBezTo>
                      <a:pt x="2578" y="1"/>
                      <a:pt x="2538" y="20"/>
                      <a:pt x="2509" y="66"/>
                    </a:cubicBezTo>
                    <a:cubicBezTo>
                      <a:pt x="2143" y="662"/>
                      <a:pt x="1733" y="1219"/>
                      <a:pt x="1282" y="1753"/>
                    </a:cubicBezTo>
                    <a:cubicBezTo>
                      <a:pt x="1064" y="2011"/>
                      <a:pt x="838" y="2261"/>
                      <a:pt x="609" y="2509"/>
                    </a:cubicBezTo>
                    <a:cubicBezTo>
                      <a:pt x="490" y="2638"/>
                      <a:pt x="382" y="2774"/>
                      <a:pt x="271" y="2912"/>
                    </a:cubicBezTo>
                    <a:cubicBezTo>
                      <a:pt x="154" y="3055"/>
                      <a:pt x="33" y="3266"/>
                      <a:pt x="16" y="3452"/>
                    </a:cubicBezTo>
                    <a:cubicBezTo>
                      <a:pt x="1" y="3617"/>
                      <a:pt x="157" y="3705"/>
                      <a:pt x="298" y="3705"/>
                    </a:cubicBezTo>
                    <a:cubicBezTo>
                      <a:pt x="314" y="3705"/>
                      <a:pt x="329" y="3704"/>
                      <a:pt x="345" y="3701"/>
                    </a:cubicBezTo>
                    <a:cubicBezTo>
                      <a:pt x="448" y="3686"/>
                      <a:pt x="520" y="3632"/>
                      <a:pt x="600" y="3570"/>
                    </a:cubicBezTo>
                    <a:cubicBezTo>
                      <a:pt x="648" y="3531"/>
                      <a:pt x="744" y="3478"/>
                      <a:pt x="813" y="3412"/>
                    </a:cubicBezTo>
                    <a:cubicBezTo>
                      <a:pt x="946" y="3283"/>
                      <a:pt x="1069" y="3139"/>
                      <a:pt x="1181" y="2989"/>
                    </a:cubicBezTo>
                    <a:cubicBezTo>
                      <a:pt x="1397" y="2703"/>
                      <a:pt x="1593" y="2405"/>
                      <a:pt x="1779" y="2100"/>
                    </a:cubicBezTo>
                    <a:cubicBezTo>
                      <a:pt x="2146" y="1495"/>
                      <a:pt x="2463" y="852"/>
                      <a:pt x="2739" y="200"/>
                    </a:cubicBezTo>
                    <a:cubicBezTo>
                      <a:pt x="2784" y="96"/>
                      <a:pt x="2703" y="1"/>
                      <a:pt x="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6" name="Google Shape;16146;p55"/>
              <p:cNvSpPr/>
              <p:nvPr/>
            </p:nvSpPr>
            <p:spPr>
              <a:xfrm>
                <a:off x="3761658" y="1849463"/>
                <a:ext cx="55426" cy="137724"/>
              </a:xfrm>
              <a:custGeom>
                <a:avLst/>
                <a:gdLst/>
                <a:ahLst/>
                <a:cxnLst/>
                <a:rect l="l" t="t" r="r" b="b"/>
                <a:pathLst>
                  <a:path w="1087" h="2701" extrusionOk="0">
                    <a:moveTo>
                      <a:pt x="908" y="1"/>
                    </a:moveTo>
                    <a:cubicBezTo>
                      <a:pt x="848" y="1"/>
                      <a:pt x="788" y="33"/>
                      <a:pt x="763" y="106"/>
                    </a:cubicBezTo>
                    <a:cubicBezTo>
                      <a:pt x="616" y="518"/>
                      <a:pt x="471" y="927"/>
                      <a:pt x="304" y="1331"/>
                    </a:cubicBezTo>
                    <a:cubicBezTo>
                      <a:pt x="264" y="1428"/>
                      <a:pt x="216" y="1524"/>
                      <a:pt x="183" y="1624"/>
                    </a:cubicBezTo>
                    <a:cubicBezTo>
                      <a:pt x="150" y="1722"/>
                      <a:pt x="136" y="1828"/>
                      <a:pt x="116" y="1930"/>
                    </a:cubicBezTo>
                    <a:cubicBezTo>
                      <a:pt x="73" y="2148"/>
                      <a:pt x="34" y="2364"/>
                      <a:pt x="9" y="2584"/>
                    </a:cubicBezTo>
                    <a:cubicBezTo>
                      <a:pt x="1" y="2658"/>
                      <a:pt x="65" y="2701"/>
                      <a:pt x="129" y="2701"/>
                    </a:cubicBezTo>
                    <a:cubicBezTo>
                      <a:pt x="170" y="2701"/>
                      <a:pt x="211" y="2683"/>
                      <a:pt x="232" y="2645"/>
                    </a:cubicBezTo>
                    <a:cubicBezTo>
                      <a:pt x="339" y="2451"/>
                      <a:pt x="432" y="2253"/>
                      <a:pt x="522" y="2050"/>
                    </a:cubicBezTo>
                    <a:cubicBezTo>
                      <a:pt x="562" y="1960"/>
                      <a:pt x="611" y="1869"/>
                      <a:pt x="642" y="1775"/>
                    </a:cubicBezTo>
                    <a:cubicBezTo>
                      <a:pt x="679" y="1669"/>
                      <a:pt x="695" y="1552"/>
                      <a:pt x="719" y="1445"/>
                    </a:cubicBezTo>
                    <a:cubicBezTo>
                      <a:pt x="816" y="1021"/>
                      <a:pt x="937" y="605"/>
                      <a:pt x="1055" y="186"/>
                    </a:cubicBezTo>
                    <a:cubicBezTo>
                      <a:pt x="1087" y="73"/>
                      <a:pt x="998"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7" name="Google Shape;16147;p55"/>
              <p:cNvSpPr/>
              <p:nvPr/>
            </p:nvSpPr>
            <p:spPr>
              <a:xfrm>
                <a:off x="3842118" y="2549999"/>
                <a:ext cx="148126" cy="76689"/>
              </a:xfrm>
              <a:custGeom>
                <a:avLst/>
                <a:gdLst/>
                <a:ahLst/>
                <a:cxnLst/>
                <a:rect l="l" t="t" r="r" b="b"/>
                <a:pathLst>
                  <a:path w="2905" h="1504" extrusionOk="0">
                    <a:moveTo>
                      <a:pt x="2296" y="0"/>
                    </a:moveTo>
                    <a:cubicBezTo>
                      <a:pt x="2224" y="0"/>
                      <a:pt x="2152" y="5"/>
                      <a:pt x="2080" y="16"/>
                    </a:cubicBezTo>
                    <a:cubicBezTo>
                      <a:pt x="1811" y="57"/>
                      <a:pt x="1551" y="141"/>
                      <a:pt x="1302" y="253"/>
                    </a:cubicBezTo>
                    <a:cubicBezTo>
                      <a:pt x="814" y="472"/>
                      <a:pt x="386" y="827"/>
                      <a:pt x="78" y="1261"/>
                    </a:cubicBezTo>
                    <a:cubicBezTo>
                      <a:pt x="1" y="1370"/>
                      <a:pt x="117" y="1503"/>
                      <a:pt x="227" y="1503"/>
                    </a:cubicBezTo>
                    <a:cubicBezTo>
                      <a:pt x="263" y="1503"/>
                      <a:pt x="299" y="1489"/>
                      <a:pt x="326" y="1454"/>
                    </a:cubicBezTo>
                    <a:cubicBezTo>
                      <a:pt x="625" y="1081"/>
                      <a:pt x="1013" y="798"/>
                      <a:pt x="1467" y="644"/>
                    </a:cubicBezTo>
                    <a:cubicBezTo>
                      <a:pt x="1682" y="571"/>
                      <a:pt x="1903" y="523"/>
                      <a:pt x="2127" y="508"/>
                    </a:cubicBezTo>
                    <a:cubicBezTo>
                      <a:pt x="2249" y="500"/>
                      <a:pt x="2367" y="481"/>
                      <a:pt x="2488" y="476"/>
                    </a:cubicBezTo>
                    <a:cubicBezTo>
                      <a:pt x="2609" y="470"/>
                      <a:pt x="2770" y="469"/>
                      <a:pt x="2854" y="364"/>
                    </a:cubicBezTo>
                    <a:cubicBezTo>
                      <a:pt x="2897" y="310"/>
                      <a:pt x="2905" y="256"/>
                      <a:pt x="2876" y="192"/>
                    </a:cubicBezTo>
                    <a:cubicBezTo>
                      <a:pt x="2813" y="55"/>
                      <a:pt x="2639" y="26"/>
                      <a:pt x="2507" y="12"/>
                    </a:cubicBezTo>
                    <a:cubicBezTo>
                      <a:pt x="2436" y="5"/>
                      <a:pt x="2366" y="0"/>
                      <a:pt x="2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8" name="Google Shape;16148;p55"/>
              <p:cNvSpPr/>
              <p:nvPr/>
            </p:nvSpPr>
            <p:spPr>
              <a:xfrm>
                <a:off x="3923242" y="2888004"/>
                <a:ext cx="78525" cy="139560"/>
              </a:xfrm>
              <a:custGeom>
                <a:avLst/>
                <a:gdLst/>
                <a:ahLst/>
                <a:cxnLst/>
                <a:rect l="l" t="t" r="r" b="b"/>
                <a:pathLst>
                  <a:path w="1540" h="2737" extrusionOk="0">
                    <a:moveTo>
                      <a:pt x="1274" y="0"/>
                    </a:moveTo>
                    <a:cubicBezTo>
                      <a:pt x="1247" y="0"/>
                      <a:pt x="1219" y="7"/>
                      <a:pt x="1192" y="22"/>
                    </a:cubicBezTo>
                    <a:cubicBezTo>
                      <a:pt x="971" y="143"/>
                      <a:pt x="756" y="290"/>
                      <a:pt x="587" y="479"/>
                    </a:cubicBezTo>
                    <a:cubicBezTo>
                      <a:pt x="408" y="678"/>
                      <a:pt x="273" y="892"/>
                      <a:pt x="169" y="1139"/>
                    </a:cubicBezTo>
                    <a:cubicBezTo>
                      <a:pt x="120" y="1256"/>
                      <a:pt x="77" y="1376"/>
                      <a:pt x="46" y="1498"/>
                    </a:cubicBezTo>
                    <a:cubicBezTo>
                      <a:pt x="22" y="1596"/>
                      <a:pt x="1" y="1693"/>
                      <a:pt x="27" y="1794"/>
                    </a:cubicBezTo>
                    <a:cubicBezTo>
                      <a:pt x="29" y="1812"/>
                      <a:pt x="33" y="1829"/>
                      <a:pt x="39" y="1845"/>
                    </a:cubicBezTo>
                    <a:lnTo>
                      <a:pt x="39" y="1845"/>
                    </a:lnTo>
                    <a:cubicBezTo>
                      <a:pt x="40" y="1873"/>
                      <a:pt x="46" y="1916"/>
                      <a:pt x="46" y="1924"/>
                    </a:cubicBezTo>
                    <a:cubicBezTo>
                      <a:pt x="68" y="2182"/>
                      <a:pt x="106" y="2482"/>
                      <a:pt x="280" y="2685"/>
                    </a:cubicBezTo>
                    <a:cubicBezTo>
                      <a:pt x="311" y="2721"/>
                      <a:pt x="356" y="2737"/>
                      <a:pt x="402" y="2737"/>
                    </a:cubicBezTo>
                    <a:cubicBezTo>
                      <a:pt x="483" y="2737"/>
                      <a:pt x="566" y="2688"/>
                      <a:pt x="581" y="2605"/>
                    </a:cubicBezTo>
                    <a:cubicBezTo>
                      <a:pt x="615" y="2405"/>
                      <a:pt x="583" y="2154"/>
                      <a:pt x="612" y="1982"/>
                    </a:cubicBezTo>
                    <a:cubicBezTo>
                      <a:pt x="615" y="1958"/>
                      <a:pt x="619" y="1930"/>
                      <a:pt x="624" y="1906"/>
                    </a:cubicBezTo>
                    <a:lnTo>
                      <a:pt x="624" y="1906"/>
                    </a:lnTo>
                    <a:cubicBezTo>
                      <a:pt x="623" y="1911"/>
                      <a:pt x="623" y="1913"/>
                      <a:pt x="624" y="1913"/>
                    </a:cubicBezTo>
                    <a:cubicBezTo>
                      <a:pt x="626" y="1913"/>
                      <a:pt x="633" y="1898"/>
                      <a:pt x="636" y="1889"/>
                    </a:cubicBezTo>
                    <a:cubicBezTo>
                      <a:pt x="675" y="1800"/>
                      <a:pt x="692" y="1720"/>
                      <a:pt x="703" y="1627"/>
                    </a:cubicBezTo>
                    <a:lnTo>
                      <a:pt x="703" y="1627"/>
                    </a:lnTo>
                    <a:cubicBezTo>
                      <a:pt x="701" y="1638"/>
                      <a:pt x="701" y="1642"/>
                      <a:pt x="701" y="1642"/>
                    </a:cubicBezTo>
                    <a:cubicBezTo>
                      <a:pt x="701" y="1642"/>
                      <a:pt x="706" y="1600"/>
                      <a:pt x="709" y="1592"/>
                    </a:cubicBezTo>
                    <a:cubicBezTo>
                      <a:pt x="714" y="1564"/>
                      <a:pt x="718" y="1537"/>
                      <a:pt x="725" y="1509"/>
                    </a:cubicBezTo>
                    <a:cubicBezTo>
                      <a:pt x="736" y="1453"/>
                      <a:pt x="750" y="1398"/>
                      <a:pt x="764" y="1344"/>
                    </a:cubicBezTo>
                    <a:cubicBezTo>
                      <a:pt x="870" y="970"/>
                      <a:pt x="1075" y="574"/>
                      <a:pt x="1405" y="298"/>
                    </a:cubicBezTo>
                    <a:cubicBezTo>
                      <a:pt x="1539" y="187"/>
                      <a:pt x="1417" y="0"/>
                      <a:pt x="1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9" name="Google Shape;16149;p55"/>
              <p:cNvSpPr/>
              <p:nvPr/>
            </p:nvSpPr>
            <p:spPr>
              <a:xfrm>
                <a:off x="3814584" y="3770264"/>
                <a:ext cx="60576" cy="120387"/>
              </a:xfrm>
              <a:custGeom>
                <a:avLst/>
                <a:gdLst/>
                <a:ahLst/>
                <a:cxnLst/>
                <a:rect l="l" t="t" r="r" b="b"/>
                <a:pathLst>
                  <a:path w="1188" h="2361" extrusionOk="0">
                    <a:moveTo>
                      <a:pt x="206" y="0"/>
                    </a:moveTo>
                    <a:cubicBezTo>
                      <a:pt x="189" y="0"/>
                      <a:pt x="173" y="2"/>
                      <a:pt x="156" y="7"/>
                    </a:cubicBezTo>
                    <a:cubicBezTo>
                      <a:pt x="78" y="32"/>
                      <a:pt x="1" y="117"/>
                      <a:pt x="11" y="202"/>
                    </a:cubicBezTo>
                    <a:cubicBezTo>
                      <a:pt x="30" y="377"/>
                      <a:pt x="62" y="547"/>
                      <a:pt x="98" y="718"/>
                    </a:cubicBezTo>
                    <a:cubicBezTo>
                      <a:pt x="115" y="800"/>
                      <a:pt x="107" y="867"/>
                      <a:pt x="125" y="972"/>
                    </a:cubicBezTo>
                    <a:cubicBezTo>
                      <a:pt x="140" y="1054"/>
                      <a:pt x="162" y="1137"/>
                      <a:pt x="181" y="1218"/>
                    </a:cubicBezTo>
                    <a:cubicBezTo>
                      <a:pt x="216" y="1383"/>
                      <a:pt x="277" y="1539"/>
                      <a:pt x="332" y="1697"/>
                    </a:cubicBezTo>
                    <a:cubicBezTo>
                      <a:pt x="367" y="1796"/>
                      <a:pt x="393" y="1900"/>
                      <a:pt x="441" y="1993"/>
                    </a:cubicBezTo>
                    <a:cubicBezTo>
                      <a:pt x="478" y="2065"/>
                      <a:pt x="529" y="2132"/>
                      <a:pt x="576" y="2200"/>
                    </a:cubicBezTo>
                    <a:cubicBezTo>
                      <a:pt x="639" y="2291"/>
                      <a:pt x="744" y="2360"/>
                      <a:pt x="856" y="2360"/>
                    </a:cubicBezTo>
                    <a:cubicBezTo>
                      <a:pt x="884" y="2360"/>
                      <a:pt x="912" y="2356"/>
                      <a:pt x="941" y="2347"/>
                    </a:cubicBezTo>
                    <a:cubicBezTo>
                      <a:pt x="1068" y="2306"/>
                      <a:pt x="1187" y="2181"/>
                      <a:pt x="1177" y="2036"/>
                    </a:cubicBezTo>
                    <a:cubicBezTo>
                      <a:pt x="1169" y="1936"/>
                      <a:pt x="1169" y="1829"/>
                      <a:pt x="1148" y="1732"/>
                    </a:cubicBezTo>
                    <a:cubicBezTo>
                      <a:pt x="1129" y="1650"/>
                      <a:pt x="1096" y="1571"/>
                      <a:pt x="1066" y="1493"/>
                    </a:cubicBezTo>
                    <a:cubicBezTo>
                      <a:pt x="1002" y="1316"/>
                      <a:pt x="946" y="1135"/>
                      <a:pt x="863" y="965"/>
                    </a:cubicBezTo>
                    <a:cubicBezTo>
                      <a:pt x="827" y="890"/>
                      <a:pt x="793" y="815"/>
                      <a:pt x="753" y="741"/>
                    </a:cubicBezTo>
                    <a:cubicBezTo>
                      <a:pt x="714" y="669"/>
                      <a:pt x="658" y="606"/>
                      <a:pt x="620" y="533"/>
                    </a:cubicBezTo>
                    <a:cubicBezTo>
                      <a:pt x="543" y="387"/>
                      <a:pt x="470" y="240"/>
                      <a:pt x="381" y="98"/>
                    </a:cubicBezTo>
                    <a:cubicBezTo>
                      <a:pt x="342" y="38"/>
                      <a:pt x="275"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0" name="Google Shape;16150;p55"/>
              <p:cNvSpPr/>
              <p:nvPr/>
            </p:nvSpPr>
            <p:spPr>
              <a:xfrm>
                <a:off x="3940782" y="3399728"/>
                <a:ext cx="155570" cy="273153"/>
              </a:xfrm>
              <a:custGeom>
                <a:avLst/>
                <a:gdLst/>
                <a:ahLst/>
                <a:cxnLst/>
                <a:rect l="l" t="t" r="r" b="b"/>
                <a:pathLst>
                  <a:path w="3051" h="5357" extrusionOk="0">
                    <a:moveTo>
                      <a:pt x="2895" y="1"/>
                    </a:moveTo>
                    <a:cubicBezTo>
                      <a:pt x="2875" y="1"/>
                      <a:pt x="2854" y="6"/>
                      <a:pt x="2835" y="17"/>
                    </a:cubicBezTo>
                    <a:cubicBezTo>
                      <a:pt x="1974" y="507"/>
                      <a:pt x="1393" y="1471"/>
                      <a:pt x="948" y="2325"/>
                    </a:cubicBezTo>
                    <a:cubicBezTo>
                      <a:pt x="715" y="2768"/>
                      <a:pt x="521" y="3234"/>
                      <a:pt x="344" y="3703"/>
                    </a:cubicBezTo>
                    <a:cubicBezTo>
                      <a:pt x="253" y="3948"/>
                      <a:pt x="168" y="4197"/>
                      <a:pt x="105" y="4452"/>
                    </a:cubicBezTo>
                    <a:cubicBezTo>
                      <a:pt x="58" y="4642"/>
                      <a:pt x="1" y="4870"/>
                      <a:pt x="101" y="5043"/>
                    </a:cubicBezTo>
                    <a:lnTo>
                      <a:pt x="101" y="5043"/>
                    </a:lnTo>
                    <a:cubicBezTo>
                      <a:pt x="104" y="5100"/>
                      <a:pt x="104" y="5155"/>
                      <a:pt x="98" y="5217"/>
                    </a:cubicBezTo>
                    <a:cubicBezTo>
                      <a:pt x="89" y="5302"/>
                      <a:pt x="171" y="5357"/>
                      <a:pt x="248" y="5357"/>
                    </a:cubicBezTo>
                    <a:cubicBezTo>
                      <a:pt x="296" y="5357"/>
                      <a:pt x="342" y="5336"/>
                      <a:pt x="364" y="5289"/>
                    </a:cubicBezTo>
                    <a:cubicBezTo>
                      <a:pt x="377" y="5258"/>
                      <a:pt x="392" y="5189"/>
                      <a:pt x="417" y="5163"/>
                    </a:cubicBezTo>
                    <a:cubicBezTo>
                      <a:pt x="446" y="5132"/>
                      <a:pt x="510" y="5122"/>
                      <a:pt x="546" y="5088"/>
                    </a:cubicBezTo>
                    <a:cubicBezTo>
                      <a:pt x="630" y="5008"/>
                      <a:pt x="688" y="4867"/>
                      <a:pt x="734" y="4763"/>
                    </a:cubicBezTo>
                    <a:cubicBezTo>
                      <a:pt x="835" y="4533"/>
                      <a:pt x="924" y="4300"/>
                      <a:pt x="1018" y="4068"/>
                    </a:cubicBezTo>
                    <a:cubicBezTo>
                      <a:pt x="1205" y="3612"/>
                      <a:pt x="1425" y="3171"/>
                      <a:pt x="1652" y="2735"/>
                    </a:cubicBezTo>
                    <a:cubicBezTo>
                      <a:pt x="1875" y="2309"/>
                      <a:pt x="2109" y="1885"/>
                      <a:pt x="2364" y="1476"/>
                    </a:cubicBezTo>
                    <a:cubicBezTo>
                      <a:pt x="2614" y="1078"/>
                      <a:pt x="2869" y="605"/>
                      <a:pt x="3021" y="158"/>
                    </a:cubicBezTo>
                    <a:cubicBezTo>
                      <a:pt x="3051" y="73"/>
                      <a:pt x="2974"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1" name="Google Shape;16151;p55"/>
              <p:cNvSpPr/>
              <p:nvPr/>
            </p:nvSpPr>
            <p:spPr>
              <a:xfrm>
                <a:off x="4161411" y="3168953"/>
                <a:ext cx="51653" cy="101776"/>
              </a:xfrm>
              <a:custGeom>
                <a:avLst/>
                <a:gdLst/>
                <a:ahLst/>
                <a:cxnLst/>
                <a:rect l="l" t="t" r="r" b="b"/>
                <a:pathLst>
                  <a:path w="1013" h="1996" extrusionOk="0">
                    <a:moveTo>
                      <a:pt x="752" y="1"/>
                    </a:moveTo>
                    <a:cubicBezTo>
                      <a:pt x="662" y="1"/>
                      <a:pt x="582" y="46"/>
                      <a:pt x="529" y="125"/>
                    </a:cubicBezTo>
                    <a:cubicBezTo>
                      <a:pt x="440" y="258"/>
                      <a:pt x="404" y="419"/>
                      <a:pt x="356" y="571"/>
                    </a:cubicBezTo>
                    <a:cubicBezTo>
                      <a:pt x="315" y="700"/>
                      <a:pt x="275" y="831"/>
                      <a:pt x="238" y="962"/>
                    </a:cubicBezTo>
                    <a:cubicBezTo>
                      <a:pt x="163" y="1236"/>
                      <a:pt x="84" y="1508"/>
                      <a:pt x="24" y="1786"/>
                    </a:cubicBezTo>
                    <a:cubicBezTo>
                      <a:pt x="1" y="1901"/>
                      <a:pt x="101" y="1996"/>
                      <a:pt x="198" y="1996"/>
                    </a:cubicBezTo>
                    <a:cubicBezTo>
                      <a:pt x="247" y="1996"/>
                      <a:pt x="295" y="1971"/>
                      <a:pt x="325" y="1912"/>
                    </a:cubicBezTo>
                    <a:cubicBezTo>
                      <a:pt x="457" y="1657"/>
                      <a:pt x="570" y="1396"/>
                      <a:pt x="686" y="1134"/>
                    </a:cubicBezTo>
                    <a:cubicBezTo>
                      <a:pt x="748" y="993"/>
                      <a:pt x="806" y="851"/>
                      <a:pt x="863" y="710"/>
                    </a:cubicBezTo>
                    <a:cubicBezTo>
                      <a:pt x="891" y="641"/>
                      <a:pt x="919" y="573"/>
                      <a:pt x="945" y="504"/>
                    </a:cubicBezTo>
                    <a:cubicBezTo>
                      <a:pt x="978" y="421"/>
                      <a:pt x="992" y="343"/>
                      <a:pt x="1002" y="253"/>
                    </a:cubicBezTo>
                    <a:cubicBezTo>
                      <a:pt x="1012" y="147"/>
                      <a:pt x="914" y="31"/>
                      <a:pt x="815" y="8"/>
                    </a:cubicBezTo>
                    <a:cubicBezTo>
                      <a:pt x="794" y="3"/>
                      <a:pt x="773"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2" name="Google Shape;16152;p55"/>
              <p:cNvSpPr/>
              <p:nvPr/>
            </p:nvSpPr>
            <p:spPr>
              <a:xfrm>
                <a:off x="4287863" y="2986107"/>
                <a:ext cx="24679" cy="124314"/>
              </a:xfrm>
              <a:custGeom>
                <a:avLst/>
                <a:gdLst/>
                <a:ahLst/>
                <a:cxnLst/>
                <a:rect l="l" t="t" r="r" b="b"/>
                <a:pathLst>
                  <a:path w="484" h="2438" extrusionOk="0">
                    <a:moveTo>
                      <a:pt x="130" y="0"/>
                    </a:moveTo>
                    <a:cubicBezTo>
                      <a:pt x="65" y="0"/>
                      <a:pt x="0" y="52"/>
                      <a:pt x="13" y="146"/>
                    </a:cubicBezTo>
                    <a:cubicBezTo>
                      <a:pt x="65" y="524"/>
                      <a:pt x="117" y="903"/>
                      <a:pt x="169" y="1281"/>
                    </a:cubicBezTo>
                    <a:cubicBezTo>
                      <a:pt x="220" y="1655"/>
                      <a:pt x="306" y="2027"/>
                      <a:pt x="377" y="2399"/>
                    </a:cubicBezTo>
                    <a:cubicBezTo>
                      <a:pt x="381" y="2425"/>
                      <a:pt x="404" y="2437"/>
                      <a:pt x="426" y="2437"/>
                    </a:cubicBezTo>
                    <a:cubicBezTo>
                      <a:pt x="455" y="2437"/>
                      <a:pt x="484" y="2419"/>
                      <a:pt x="481" y="2384"/>
                    </a:cubicBezTo>
                    <a:cubicBezTo>
                      <a:pt x="453" y="2007"/>
                      <a:pt x="439" y="1624"/>
                      <a:pt x="393" y="1250"/>
                    </a:cubicBezTo>
                    <a:cubicBezTo>
                      <a:pt x="344" y="871"/>
                      <a:pt x="297" y="494"/>
                      <a:pt x="249" y="114"/>
                    </a:cubicBezTo>
                    <a:cubicBezTo>
                      <a:pt x="239" y="36"/>
                      <a:pt x="185" y="0"/>
                      <a:pt x="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3" name="Google Shape;16153;p55"/>
              <p:cNvSpPr/>
              <p:nvPr/>
            </p:nvSpPr>
            <p:spPr>
              <a:xfrm>
                <a:off x="4272464" y="2887902"/>
                <a:ext cx="47982" cy="208345"/>
              </a:xfrm>
              <a:custGeom>
                <a:avLst/>
                <a:gdLst/>
                <a:ahLst/>
                <a:cxnLst/>
                <a:rect l="l" t="t" r="r" b="b"/>
                <a:pathLst>
                  <a:path w="941" h="4086" extrusionOk="0">
                    <a:moveTo>
                      <a:pt x="185" y="1"/>
                    </a:moveTo>
                    <a:cubicBezTo>
                      <a:pt x="109" y="1"/>
                      <a:pt x="33" y="53"/>
                      <a:pt x="30" y="148"/>
                    </a:cubicBezTo>
                    <a:cubicBezTo>
                      <a:pt x="27" y="285"/>
                      <a:pt x="0" y="419"/>
                      <a:pt x="6" y="556"/>
                    </a:cubicBezTo>
                    <a:cubicBezTo>
                      <a:pt x="11" y="692"/>
                      <a:pt x="23" y="828"/>
                      <a:pt x="27" y="965"/>
                    </a:cubicBezTo>
                    <a:cubicBezTo>
                      <a:pt x="36" y="1237"/>
                      <a:pt x="57" y="1508"/>
                      <a:pt x="78" y="1780"/>
                    </a:cubicBezTo>
                    <a:cubicBezTo>
                      <a:pt x="99" y="2053"/>
                      <a:pt x="121" y="2325"/>
                      <a:pt x="156" y="2597"/>
                    </a:cubicBezTo>
                    <a:cubicBezTo>
                      <a:pt x="187" y="2837"/>
                      <a:pt x="184" y="3100"/>
                      <a:pt x="308" y="3309"/>
                    </a:cubicBezTo>
                    <a:lnTo>
                      <a:pt x="308" y="3309"/>
                    </a:lnTo>
                    <a:cubicBezTo>
                      <a:pt x="368" y="3545"/>
                      <a:pt x="426" y="3798"/>
                      <a:pt x="546" y="4011"/>
                    </a:cubicBezTo>
                    <a:cubicBezTo>
                      <a:pt x="574" y="4061"/>
                      <a:pt x="626" y="4085"/>
                      <a:pt x="677" y="4085"/>
                    </a:cubicBezTo>
                    <a:cubicBezTo>
                      <a:pt x="743" y="4085"/>
                      <a:pt x="810" y="4046"/>
                      <a:pt x="829" y="3973"/>
                    </a:cubicBezTo>
                    <a:cubicBezTo>
                      <a:pt x="889" y="3737"/>
                      <a:pt x="879" y="3477"/>
                      <a:pt x="877" y="3232"/>
                    </a:cubicBezTo>
                    <a:lnTo>
                      <a:pt x="877" y="3232"/>
                    </a:lnTo>
                    <a:cubicBezTo>
                      <a:pt x="940" y="3003"/>
                      <a:pt x="873" y="2758"/>
                      <a:pt x="841" y="2523"/>
                    </a:cubicBezTo>
                    <a:cubicBezTo>
                      <a:pt x="806" y="2246"/>
                      <a:pt x="754" y="1971"/>
                      <a:pt x="703" y="1697"/>
                    </a:cubicBezTo>
                    <a:cubicBezTo>
                      <a:pt x="654" y="1428"/>
                      <a:pt x="605" y="1161"/>
                      <a:pt x="542" y="895"/>
                    </a:cubicBezTo>
                    <a:cubicBezTo>
                      <a:pt x="512" y="775"/>
                      <a:pt x="491" y="652"/>
                      <a:pt x="464" y="533"/>
                    </a:cubicBezTo>
                    <a:cubicBezTo>
                      <a:pt x="432" y="386"/>
                      <a:pt x="370" y="253"/>
                      <a:pt x="329" y="109"/>
                    </a:cubicBezTo>
                    <a:cubicBezTo>
                      <a:pt x="307" y="35"/>
                      <a:pt x="246" y="1"/>
                      <a:pt x="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4" name="Google Shape;16154;p55"/>
              <p:cNvSpPr/>
              <p:nvPr/>
            </p:nvSpPr>
            <p:spPr>
              <a:xfrm>
                <a:off x="4144533" y="3501247"/>
                <a:ext cx="95759" cy="85714"/>
              </a:xfrm>
              <a:custGeom>
                <a:avLst/>
                <a:gdLst/>
                <a:ahLst/>
                <a:cxnLst/>
                <a:rect l="l" t="t" r="r" b="b"/>
                <a:pathLst>
                  <a:path w="1878" h="1681" extrusionOk="0">
                    <a:moveTo>
                      <a:pt x="629" y="1097"/>
                    </a:moveTo>
                    <a:cubicBezTo>
                      <a:pt x="629" y="1097"/>
                      <a:pt x="629" y="1097"/>
                      <a:pt x="629" y="1097"/>
                    </a:cubicBezTo>
                    <a:cubicBezTo>
                      <a:pt x="595" y="1100"/>
                      <a:pt x="575" y="1101"/>
                      <a:pt x="570" y="1101"/>
                    </a:cubicBezTo>
                    <a:cubicBezTo>
                      <a:pt x="567" y="1101"/>
                      <a:pt x="572" y="1101"/>
                      <a:pt x="586" y="1099"/>
                    </a:cubicBezTo>
                    <a:cubicBezTo>
                      <a:pt x="601" y="1099"/>
                      <a:pt x="615" y="1098"/>
                      <a:pt x="629" y="1097"/>
                    </a:cubicBezTo>
                    <a:close/>
                    <a:moveTo>
                      <a:pt x="1303" y="0"/>
                    </a:moveTo>
                    <a:cubicBezTo>
                      <a:pt x="1199" y="0"/>
                      <a:pt x="1104" y="34"/>
                      <a:pt x="1004" y="73"/>
                    </a:cubicBezTo>
                    <a:cubicBezTo>
                      <a:pt x="793" y="158"/>
                      <a:pt x="612" y="268"/>
                      <a:pt x="435" y="409"/>
                    </a:cubicBezTo>
                    <a:cubicBezTo>
                      <a:pt x="382" y="452"/>
                      <a:pt x="331" y="494"/>
                      <a:pt x="294" y="555"/>
                    </a:cubicBezTo>
                    <a:cubicBezTo>
                      <a:pt x="268" y="596"/>
                      <a:pt x="254" y="639"/>
                      <a:pt x="245" y="685"/>
                    </a:cubicBezTo>
                    <a:lnTo>
                      <a:pt x="245" y="685"/>
                    </a:lnTo>
                    <a:cubicBezTo>
                      <a:pt x="245" y="685"/>
                      <a:pt x="245" y="685"/>
                      <a:pt x="245" y="686"/>
                    </a:cubicBezTo>
                    <a:cubicBezTo>
                      <a:pt x="195" y="776"/>
                      <a:pt x="153" y="871"/>
                      <a:pt x="116" y="967"/>
                    </a:cubicBezTo>
                    <a:cubicBezTo>
                      <a:pt x="49" y="1141"/>
                      <a:pt x="0" y="1336"/>
                      <a:pt x="17" y="1522"/>
                    </a:cubicBezTo>
                    <a:cubicBezTo>
                      <a:pt x="25" y="1593"/>
                      <a:pt x="62" y="1655"/>
                      <a:pt x="133" y="1674"/>
                    </a:cubicBezTo>
                    <a:cubicBezTo>
                      <a:pt x="147" y="1678"/>
                      <a:pt x="161" y="1680"/>
                      <a:pt x="174" y="1680"/>
                    </a:cubicBezTo>
                    <a:cubicBezTo>
                      <a:pt x="229" y="1680"/>
                      <a:pt x="283" y="1651"/>
                      <a:pt x="312" y="1602"/>
                    </a:cubicBezTo>
                    <a:cubicBezTo>
                      <a:pt x="376" y="1490"/>
                      <a:pt x="439" y="1381"/>
                      <a:pt x="511" y="1274"/>
                    </a:cubicBezTo>
                    <a:lnTo>
                      <a:pt x="511" y="1274"/>
                    </a:lnTo>
                    <a:cubicBezTo>
                      <a:pt x="508" y="1279"/>
                      <a:pt x="506" y="1281"/>
                      <a:pt x="505" y="1281"/>
                    </a:cubicBezTo>
                    <a:cubicBezTo>
                      <a:pt x="505" y="1281"/>
                      <a:pt x="508" y="1277"/>
                      <a:pt x="515" y="1269"/>
                    </a:cubicBezTo>
                    <a:lnTo>
                      <a:pt x="515" y="1269"/>
                    </a:lnTo>
                    <a:cubicBezTo>
                      <a:pt x="513" y="1270"/>
                      <a:pt x="512" y="1272"/>
                      <a:pt x="511" y="1274"/>
                    </a:cubicBezTo>
                    <a:lnTo>
                      <a:pt x="511" y="1274"/>
                    </a:lnTo>
                    <a:cubicBezTo>
                      <a:pt x="512" y="1272"/>
                      <a:pt x="514" y="1270"/>
                      <a:pt x="515" y="1268"/>
                    </a:cubicBezTo>
                    <a:lnTo>
                      <a:pt x="515" y="1268"/>
                    </a:lnTo>
                    <a:cubicBezTo>
                      <a:pt x="515" y="1268"/>
                      <a:pt x="515" y="1268"/>
                      <a:pt x="515" y="1268"/>
                    </a:cubicBezTo>
                    <a:cubicBezTo>
                      <a:pt x="515" y="1268"/>
                      <a:pt x="515" y="1269"/>
                      <a:pt x="515" y="1269"/>
                    </a:cubicBezTo>
                    <a:lnTo>
                      <a:pt x="515" y="1269"/>
                    </a:lnTo>
                    <a:cubicBezTo>
                      <a:pt x="515" y="1267"/>
                      <a:pt x="516" y="1266"/>
                      <a:pt x="517" y="1265"/>
                    </a:cubicBezTo>
                    <a:lnTo>
                      <a:pt x="517" y="1265"/>
                    </a:lnTo>
                    <a:cubicBezTo>
                      <a:pt x="516" y="1266"/>
                      <a:pt x="516" y="1267"/>
                      <a:pt x="515" y="1268"/>
                    </a:cubicBezTo>
                    <a:lnTo>
                      <a:pt x="515" y="1268"/>
                    </a:lnTo>
                    <a:cubicBezTo>
                      <a:pt x="527" y="1253"/>
                      <a:pt x="541" y="1237"/>
                      <a:pt x="552" y="1223"/>
                    </a:cubicBezTo>
                    <a:cubicBezTo>
                      <a:pt x="572" y="1200"/>
                      <a:pt x="591" y="1179"/>
                      <a:pt x="612" y="1158"/>
                    </a:cubicBezTo>
                    <a:cubicBezTo>
                      <a:pt x="636" y="1133"/>
                      <a:pt x="662" y="1108"/>
                      <a:pt x="688" y="1085"/>
                    </a:cubicBezTo>
                    <a:lnTo>
                      <a:pt x="688" y="1085"/>
                    </a:lnTo>
                    <a:cubicBezTo>
                      <a:pt x="714" y="1077"/>
                      <a:pt x="739" y="1066"/>
                      <a:pt x="764" y="1051"/>
                    </a:cubicBezTo>
                    <a:cubicBezTo>
                      <a:pt x="808" y="1026"/>
                      <a:pt x="845" y="993"/>
                      <a:pt x="879" y="955"/>
                    </a:cubicBezTo>
                    <a:cubicBezTo>
                      <a:pt x="909" y="918"/>
                      <a:pt x="942" y="886"/>
                      <a:pt x="976" y="853"/>
                    </a:cubicBezTo>
                    <a:cubicBezTo>
                      <a:pt x="1013" y="817"/>
                      <a:pt x="1051" y="783"/>
                      <a:pt x="1091" y="750"/>
                    </a:cubicBezTo>
                    <a:lnTo>
                      <a:pt x="1091" y="750"/>
                    </a:lnTo>
                    <a:cubicBezTo>
                      <a:pt x="1092" y="750"/>
                      <a:pt x="1092" y="749"/>
                      <a:pt x="1093" y="748"/>
                    </a:cubicBezTo>
                    <a:cubicBezTo>
                      <a:pt x="1116" y="732"/>
                      <a:pt x="1137" y="716"/>
                      <a:pt x="1159" y="702"/>
                    </a:cubicBezTo>
                    <a:cubicBezTo>
                      <a:pt x="1244" y="646"/>
                      <a:pt x="1334" y="605"/>
                      <a:pt x="1424" y="560"/>
                    </a:cubicBezTo>
                    <a:cubicBezTo>
                      <a:pt x="1450" y="546"/>
                      <a:pt x="1471" y="521"/>
                      <a:pt x="1494" y="504"/>
                    </a:cubicBezTo>
                    <a:lnTo>
                      <a:pt x="1494" y="504"/>
                    </a:lnTo>
                    <a:cubicBezTo>
                      <a:pt x="1507" y="498"/>
                      <a:pt x="1530" y="487"/>
                      <a:pt x="1537" y="484"/>
                    </a:cubicBezTo>
                    <a:cubicBezTo>
                      <a:pt x="1556" y="473"/>
                      <a:pt x="1578" y="464"/>
                      <a:pt x="1598" y="454"/>
                    </a:cubicBezTo>
                    <a:lnTo>
                      <a:pt x="1598" y="454"/>
                    </a:lnTo>
                    <a:cubicBezTo>
                      <a:pt x="1591" y="458"/>
                      <a:pt x="1588" y="459"/>
                      <a:pt x="1588" y="459"/>
                    </a:cubicBezTo>
                    <a:cubicBezTo>
                      <a:pt x="1589" y="459"/>
                      <a:pt x="1635" y="440"/>
                      <a:pt x="1642" y="438"/>
                    </a:cubicBezTo>
                    <a:cubicBezTo>
                      <a:pt x="1878" y="350"/>
                      <a:pt x="1835" y="34"/>
                      <a:pt x="1587" y="9"/>
                    </a:cubicBezTo>
                    <a:cubicBezTo>
                      <a:pt x="1541" y="5"/>
                      <a:pt x="1494" y="2"/>
                      <a:pt x="1447" y="2"/>
                    </a:cubicBezTo>
                    <a:lnTo>
                      <a:pt x="1389" y="2"/>
                    </a:lnTo>
                    <a:cubicBezTo>
                      <a:pt x="1377" y="2"/>
                      <a:pt x="1367" y="3"/>
                      <a:pt x="1355" y="3"/>
                    </a:cubicBezTo>
                    <a:lnTo>
                      <a:pt x="1355" y="3"/>
                    </a:lnTo>
                    <a:cubicBezTo>
                      <a:pt x="1337" y="1"/>
                      <a:pt x="1320" y="0"/>
                      <a:pt x="1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5" name="Google Shape;16155;p55"/>
              <p:cNvSpPr/>
              <p:nvPr/>
            </p:nvSpPr>
            <p:spPr>
              <a:xfrm>
                <a:off x="3978106" y="3887539"/>
                <a:ext cx="45279" cy="230679"/>
              </a:xfrm>
              <a:custGeom>
                <a:avLst/>
                <a:gdLst/>
                <a:ahLst/>
                <a:cxnLst/>
                <a:rect l="l" t="t" r="r" b="b"/>
                <a:pathLst>
                  <a:path w="888" h="4524" extrusionOk="0">
                    <a:moveTo>
                      <a:pt x="507" y="1"/>
                    </a:moveTo>
                    <a:cubicBezTo>
                      <a:pt x="448" y="1"/>
                      <a:pt x="389" y="32"/>
                      <a:pt x="373" y="102"/>
                    </a:cubicBezTo>
                    <a:cubicBezTo>
                      <a:pt x="195" y="832"/>
                      <a:pt x="45" y="1570"/>
                      <a:pt x="16" y="2326"/>
                    </a:cubicBezTo>
                    <a:cubicBezTo>
                      <a:pt x="0" y="2720"/>
                      <a:pt x="25" y="3093"/>
                      <a:pt x="98" y="3479"/>
                    </a:cubicBezTo>
                    <a:cubicBezTo>
                      <a:pt x="135" y="3672"/>
                      <a:pt x="215" y="3771"/>
                      <a:pt x="263" y="3935"/>
                    </a:cubicBezTo>
                    <a:cubicBezTo>
                      <a:pt x="314" y="4106"/>
                      <a:pt x="384" y="4270"/>
                      <a:pt x="454" y="4432"/>
                    </a:cubicBezTo>
                    <a:cubicBezTo>
                      <a:pt x="482" y="4497"/>
                      <a:pt x="534" y="4524"/>
                      <a:pt x="590" y="4524"/>
                    </a:cubicBezTo>
                    <a:cubicBezTo>
                      <a:pt x="684" y="4524"/>
                      <a:pt x="787" y="4445"/>
                      <a:pt x="789" y="4342"/>
                    </a:cubicBezTo>
                    <a:cubicBezTo>
                      <a:pt x="794" y="4130"/>
                      <a:pt x="782" y="3913"/>
                      <a:pt x="793" y="3702"/>
                    </a:cubicBezTo>
                    <a:lnTo>
                      <a:pt x="793" y="3702"/>
                    </a:lnTo>
                    <a:cubicBezTo>
                      <a:pt x="887" y="3466"/>
                      <a:pt x="832" y="3133"/>
                      <a:pt x="804" y="2893"/>
                    </a:cubicBezTo>
                    <a:cubicBezTo>
                      <a:pt x="770" y="2581"/>
                      <a:pt x="745" y="2269"/>
                      <a:pt x="709" y="1959"/>
                    </a:cubicBezTo>
                    <a:cubicBezTo>
                      <a:pt x="638" y="1362"/>
                      <a:pt x="619" y="737"/>
                      <a:pt x="650" y="137"/>
                    </a:cubicBezTo>
                    <a:cubicBezTo>
                      <a:pt x="655" y="50"/>
                      <a:pt x="581" y="1"/>
                      <a:pt x="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6" name="Google Shape;16156;p55"/>
              <p:cNvSpPr/>
              <p:nvPr/>
            </p:nvSpPr>
            <p:spPr>
              <a:xfrm>
                <a:off x="4152844" y="3786377"/>
                <a:ext cx="143384" cy="132370"/>
              </a:xfrm>
              <a:custGeom>
                <a:avLst/>
                <a:gdLst/>
                <a:ahLst/>
                <a:cxnLst/>
                <a:rect l="l" t="t" r="r" b="b"/>
                <a:pathLst>
                  <a:path w="2812" h="2596" extrusionOk="0">
                    <a:moveTo>
                      <a:pt x="2579" y="399"/>
                    </a:moveTo>
                    <a:cubicBezTo>
                      <a:pt x="2581" y="399"/>
                      <a:pt x="2582" y="406"/>
                      <a:pt x="2581" y="418"/>
                    </a:cubicBezTo>
                    <a:lnTo>
                      <a:pt x="2563" y="436"/>
                    </a:lnTo>
                    <a:lnTo>
                      <a:pt x="2563" y="436"/>
                    </a:lnTo>
                    <a:cubicBezTo>
                      <a:pt x="2571" y="412"/>
                      <a:pt x="2576" y="399"/>
                      <a:pt x="2579" y="399"/>
                    </a:cubicBezTo>
                    <a:close/>
                    <a:moveTo>
                      <a:pt x="2540" y="0"/>
                    </a:moveTo>
                    <a:cubicBezTo>
                      <a:pt x="2521" y="0"/>
                      <a:pt x="2500" y="3"/>
                      <a:pt x="2478" y="9"/>
                    </a:cubicBezTo>
                    <a:cubicBezTo>
                      <a:pt x="2443" y="18"/>
                      <a:pt x="2405" y="24"/>
                      <a:pt x="2372" y="36"/>
                    </a:cubicBezTo>
                    <a:cubicBezTo>
                      <a:pt x="2349" y="40"/>
                      <a:pt x="2337" y="43"/>
                      <a:pt x="2336" y="45"/>
                    </a:cubicBezTo>
                    <a:lnTo>
                      <a:pt x="2336" y="45"/>
                    </a:lnTo>
                    <a:cubicBezTo>
                      <a:pt x="2326" y="43"/>
                      <a:pt x="2314" y="42"/>
                      <a:pt x="2301" y="41"/>
                    </a:cubicBezTo>
                    <a:cubicBezTo>
                      <a:pt x="2204" y="41"/>
                      <a:pt x="2097" y="86"/>
                      <a:pt x="2012" y="128"/>
                    </a:cubicBezTo>
                    <a:cubicBezTo>
                      <a:pt x="1884" y="189"/>
                      <a:pt x="1762" y="268"/>
                      <a:pt x="1644" y="345"/>
                    </a:cubicBezTo>
                    <a:cubicBezTo>
                      <a:pt x="1384" y="512"/>
                      <a:pt x="1156" y="712"/>
                      <a:pt x="944" y="937"/>
                    </a:cubicBezTo>
                    <a:cubicBezTo>
                      <a:pt x="738" y="1155"/>
                      <a:pt x="536" y="1398"/>
                      <a:pt x="401" y="1665"/>
                    </a:cubicBezTo>
                    <a:cubicBezTo>
                      <a:pt x="336" y="1793"/>
                      <a:pt x="242" y="1906"/>
                      <a:pt x="199" y="2045"/>
                    </a:cubicBezTo>
                    <a:cubicBezTo>
                      <a:pt x="155" y="2183"/>
                      <a:pt x="93" y="2311"/>
                      <a:pt x="37" y="2447"/>
                    </a:cubicBezTo>
                    <a:cubicBezTo>
                      <a:pt x="1" y="2535"/>
                      <a:pt x="79" y="2596"/>
                      <a:pt x="157" y="2596"/>
                    </a:cubicBezTo>
                    <a:cubicBezTo>
                      <a:pt x="198" y="2596"/>
                      <a:pt x="239" y="2579"/>
                      <a:pt x="264" y="2541"/>
                    </a:cubicBezTo>
                    <a:cubicBezTo>
                      <a:pt x="341" y="2425"/>
                      <a:pt x="415" y="2321"/>
                      <a:pt x="516" y="2228"/>
                    </a:cubicBezTo>
                    <a:cubicBezTo>
                      <a:pt x="604" y="2146"/>
                      <a:pt x="668" y="2036"/>
                      <a:pt x="756" y="1951"/>
                    </a:cubicBezTo>
                    <a:cubicBezTo>
                      <a:pt x="947" y="1769"/>
                      <a:pt x="1135" y="1581"/>
                      <a:pt x="1335" y="1406"/>
                    </a:cubicBezTo>
                    <a:cubicBezTo>
                      <a:pt x="1427" y="1324"/>
                      <a:pt x="1520" y="1248"/>
                      <a:pt x="1603" y="1186"/>
                    </a:cubicBezTo>
                    <a:cubicBezTo>
                      <a:pt x="1712" y="1106"/>
                      <a:pt x="1834" y="1015"/>
                      <a:pt x="1916" y="954"/>
                    </a:cubicBezTo>
                    <a:cubicBezTo>
                      <a:pt x="2021" y="875"/>
                      <a:pt x="2127" y="802"/>
                      <a:pt x="2238" y="732"/>
                    </a:cubicBezTo>
                    <a:cubicBezTo>
                      <a:pt x="2303" y="690"/>
                      <a:pt x="2363" y="649"/>
                      <a:pt x="2425" y="601"/>
                    </a:cubicBezTo>
                    <a:cubicBezTo>
                      <a:pt x="2453" y="580"/>
                      <a:pt x="2483" y="558"/>
                      <a:pt x="2507" y="532"/>
                    </a:cubicBezTo>
                    <a:cubicBezTo>
                      <a:pt x="2522" y="512"/>
                      <a:pt x="2538" y="493"/>
                      <a:pt x="2553" y="473"/>
                    </a:cubicBezTo>
                    <a:cubicBezTo>
                      <a:pt x="2554" y="468"/>
                      <a:pt x="2556" y="462"/>
                      <a:pt x="2557" y="457"/>
                    </a:cubicBezTo>
                    <a:lnTo>
                      <a:pt x="2557" y="457"/>
                    </a:lnTo>
                    <a:cubicBezTo>
                      <a:pt x="2585" y="436"/>
                      <a:pt x="2613" y="415"/>
                      <a:pt x="2642" y="396"/>
                    </a:cubicBezTo>
                    <a:cubicBezTo>
                      <a:pt x="2811" y="272"/>
                      <a:pt x="2740" y="0"/>
                      <a:pt x="2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7" name="Google Shape;16157;p55"/>
              <p:cNvSpPr/>
              <p:nvPr/>
            </p:nvSpPr>
            <p:spPr>
              <a:xfrm>
                <a:off x="4394124" y="3535665"/>
                <a:ext cx="44157" cy="135276"/>
              </a:xfrm>
              <a:custGeom>
                <a:avLst/>
                <a:gdLst/>
                <a:ahLst/>
                <a:cxnLst/>
                <a:rect l="l" t="t" r="r" b="b"/>
                <a:pathLst>
                  <a:path w="866" h="2653" extrusionOk="0">
                    <a:moveTo>
                      <a:pt x="604" y="1"/>
                    </a:moveTo>
                    <a:cubicBezTo>
                      <a:pt x="563" y="1"/>
                      <a:pt x="520" y="16"/>
                      <a:pt x="485" y="45"/>
                    </a:cubicBezTo>
                    <a:cubicBezTo>
                      <a:pt x="417" y="99"/>
                      <a:pt x="380" y="187"/>
                      <a:pt x="343" y="267"/>
                    </a:cubicBezTo>
                    <a:lnTo>
                      <a:pt x="343" y="267"/>
                    </a:lnTo>
                    <a:cubicBezTo>
                      <a:pt x="214" y="386"/>
                      <a:pt x="153" y="598"/>
                      <a:pt x="117" y="757"/>
                    </a:cubicBezTo>
                    <a:cubicBezTo>
                      <a:pt x="69" y="960"/>
                      <a:pt x="28" y="1199"/>
                      <a:pt x="45" y="1408"/>
                    </a:cubicBezTo>
                    <a:cubicBezTo>
                      <a:pt x="59" y="1588"/>
                      <a:pt x="0" y="1773"/>
                      <a:pt x="21" y="1954"/>
                    </a:cubicBezTo>
                    <a:cubicBezTo>
                      <a:pt x="44" y="2141"/>
                      <a:pt x="22" y="2337"/>
                      <a:pt x="17" y="2525"/>
                    </a:cubicBezTo>
                    <a:cubicBezTo>
                      <a:pt x="14" y="2610"/>
                      <a:pt x="75" y="2653"/>
                      <a:pt x="139" y="2653"/>
                    </a:cubicBezTo>
                    <a:cubicBezTo>
                      <a:pt x="193" y="2653"/>
                      <a:pt x="249" y="2622"/>
                      <a:pt x="270" y="2562"/>
                    </a:cubicBezTo>
                    <a:cubicBezTo>
                      <a:pt x="332" y="2389"/>
                      <a:pt x="388" y="2211"/>
                      <a:pt x="472" y="2047"/>
                    </a:cubicBezTo>
                    <a:cubicBezTo>
                      <a:pt x="559" y="1873"/>
                      <a:pt x="590" y="1669"/>
                      <a:pt x="667" y="1492"/>
                    </a:cubicBezTo>
                    <a:cubicBezTo>
                      <a:pt x="745" y="1310"/>
                      <a:pt x="792" y="1098"/>
                      <a:pt x="819" y="902"/>
                    </a:cubicBezTo>
                    <a:cubicBezTo>
                      <a:pt x="842" y="726"/>
                      <a:pt x="865" y="530"/>
                      <a:pt x="794" y="367"/>
                    </a:cubicBezTo>
                    <a:lnTo>
                      <a:pt x="794" y="367"/>
                    </a:lnTo>
                    <a:cubicBezTo>
                      <a:pt x="788" y="267"/>
                      <a:pt x="783" y="163"/>
                      <a:pt x="734" y="77"/>
                    </a:cubicBezTo>
                    <a:cubicBezTo>
                      <a:pt x="703" y="24"/>
                      <a:pt x="655"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8" name="Google Shape;16158;p55"/>
              <p:cNvSpPr/>
              <p:nvPr/>
            </p:nvSpPr>
            <p:spPr>
              <a:xfrm>
                <a:off x="4366335" y="3322735"/>
                <a:ext cx="32277" cy="94433"/>
              </a:xfrm>
              <a:custGeom>
                <a:avLst/>
                <a:gdLst/>
                <a:ahLst/>
                <a:cxnLst/>
                <a:rect l="l" t="t" r="r" b="b"/>
                <a:pathLst>
                  <a:path w="633" h="1852" extrusionOk="0">
                    <a:moveTo>
                      <a:pt x="237" y="0"/>
                    </a:moveTo>
                    <a:cubicBezTo>
                      <a:pt x="228" y="0"/>
                      <a:pt x="220" y="1"/>
                      <a:pt x="211" y="2"/>
                    </a:cubicBezTo>
                    <a:cubicBezTo>
                      <a:pt x="110" y="16"/>
                      <a:pt x="1" y="113"/>
                      <a:pt x="15" y="224"/>
                    </a:cubicBezTo>
                    <a:cubicBezTo>
                      <a:pt x="41" y="442"/>
                      <a:pt x="67" y="660"/>
                      <a:pt x="93" y="877"/>
                    </a:cubicBezTo>
                    <a:cubicBezTo>
                      <a:pt x="106" y="985"/>
                      <a:pt x="120" y="1095"/>
                      <a:pt x="132" y="1203"/>
                    </a:cubicBezTo>
                    <a:cubicBezTo>
                      <a:pt x="145" y="1320"/>
                      <a:pt x="161" y="1441"/>
                      <a:pt x="245" y="1514"/>
                    </a:cubicBezTo>
                    <a:lnTo>
                      <a:pt x="245" y="1514"/>
                    </a:lnTo>
                    <a:cubicBezTo>
                      <a:pt x="258" y="1551"/>
                      <a:pt x="265" y="1594"/>
                      <a:pt x="276" y="1630"/>
                    </a:cubicBezTo>
                    <a:cubicBezTo>
                      <a:pt x="293" y="1688"/>
                      <a:pt x="313" y="1741"/>
                      <a:pt x="343" y="1797"/>
                    </a:cubicBezTo>
                    <a:cubicBezTo>
                      <a:pt x="363" y="1834"/>
                      <a:pt x="401" y="1851"/>
                      <a:pt x="439" y="1851"/>
                    </a:cubicBezTo>
                    <a:cubicBezTo>
                      <a:pt x="488" y="1851"/>
                      <a:pt x="537" y="1823"/>
                      <a:pt x="550" y="1770"/>
                    </a:cubicBezTo>
                    <a:cubicBezTo>
                      <a:pt x="564" y="1709"/>
                      <a:pt x="569" y="1653"/>
                      <a:pt x="572" y="1591"/>
                    </a:cubicBezTo>
                    <a:cubicBezTo>
                      <a:pt x="573" y="1556"/>
                      <a:pt x="568" y="1511"/>
                      <a:pt x="571" y="1472"/>
                    </a:cubicBezTo>
                    <a:lnTo>
                      <a:pt x="571" y="1472"/>
                    </a:lnTo>
                    <a:cubicBezTo>
                      <a:pt x="633" y="1379"/>
                      <a:pt x="617" y="1259"/>
                      <a:pt x="600" y="1143"/>
                    </a:cubicBezTo>
                    <a:cubicBezTo>
                      <a:pt x="585" y="1033"/>
                      <a:pt x="570" y="926"/>
                      <a:pt x="554" y="816"/>
                    </a:cubicBezTo>
                    <a:cubicBezTo>
                      <a:pt x="524" y="601"/>
                      <a:pt x="492" y="383"/>
                      <a:pt x="461" y="166"/>
                    </a:cubicBezTo>
                    <a:cubicBezTo>
                      <a:pt x="447" y="63"/>
                      <a:pt x="333"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9" name="Google Shape;16159;p55"/>
              <p:cNvSpPr/>
              <p:nvPr/>
            </p:nvSpPr>
            <p:spPr>
              <a:xfrm>
                <a:off x="4374646" y="1641428"/>
                <a:ext cx="131809" cy="210691"/>
              </a:xfrm>
              <a:custGeom>
                <a:avLst/>
                <a:gdLst/>
                <a:ahLst/>
                <a:cxnLst/>
                <a:rect l="l" t="t" r="r" b="b"/>
                <a:pathLst>
                  <a:path w="2585" h="4132" extrusionOk="0">
                    <a:moveTo>
                      <a:pt x="2298" y="0"/>
                    </a:moveTo>
                    <a:cubicBezTo>
                      <a:pt x="2250" y="0"/>
                      <a:pt x="2202" y="19"/>
                      <a:pt x="2164" y="64"/>
                    </a:cubicBezTo>
                    <a:cubicBezTo>
                      <a:pt x="1930" y="336"/>
                      <a:pt x="1723" y="629"/>
                      <a:pt x="1486" y="897"/>
                    </a:cubicBezTo>
                    <a:cubicBezTo>
                      <a:pt x="1234" y="1184"/>
                      <a:pt x="1023" y="1487"/>
                      <a:pt x="834" y="1821"/>
                    </a:cubicBezTo>
                    <a:cubicBezTo>
                      <a:pt x="654" y="2137"/>
                      <a:pt x="491" y="2457"/>
                      <a:pt x="345" y="2789"/>
                    </a:cubicBezTo>
                    <a:cubicBezTo>
                      <a:pt x="198" y="3119"/>
                      <a:pt x="0" y="3570"/>
                      <a:pt x="127" y="3936"/>
                    </a:cubicBezTo>
                    <a:cubicBezTo>
                      <a:pt x="164" y="4044"/>
                      <a:pt x="273" y="4131"/>
                      <a:pt x="386" y="4131"/>
                    </a:cubicBezTo>
                    <a:cubicBezTo>
                      <a:pt x="429" y="4131"/>
                      <a:pt x="472" y="4119"/>
                      <a:pt x="512" y="4092"/>
                    </a:cubicBezTo>
                    <a:cubicBezTo>
                      <a:pt x="811" y="3889"/>
                      <a:pt x="954" y="3493"/>
                      <a:pt x="1080" y="3167"/>
                    </a:cubicBezTo>
                    <a:cubicBezTo>
                      <a:pt x="1204" y="2842"/>
                      <a:pt x="1341" y="2521"/>
                      <a:pt x="1491" y="2205"/>
                    </a:cubicBezTo>
                    <a:cubicBezTo>
                      <a:pt x="1643" y="1885"/>
                      <a:pt x="1804" y="1571"/>
                      <a:pt x="1937" y="1245"/>
                    </a:cubicBezTo>
                    <a:cubicBezTo>
                      <a:pt x="2070" y="913"/>
                      <a:pt x="2292" y="608"/>
                      <a:pt x="2489" y="312"/>
                    </a:cubicBezTo>
                    <a:cubicBezTo>
                      <a:pt x="2584" y="168"/>
                      <a:pt x="2440"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0" name="Google Shape;16160;p55"/>
              <p:cNvSpPr/>
              <p:nvPr/>
            </p:nvSpPr>
            <p:spPr>
              <a:xfrm>
                <a:off x="4338597" y="2110526"/>
                <a:ext cx="32583" cy="155723"/>
              </a:xfrm>
              <a:custGeom>
                <a:avLst/>
                <a:gdLst/>
                <a:ahLst/>
                <a:cxnLst/>
                <a:rect l="l" t="t" r="r" b="b"/>
                <a:pathLst>
                  <a:path w="639" h="3054" extrusionOk="0">
                    <a:moveTo>
                      <a:pt x="433" y="0"/>
                    </a:moveTo>
                    <a:cubicBezTo>
                      <a:pt x="335" y="0"/>
                      <a:pt x="233" y="66"/>
                      <a:pt x="222" y="193"/>
                    </a:cubicBezTo>
                    <a:cubicBezTo>
                      <a:pt x="175" y="704"/>
                      <a:pt x="115" y="1212"/>
                      <a:pt x="69" y="1725"/>
                    </a:cubicBezTo>
                    <a:cubicBezTo>
                      <a:pt x="46" y="1969"/>
                      <a:pt x="6" y="2219"/>
                      <a:pt x="22" y="2464"/>
                    </a:cubicBezTo>
                    <a:cubicBezTo>
                      <a:pt x="33" y="2647"/>
                      <a:pt x="1" y="3054"/>
                      <a:pt x="286" y="3054"/>
                    </a:cubicBezTo>
                    <a:cubicBezTo>
                      <a:pt x="287" y="3054"/>
                      <a:pt x="288" y="3054"/>
                      <a:pt x="289" y="3054"/>
                    </a:cubicBezTo>
                    <a:cubicBezTo>
                      <a:pt x="567" y="3051"/>
                      <a:pt x="565" y="2683"/>
                      <a:pt x="597" y="2490"/>
                    </a:cubicBezTo>
                    <a:cubicBezTo>
                      <a:pt x="638" y="2239"/>
                      <a:pt x="622" y="1980"/>
                      <a:pt x="624" y="1725"/>
                    </a:cubicBezTo>
                    <a:cubicBezTo>
                      <a:pt x="627" y="1215"/>
                      <a:pt x="616" y="704"/>
                      <a:pt x="620" y="193"/>
                    </a:cubicBezTo>
                    <a:cubicBezTo>
                      <a:pt x="621" y="63"/>
                      <a:pt x="529" y="0"/>
                      <a:pt x="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1" name="Google Shape;16161;p55"/>
              <p:cNvSpPr/>
              <p:nvPr/>
            </p:nvSpPr>
            <p:spPr>
              <a:xfrm>
                <a:off x="4230857" y="2283735"/>
                <a:ext cx="48899" cy="129872"/>
              </a:xfrm>
              <a:custGeom>
                <a:avLst/>
                <a:gdLst/>
                <a:ahLst/>
                <a:cxnLst/>
                <a:rect l="l" t="t" r="r" b="b"/>
                <a:pathLst>
                  <a:path w="959" h="2547" extrusionOk="0">
                    <a:moveTo>
                      <a:pt x="268" y="0"/>
                    </a:moveTo>
                    <a:cubicBezTo>
                      <a:pt x="189" y="0"/>
                      <a:pt x="109" y="50"/>
                      <a:pt x="92" y="130"/>
                    </a:cubicBezTo>
                    <a:cubicBezTo>
                      <a:pt x="1" y="563"/>
                      <a:pt x="3" y="1009"/>
                      <a:pt x="103" y="1442"/>
                    </a:cubicBezTo>
                    <a:cubicBezTo>
                      <a:pt x="150" y="1647"/>
                      <a:pt x="209" y="1907"/>
                      <a:pt x="348" y="2070"/>
                    </a:cubicBezTo>
                    <a:cubicBezTo>
                      <a:pt x="483" y="2231"/>
                      <a:pt x="610" y="2401"/>
                      <a:pt x="782" y="2525"/>
                    </a:cubicBezTo>
                    <a:cubicBezTo>
                      <a:pt x="802" y="2540"/>
                      <a:pt x="821" y="2546"/>
                      <a:pt x="839" y="2546"/>
                    </a:cubicBezTo>
                    <a:cubicBezTo>
                      <a:pt x="909" y="2546"/>
                      <a:pt x="958" y="2447"/>
                      <a:pt x="929" y="2379"/>
                    </a:cubicBezTo>
                    <a:cubicBezTo>
                      <a:pt x="853" y="2201"/>
                      <a:pt x="770" y="2039"/>
                      <a:pt x="721" y="1853"/>
                    </a:cubicBezTo>
                    <a:cubicBezTo>
                      <a:pt x="695" y="1760"/>
                      <a:pt x="644" y="1675"/>
                      <a:pt x="607" y="1587"/>
                    </a:cubicBezTo>
                    <a:cubicBezTo>
                      <a:pt x="572" y="1503"/>
                      <a:pt x="543" y="1414"/>
                      <a:pt x="518" y="1328"/>
                    </a:cubicBezTo>
                    <a:cubicBezTo>
                      <a:pt x="412" y="972"/>
                      <a:pt x="381" y="592"/>
                      <a:pt x="435" y="224"/>
                    </a:cubicBezTo>
                    <a:cubicBezTo>
                      <a:pt x="450" y="130"/>
                      <a:pt x="411" y="34"/>
                      <a:pt x="311" y="6"/>
                    </a:cubicBezTo>
                    <a:cubicBezTo>
                      <a:pt x="297" y="2"/>
                      <a:pt x="282"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2" name="Google Shape;16162;p55"/>
              <p:cNvSpPr/>
              <p:nvPr/>
            </p:nvSpPr>
            <p:spPr>
              <a:xfrm>
                <a:off x="4380561" y="2558157"/>
                <a:ext cx="67103" cy="151440"/>
              </a:xfrm>
              <a:custGeom>
                <a:avLst/>
                <a:gdLst/>
                <a:ahLst/>
                <a:cxnLst/>
                <a:rect l="l" t="t" r="r" b="b"/>
                <a:pathLst>
                  <a:path w="1316" h="2970" extrusionOk="0">
                    <a:moveTo>
                      <a:pt x="226" y="0"/>
                    </a:moveTo>
                    <a:cubicBezTo>
                      <a:pt x="112" y="0"/>
                      <a:pt x="1" y="90"/>
                      <a:pt x="41" y="235"/>
                    </a:cubicBezTo>
                    <a:cubicBezTo>
                      <a:pt x="162" y="667"/>
                      <a:pt x="283" y="1100"/>
                      <a:pt x="404" y="1532"/>
                    </a:cubicBezTo>
                    <a:cubicBezTo>
                      <a:pt x="526" y="1968"/>
                      <a:pt x="599" y="2431"/>
                      <a:pt x="801" y="2839"/>
                    </a:cubicBezTo>
                    <a:cubicBezTo>
                      <a:pt x="843" y="2924"/>
                      <a:pt x="940" y="2970"/>
                      <a:pt x="1034" y="2970"/>
                    </a:cubicBezTo>
                    <a:cubicBezTo>
                      <a:pt x="1071" y="2970"/>
                      <a:pt x="1106" y="2963"/>
                      <a:pt x="1138" y="2949"/>
                    </a:cubicBezTo>
                    <a:cubicBezTo>
                      <a:pt x="1269" y="2892"/>
                      <a:pt x="1316" y="2767"/>
                      <a:pt x="1293" y="2631"/>
                    </a:cubicBezTo>
                    <a:cubicBezTo>
                      <a:pt x="1224" y="2200"/>
                      <a:pt x="1011" y="1787"/>
                      <a:pt x="864" y="1378"/>
                    </a:cubicBezTo>
                    <a:cubicBezTo>
                      <a:pt x="714" y="962"/>
                      <a:pt x="562" y="548"/>
                      <a:pt x="412" y="132"/>
                    </a:cubicBezTo>
                    <a:cubicBezTo>
                      <a:pt x="379" y="41"/>
                      <a:pt x="302"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3" name="Google Shape;16163;p55"/>
              <p:cNvSpPr/>
              <p:nvPr/>
            </p:nvSpPr>
            <p:spPr>
              <a:xfrm>
                <a:off x="4479122" y="2290261"/>
                <a:ext cx="43342" cy="95759"/>
              </a:xfrm>
              <a:custGeom>
                <a:avLst/>
                <a:gdLst/>
                <a:ahLst/>
                <a:cxnLst/>
                <a:rect l="l" t="t" r="r" b="b"/>
                <a:pathLst>
                  <a:path w="850" h="1878" extrusionOk="0">
                    <a:moveTo>
                      <a:pt x="731" y="1"/>
                    </a:moveTo>
                    <a:cubicBezTo>
                      <a:pt x="701" y="1"/>
                      <a:pt x="673" y="16"/>
                      <a:pt x="656" y="51"/>
                    </a:cubicBezTo>
                    <a:cubicBezTo>
                      <a:pt x="591" y="184"/>
                      <a:pt x="509" y="306"/>
                      <a:pt x="439" y="437"/>
                    </a:cubicBezTo>
                    <a:cubicBezTo>
                      <a:pt x="369" y="567"/>
                      <a:pt x="319" y="698"/>
                      <a:pt x="270" y="838"/>
                    </a:cubicBezTo>
                    <a:cubicBezTo>
                      <a:pt x="174" y="1110"/>
                      <a:pt x="101" y="1390"/>
                      <a:pt x="25" y="1670"/>
                    </a:cubicBezTo>
                    <a:cubicBezTo>
                      <a:pt x="0" y="1755"/>
                      <a:pt x="53" y="1848"/>
                      <a:pt x="139" y="1872"/>
                    </a:cubicBezTo>
                    <a:cubicBezTo>
                      <a:pt x="154" y="1876"/>
                      <a:pt x="169" y="1878"/>
                      <a:pt x="182" y="1878"/>
                    </a:cubicBezTo>
                    <a:cubicBezTo>
                      <a:pt x="256" y="1878"/>
                      <a:pt x="313" y="1825"/>
                      <a:pt x="340" y="1757"/>
                    </a:cubicBezTo>
                    <a:cubicBezTo>
                      <a:pt x="451" y="1495"/>
                      <a:pt x="567" y="1232"/>
                      <a:pt x="658" y="961"/>
                    </a:cubicBezTo>
                    <a:cubicBezTo>
                      <a:pt x="704" y="827"/>
                      <a:pt x="743" y="698"/>
                      <a:pt x="769" y="559"/>
                    </a:cubicBezTo>
                    <a:cubicBezTo>
                      <a:pt x="794" y="413"/>
                      <a:pt x="806" y="269"/>
                      <a:pt x="835" y="126"/>
                    </a:cubicBezTo>
                    <a:cubicBezTo>
                      <a:pt x="850" y="59"/>
                      <a:pt x="788" y="1"/>
                      <a:pt x="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4" name="Google Shape;16164;p55"/>
              <p:cNvSpPr/>
              <p:nvPr/>
            </p:nvSpPr>
            <p:spPr>
              <a:xfrm>
                <a:off x="4538371" y="2833497"/>
                <a:ext cx="95045" cy="201716"/>
              </a:xfrm>
              <a:custGeom>
                <a:avLst/>
                <a:gdLst/>
                <a:ahLst/>
                <a:cxnLst/>
                <a:rect l="l" t="t" r="r" b="b"/>
                <a:pathLst>
                  <a:path w="1864" h="3956" extrusionOk="0">
                    <a:moveTo>
                      <a:pt x="213" y="0"/>
                    </a:moveTo>
                    <a:cubicBezTo>
                      <a:pt x="109" y="0"/>
                      <a:pt x="0" y="121"/>
                      <a:pt x="75" y="225"/>
                    </a:cubicBezTo>
                    <a:cubicBezTo>
                      <a:pt x="462" y="763"/>
                      <a:pt x="743" y="1368"/>
                      <a:pt x="923" y="2007"/>
                    </a:cubicBezTo>
                    <a:cubicBezTo>
                      <a:pt x="1011" y="2324"/>
                      <a:pt x="1084" y="2649"/>
                      <a:pt x="1133" y="2975"/>
                    </a:cubicBezTo>
                    <a:cubicBezTo>
                      <a:pt x="1180" y="3281"/>
                      <a:pt x="1221" y="3610"/>
                      <a:pt x="1352" y="3892"/>
                    </a:cubicBezTo>
                    <a:cubicBezTo>
                      <a:pt x="1372" y="3935"/>
                      <a:pt x="1418" y="3956"/>
                      <a:pt x="1464" y="3956"/>
                    </a:cubicBezTo>
                    <a:cubicBezTo>
                      <a:pt x="1509" y="3956"/>
                      <a:pt x="1555" y="3935"/>
                      <a:pt x="1575" y="3892"/>
                    </a:cubicBezTo>
                    <a:cubicBezTo>
                      <a:pt x="1864" y="3277"/>
                      <a:pt x="1623" y="2443"/>
                      <a:pt x="1392" y="1847"/>
                    </a:cubicBezTo>
                    <a:cubicBezTo>
                      <a:pt x="1136" y="1185"/>
                      <a:pt x="766" y="588"/>
                      <a:pt x="309" y="46"/>
                    </a:cubicBezTo>
                    <a:cubicBezTo>
                      <a:pt x="282" y="14"/>
                      <a:pt x="248" y="0"/>
                      <a:pt x="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5" name="Google Shape;16165;p55"/>
              <p:cNvSpPr/>
              <p:nvPr/>
            </p:nvSpPr>
            <p:spPr>
              <a:xfrm>
                <a:off x="4579111" y="3235799"/>
                <a:ext cx="66899" cy="195955"/>
              </a:xfrm>
              <a:custGeom>
                <a:avLst/>
                <a:gdLst/>
                <a:ahLst/>
                <a:cxnLst/>
                <a:rect l="l" t="t" r="r" b="b"/>
                <a:pathLst>
                  <a:path w="1312" h="3843" extrusionOk="0">
                    <a:moveTo>
                      <a:pt x="804" y="1"/>
                    </a:moveTo>
                    <a:cubicBezTo>
                      <a:pt x="704" y="1"/>
                      <a:pt x="610" y="77"/>
                      <a:pt x="650" y="203"/>
                    </a:cubicBezTo>
                    <a:cubicBezTo>
                      <a:pt x="833" y="781"/>
                      <a:pt x="854" y="1389"/>
                      <a:pt x="705" y="1978"/>
                    </a:cubicBezTo>
                    <a:cubicBezTo>
                      <a:pt x="630" y="2268"/>
                      <a:pt x="501" y="2540"/>
                      <a:pt x="412" y="2821"/>
                    </a:cubicBezTo>
                    <a:cubicBezTo>
                      <a:pt x="321" y="3109"/>
                      <a:pt x="189" y="3377"/>
                      <a:pt x="45" y="3643"/>
                    </a:cubicBezTo>
                    <a:cubicBezTo>
                      <a:pt x="0" y="3728"/>
                      <a:pt x="69" y="3843"/>
                      <a:pt x="156" y="3843"/>
                    </a:cubicBezTo>
                    <a:cubicBezTo>
                      <a:pt x="177" y="3843"/>
                      <a:pt x="200" y="3836"/>
                      <a:pt x="222" y="3820"/>
                    </a:cubicBezTo>
                    <a:cubicBezTo>
                      <a:pt x="481" y="3630"/>
                      <a:pt x="725" y="3383"/>
                      <a:pt x="893" y="3110"/>
                    </a:cubicBezTo>
                    <a:cubicBezTo>
                      <a:pt x="1084" y="2800"/>
                      <a:pt x="1171" y="2474"/>
                      <a:pt x="1220" y="2111"/>
                    </a:cubicBezTo>
                    <a:cubicBezTo>
                      <a:pt x="1312" y="1438"/>
                      <a:pt x="1236" y="741"/>
                      <a:pt x="975" y="113"/>
                    </a:cubicBezTo>
                    <a:cubicBezTo>
                      <a:pt x="942" y="36"/>
                      <a:pt x="87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6" name="Google Shape;16166;p55"/>
              <p:cNvSpPr/>
              <p:nvPr/>
            </p:nvSpPr>
            <p:spPr>
              <a:xfrm>
                <a:off x="4753289" y="2996967"/>
                <a:ext cx="43698" cy="114829"/>
              </a:xfrm>
              <a:custGeom>
                <a:avLst/>
                <a:gdLst/>
                <a:ahLst/>
                <a:cxnLst/>
                <a:rect l="l" t="t" r="r" b="b"/>
                <a:pathLst>
                  <a:path w="857" h="2252" extrusionOk="0">
                    <a:moveTo>
                      <a:pt x="597" y="1"/>
                    </a:moveTo>
                    <a:cubicBezTo>
                      <a:pt x="525" y="1"/>
                      <a:pt x="434" y="54"/>
                      <a:pt x="405" y="119"/>
                    </a:cubicBezTo>
                    <a:cubicBezTo>
                      <a:pt x="335" y="278"/>
                      <a:pt x="304" y="468"/>
                      <a:pt x="276" y="639"/>
                    </a:cubicBezTo>
                    <a:cubicBezTo>
                      <a:pt x="262" y="719"/>
                      <a:pt x="262" y="799"/>
                      <a:pt x="249" y="877"/>
                    </a:cubicBezTo>
                    <a:cubicBezTo>
                      <a:pt x="235" y="964"/>
                      <a:pt x="220" y="1050"/>
                      <a:pt x="211" y="1138"/>
                    </a:cubicBezTo>
                    <a:cubicBezTo>
                      <a:pt x="177" y="1469"/>
                      <a:pt x="84" y="1799"/>
                      <a:pt x="17" y="2126"/>
                    </a:cubicBezTo>
                    <a:cubicBezTo>
                      <a:pt x="1" y="2203"/>
                      <a:pt x="59" y="2252"/>
                      <a:pt x="117" y="2252"/>
                    </a:cubicBezTo>
                    <a:cubicBezTo>
                      <a:pt x="156" y="2252"/>
                      <a:pt x="195" y="2230"/>
                      <a:pt x="211" y="2180"/>
                    </a:cubicBezTo>
                    <a:cubicBezTo>
                      <a:pt x="310" y="1863"/>
                      <a:pt x="390" y="1528"/>
                      <a:pt x="522" y="1224"/>
                    </a:cubicBezTo>
                    <a:cubicBezTo>
                      <a:pt x="557" y="1143"/>
                      <a:pt x="586" y="1062"/>
                      <a:pt x="616" y="980"/>
                    </a:cubicBezTo>
                    <a:cubicBezTo>
                      <a:pt x="643" y="904"/>
                      <a:pt x="681" y="835"/>
                      <a:pt x="708" y="759"/>
                    </a:cubicBezTo>
                    <a:cubicBezTo>
                      <a:pt x="767" y="597"/>
                      <a:pt x="834" y="412"/>
                      <a:pt x="850" y="241"/>
                    </a:cubicBezTo>
                    <a:cubicBezTo>
                      <a:pt x="857" y="166"/>
                      <a:pt x="801" y="64"/>
                      <a:pt x="732" y="34"/>
                    </a:cubicBezTo>
                    <a:cubicBezTo>
                      <a:pt x="690" y="16"/>
                      <a:pt x="659" y="7"/>
                      <a:pt x="611" y="1"/>
                    </a:cubicBezTo>
                    <a:cubicBezTo>
                      <a:pt x="606" y="1"/>
                      <a:pt x="602"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7" name="Google Shape;16167;p55"/>
              <p:cNvSpPr/>
              <p:nvPr/>
            </p:nvSpPr>
            <p:spPr>
              <a:xfrm>
                <a:off x="4870105" y="2770169"/>
                <a:ext cx="147820" cy="113147"/>
              </a:xfrm>
              <a:custGeom>
                <a:avLst/>
                <a:gdLst/>
                <a:ahLst/>
                <a:cxnLst/>
                <a:rect l="l" t="t" r="r" b="b"/>
                <a:pathLst>
                  <a:path w="2899" h="2219" extrusionOk="0">
                    <a:moveTo>
                      <a:pt x="2721" y="0"/>
                    </a:moveTo>
                    <a:cubicBezTo>
                      <a:pt x="2488" y="0"/>
                      <a:pt x="2268" y="166"/>
                      <a:pt x="2089" y="301"/>
                    </a:cubicBezTo>
                    <a:cubicBezTo>
                      <a:pt x="1861" y="471"/>
                      <a:pt x="1637" y="643"/>
                      <a:pt x="1416" y="823"/>
                    </a:cubicBezTo>
                    <a:lnTo>
                      <a:pt x="153" y="1851"/>
                    </a:lnTo>
                    <a:cubicBezTo>
                      <a:pt x="0" y="1976"/>
                      <a:pt x="142" y="2218"/>
                      <a:pt x="307" y="2218"/>
                    </a:cubicBezTo>
                    <a:cubicBezTo>
                      <a:pt x="341" y="2218"/>
                      <a:pt x="376" y="2208"/>
                      <a:pt x="410" y="2184"/>
                    </a:cubicBezTo>
                    <a:cubicBezTo>
                      <a:pt x="855" y="1870"/>
                      <a:pt x="1298" y="1557"/>
                      <a:pt x="1742" y="1242"/>
                    </a:cubicBezTo>
                    <a:cubicBezTo>
                      <a:pt x="1961" y="1086"/>
                      <a:pt x="2175" y="925"/>
                      <a:pt x="2388" y="761"/>
                    </a:cubicBezTo>
                    <a:cubicBezTo>
                      <a:pt x="2593" y="605"/>
                      <a:pt x="2859" y="415"/>
                      <a:pt x="2893" y="139"/>
                    </a:cubicBezTo>
                    <a:cubicBezTo>
                      <a:pt x="2899" y="86"/>
                      <a:pt x="2845" y="14"/>
                      <a:pt x="2791" y="5"/>
                    </a:cubicBezTo>
                    <a:cubicBezTo>
                      <a:pt x="2767" y="2"/>
                      <a:pt x="2744"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8" name="Google Shape;16168;p55"/>
              <p:cNvSpPr/>
              <p:nvPr/>
            </p:nvSpPr>
            <p:spPr>
              <a:xfrm>
                <a:off x="4785718" y="2548061"/>
                <a:ext cx="146647" cy="207937"/>
              </a:xfrm>
              <a:custGeom>
                <a:avLst/>
                <a:gdLst/>
                <a:ahLst/>
                <a:cxnLst/>
                <a:rect l="l" t="t" r="r" b="b"/>
                <a:pathLst>
                  <a:path w="2876" h="4078" extrusionOk="0">
                    <a:moveTo>
                      <a:pt x="2702" y="1"/>
                    </a:moveTo>
                    <a:cubicBezTo>
                      <a:pt x="2680" y="1"/>
                      <a:pt x="2657" y="8"/>
                      <a:pt x="2634" y="24"/>
                    </a:cubicBezTo>
                    <a:cubicBezTo>
                      <a:pt x="2550" y="82"/>
                      <a:pt x="2469" y="145"/>
                      <a:pt x="2385" y="201"/>
                    </a:cubicBezTo>
                    <a:cubicBezTo>
                      <a:pt x="2303" y="259"/>
                      <a:pt x="2210" y="295"/>
                      <a:pt x="2130" y="357"/>
                    </a:cubicBezTo>
                    <a:cubicBezTo>
                      <a:pt x="1978" y="479"/>
                      <a:pt x="1838" y="623"/>
                      <a:pt x="1702" y="762"/>
                    </a:cubicBezTo>
                    <a:cubicBezTo>
                      <a:pt x="1414" y="1051"/>
                      <a:pt x="1181" y="1378"/>
                      <a:pt x="964" y="1724"/>
                    </a:cubicBezTo>
                    <a:cubicBezTo>
                      <a:pt x="756" y="2058"/>
                      <a:pt x="570" y="2405"/>
                      <a:pt x="408" y="2763"/>
                    </a:cubicBezTo>
                    <a:cubicBezTo>
                      <a:pt x="241" y="3138"/>
                      <a:pt x="131" y="3532"/>
                      <a:pt x="25" y="3929"/>
                    </a:cubicBezTo>
                    <a:cubicBezTo>
                      <a:pt x="1" y="4022"/>
                      <a:pt x="69" y="4078"/>
                      <a:pt x="141" y="4078"/>
                    </a:cubicBezTo>
                    <a:cubicBezTo>
                      <a:pt x="190" y="4078"/>
                      <a:pt x="240" y="4052"/>
                      <a:pt x="263" y="3994"/>
                    </a:cubicBezTo>
                    <a:cubicBezTo>
                      <a:pt x="406" y="3636"/>
                      <a:pt x="588" y="3313"/>
                      <a:pt x="769" y="2975"/>
                    </a:cubicBezTo>
                    <a:cubicBezTo>
                      <a:pt x="950" y="2638"/>
                      <a:pt x="1152" y="2313"/>
                      <a:pt x="1377" y="2001"/>
                    </a:cubicBezTo>
                    <a:cubicBezTo>
                      <a:pt x="1593" y="1701"/>
                      <a:pt x="1832" y="1414"/>
                      <a:pt x="2064" y="1124"/>
                    </a:cubicBezTo>
                    <a:cubicBezTo>
                      <a:pt x="2181" y="978"/>
                      <a:pt x="2304" y="840"/>
                      <a:pt x="2427" y="698"/>
                    </a:cubicBezTo>
                    <a:cubicBezTo>
                      <a:pt x="2490" y="623"/>
                      <a:pt x="2525" y="535"/>
                      <a:pt x="2586" y="463"/>
                    </a:cubicBezTo>
                    <a:cubicBezTo>
                      <a:pt x="2651" y="383"/>
                      <a:pt x="2724" y="308"/>
                      <a:pt x="2794" y="232"/>
                    </a:cubicBezTo>
                    <a:cubicBezTo>
                      <a:pt x="2876" y="147"/>
                      <a:pt x="2802" y="1"/>
                      <a:pt x="2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9" name="Google Shape;16169;p55"/>
              <p:cNvSpPr/>
              <p:nvPr/>
            </p:nvSpPr>
            <p:spPr>
              <a:xfrm>
                <a:off x="5095884" y="2376025"/>
                <a:ext cx="106671" cy="66032"/>
              </a:xfrm>
              <a:custGeom>
                <a:avLst/>
                <a:gdLst/>
                <a:ahLst/>
                <a:cxnLst/>
                <a:rect l="l" t="t" r="r" b="b"/>
                <a:pathLst>
                  <a:path w="2092" h="1295" extrusionOk="0">
                    <a:moveTo>
                      <a:pt x="1940" y="1"/>
                    </a:moveTo>
                    <a:cubicBezTo>
                      <a:pt x="1920" y="1"/>
                      <a:pt x="1900" y="5"/>
                      <a:pt x="1882" y="16"/>
                    </a:cubicBezTo>
                    <a:cubicBezTo>
                      <a:pt x="1811" y="55"/>
                      <a:pt x="1751" y="110"/>
                      <a:pt x="1686" y="158"/>
                    </a:cubicBezTo>
                    <a:cubicBezTo>
                      <a:pt x="1616" y="209"/>
                      <a:pt x="1538" y="246"/>
                      <a:pt x="1468" y="297"/>
                    </a:cubicBezTo>
                    <a:cubicBezTo>
                      <a:pt x="1391" y="355"/>
                      <a:pt x="1309" y="397"/>
                      <a:pt x="1233" y="457"/>
                    </a:cubicBezTo>
                    <a:cubicBezTo>
                      <a:pt x="1182" y="498"/>
                      <a:pt x="1111" y="548"/>
                      <a:pt x="1044" y="592"/>
                    </a:cubicBezTo>
                    <a:cubicBezTo>
                      <a:pt x="903" y="684"/>
                      <a:pt x="755" y="760"/>
                      <a:pt x="606" y="836"/>
                    </a:cubicBezTo>
                    <a:cubicBezTo>
                      <a:pt x="453" y="915"/>
                      <a:pt x="300" y="989"/>
                      <a:pt x="135" y="1035"/>
                    </a:cubicBezTo>
                    <a:cubicBezTo>
                      <a:pt x="1" y="1072"/>
                      <a:pt x="16" y="1294"/>
                      <a:pt x="157" y="1294"/>
                    </a:cubicBezTo>
                    <a:cubicBezTo>
                      <a:pt x="161" y="1294"/>
                      <a:pt x="166" y="1294"/>
                      <a:pt x="170" y="1294"/>
                    </a:cubicBezTo>
                    <a:cubicBezTo>
                      <a:pt x="360" y="1277"/>
                      <a:pt x="548" y="1260"/>
                      <a:pt x="734" y="1212"/>
                    </a:cubicBezTo>
                    <a:cubicBezTo>
                      <a:pt x="924" y="1162"/>
                      <a:pt x="1104" y="1080"/>
                      <a:pt x="1277" y="989"/>
                    </a:cubicBezTo>
                    <a:cubicBezTo>
                      <a:pt x="1360" y="945"/>
                      <a:pt x="1439" y="897"/>
                      <a:pt x="1517" y="846"/>
                    </a:cubicBezTo>
                    <a:cubicBezTo>
                      <a:pt x="1609" y="787"/>
                      <a:pt x="1671" y="716"/>
                      <a:pt x="1739" y="648"/>
                    </a:cubicBezTo>
                    <a:cubicBezTo>
                      <a:pt x="1812" y="576"/>
                      <a:pt x="1860" y="491"/>
                      <a:pt x="1919" y="409"/>
                    </a:cubicBezTo>
                    <a:cubicBezTo>
                      <a:pt x="1976" y="328"/>
                      <a:pt x="2029" y="250"/>
                      <a:pt x="2062" y="155"/>
                    </a:cubicBezTo>
                    <a:cubicBezTo>
                      <a:pt x="2091" y="71"/>
                      <a:pt x="2016" y="1"/>
                      <a:pt x="1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0" name="Google Shape;16170;p55"/>
              <p:cNvSpPr/>
              <p:nvPr/>
            </p:nvSpPr>
            <p:spPr>
              <a:xfrm>
                <a:off x="5271591" y="2101093"/>
                <a:ext cx="75465" cy="130228"/>
              </a:xfrm>
              <a:custGeom>
                <a:avLst/>
                <a:gdLst/>
                <a:ahLst/>
                <a:cxnLst/>
                <a:rect l="l" t="t" r="r" b="b"/>
                <a:pathLst>
                  <a:path w="1480" h="2554" extrusionOk="0">
                    <a:moveTo>
                      <a:pt x="1296" y="0"/>
                    </a:moveTo>
                    <a:cubicBezTo>
                      <a:pt x="1252" y="0"/>
                      <a:pt x="1209" y="16"/>
                      <a:pt x="1176" y="49"/>
                    </a:cubicBezTo>
                    <a:cubicBezTo>
                      <a:pt x="1109" y="120"/>
                      <a:pt x="1042" y="189"/>
                      <a:pt x="983" y="265"/>
                    </a:cubicBezTo>
                    <a:cubicBezTo>
                      <a:pt x="972" y="280"/>
                      <a:pt x="961" y="294"/>
                      <a:pt x="949" y="309"/>
                    </a:cubicBezTo>
                    <a:lnTo>
                      <a:pt x="949" y="309"/>
                    </a:lnTo>
                    <a:cubicBezTo>
                      <a:pt x="945" y="311"/>
                      <a:pt x="939" y="315"/>
                      <a:pt x="931" y="320"/>
                    </a:cubicBezTo>
                    <a:cubicBezTo>
                      <a:pt x="865" y="353"/>
                      <a:pt x="823" y="416"/>
                      <a:pt x="787" y="477"/>
                    </a:cubicBezTo>
                    <a:cubicBezTo>
                      <a:pt x="689" y="643"/>
                      <a:pt x="606" y="823"/>
                      <a:pt x="528" y="1001"/>
                    </a:cubicBezTo>
                    <a:cubicBezTo>
                      <a:pt x="366" y="1369"/>
                      <a:pt x="208" y="1738"/>
                      <a:pt x="63" y="2113"/>
                    </a:cubicBezTo>
                    <a:cubicBezTo>
                      <a:pt x="1" y="2275"/>
                      <a:pt x="121" y="2465"/>
                      <a:pt x="266" y="2527"/>
                    </a:cubicBezTo>
                    <a:cubicBezTo>
                      <a:pt x="310" y="2545"/>
                      <a:pt x="357" y="2554"/>
                      <a:pt x="406" y="2554"/>
                    </a:cubicBezTo>
                    <a:cubicBezTo>
                      <a:pt x="526" y="2554"/>
                      <a:pt x="649" y="2497"/>
                      <a:pt x="704" y="2384"/>
                    </a:cubicBezTo>
                    <a:cubicBezTo>
                      <a:pt x="848" y="2095"/>
                      <a:pt x="984" y="1804"/>
                      <a:pt x="1115" y="1507"/>
                    </a:cubicBezTo>
                    <a:cubicBezTo>
                      <a:pt x="1188" y="1342"/>
                      <a:pt x="1263" y="1177"/>
                      <a:pt x="1324" y="1008"/>
                    </a:cubicBezTo>
                    <a:lnTo>
                      <a:pt x="1401" y="801"/>
                    </a:lnTo>
                    <a:cubicBezTo>
                      <a:pt x="1436" y="705"/>
                      <a:pt x="1446" y="624"/>
                      <a:pt x="1432" y="530"/>
                    </a:cubicBezTo>
                    <a:lnTo>
                      <a:pt x="1432" y="530"/>
                    </a:lnTo>
                    <a:cubicBezTo>
                      <a:pt x="1449" y="410"/>
                      <a:pt x="1465" y="292"/>
                      <a:pt x="1473" y="172"/>
                    </a:cubicBezTo>
                    <a:cubicBezTo>
                      <a:pt x="1480" y="68"/>
                      <a:pt x="1387"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1" name="Google Shape;16171;p55"/>
              <p:cNvSpPr/>
              <p:nvPr/>
            </p:nvSpPr>
            <p:spPr>
              <a:xfrm>
                <a:off x="4207046" y="3986865"/>
                <a:ext cx="173570" cy="93720"/>
              </a:xfrm>
              <a:custGeom>
                <a:avLst/>
                <a:gdLst/>
                <a:ahLst/>
                <a:cxnLst/>
                <a:rect l="l" t="t" r="r" b="b"/>
                <a:pathLst>
                  <a:path w="3404" h="1838" extrusionOk="0">
                    <a:moveTo>
                      <a:pt x="3143" y="1"/>
                    </a:moveTo>
                    <a:cubicBezTo>
                      <a:pt x="3136" y="1"/>
                      <a:pt x="3130" y="1"/>
                      <a:pt x="3123" y="2"/>
                    </a:cubicBezTo>
                    <a:cubicBezTo>
                      <a:pt x="2573" y="54"/>
                      <a:pt x="2068" y="329"/>
                      <a:pt x="1580" y="579"/>
                    </a:cubicBezTo>
                    <a:cubicBezTo>
                      <a:pt x="1347" y="698"/>
                      <a:pt x="1117" y="818"/>
                      <a:pt x="889" y="946"/>
                    </a:cubicBezTo>
                    <a:cubicBezTo>
                      <a:pt x="775" y="1010"/>
                      <a:pt x="661" y="1074"/>
                      <a:pt x="549" y="1137"/>
                    </a:cubicBezTo>
                    <a:cubicBezTo>
                      <a:pt x="417" y="1212"/>
                      <a:pt x="305" y="1310"/>
                      <a:pt x="184" y="1400"/>
                    </a:cubicBezTo>
                    <a:cubicBezTo>
                      <a:pt x="1" y="1535"/>
                      <a:pt x="73" y="1837"/>
                      <a:pt x="293" y="1837"/>
                    </a:cubicBezTo>
                    <a:cubicBezTo>
                      <a:pt x="315" y="1837"/>
                      <a:pt x="339" y="1834"/>
                      <a:pt x="364" y="1827"/>
                    </a:cubicBezTo>
                    <a:cubicBezTo>
                      <a:pt x="497" y="1791"/>
                      <a:pt x="635" y="1769"/>
                      <a:pt x="761" y="1717"/>
                    </a:cubicBezTo>
                    <a:cubicBezTo>
                      <a:pt x="889" y="1664"/>
                      <a:pt x="1018" y="1610"/>
                      <a:pt x="1145" y="1557"/>
                    </a:cubicBezTo>
                    <a:cubicBezTo>
                      <a:pt x="1396" y="1452"/>
                      <a:pt x="1645" y="1339"/>
                      <a:pt x="1894" y="1228"/>
                    </a:cubicBezTo>
                    <a:cubicBezTo>
                      <a:pt x="2131" y="1120"/>
                      <a:pt x="2370" y="1010"/>
                      <a:pt x="2601" y="886"/>
                    </a:cubicBezTo>
                    <a:cubicBezTo>
                      <a:pt x="2719" y="823"/>
                      <a:pt x="2864" y="762"/>
                      <a:pt x="2963" y="670"/>
                    </a:cubicBezTo>
                    <a:cubicBezTo>
                      <a:pt x="3067" y="573"/>
                      <a:pt x="3185" y="494"/>
                      <a:pt x="3283" y="390"/>
                    </a:cubicBezTo>
                    <a:cubicBezTo>
                      <a:pt x="3404" y="264"/>
                      <a:pt x="3335" y="1"/>
                      <a:pt x="3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2" name="Google Shape;16172;p55"/>
              <p:cNvSpPr/>
              <p:nvPr/>
            </p:nvSpPr>
            <p:spPr>
              <a:xfrm>
                <a:off x="4540615" y="3684297"/>
                <a:ext cx="115084" cy="105804"/>
              </a:xfrm>
              <a:custGeom>
                <a:avLst/>
                <a:gdLst/>
                <a:ahLst/>
                <a:cxnLst/>
                <a:rect l="l" t="t" r="r" b="b"/>
                <a:pathLst>
                  <a:path w="2257" h="2075" extrusionOk="0">
                    <a:moveTo>
                      <a:pt x="1984" y="1"/>
                    </a:moveTo>
                    <a:cubicBezTo>
                      <a:pt x="1951" y="1"/>
                      <a:pt x="1918" y="7"/>
                      <a:pt x="1886" y="20"/>
                    </a:cubicBezTo>
                    <a:cubicBezTo>
                      <a:pt x="1788" y="62"/>
                      <a:pt x="1701" y="191"/>
                      <a:pt x="1645" y="279"/>
                    </a:cubicBezTo>
                    <a:cubicBezTo>
                      <a:pt x="1460" y="565"/>
                      <a:pt x="1295" y="809"/>
                      <a:pt x="1061" y="1049"/>
                    </a:cubicBezTo>
                    <a:cubicBezTo>
                      <a:pt x="799" y="1315"/>
                      <a:pt x="504" y="1544"/>
                      <a:pt x="180" y="1731"/>
                    </a:cubicBezTo>
                    <a:cubicBezTo>
                      <a:pt x="1" y="1835"/>
                      <a:pt x="112" y="2074"/>
                      <a:pt x="281" y="2074"/>
                    </a:cubicBezTo>
                    <a:cubicBezTo>
                      <a:pt x="309" y="2074"/>
                      <a:pt x="339" y="2068"/>
                      <a:pt x="369" y="2053"/>
                    </a:cubicBezTo>
                    <a:cubicBezTo>
                      <a:pt x="991" y="1751"/>
                      <a:pt x="1556" y="1297"/>
                      <a:pt x="1977" y="748"/>
                    </a:cubicBezTo>
                    <a:cubicBezTo>
                      <a:pt x="2025" y="685"/>
                      <a:pt x="2075" y="622"/>
                      <a:pt x="2118" y="555"/>
                    </a:cubicBezTo>
                    <a:cubicBezTo>
                      <a:pt x="2179" y="457"/>
                      <a:pt x="2257" y="301"/>
                      <a:pt x="2225" y="183"/>
                    </a:cubicBezTo>
                    <a:cubicBezTo>
                      <a:pt x="2194" y="71"/>
                      <a:pt x="2092" y="1"/>
                      <a:pt x="1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3" name="Google Shape;16173;p55"/>
              <p:cNvSpPr/>
              <p:nvPr/>
            </p:nvSpPr>
            <p:spPr>
              <a:xfrm>
                <a:off x="4854094" y="3333800"/>
                <a:ext cx="83930" cy="145984"/>
              </a:xfrm>
              <a:custGeom>
                <a:avLst/>
                <a:gdLst/>
                <a:ahLst/>
                <a:cxnLst/>
                <a:rect l="l" t="t" r="r" b="b"/>
                <a:pathLst>
                  <a:path w="1646" h="2863" extrusionOk="0">
                    <a:moveTo>
                      <a:pt x="1485" y="1"/>
                    </a:moveTo>
                    <a:cubicBezTo>
                      <a:pt x="1454" y="1"/>
                      <a:pt x="1424" y="14"/>
                      <a:pt x="1398" y="44"/>
                    </a:cubicBezTo>
                    <a:cubicBezTo>
                      <a:pt x="1327" y="130"/>
                      <a:pt x="1255" y="213"/>
                      <a:pt x="1192" y="305"/>
                    </a:cubicBezTo>
                    <a:cubicBezTo>
                      <a:pt x="1156" y="357"/>
                      <a:pt x="1123" y="406"/>
                      <a:pt x="1081" y="453"/>
                    </a:cubicBezTo>
                    <a:cubicBezTo>
                      <a:pt x="1045" y="493"/>
                      <a:pt x="1010" y="530"/>
                      <a:pt x="979" y="577"/>
                    </a:cubicBezTo>
                    <a:cubicBezTo>
                      <a:pt x="852" y="775"/>
                      <a:pt x="749" y="993"/>
                      <a:pt x="634" y="1199"/>
                    </a:cubicBezTo>
                    <a:cubicBezTo>
                      <a:pt x="409" y="1608"/>
                      <a:pt x="239" y="2051"/>
                      <a:pt x="54" y="2479"/>
                    </a:cubicBezTo>
                    <a:cubicBezTo>
                      <a:pt x="0" y="2606"/>
                      <a:pt x="17" y="2752"/>
                      <a:pt x="146" y="2829"/>
                    </a:cubicBezTo>
                    <a:cubicBezTo>
                      <a:pt x="185" y="2852"/>
                      <a:pt x="229" y="2863"/>
                      <a:pt x="273" y="2863"/>
                    </a:cubicBezTo>
                    <a:cubicBezTo>
                      <a:pt x="363" y="2863"/>
                      <a:pt x="451" y="2818"/>
                      <a:pt x="496" y="2736"/>
                    </a:cubicBezTo>
                    <a:cubicBezTo>
                      <a:pt x="722" y="2331"/>
                      <a:pt x="969" y="1928"/>
                      <a:pt x="1158" y="1505"/>
                    </a:cubicBezTo>
                    <a:cubicBezTo>
                      <a:pt x="1251" y="1290"/>
                      <a:pt x="1352" y="1080"/>
                      <a:pt x="1441" y="863"/>
                    </a:cubicBezTo>
                    <a:cubicBezTo>
                      <a:pt x="1485" y="751"/>
                      <a:pt x="1493" y="639"/>
                      <a:pt x="1532" y="525"/>
                    </a:cubicBezTo>
                    <a:cubicBezTo>
                      <a:pt x="1573" y="410"/>
                      <a:pt x="1599" y="294"/>
                      <a:pt x="1626" y="176"/>
                    </a:cubicBezTo>
                    <a:cubicBezTo>
                      <a:pt x="1646" y="89"/>
                      <a:pt x="1566" y="1"/>
                      <a:pt x="1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4" name="Google Shape;16174;p55"/>
              <p:cNvSpPr/>
              <p:nvPr/>
            </p:nvSpPr>
            <p:spPr>
              <a:xfrm>
                <a:off x="5043263" y="2976164"/>
                <a:ext cx="62769" cy="139305"/>
              </a:xfrm>
              <a:custGeom>
                <a:avLst/>
                <a:gdLst/>
                <a:ahLst/>
                <a:cxnLst/>
                <a:rect l="l" t="t" r="r" b="b"/>
                <a:pathLst>
                  <a:path w="1231" h="2732" extrusionOk="0">
                    <a:moveTo>
                      <a:pt x="1009" y="0"/>
                    </a:moveTo>
                    <a:cubicBezTo>
                      <a:pt x="984" y="0"/>
                      <a:pt x="958" y="6"/>
                      <a:pt x="935" y="17"/>
                    </a:cubicBezTo>
                    <a:cubicBezTo>
                      <a:pt x="744" y="111"/>
                      <a:pt x="682" y="400"/>
                      <a:pt x="613" y="583"/>
                    </a:cubicBezTo>
                    <a:cubicBezTo>
                      <a:pt x="533" y="793"/>
                      <a:pt x="469" y="1009"/>
                      <a:pt x="406" y="1226"/>
                    </a:cubicBezTo>
                    <a:cubicBezTo>
                      <a:pt x="277" y="1658"/>
                      <a:pt x="153" y="2089"/>
                      <a:pt x="36" y="2525"/>
                    </a:cubicBezTo>
                    <a:cubicBezTo>
                      <a:pt x="0" y="2653"/>
                      <a:pt x="95" y="2731"/>
                      <a:pt x="194" y="2731"/>
                    </a:cubicBezTo>
                    <a:cubicBezTo>
                      <a:pt x="262" y="2731"/>
                      <a:pt x="332" y="2695"/>
                      <a:pt x="364" y="2614"/>
                    </a:cubicBezTo>
                    <a:cubicBezTo>
                      <a:pt x="531" y="2193"/>
                      <a:pt x="692" y="1771"/>
                      <a:pt x="847" y="1346"/>
                    </a:cubicBezTo>
                    <a:cubicBezTo>
                      <a:pt x="924" y="1133"/>
                      <a:pt x="1002" y="924"/>
                      <a:pt x="1065" y="706"/>
                    </a:cubicBezTo>
                    <a:cubicBezTo>
                      <a:pt x="1121" y="511"/>
                      <a:pt x="1231" y="262"/>
                      <a:pt x="1129" y="68"/>
                    </a:cubicBezTo>
                    <a:cubicBezTo>
                      <a:pt x="1104" y="21"/>
                      <a:pt x="1057"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5" name="Google Shape;16175;p55"/>
              <p:cNvSpPr/>
              <p:nvPr/>
            </p:nvSpPr>
            <p:spPr>
              <a:xfrm>
                <a:off x="5289641" y="2672780"/>
                <a:ext cx="150981" cy="103102"/>
              </a:xfrm>
              <a:custGeom>
                <a:avLst/>
                <a:gdLst/>
                <a:ahLst/>
                <a:cxnLst/>
                <a:rect l="l" t="t" r="r" b="b"/>
                <a:pathLst>
                  <a:path w="2961" h="2022" extrusionOk="0">
                    <a:moveTo>
                      <a:pt x="2327" y="1"/>
                    </a:moveTo>
                    <a:cubicBezTo>
                      <a:pt x="2262" y="1"/>
                      <a:pt x="2196" y="14"/>
                      <a:pt x="2133" y="28"/>
                    </a:cubicBezTo>
                    <a:cubicBezTo>
                      <a:pt x="2015" y="54"/>
                      <a:pt x="1898" y="88"/>
                      <a:pt x="1784" y="129"/>
                    </a:cubicBezTo>
                    <a:cubicBezTo>
                      <a:pt x="1540" y="218"/>
                      <a:pt x="1310" y="329"/>
                      <a:pt x="1101" y="479"/>
                    </a:cubicBezTo>
                    <a:cubicBezTo>
                      <a:pt x="685" y="777"/>
                      <a:pt x="335" y="1162"/>
                      <a:pt x="106" y="1620"/>
                    </a:cubicBezTo>
                    <a:cubicBezTo>
                      <a:pt x="0" y="1830"/>
                      <a:pt x="178" y="2021"/>
                      <a:pt x="353" y="2021"/>
                    </a:cubicBezTo>
                    <a:cubicBezTo>
                      <a:pt x="432" y="2021"/>
                      <a:pt x="511" y="1982"/>
                      <a:pt x="563" y="1889"/>
                    </a:cubicBezTo>
                    <a:cubicBezTo>
                      <a:pt x="768" y="1521"/>
                      <a:pt x="1063" y="1207"/>
                      <a:pt x="1415" y="981"/>
                    </a:cubicBezTo>
                    <a:cubicBezTo>
                      <a:pt x="1584" y="873"/>
                      <a:pt x="1784" y="763"/>
                      <a:pt x="1958" y="693"/>
                    </a:cubicBezTo>
                    <a:cubicBezTo>
                      <a:pt x="2059" y="651"/>
                      <a:pt x="2164" y="618"/>
                      <a:pt x="2269" y="590"/>
                    </a:cubicBezTo>
                    <a:cubicBezTo>
                      <a:pt x="2390" y="557"/>
                      <a:pt x="2495" y="513"/>
                      <a:pt x="2572" y="434"/>
                    </a:cubicBezTo>
                    <a:lnTo>
                      <a:pt x="2572" y="434"/>
                    </a:lnTo>
                    <a:cubicBezTo>
                      <a:pt x="2666" y="406"/>
                      <a:pt x="2762" y="383"/>
                      <a:pt x="2851" y="339"/>
                    </a:cubicBezTo>
                    <a:cubicBezTo>
                      <a:pt x="2960" y="284"/>
                      <a:pt x="2910" y="146"/>
                      <a:pt x="2820" y="108"/>
                    </a:cubicBezTo>
                    <a:cubicBezTo>
                      <a:pt x="2728" y="69"/>
                      <a:pt x="2622" y="63"/>
                      <a:pt x="2520" y="58"/>
                    </a:cubicBezTo>
                    <a:lnTo>
                      <a:pt x="2520" y="58"/>
                    </a:lnTo>
                    <a:cubicBezTo>
                      <a:pt x="2474" y="32"/>
                      <a:pt x="2411" y="5"/>
                      <a:pt x="2352" y="2"/>
                    </a:cubicBezTo>
                    <a:cubicBezTo>
                      <a:pt x="2344" y="1"/>
                      <a:pt x="2335" y="1"/>
                      <a:pt x="2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6" name="Google Shape;16176;p55"/>
              <p:cNvSpPr/>
              <p:nvPr/>
            </p:nvSpPr>
            <p:spPr>
              <a:xfrm>
                <a:off x="5195669" y="2640657"/>
                <a:ext cx="80870" cy="82247"/>
              </a:xfrm>
              <a:custGeom>
                <a:avLst/>
                <a:gdLst/>
                <a:ahLst/>
                <a:cxnLst/>
                <a:rect l="l" t="t" r="r" b="b"/>
                <a:pathLst>
                  <a:path w="1586" h="1613" extrusionOk="0">
                    <a:moveTo>
                      <a:pt x="1437" y="0"/>
                    </a:moveTo>
                    <a:cubicBezTo>
                      <a:pt x="1260" y="0"/>
                      <a:pt x="1090" y="64"/>
                      <a:pt x="921" y="111"/>
                    </a:cubicBezTo>
                    <a:cubicBezTo>
                      <a:pt x="824" y="137"/>
                      <a:pt x="735" y="176"/>
                      <a:pt x="650" y="229"/>
                    </a:cubicBezTo>
                    <a:cubicBezTo>
                      <a:pt x="565" y="282"/>
                      <a:pt x="471" y="341"/>
                      <a:pt x="403" y="415"/>
                    </a:cubicBezTo>
                    <a:cubicBezTo>
                      <a:pt x="266" y="565"/>
                      <a:pt x="170" y="755"/>
                      <a:pt x="102" y="945"/>
                    </a:cubicBezTo>
                    <a:cubicBezTo>
                      <a:pt x="70" y="1035"/>
                      <a:pt x="64" y="1116"/>
                      <a:pt x="47" y="1194"/>
                    </a:cubicBezTo>
                    <a:cubicBezTo>
                      <a:pt x="26" y="1290"/>
                      <a:pt x="12" y="1388"/>
                      <a:pt x="6" y="1486"/>
                    </a:cubicBezTo>
                    <a:cubicBezTo>
                      <a:pt x="1" y="1568"/>
                      <a:pt x="68" y="1612"/>
                      <a:pt x="136" y="1612"/>
                    </a:cubicBezTo>
                    <a:cubicBezTo>
                      <a:pt x="192" y="1612"/>
                      <a:pt x="249" y="1582"/>
                      <a:pt x="266" y="1518"/>
                    </a:cubicBezTo>
                    <a:cubicBezTo>
                      <a:pt x="286" y="1445"/>
                      <a:pt x="309" y="1371"/>
                      <a:pt x="340" y="1305"/>
                    </a:cubicBezTo>
                    <a:cubicBezTo>
                      <a:pt x="372" y="1232"/>
                      <a:pt x="423" y="1174"/>
                      <a:pt x="474" y="1099"/>
                    </a:cubicBezTo>
                    <a:cubicBezTo>
                      <a:pt x="485" y="1084"/>
                      <a:pt x="498" y="1068"/>
                      <a:pt x="509" y="1052"/>
                    </a:cubicBezTo>
                    <a:cubicBezTo>
                      <a:pt x="511" y="1050"/>
                      <a:pt x="512" y="1048"/>
                      <a:pt x="513" y="1046"/>
                    </a:cubicBezTo>
                    <a:lnTo>
                      <a:pt x="513" y="1046"/>
                    </a:lnTo>
                    <a:cubicBezTo>
                      <a:pt x="516" y="1044"/>
                      <a:pt x="519" y="1040"/>
                      <a:pt x="524" y="1034"/>
                    </a:cubicBezTo>
                    <a:cubicBezTo>
                      <a:pt x="549" y="1004"/>
                      <a:pt x="574" y="975"/>
                      <a:pt x="601" y="945"/>
                    </a:cubicBezTo>
                    <a:cubicBezTo>
                      <a:pt x="655" y="883"/>
                      <a:pt x="713" y="827"/>
                      <a:pt x="774" y="770"/>
                    </a:cubicBezTo>
                    <a:cubicBezTo>
                      <a:pt x="791" y="755"/>
                      <a:pt x="806" y="738"/>
                      <a:pt x="818" y="718"/>
                    </a:cubicBezTo>
                    <a:lnTo>
                      <a:pt x="818" y="718"/>
                    </a:lnTo>
                    <a:cubicBezTo>
                      <a:pt x="829" y="705"/>
                      <a:pt x="840" y="692"/>
                      <a:pt x="851" y="678"/>
                    </a:cubicBezTo>
                    <a:cubicBezTo>
                      <a:pt x="878" y="647"/>
                      <a:pt x="908" y="615"/>
                      <a:pt x="937" y="584"/>
                    </a:cubicBezTo>
                    <a:cubicBezTo>
                      <a:pt x="992" y="527"/>
                      <a:pt x="1045" y="472"/>
                      <a:pt x="1099" y="416"/>
                    </a:cubicBezTo>
                    <a:cubicBezTo>
                      <a:pt x="1208" y="304"/>
                      <a:pt x="1356" y="251"/>
                      <a:pt x="1495" y="182"/>
                    </a:cubicBezTo>
                    <a:cubicBezTo>
                      <a:pt x="1585" y="137"/>
                      <a:pt x="1537" y="1"/>
                      <a:pt x="1446" y="0"/>
                    </a:cubicBezTo>
                    <a:cubicBezTo>
                      <a:pt x="1443" y="0"/>
                      <a:pt x="1440" y="0"/>
                      <a:pt x="1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7" name="Google Shape;16177;p55"/>
              <p:cNvSpPr/>
              <p:nvPr/>
            </p:nvSpPr>
            <p:spPr>
              <a:xfrm>
                <a:off x="5411913" y="2406414"/>
                <a:ext cx="146953" cy="96575"/>
              </a:xfrm>
              <a:custGeom>
                <a:avLst/>
                <a:gdLst/>
                <a:ahLst/>
                <a:cxnLst/>
                <a:rect l="l" t="t" r="r" b="b"/>
                <a:pathLst>
                  <a:path w="2882" h="1894" extrusionOk="0">
                    <a:moveTo>
                      <a:pt x="2546" y="0"/>
                    </a:moveTo>
                    <a:cubicBezTo>
                      <a:pt x="2510" y="0"/>
                      <a:pt x="2474" y="1"/>
                      <a:pt x="2439" y="2"/>
                    </a:cubicBezTo>
                    <a:cubicBezTo>
                      <a:pt x="2298" y="8"/>
                      <a:pt x="2157" y="23"/>
                      <a:pt x="2019" y="47"/>
                    </a:cubicBezTo>
                    <a:cubicBezTo>
                      <a:pt x="1755" y="93"/>
                      <a:pt x="1487" y="223"/>
                      <a:pt x="1259" y="361"/>
                    </a:cubicBezTo>
                    <a:cubicBezTo>
                      <a:pt x="780" y="646"/>
                      <a:pt x="384" y="1059"/>
                      <a:pt x="106" y="1542"/>
                    </a:cubicBezTo>
                    <a:cubicBezTo>
                      <a:pt x="0" y="1726"/>
                      <a:pt x="159" y="1894"/>
                      <a:pt x="321" y="1894"/>
                    </a:cubicBezTo>
                    <a:cubicBezTo>
                      <a:pt x="393" y="1894"/>
                      <a:pt x="465" y="1860"/>
                      <a:pt x="515" y="1781"/>
                    </a:cubicBezTo>
                    <a:cubicBezTo>
                      <a:pt x="768" y="1375"/>
                      <a:pt x="1123" y="1042"/>
                      <a:pt x="1532" y="795"/>
                    </a:cubicBezTo>
                    <a:cubicBezTo>
                      <a:pt x="1739" y="669"/>
                      <a:pt x="1958" y="579"/>
                      <a:pt x="2178" y="477"/>
                    </a:cubicBezTo>
                    <a:cubicBezTo>
                      <a:pt x="2285" y="427"/>
                      <a:pt x="2391" y="380"/>
                      <a:pt x="2503" y="341"/>
                    </a:cubicBezTo>
                    <a:cubicBezTo>
                      <a:pt x="2616" y="303"/>
                      <a:pt x="2739" y="278"/>
                      <a:pt x="2834" y="199"/>
                    </a:cubicBezTo>
                    <a:cubicBezTo>
                      <a:pt x="2881" y="162"/>
                      <a:pt x="2862" y="82"/>
                      <a:pt x="2816" y="56"/>
                    </a:cubicBezTo>
                    <a:cubicBezTo>
                      <a:pt x="2736" y="9"/>
                      <a:pt x="2640" y="0"/>
                      <a:pt x="2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8" name="Google Shape;16178;p55"/>
              <p:cNvSpPr/>
              <p:nvPr/>
            </p:nvSpPr>
            <p:spPr>
              <a:xfrm>
                <a:off x="5593127" y="2635609"/>
                <a:ext cx="135429" cy="36203"/>
              </a:xfrm>
              <a:custGeom>
                <a:avLst/>
                <a:gdLst/>
                <a:ahLst/>
                <a:cxnLst/>
                <a:rect l="l" t="t" r="r" b="b"/>
                <a:pathLst>
                  <a:path w="2656" h="710" extrusionOk="0">
                    <a:moveTo>
                      <a:pt x="2024" y="0"/>
                    </a:moveTo>
                    <a:cubicBezTo>
                      <a:pt x="1921" y="0"/>
                      <a:pt x="1815" y="21"/>
                      <a:pt x="1719" y="37"/>
                    </a:cubicBezTo>
                    <a:cubicBezTo>
                      <a:pt x="1550" y="65"/>
                      <a:pt x="1383" y="98"/>
                      <a:pt x="1215" y="134"/>
                    </a:cubicBezTo>
                    <a:cubicBezTo>
                      <a:pt x="874" y="208"/>
                      <a:pt x="535" y="285"/>
                      <a:pt x="193" y="356"/>
                    </a:cubicBezTo>
                    <a:cubicBezTo>
                      <a:pt x="0" y="396"/>
                      <a:pt x="38" y="710"/>
                      <a:pt x="231" y="710"/>
                    </a:cubicBezTo>
                    <a:cubicBezTo>
                      <a:pt x="234" y="710"/>
                      <a:pt x="238" y="710"/>
                      <a:pt x="242" y="709"/>
                    </a:cubicBezTo>
                    <a:cubicBezTo>
                      <a:pt x="589" y="689"/>
                      <a:pt x="939" y="678"/>
                      <a:pt x="1288" y="661"/>
                    </a:cubicBezTo>
                    <a:cubicBezTo>
                      <a:pt x="1459" y="651"/>
                      <a:pt x="1629" y="640"/>
                      <a:pt x="1799" y="623"/>
                    </a:cubicBezTo>
                    <a:cubicBezTo>
                      <a:pt x="1967" y="606"/>
                      <a:pt x="2174" y="597"/>
                      <a:pt x="2300" y="477"/>
                    </a:cubicBezTo>
                    <a:lnTo>
                      <a:pt x="2300" y="477"/>
                    </a:lnTo>
                    <a:cubicBezTo>
                      <a:pt x="2407" y="437"/>
                      <a:pt x="2509" y="396"/>
                      <a:pt x="2599" y="319"/>
                    </a:cubicBezTo>
                    <a:cubicBezTo>
                      <a:pt x="2656" y="269"/>
                      <a:pt x="2643" y="158"/>
                      <a:pt x="2574" y="125"/>
                    </a:cubicBezTo>
                    <a:cubicBezTo>
                      <a:pt x="2468" y="73"/>
                      <a:pt x="2358" y="60"/>
                      <a:pt x="2244" y="48"/>
                    </a:cubicBezTo>
                    <a:lnTo>
                      <a:pt x="2244" y="48"/>
                    </a:lnTo>
                    <a:cubicBezTo>
                      <a:pt x="2177" y="12"/>
                      <a:pt x="2102" y="0"/>
                      <a:pt x="2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9" name="Google Shape;16179;p55"/>
              <p:cNvSpPr/>
              <p:nvPr/>
            </p:nvSpPr>
            <p:spPr>
              <a:xfrm>
                <a:off x="5893502" y="2485243"/>
                <a:ext cx="71743" cy="64706"/>
              </a:xfrm>
              <a:custGeom>
                <a:avLst/>
                <a:gdLst/>
                <a:ahLst/>
                <a:cxnLst/>
                <a:rect l="l" t="t" r="r" b="b"/>
                <a:pathLst>
                  <a:path w="1407" h="1269" extrusionOk="0">
                    <a:moveTo>
                      <a:pt x="1164" y="1"/>
                    </a:moveTo>
                    <a:cubicBezTo>
                      <a:pt x="1129" y="1"/>
                      <a:pt x="1093" y="10"/>
                      <a:pt x="1061" y="29"/>
                    </a:cubicBezTo>
                    <a:cubicBezTo>
                      <a:pt x="1001" y="65"/>
                      <a:pt x="949" y="106"/>
                      <a:pt x="900" y="158"/>
                    </a:cubicBezTo>
                    <a:cubicBezTo>
                      <a:pt x="859" y="199"/>
                      <a:pt x="821" y="241"/>
                      <a:pt x="782" y="283"/>
                    </a:cubicBezTo>
                    <a:cubicBezTo>
                      <a:pt x="703" y="367"/>
                      <a:pt x="624" y="449"/>
                      <a:pt x="543" y="531"/>
                    </a:cubicBezTo>
                    <a:cubicBezTo>
                      <a:pt x="381" y="692"/>
                      <a:pt x="219" y="853"/>
                      <a:pt x="57" y="1015"/>
                    </a:cubicBezTo>
                    <a:cubicBezTo>
                      <a:pt x="0" y="1073"/>
                      <a:pt x="0" y="1168"/>
                      <a:pt x="57" y="1225"/>
                    </a:cubicBezTo>
                    <a:cubicBezTo>
                      <a:pt x="87" y="1255"/>
                      <a:pt x="122" y="1268"/>
                      <a:pt x="158" y="1268"/>
                    </a:cubicBezTo>
                    <a:cubicBezTo>
                      <a:pt x="197" y="1268"/>
                      <a:pt x="236" y="1253"/>
                      <a:pt x="268" y="1227"/>
                    </a:cubicBezTo>
                    <a:cubicBezTo>
                      <a:pt x="447" y="1081"/>
                      <a:pt x="625" y="936"/>
                      <a:pt x="804" y="791"/>
                    </a:cubicBezTo>
                    <a:cubicBezTo>
                      <a:pt x="825" y="773"/>
                      <a:pt x="846" y="756"/>
                      <a:pt x="867" y="739"/>
                    </a:cubicBezTo>
                    <a:cubicBezTo>
                      <a:pt x="869" y="737"/>
                      <a:pt x="879" y="728"/>
                      <a:pt x="880" y="727"/>
                    </a:cubicBezTo>
                    <a:lnTo>
                      <a:pt x="880" y="727"/>
                    </a:lnTo>
                    <a:lnTo>
                      <a:pt x="907" y="707"/>
                    </a:lnTo>
                    <a:cubicBezTo>
                      <a:pt x="953" y="672"/>
                      <a:pt x="997" y="638"/>
                      <a:pt x="1042" y="603"/>
                    </a:cubicBezTo>
                    <a:cubicBezTo>
                      <a:pt x="1087" y="569"/>
                      <a:pt x="1132" y="534"/>
                      <a:pt x="1176" y="500"/>
                    </a:cubicBezTo>
                    <a:cubicBezTo>
                      <a:pt x="1209" y="474"/>
                      <a:pt x="1247" y="451"/>
                      <a:pt x="1276" y="420"/>
                    </a:cubicBezTo>
                    <a:cubicBezTo>
                      <a:pt x="1304" y="389"/>
                      <a:pt x="1327" y="353"/>
                      <a:pt x="1353" y="320"/>
                    </a:cubicBezTo>
                    <a:cubicBezTo>
                      <a:pt x="1407" y="249"/>
                      <a:pt x="1383" y="121"/>
                      <a:pt x="1320" y="63"/>
                    </a:cubicBezTo>
                    <a:cubicBezTo>
                      <a:pt x="1277" y="23"/>
                      <a:pt x="1221" y="1"/>
                      <a:pt x="1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0" name="Google Shape;16180;p55"/>
              <p:cNvSpPr/>
              <p:nvPr/>
            </p:nvSpPr>
            <p:spPr>
              <a:xfrm>
                <a:off x="4533170" y="3872242"/>
                <a:ext cx="143792" cy="125945"/>
              </a:xfrm>
              <a:custGeom>
                <a:avLst/>
                <a:gdLst/>
                <a:ahLst/>
                <a:cxnLst/>
                <a:rect l="l" t="t" r="r" b="b"/>
                <a:pathLst>
                  <a:path w="2820" h="2470" extrusionOk="0">
                    <a:moveTo>
                      <a:pt x="2583" y="1"/>
                    </a:moveTo>
                    <a:cubicBezTo>
                      <a:pt x="2545" y="1"/>
                      <a:pt x="2507" y="11"/>
                      <a:pt x="2472" y="35"/>
                    </a:cubicBezTo>
                    <a:cubicBezTo>
                      <a:pt x="2357" y="113"/>
                      <a:pt x="2285" y="208"/>
                      <a:pt x="2195" y="310"/>
                    </a:cubicBezTo>
                    <a:cubicBezTo>
                      <a:pt x="2111" y="405"/>
                      <a:pt x="2011" y="480"/>
                      <a:pt x="1925" y="570"/>
                    </a:cubicBezTo>
                    <a:cubicBezTo>
                      <a:pt x="1748" y="756"/>
                      <a:pt x="1590" y="946"/>
                      <a:pt x="1394" y="1115"/>
                    </a:cubicBezTo>
                    <a:cubicBezTo>
                      <a:pt x="1303" y="1194"/>
                      <a:pt x="1218" y="1280"/>
                      <a:pt x="1124" y="1357"/>
                    </a:cubicBezTo>
                    <a:lnTo>
                      <a:pt x="1059" y="1410"/>
                    </a:lnTo>
                    <a:lnTo>
                      <a:pt x="1059" y="1410"/>
                    </a:lnTo>
                    <a:cubicBezTo>
                      <a:pt x="1059" y="1410"/>
                      <a:pt x="1059" y="1410"/>
                      <a:pt x="1059" y="1410"/>
                    </a:cubicBezTo>
                    <a:lnTo>
                      <a:pt x="1059" y="1410"/>
                    </a:lnTo>
                    <a:cubicBezTo>
                      <a:pt x="1058" y="1410"/>
                      <a:pt x="1032" y="1431"/>
                      <a:pt x="1018" y="1441"/>
                    </a:cubicBezTo>
                    <a:cubicBezTo>
                      <a:pt x="969" y="1477"/>
                      <a:pt x="920" y="1513"/>
                      <a:pt x="871" y="1546"/>
                    </a:cubicBezTo>
                    <a:cubicBezTo>
                      <a:pt x="816" y="1583"/>
                      <a:pt x="757" y="1616"/>
                      <a:pt x="703" y="1655"/>
                    </a:cubicBezTo>
                    <a:cubicBezTo>
                      <a:pt x="682" y="1671"/>
                      <a:pt x="661" y="1687"/>
                      <a:pt x="641" y="1702"/>
                    </a:cubicBezTo>
                    <a:lnTo>
                      <a:pt x="641" y="1702"/>
                    </a:lnTo>
                    <a:cubicBezTo>
                      <a:pt x="639" y="1704"/>
                      <a:pt x="635" y="1707"/>
                      <a:pt x="630" y="1711"/>
                    </a:cubicBezTo>
                    <a:cubicBezTo>
                      <a:pt x="606" y="1729"/>
                      <a:pt x="581" y="1747"/>
                      <a:pt x="556" y="1765"/>
                    </a:cubicBezTo>
                    <a:cubicBezTo>
                      <a:pt x="507" y="1801"/>
                      <a:pt x="457" y="1834"/>
                      <a:pt x="408" y="1867"/>
                    </a:cubicBezTo>
                    <a:cubicBezTo>
                      <a:pt x="352" y="1906"/>
                      <a:pt x="303" y="1939"/>
                      <a:pt x="266" y="1999"/>
                    </a:cubicBezTo>
                    <a:cubicBezTo>
                      <a:pt x="262" y="2006"/>
                      <a:pt x="252" y="2025"/>
                      <a:pt x="242" y="2044"/>
                    </a:cubicBezTo>
                    <a:lnTo>
                      <a:pt x="242" y="2044"/>
                    </a:lnTo>
                    <a:cubicBezTo>
                      <a:pt x="207" y="2068"/>
                      <a:pt x="171" y="2092"/>
                      <a:pt x="135" y="2115"/>
                    </a:cubicBezTo>
                    <a:cubicBezTo>
                      <a:pt x="1" y="2204"/>
                      <a:pt x="29" y="2469"/>
                      <a:pt x="209" y="2469"/>
                    </a:cubicBezTo>
                    <a:cubicBezTo>
                      <a:pt x="217" y="2469"/>
                      <a:pt x="225" y="2469"/>
                      <a:pt x="233" y="2468"/>
                    </a:cubicBezTo>
                    <a:cubicBezTo>
                      <a:pt x="295" y="2460"/>
                      <a:pt x="357" y="2452"/>
                      <a:pt x="418" y="2443"/>
                    </a:cubicBezTo>
                    <a:lnTo>
                      <a:pt x="418" y="2443"/>
                    </a:lnTo>
                    <a:cubicBezTo>
                      <a:pt x="462" y="2454"/>
                      <a:pt x="502" y="2462"/>
                      <a:pt x="544" y="2462"/>
                    </a:cubicBezTo>
                    <a:cubicBezTo>
                      <a:pt x="578" y="2462"/>
                      <a:pt x="613" y="2457"/>
                      <a:pt x="653" y="2447"/>
                    </a:cubicBezTo>
                    <a:cubicBezTo>
                      <a:pt x="709" y="2433"/>
                      <a:pt x="767" y="2414"/>
                      <a:pt x="823" y="2396"/>
                    </a:cubicBezTo>
                    <a:cubicBezTo>
                      <a:pt x="968" y="2348"/>
                      <a:pt x="1106" y="2289"/>
                      <a:pt x="1239" y="2212"/>
                    </a:cubicBezTo>
                    <a:cubicBezTo>
                      <a:pt x="1490" y="2068"/>
                      <a:pt x="1744" y="1899"/>
                      <a:pt x="1956" y="1702"/>
                    </a:cubicBezTo>
                    <a:cubicBezTo>
                      <a:pt x="2164" y="1511"/>
                      <a:pt x="2359" y="1285"/>
                      <a:pt x="2520" y="1053"/>
                    </a:cubicBezTo>
                    <a:cubicBezTo>
                      <a:pt x="2566" y="986"/>
                      <a:pt x="2589" y="909"/>
                      <a:pt x="2620" y="835"/>
                    </a:cubicBezTo>
                    <a:lnTo>
                      <a:pt x="2620" y="835"/>
                    </a:lnTo>
                    <a:cubicBezTo>
                      <a:pt x="2625" y="825"/>
                      <a:pt x="2648" y="776"/>
                      <a:pt x="2649" y="774"/>
                    </a:cubicBezTo>
                    <a:cubicBezTo>
                      <a:pt x="2662" y="746"/>
                      <a:pt x="2674" y="718"/>
                      <a:pt x="2686" y="690"/>
                    </a:cubicBezTo>
                    <a:cubicBezTo>
                      <a:pt x="2753" y="538"/>
                      <a:pt x="2818" y="402"/>
                      <a:pt x="2819" y="234"/>
                    </a:cubicBezTo>
                    <a:cubicBezTo>
                      <a:pt x="2819" y="109"/>
                      <a:pt x="2703" y="1"/>
                      <a:pt x="2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1" name="Google Shape;16181;p55"/>
              <p:cNvSpPr/>
              <p:nvPr/>
            </p:nvSpPr>
            <p:spPr>
              <a:xfrm>
                <a:off x="4809479" y="3630810"/>
                <a:ext cx="75312" cy="84796"/>
              </a:xfrm>
              <a:custGeom>
                <a:avLst/>
                <a:gdLst/>
                <a:ahLst/>
                <a:cxnLst/>
                <a:rect l="l" t="t" r="r" b="b"/>
                <a:pathLst>
                  <a:path w="1477" h="1663" extrusionOk="0">
                    <a:moveTo>
                      <a:pt x="822" y="684"/>
                    </a:moveTo>
                    <a:cubicBezTo>
                      <a:pt x="822" y="684"/>
                      <a:pt x="822" y="684"/>
                      <a:pt x="822" y="685"/>
                    </a:cubicBezTo>
                    <a:cubicBezTo>
                      <a:pt x="822" y="685"/>
                      <a:pt x="822" y="685"/>
                      <a:pt x="822" y="685"/>
                    </a:cubicBezTo>
                    <a:lnTo>
                      <a:pt x="822" y="685"/>
                    </a:lnTo>
                    <a:cubicBezTo>
                      <a:pt x="822" y="684"/>
                      <a:pt x="822" y="684"/>
                      <a:pt x="822" y="684"/>
                    </a:cubicBezTo>
                    <a:close/>
                    <a:moveTo>
                      <a:pt x="1203" y="1"/>
                    </a:moveTo>
                    <a:cubicBezTo>
                      <a:pt x="1191" y="1"/>
                      <a:pt x="1180" y="2"/>
                      <a:pt x="1169" y="3"/>
                    </a:cubicBezTo>
                    <a:cubicBezTo>
                      <a:pt x="1093" y="14"/>
                      <a:pt x="1045" y="52"/>
                      <a:pt x="999" y="114"/>
                    </a:cubicBezTo>
                    <a:cubicBezTo>
                      <a:pt x="994" y="121"/>
                      <a:pt x="991" y="126"/>
                      <a:pt x="990" y="127"/>
                    </a:cubicBezTo>
                    <a:lnTo>
                      <a:pt x="990" y="127"/>
                    </a:lnTo>
                    <a:cubicBezTo>
                      <a:pt x="984" y="135"/>
                      <a:pt x="978" y="143"/>
                      <a:pt x="972" y="151"/>
                    </a:cubicBezTo>
                    <a:cubicBezTo>
                      <a:pt x="941" y="197"/>
                      <a:pt x="930" y="248"/>
                      <a:pt x="925" y="302"/>
                    </a:cubicBezTo>
                    <a:cubicBezTo>
                      <a:pt x="924" y="320"/>
                      <a:pt x="923" y="338"/>
                      <a:pt x="922" y="354"/>
                    </a:cubicBezTo>
                    <a:lnTo>
                      <a:pt x="922" y="354"/>
                    </a:lnTo>
                    <a:cubicBezTo>
                      <a:pt x="922" y="355"/>
                      <a:pt x="922" y="355"/>
                      <a:pt x="922" y="355"/>
                    </a:cubicBezTo>
                    <a:cubicBezTo>
                      <a:pt x="908" y="424"/>
                      <a:pt x="892" y="492"/>
                      <a:pt x="870" y="558"/>
                    </a:cubicBezTo>
                    <a:cubicBezTo>
                      <a:pt x="858" y="593"/>
                      <a:pt x="843" y="626"/>
                      <a:pt x="829" y="661"/>
                    </a:cubicBezTo>
                    <a:cubicBezTo>
                      <a:pt x="828" y="666"/>
                      <a:pt x="814" y="694"/>
                      <a:pt x="813" y="702"/>
                    </a:cubicBezTo>
                    <a:lnTo>
                      <a:pt x="813" y="702"/>
                    </a:lnTo>
                    <a:cubicBezTo>
                      <a:pt x="784" y="769"/>
                      <a:pt x="746" y="832"/>
                      <a:pt x="705" y="893"/>
                    </a:cubicBezTo>
                    <a:cubicBezTo>
                      <a:pt x="687" y="921"/>
                      <a:pt x="667" y="946"/>
                      <a:pt x="647" y="973"/>
                    </a:cubicBezTo>
                    <a:lnTo>
                      <a:pt x="647" y="973"/>
                    </a:lnTo>
                    <a:cubicBezTo>
                      <a:pt x="646" y="974"/>
                      <a:pt x="645" y="975"/>
                      <a:pt x="643" y="977"/>
                    </a:cubicBezTo>
                    <a:cubicBezTo>
                      <a:pt x="632" y="991"/>
                      <a:pt x="620" y="1005"/>
                      <a:pt x="608" y="1019"/>
                    </a:cubicBezTo>
                    <a:cubicBezTo>
                      <a:pt x="561" y="1073"/>
                      <a:pt x="510" y="1119"/>
                      <a:pt x="457" y="1164"/>
                    </a:cubicBezTo>
                    <a:cubicBezTo>
                      <a:pt x="451" y="1170"/>
                      <a:pt x="448" y="1173"/>
                      <a:pt x="446" y="1175"/>
                    </a:cubicBezTo>
                    <a:lnTo>
                      <a:pt x="446" y="1175"/>
                    </a:lnTo>
                    <a:cubicBezTo>
                      <a:pt x="421" y="1192"/>
                      <a:pt x="395" y="1209"/>
                      <a:pt x="372" y="1230"/>
                    </a:cubicBezTo>
                    <a:cubicBezTo>
                      <a:pt x="361" y="1242"/>
                      <a:pt x="349" y="1257"/>
                      <a:pt x="337" y="1268"/>
                    </a:cubicBezTo>
                    <a:cubicBezTo>
                      <a:pt x="335" y="1270"/>
                      <a:pt x="311" y="1291"/>
                      <a:pt x="313" y="1291"/>
                    </a:cubicBezTo>
                    <a:cubicBezTo>
                      <a:pt x="313" y="1291"/>
                      <a:pt x="314" y="1290"/>
                      <a:pt x="315" y="1289"/>
                    </a:cubicBezTo>
                    <a:lnTo>
                      <a:pt x="315" y="1289"/>
                    </a:lnTo>
                    <a:cubicBezTo>
                      <a:pt x="262" y="1329"/>
                      <a:pt x="197" y="1359"/>
                      <a:pt x="136" y="1385"/>
                    </a:cubicBezTo>
                    <a:cubicBezTo>
                      <a:pt x="0" y="1445"/>
                      <a:pt x="73" y="1663"/>
                      <a:pt x="210" y="1663"/>
                    </a:cubicBezTo>
                    <a:cubicBezTo>
                      <a:pt x="211" y="1663"/>
                      <a:pt x="212" y="1663"/>
                      <a:pt x="213" y="1663"/>
                    </a:cubicBezTo>
                    <a:cubicBezTo>
                      <a:pt x="300" y="1661"/>
                      <a:pt x="388" y="1652"/>
                      <a:pt x="472" y="1632"/>
                    </a:cubicBezTo>
                    <a:cubicBezTo>
                      <a:pt x="476" y="1631"/>
                      <a:pt x="480" y="1630"/>
                      <a:pt x="482" y="1630"/>
                    </a:cubicBezTo>
                    <a:lnTo>
                      <a:pt x="482" y="1630"/>
                    </a:lnTo>
                    <a:cubicBezTo>
                      <a:pt x="502" y="1627"/>
                      <a:pt x="523" y="1624"/>
                      <a:pt x="544" y="1621"/>
                    </a:cubicBezTo>
                    <a:cubicBezTo>
                      <a:pt x="561" y="1619"/>
                      <a:pt x="580" y="1618"/>
                      <a:pt x="598" y="1614"/>
                    </a:cubicBezTo>
                    <a:cubicBezTo>
                      <a:pt x="643" y="1600"/>
                      <a:pt x="691" y="1573"/>
                      <a:pt x="734" y="1551"/>
                    </a:cubicBezTo>
                    <a:cubicBezTo>
                      <a:pt x="888" y="1468"/>
                      <a:pt x="1036" y="1355"/>
                      <a:pt x="1145" y="1220"/>
                    </a:cubicBezTo>
                    <a:cubicBezTo>
                      <a:pt x="1268" y="1067"/>
                      <a:pt x="1372" y="903"/>
                      <a:pt x="1424" y="711"/>
                    </a:cubicBezTo>
                    <a:cubicBezTo>
                      <a:pt x="1449" y="617"/>
                      <a:pt x="1464" y="519"/>
                      <a:pt x="1472" y="422"/>
                    </a:cubicBezTo>
                    <a:cubicBezTo>
                      <a:pt x="1475" y="383"/>
                      <a:pt x="1477" y="342"/>
                      <a:pt x="1476" y="303"/>
                    </a:cubicBezTo>
                    <a:cubicBezTo>
                      <a:pt x="1470" y="202"/>
                      <a:pt x="1425" y="138"/>
                      <a:pt x="1363" y="67"/>
                    </a:cubicBezTo>
                    <a:cubicBezTo>
                      <a:pt x="1323" y="22"/>
                      <a:pt x="1262" y="1"/>
                      <a:pt x="1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2" name="Google Shape;16182;p55"/>
              <p:cNvSpPr/>
              <p:nvPr/>
            </p:nvSpPr>
            <p:spPr>
              <a:xfrm>
                <a:off x="5138255" y="3278579"/>
                <a:ext cx="65879" cy="99074"/>
              </a:xfrm>
              <a:custGeom>
                <a:avLst/>
                <a:gdLst/>
                <a:ahLst/>
                <a:cxnLst/>
                <a:rect l="l" t="t" r="r" b="b"/>
                <a:pathLst>
                  <a:path w="1292" h="1943" extrusionOk="0">
                    <a:moveTo>
                      <a:pt x="1125" y="0"/>
                    </a:moveTo>
                    <a:cubicBezTo>
                      <a:pt x="1114" y="0"/>
                      <a:pt x="1103" y="2"/>
                      <a:pt x="1092" y="5"/>
                    </a:cubicBezTo>
                    <a:cubicBezTo>
                      <a:pt x="925" y="50"/>
                      <a:pt x="805" y="197"/>
                      <a:pt x="691" y="321"/>
                    </a:cubicBezTo>
                    <a:cubicBezTo>
                      <a:pt x="626" y="393"/>
                      <a:pt x="563" y="444"/>
                      <a:pt x="516" y="533"/>
                    </a:cubicBezTo>
                    <a:lnTo>
                      <a:pt x="397" y="768"/>
                    </a:lnTo>
                    <a:cubicBezTo>
                      <a:pt x="236" y="1082"/>
                      <a:pt x="149" y="1419"/>
                      <a:pt x="35" y="1746"/>
                    </a:cubicBezTo>
                    <a:cubicBezTo>
                      <a:pt x="0" y="1848"/>
                      <a:pt x="99" y="1942"/>
                      <a:pt x="194" y="1942"/>
                    </a:cubicBezTo>
                    <a:cubicBezTo>
                      <a:pt x="230" y="1942"/>
                      <a:pt x="267" y="1928"/>
                      <a:pt x="295" y="1895"/>
                    </a:cubicBezTo>
                    <a:cubicBezTo>
                      <a:pt x="516" y="1629"/>
                      <a:pt x="760" y="1384"/>
                      <a:pt x="945" y="1087"/>
                    </a:cubicBezTo>
                    <a:lnTo>
                      <a:pt x="1085" y="864"/>
                    </a:lnTo>
                    <a:cubicBezTo>
                      <a:pt x="1111" y="820"/>
                      <a:pt x="1140" y="781"/>
                      <a:pt x="1153" y="729"/>
                    </a:cubicBezTo>
                    <a:cubicBezTo>
                      <a:pt x="1163" y="687"/>
                      <a:pt x="1168" y="645"/>
                      <a:pt x="1179" y="603"/>
                    </a:cubicBezTo>
                    <a:cubicBezTo>
                      <a:pt x="1228" y="443"/>
                      <a:pt x="1292" y="260"/>
                      <a:pt x="1247" y="92"/>
                    </a:cubicBezTo>
                    <a:cubicBezTo>
                      <a:pt x="1233" y="38"/>
                      <a:pt x="1180" y="0"/>
                      <a:pt x="1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3" name="Google Shape;16183;p55"/>
              <p:cNvSpPr/>
              <p:nvPr/>
            </p:nvSpPr>
            <p:spPr>
              <a:xfrm>
                <a:off x="5216676" y="3000536"/>
                <a:ext cx="124059" cy="117124"/>
              </a:xfrm>
              <a:custGeom>
                <a:avLst/>
                <a:gdLst/>
                <a:ahLst/>
                <a:cxnLst/>
                <a:rect l="l" t="t" r="r" b="b"/>
                <a:pathLst>
                  <a:path w="2433" h="2297" extrusionOk="0">
                    <a:moveTo>
                      <a:pt x="2277" y="0"/>
                    </a:moveTo>
                    <a:cubicBezTo>
                      <a:pt x="2265" y="0"/>
                      <a:pt x="2254" y="2"/>
                      <a:pt x="2242" y="6"/>
                    </a:cubicBezTo>
                    <a:cubicBezTo>
                      <a:pt x="2194" y="21"/>
                      <a:pt x="2151" y="42"/>
                      <a:pt x="2108" y="66"/>
                    </a:cubicBezTo>
                    <a:cubicBezTo>
                      <a:pt x="2082" y="81"/>
                      <a:pt x="2054" y="106"/>
                      <a:pt x="2027" y="123"/>
                    </a:cubicBezTo>
                    <a:lnTo>
                      <a:pt x="2027" y="123"/>
                    </a:lnTo>
                    <a:cubicBezTo>
                      <a:pt x="2023" y="123"/>
                      <a:pt x="2020" y="123"/>
                      <a:pt x="2017" y="123"/>
                    </a:cubicBezTo>
                    <a:cubicBezTo>
                      <a:pt x="1815" y="123"/>
                      <a:pt x="1641" y="315"/>
                      <a:pt x="1498" y="448"/>
                    </a:cubicBezTo>
                    <a:cubicBezTo>
                      <a:pt x="1337" y="598"/>
                      <a:pt x="1182" y="751"/>
                      <a:pt x="1031" y="912"/>
                    </a:cubicBezTo>
                    <a:cubicBezTo>
                      <a:pt x="886" y="1068"/>
                      <a:pt x="741" y="1223"/>
                      <a:pt x="595" y="1378"/>
                    </a:cubicBezTo>
                    <a:cubicBezTo>
                      <a:pt x="520" y="1458"/>
                      <a:pt x="444" y="1538"/>
                      <a:pt x="371" y="1620"/>
                    </a:cubicBezTo>
                    <a:cubicBezTo>
                      <a:pt x="294" y="1706"/>
                      <a:pt x="228" y="1803"/>
                      <a:pt x="153" y="1894"/>
                    </a:cubicBezTo>
                    <a:cubicBezTo>
                      <a:pt x="0" y="2080"/>
                      <a:pt x="142" y="2297"/>
                      <a:pt x="325" y="2297"/>
                    </a:cubicBezTo>
                    <a:cubicBezTo>
                      <a:pt x="379" y="2297"/>
                      <a:pt x="437" y="2278"/>
                      <a:pt x="492" y="2233"/>
                    </a:cubicBezTo>
                    <a:cubicBezTo>
                      <a:pt x="580" y="2163"/>
                      <a:pt x="674" y="2103"/>
                      <a:pt x="756" y="2032"/>
                    </a:cubicBezTo>
                    <a:cubicBezTo>
                      <a:pt x="838" y="1961"/>
                      <a:pt x="918" y="1886"/>
                      <a:pt x="1000" y="1810"/>
                    </a:cubicBezTo>
                    <a:cubicBezTo>
                      <a:pt x="1162" y="1663"/>
                      <a:pt x="1323" y="1516"/>
                      <a:pt x="1486" y="1367"/>
                    </a:cubicBezTo>
                    <a:cubicBezTo>
                      <a:pt x="1644" y="1223"/>
                      <a:pt x="1794" y="1073"/>
                      <a:pt x="1942" y="920"/>
                    </a:cubicBezTo>
                    <a:cubicBezTo>
                      <a:pt x="2085" y="772"/>
                      <a:pt x="2289" y="595"/>
                      <a:pt x="2285" y="384"/>
                    </a:cubicBezTo>
                    <a:lnTo>
                      <a:pt x="2285" y="384"/>
                    </a:lnTo>
                    <a:cubicBezTo>
                      <a:pt x="2302" y="356"/>
                      <a:pt x="2328" y="328"/>
                      <a:pt x="2343" y="302"/>
                    </a:cubicBezTo>
                    <a:cubicBezTo>
                      <a:pt x="2369" y="260"/>
                      <a:pt x="2390" y="217"/>
                      <a:pt x="2405" y="170"/>
                    </a:cubicBezTo>
                    <a:cubicBezTo>
                      <a:pt x="2432" y="86"/>
                      <a:pt x="2359" y="0"/>
                      <a:pt x="2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4" name="Google Shape;16184;p55"/>
              <p:cNvSpPr/>
              <p:nvPr/>
            </p:nvSpPr>
            <p:spPr>
              <a:xfrm>
                <a:off x="5438835" y="2967751"/>
                <a:ext cx="176476" cy="84490"/>
              </a:xfrm>
              <a:custGeom>
                <a:avLst/>
                <a:gdLst/>
                <a:ahLst/>
                <a:cxnLst/>
                <a:rect l="l" t="t" r="r" b="b"/>
                <a:pathLst>
                  <a:path w="3461" h="1657" extrusionOk="0">
                    <a:moveTo>
                      <a:pt x="3288" y="0"/>
                    </a:moveTo>
                    <a:cubicBezTo>
                      <a:pt x="3277" y="0"/>
                      <a:pt x="3265" y="2"/>
                      <a:pt x="3254" y="5"/>
                    </a:cubicBezTo>
                    <a:cubicBezTo>
                      <a:pt x="3121" y="38"/>
                      <a:pt x="3003" y="64"/>
                      <a:pt x="2868" y="69"/>
                    </a:cubicBezTo>
                    <a:cubicBezTo>
                      <a:pt x="2742" y="75"/>
                      <a:pt x="2586" y="93"/>
                      <a:pt x="2466" y="132"/>
                    </a:cubicBezTo>
                    <a:cubicBezTo>
                      <a:pt x="2204" y="214"/>
                      <a:pt x="1953" y="339"/>
                      <a:pt x="1700" y="450"/>
                    </a:cubicBezTo>
                    <a:cubicBezTo>
                      <a:pt x="1212" y="663"/>
                      <a:pt x="736" y="900"/>
                      <a:pt x="255" y="1126"/>
                    </a:cubicBezTo>
                    <a:cubicBezTo>
                      <a:pt x="1" y="1245"/>
                      <a:pt x="138" y="1656"/>
                      <a:pt x="384" y="1656"/>
                    </a:cubicBezTo>
                    <a:cubicBezTo>
                      <a:pt x="412" y="1656"/>
                      <a:pt x="442" y="1651"/>
                      <a:pt x="472" y="1639"/>
                    </a:cubicBezTo>
                    <a:cubicBezTo>
                      <a:pt x="976" y="1442"/>
                      <a:pt x="1486" y="1255"/>
                      <a:pt x="1983" y="1044"/>
                    </a:cubicBezTo>
                    <a:cubicBezTo>
                      <a:pt x="2228" y="941"/>
                      <a:pt x="2481" y="847"/>
                      <a:pt x="2715" y="721"/>
                    </a:cubicBezTo>
                    <a:cubicBezTo>
                      <a:pt x="2827" y="659"/>
                      <a:pt x="2942" y="564"/>
                      <a:pt x="3035" y="474"/>
                    </a:cubicBezTo>
                    <a:cubicBezTo>
                      <a:pt x="3135" y="380"/>
                      <a:pt x="3235" y="310"/>
                      <a:pt x="3352" y="235"/>
                    </a:cubicBezTo>
                    <a:cubicBezTo>
                      <a:pt x="3461" y="165"/>
                      <a:pt x="3406" y="0"/>
                      <a:pt x="3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5" name="Google Shape;16185;p55"/>
              <p:cNvSpPr/>
              <p:nvPr/>
            </p:nvSpPr>
            <p:spPr>
              <a:xfrm>
                <a:off x="5723251" y="2810093"/>
                <a:ext cx="70060" cy="84847"/>
              </a:xfrm>
              <a:custGeom>
                <a:avLst/>
                <a:gdLst/>
                <a:ahLst/>
                <a:cxnLst/>
                <a:rect l="l" t="t" r="r" b="b"/>
                <a:pathLst>
                  <a:path w="1374" h="1664" extrusionOk="0">
                    <a:moveTo>
                      <a:pt x="1198" y="1"/>
                    </a:moveTo>
                    <a:cubicBezTo>
                      <a:pt x="1108" y="1"/>
                      <a:pt x="1005" y="53"/>
                      <a:pt x="952" y="105"/>
                    </a:cubicBezTo>
                    <a:cubicBezTo>
                      <a:pt x="777" y="278"/>
                      <a:pt x="630" y="472"/>
                      <a:pt x="495" y="677"/>
                    </a:cubicBezTo>
                    <a:cubicBezTo>
                      <a:pt x="350" y="897"/>
                      <a:pt x="205" y="1118"/>
                      <a:pt x="59" y="1339"/>
                    </a:cubicBezTo>
                    <a:cubicBezTo>
                      <a:pt x="1" y="1428"/>
                      <a:pt x="34" y="1555"/>
                      <a:pt x="115" y="1616"/>
                    </a:cubicBezTo>
                    <a:cubicBezTo>
                      <a:pt x="153" y="1646"/>
                      <a:pt x="204" y="1663"/>
                      <a:pt x="255" y="1663"/>
                    </a:cubicBezTo>
                    <a:cubicBezTo>
                      <a:pt x="309" y="1663"/>
                      <a:pt x="362" y="1644"/>
                      <a:pt x="397" y="1602"/>
                    </a:cubicBezTo>
                    <a:cubicBezTo>
                      <a:pt x="545" y="1424"/>
                      <a:pt x="693" y="1249"/>
                      <a:pt x="841" y="1072"/>
                    </a:cubicBezTo>
                    <a:cubicBezTo>
                      <a:pt x="915" y="985"/>
                      <a:pt x="987" y="896"/>
                      <a:pt x="1060" y="806"/>
                    </a:cubicBezTo>
                    <a:cubicBezTo>
                      <a:pt x="1142" y="704"/>
                      <a:pt x="1204" y="593"/>
                      <a:pt x="1271" y="480"/>
                    </a:cubicBezTo>
                    <a:cubicBezTo>
                      <a:pt x="1309" y="418"/>
                      <a:pt x="1353" y="356"/>
                      <a:pt x="1364" y="283"/>
                    </a:cubicBezTo>
                    <a:cubicBezTo>
                      <a:pt x="1373" y="218"/>
                      <a:pt x="1370" y="140"/>
                      <a:pt x="1338" y="79"/>
                    </a:cubicBezTo>
                    <a:cubicBezTo>
                      <a:pt x="1308" y="22"/>
                      <a:pt x="125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6" name="Google Shape;16186;p55"/>
              <p:cNvSpPr/>
              <p:nvPr/>
            </p:nvSpPr>
            <p:spPr>
              <a:xfrm>
                <a:off x="5460811" y="3245385"/>
                <a:ext cx="148789" cy="96218"/>
              </a:xfrm>
              <a:custGeom>
                <a:avLst/>
                <a:gdLst/>
                <a:ahLst/>
                <a:cxnLst/>
                <a:rect l="l" t="t" r="r" b="b"/>
                <a:pathLst>
                  <a:path w="2918" h="1887" extrusionOk="0">
                    <a:moveTo>
                      <a:pt x="2801" y="0"/>
                    </a:moveTo>
                    <a:cubicBezTo>
                      <a:pt x="2791" y="0"/>
                      <a:pt x="2782" y="1"/>
                      <a:pt x="2772" y="4"/>
                    </a:cubicBezTo>
                    <a:cubicBezTo>
                      <a:pt x="2663" y="32"/>
                      <a:pt x="2565" y="128"/>
                      <a:pt x="2485" y="202"/>
                    </a:cubicBezTo>
                    <a:cubicBezTo>
                      <a:pt x="2400" y="279"/>
                      <a:pt x="2312" y="357"/>
                      <a:pt x="2215" y="415"/>
                    </a:cubicBezTo>
                    <a:cubicBezTo>
                      <a:pt x="2002" y="545"/>
                      <a:pt x="1812" y="712"/>
                      <a:pt x="1598" y="843"/>
                    </a:cubicBezTo>
                    <a:cubicBezTo>
                      <a:pt x="1180" y="1098"/>
                      <a:pt x="722" y="1259"/>
                      <a:pt x="238" y="1327"/>
                    </a:cubicBezTo>
                    <a:cubicBezTo>
                      <a:pt x="84" y="1348"/>
                      <a:pt x="0" y="1545"/>
                      <a:pt x="37" y="1680"/>
                    </a:cubicBezTo>
                    <a:cubicBezTo>
                      <a:pt x="77" y="1823"/>
                      <a:pt x="196" y="1887"/>
                      <a:pt x="327" y="1887"/>
                    </a:cubicBezTo>
                    <a:cubicBezTo>
                      <a:pt x="348" y="1887"/>
                      <a:pt x="370" y="1885"/>
                      <a:pt x="391" y="1882"/>
                    </a:cubicBezTo>
                    <a:cubicBezTo>
                      <a:pt x="925" y="1805"/>
                      <a:pt x="1445" y="1610"/>
                      <a:pt x="1902" y="1326"/>
                    </a:cubicBezTo>
                    <a:cubicBezTo>
                      <a:pt x="2022" y="1251"/>
                      <a:pt x="2133" y="1168"/>
                      <a:pt x="2242" y="1078"/>
                    </a:cubicBezTo>
                    <a:cubicBezTo>
                      <a:pt x="2344" y="993"/>
                      <a:pt x="2463" y="901"/>
                      <a:pt x="2538" y="790"/>
                    </a:cubicBezTo>
                    <a:cubicBezTo>
                      <a:pt x="2610" y="680"/>
                      <a:pt x="2694" y="578"/>
                      <a:pt x="2767" y="468"/>
                    </a:cubicBezTo>
                    <a:cubicBezTo>
                      <a:pt x="2833" y="370"/>
                      <a:pt x="2917" y="234"/>
                      <a:pt x="2911" y="110"/>
                    </a:cubicBezTo>
                    <a:cubicBezTo>
                      <a:pt x="2907" y="48"/>
                      <a:pt x="2860" y="0"/>
                      <a:pt x="2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7" name="Google Shape;16187;p55"/>
              <p:cNvSpPr/>
              <p:nvPr/>
            </p:nvSpPr>
            <p:spPr>
              <a:xfrm>
                <a:off x="5710299" y="3023379"/>
                <a:ext cx="106059" cy="83828"/>
              </a:xfrm>
              <a:custGeom>
                <a:avLst/>
                <a:gdLst/>
                <a:ahLst/>
                <a:cxnLst/>
                <a:rect l="l" t="t" r="r" b="b"/>
                <a:pathLst>
                  <a:path w="2080" h="1644" extrusionOk="0">
                    <a:moveTo>
                      <a:pt x="1963" y="1"/>
                    </a:moveTo>
                    <a:cubicBezTo>
                      <a:pt x="1956" y="1"/>
                      <a:pt x="1948" y="1"/>
                      <a:pt x="1940" y="3"/>
                    </a:cubicBezTo>
                    <a:cubicBezTo>
                      <a:pt x="1871" y="19"/>
                      <a:pt x="1805" y="55"/>
                      <a:pt x="1741" y="90"/>
                    </a:cubicBezTo>
                    <a:lnTo>
                      <a:pt x="1741" y="90"/>
                    </a:lnTo>
                    <a:cubicBezTo>
                      <a:pt x="1724" y="86"/>
                      <a:pt x="1706" y="85"/>
                      <a:pt x="1689" y="85"/>
                    </a:cubicBezTo>
                    <a:cubicBezTo>
                      <a:pt x="1553" y="85"/>
                      <a:pt x="1412" y="194"/>
                      <a:pt x="1307" y="264"/>
                    </a:cubicBezTo>
                    <a:cubicBezTo>
                      <a:pt x="1148" y="367"/>
                      <a:pt x="1011" y="508"/>
                      <a:pt x="869" y="636"/>
                    </a:cubicBezTo>
                    <a:cubicBezTo>
                      <a:pt x="609" y="872"/>
                      <a:pt x="364" y="1124"/>
                      <a:pt x="108" y="1365"/>
                    </a:cubicBezTo>
                    <a:cubicBezTo>
                      <a:pt x="1" y="1467"/>
                      <a:pt x="99" y="1644"/>
                      <a:pt x="224" y="1644"/>
                    </a:cubicBezTo>
                    <a:cubicBezTo>
                      <a:pt x="250" y="1644"/>
                      <a:pt x="277" y="1636"/>
                      <a:pt x="304" y="1618"/>
                    </a:cubicBezTo>
                    <a:cubicBezTo>
                      <a:pt x="596" y="1424"/>
                      <a:pt x="896" y="1243"/>
                      <a:pt x="1183" y="1043"/>
                    </a:cubicBezTo>
                    <a:cubicBezTo>
                      <a:pt x="1334" y="940"/>
                      <a:pt x="1501" y="843"/>
                      <a:pt x="1633" y="717"/>
                    </a:cubicBezTo>
                    <a:cubicBezTo>
                      <a:pt x="1693" y="657"/>
                      <a:pt x="1762" y="601"/>
                      <a:pt x="1820" y="537"/>
                    </a:cubicBezTo>
                    <a:cubicBezTo>
                      <a:pt x="1869" y="483"/>
                      <a:pt x="1910" y="399"/>
                      <a:pt x="1914" y="318"/>
                    </a:cubicBezTo>
                    <a:lnTo>
                      <a:pt x="1914" y="318"/>
                    </a:lnTo>
                    <a:cubicBezTo>
                      <a:pt x="1964" y="263"/>
                      <a:pt x="2014" y="207"/>
                      <a:pt x="2046" y="143"/>
                    </a:cubicBezTo>
                    <a:cubicBezTo>
                      <a:pt x="2080" y="75"/>
                      <a:pt x="203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8" name="Google Shape;16188;p55"/>
              <p:cNvSpPr/>
              <p:nvPr/>
            </p:nvSpPr>
            <p:spPr>
              <a:xfrm>
                <a:off x="5965856" y="2914314"/>
                <a:ext cx="72304" cy="42424"/>
              </a:xfrm>
              <a:custGeom>
                <a:avLst/>
                <a:gdLst/>
                <a:ahLst/>
                <a:cxnLst/>
                <a:rect l="l" t="t" r="r" b="b"/>
                <a:pathLst>
                  <a:path w="1418" h="832" extrusionOk="0">
                    <a:moveTo>
                      <a:pt x="1218" y="1"/>
                    </a:moveTo>
                    <a:cubicBezTo>
                      <a:pt x="1027" y="1"/>
                      <a:pt x="838" y="127"/>
                      <a:pt x="673" y="209"/>
                    </a:cubicBezTo>
                    <a:cubicBezTo>
                      <a:pt x="487" y="304"/>
                      <a:pt x="303" y="398"/>
                      <a:pt x="117" y="491"/>
                    </a:cubicBezTo>
                    <a:cubicBezTo>
                      <a:pt x="32" y="536"/>
                      <a:pt x="0" y="663"/>
                      <a:pt x="52" y="743"/>
                    </a:cubicBezTo>
                    <a:cubicBezTo>
                      <a:pt x="89" y="803"/>
                      <a:pt x="146" y="831"/>
                      <a:pt x="206" y="831"/>
                    </a:cubicBezTo>
                    <a:cubicBezTo>
                      <a:pt x="238" y="831"/>
                      <a:pt x="270" y="824"/>
                      <a:pt x="301" y="809"/>
                    </a:cubicBezTo>
                    <a:cubicBezTo>
                      <a:pt x="487" y="723"/>
                      <a:pt x="673" y="637"/>
                      <a:pt x="860" y="549"/>
                    </a:cubicBezTo>
                    <a:cubicBezTo>
                      <a:pt x="952" y="506"/>
                      <a:pt x="1042" y="464"/>
                      <a:pt x="1134" y="421"/>
                    </a:cubicBezTo>
                    <a:cubicBezTo>
                      <a:pt x="1224" y="379"/>
                      <a:pt x="1341" y="288"/>
                      <a:pt x="1385" y="196"/>
                    </a:cubicBezTo>
                    <a:cubicBezTo>
                      <a:pt x="1418" y="125"/>
                      <a:pt x="1394" y="31"/>
                      <a:pt x="1309" y="11"/>
                    </a:cubicBezTo>
                    <a:cubicBezTo>
                      <a:pt x="1279" y="4"/>
                      <a:pt x="1249"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9" name="Google Shape;16189;p55"/>
              <p:cNvSpPr/>
              <p:nvPr/>
            </p:nvSpPr>
            <p:spPr>
              <a:xfrm>
                <a:off x="3346404" y="4283416"/>
                <a:ext cx="145169" cy="73528"/>
              </a:xfrm>
              <a:custGeom>
                <a:avLst/>
                <a:gdLst/>
                <a:ahLst/>
                <a:cxnLst/>
                <a:rect l="l" t="t" r="r" b="b"/>
                <a:pathLst>
                  <a:path w="2847" h="1442" extrusionOk="0">
                    <a:moveTo>
                      <a:pt x="1970" y="0"/>
                    </a:moveTo>
                    <a:cubicBezTo>
                      <a:pt x="1966" y="0"/>
                      <a:pt x="1963" y="0"/>
                      <a:pt x="1959" y="0"/>
                    </a:cubicBezTo>
                    <a:cubicBezTo>
                      <a:pt x="1669" y="4"/>
                      <a:pt x="1378" y="64"/>
                      <a:pt x="1116" y="186"/>
                    </a:cubicBezTo>
                    <a:cubicBezTo>
                      <a:pt x="879" y="298"/>
                      <a:pt x="657" y="469"/>
                      <a:pt x="469" y="650"/>
                    </a:cubicBezTo>
                    <a:cubicBezTo>
                      <a:pt x="380" y="736"/>
                      <a:pt x="265" y="839"/>
                      <a:pt x="205" y="948"/>
                    </a:cubicBezTo>
                    <a:cubicBezTo>
                      <a:pt x="188" y="980"/>
                      <a:pt x="188" y="1012"/>
                      <a:pt x="177" y="1046"/>
                    </a:cubicBezTo>
                    <a:cubicBezTo>
                      <a:pt x="166" y="1079"/>
                      <a:pt x="178" y="1043"/>
                      <a:pt x="151" y="1085"/>
                    </a:cubicBezTo>
                    <a:cubicBezTo>
                      <a:pt x="111" y="1145"/>
                      <a:pt x="76" y="1211"/>
                      <a:pt x="41" y="1276"/>
                    </a:cubicBezTo>
                    <a:cubicBezTo>
                      <a:pt x="0" y="1354"/>
                      <a:pt x="68" y="1442"/>
                      <a:pt x="139" y="1442"/>
                    </a:cubicBezTo>
                    <a:cubicBezTo>
                      <a:pt x="164" y="1442"/>
                      <a:pt x="189" y="1431"/>
                      <a:pt x="210" y="1407"/>
                    </a:cubicBezTo>
                    <a:cubicBezTo>
                      <a:pt x="249" y="1360"/>
                      <a:pt x="292" y="1317"/>
                      <a:pt x="334" y="1272"/>
                    </a:cubicBezTo>
                    <a:cubicBezTo>
                      <a:pt x="382" y="1226"/>
                      <a:pt x="381" y="1235"/>
                      <a:pt x="435" y="1209"/>
                    </a:cubicBezTo>
                    <a:cubicBezTo>
                      <a:pt x="535" y="1163"/>
                      <a:pt x="623" y="1064"/>
                      <a:pt x="717" y="1001"/>
                    </a:cubicBezTo>
                    <a:cubicBezTo>
                      <a:pt x="912" y="872"/>
                      <a:pt x="1118" y="782"/>
                      <a:pt x="1337" y="707"/>
                    </a:cubicBezTo>
                    <a:cubicBezTo>
                      <a:pt x="1558" y="630"/>
                      <a:pt x="1779" y="557"/>
                      <a:pt x="2009" y="510"/>
                    </a:cubicBezTo>
                    <a:cubicBezTo>
                      <a:pt x="2124" y="485"/>
                      <a:pt x="2229" y="460"/>
                      <a:pt x="2340" y="425"/>
                    </a:cubicBezTo>
                    <a:cubicBezTo>
                      <a:pt x="2394" y="407"/>
                      <a:pt x="2450" y="401"/>
                      <a:pt x="2506" y="401"/>
                    </a:cubicBezTo>
                    <a:cubicBezTo>
                      <a:pt x="2569" y="401"/>
                      <a:pt x="2633" y="408"/>
                      <a:pt x="2694" y="414"/>
                    </a:cubicBezTo>
                    <a:cubicBezTo>
                      <a:pt x="2699" y="414"/>
                      <a:pt x="2703" y="414"/>
                      <a:pt x="2706" y="414"/>
                    </a:cubicBezTo>
                    <a:cubicBezTo>
                      <a:pt x="2835" y="414"/>
                      <a:pt x="2846" y="216"/>
                      <a:pt x="2726" y="178"/>
                    </a:cubicBezTo>
                    <a:cubicBezTo>
                      <a:pt x="2598" y="137"/>
                      <a:pt x="2466" y="116"/>
                      <a:pt x="2340" y="66"/>
                    </a:cubicBezTo>
                    <a:cubicBezTo>
                      <a:pt x="2217" y="19"/>
                      <a:pt x="2100" y="0"/>
                      <a:pt x="1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0" name="Google Shape;16190;p55"/>
              <p:cNvSpPr/>
              <p:nvPr/>
            </p:nvSpPr>
            <p:spPr>
              <a:xfrm>
                <a:off x="3660343" y="4187200"/>
                <a:ext cx="152052" cy="77811"/>
              </a:xfrm>
              <a:custGeom>
                <a:avLst/>
                <a:gdLst/>
                <a:ahLst/>
                <a:cxnLst/>
                <a:rect l="l" t="t" r="r" b="b"/>
                <a:pathLst>
                  <a:path w="2982" h="1526" extrusionOk="0">
                    <a:moveTo>
                      <a:pt x="2818" y="0"/>
                    </a:moveTo>
                    <a:cubicBezTo>
                      <a:pt x="2796" y="0"/>
                      <a:pt x="2772" y="5"/>
                      <a:pt x="2750" y="16"/>
                    </a:cubicBezTo>
                    <a:cubicBezTo>
                      <a:pt x="2608" y="84"/>
                      <a:pt x="2494" y="197"/>
                      <a:pt x="2360" y="281"/>
                    </a:cubicBezTo>
                    <a:lnTo>
                      <a:pt x="2360" y="281"/>
                    </a:lnTo>
                    <a:cubicBezTo>
                      <a:pt x="2182" y="313"/>
                      <a:pt x="2016" y="489"/>
                      <a:pt x="1869" y="581"/>
                    </a:cubicBezTo>
                    <a:cubicBezTo>
                      <a:pt x="1708" y="682"/>
                      <a:pt x="1534" y="767"/>
                      <a:pt x="1361" y="845"/>
                    </a:cubicBezTo>
                    <a:cubicBezTo>
                      <a:pt x="1024" y="999"/>
                      <a:pt x="652" y="1075"/>
                      <a:pt x="283" y="1084"/>
                    </a:cubicBezTo>
                    <a:cubicBezTo>
                      <a:pt x="0" y="1089"/>
                      <a:pt x="11" y="1484"/>
                      <a:pt x="282" y="1511"/>
                    </a:cubicBezTo>
                    <a:cubicBezTo>
                      <a:pt x="384" y="1521"/>
                      <a:pt x="488" y="1526"/>
                      <a:pt x="591" y="1526"/>
                    </a:cubicBezTo>
                    <a:cubicBezTo>
                      <a:pt x="926" y="1526"/>
                      <a:pt x="1263" y="1474"/>
                      <a:pt x="1582" y="1373"/>
                    </a:cubicBezTo>
                    <a:cubicBezTo>
                      <a:pt x="1797" y="1306"/>
                      <a:pt x="2000" y="1208"/>
                      <a:pt x="2191" y="1093"/>
                    </a:cubicBezTo>
                    <a:cubicBezTo>
                      <a:pt x="2371" y="984"/>
                      <a:pt x="2591" y="860"/>
                      <a:pt x="2671" y="662"/>
                    </a:cubicBezTo>
                    <a:lnTo>
                      <a:pt x="2671" y="662"/>
                    </a:lnTo>
                    <a:cubicBezTo>
                      <a:pt x="2782" y="509"/>
                      <a:pt x="2915" y="365"/>
                      <a:pt x="2958" y="177"/>
                    </a:cubicBezTo>
                    <a:cubicBezTo>
                      <a:pt x="2982" y="76"/>
                      <a:pt x="2906" y="0"/>
                      <a:pt x="2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1" name="Google Shape;16191;p55"/>
              <p:cNvSpPr/>
              <p:nvPr/>
            </p:nvSpPr>
            <p:spPr>
              <a:xfrm>
                <a:off x="3930584" y="4223963"/>
                <a:ext cx="45075" cy="160211"/>
              </a:xfrm>
              <a:custGeom>
                <a:avLst/>
                <a:gdLst/>
                <a:ahLst/>
                <a:cxnLst/>
                <a:rect l="l" t="t" r="r" b="b"/>
                <a:pathLst>
                  <a:path w="884" h="3142" extrusionOk="0">
                    <a:moveTo>
                      <a:pt x="705" y="0"/>
                    </a:moveTo>
                    <a:cubicBezTo>
                      <a:pt x="635" y="0"/>
                      <a:pt x="565" y="38"/>
                      <a:pt x="547" y="119"/>
                    </a:cubicBezTo>
                    <a:cubicBezTo>
                      <a:pt x="443" y="596"/>
                      <a:pt x="330" y="1070"/>
                      <a:pt x="223" y="1545"/>
                    </a:cubicBezTo>
                    <a:cubicBezTo>
                      <a:pt x="172" y="1774"/>
                      <a:pt x="121" y="2003"/>
                      <a:pt x="81" y="2235"/>
                    </a:cubicBezTo>
                    <a:cubicBezTo>
                      <a:pt x="37" y="2481"/>
                      <a:pt x="0" y="2794"/>
                      <a:pt x="101" y="3028"/>
                    </a:cubicBezTo>
                    <a:cubicBezTo>
                      <a:pt x="133" y="3103"/>
                      <a:pt x="217" y="3141"/>
                      <a:pt x="300" y="3141"/>
                    </a:cubicBezTo>
                    <a:cubicBezTo>
                      <a:pt x="363" y="3141"/>
                      <a:pt x="425" y="3119"/>
                      <a:pt x="463" y="3075"/>
                    </a:cubicBezTo>
                    <a:cubicBezTo>
                      <a:pt x="626" y="2882"/>
                      <a:pt x="677" y="2565"/>
                      <a:pt x="705" y="2319"/>
                    </a:cubicBezTo>
                    <a:cubicBezTo>
                      <a:pt x="732" y="2086"/>
                      <a:pt x="752" y="1852"/>
                      <a:pt x="771" y="1618"/>
                    </a:cubicBezTo>
                    <a:cubicBezTo>
                      <a:pt x="808" y="1133"/>
                      <a:pt x="836" y="648"/>
                      <a:pt x="875" y="163"/>
                    </a:cubicBezTo>
                    <a:cubicBezTo>
                      <a:pt x="884" y="59"/>
                      <a:pt x="794"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2" name="Google Shape;16192;p55"/>
              <p:cNvSpPr/>
              <p:nvPr/>
            </p:nvSpPr>
            <p:spPr>
              <a:xfrm>
                <a:off x="3875312" y="4475848"/>
                <a:ext cx="65216" cy="103714"/>
              </a:xfrm>
              <a:custGeom>
                <a:avLst/>
                <a:gdLst/>
                <a:ahLst/>
                <a:cxnLst/>
                <a:rect l="l" t="t" r="r" b="b"/>
                <a:pathLst>
                  <a:path w="1279" h="2034" extrusionOk="0">
                    <a:moveTo>
                      <a:pt x="606" y="1095"/>
                    </a:moveTo>
                    <a:lnTo>
                      <a:pt x="606" y="1095"/>
                    </a:lnTo>
                    <a:cubicBezTo>
                      <a:pt x="612" y="1103"/>
                      <a:pt x="620" y="1127"/>
                      <a:pt x="619" y="1127"/>
                    </a:cubicBezTo>
                    <a:cubicBezTo>
                      <a:pt x="618" y="1127"/>
                      <a:pt x="616" y="1123"/>
                      <a:pt x="612" y="1112"/>
                    </a:cubicBezTo>
                    <a:cubicBezTo>
                      <a:pt x="610" y="1106"/>
                      <a:pt x="608" y="1100"/>
                      <a:pt x="606" y="1095"/>
                    </a:cubicBezTo>
                    <a:close/>
                    <a:moveTo>
                      <a:pt x="595" y="0"/>
                    </a:moveTo>
                    <a:cubicBezTo>
                      <a:pt x="573" y="0"/>
                      <a:pt x="550" y="7"/>
                      <a:pt x="527" y="21"/>
                    </a:cubicBezTo>
                    <a:cubicBezTo>
                      <a:pt x="452" y="67"/>
                      <a:pt x="383" y="118"/>
                      <a:pt x="316" y="174"/>
                    </a:cubicBezTo>
                    <a:lnTo>
                      <a:pt x="316" y="174"/>
                    </a:lnTo>
                    <a:cubicBezTo>
                      <a:pt x="174" y="216"/>
                      <a:pt x="107" y="389"/>
                      <a:pt x="62" y="523"/>
                    </a:cubicBezTo>
                    <a:cubicBezTo>
                      <a:pt x="22" y="648"/>
                      <a:pt x="3" y="783"/>
                      <a:pt x="2" y="914"/>
                    </a:cubicBezTo>
                    <a:cubicBezTo>
                      <a:pt x="1" y="1046"/>
                      <a:pt x="18" y="1182"/>
                      <a:pt x="51" y="1309"/>
                    </a:cubicBezTo>
                    <a:cubicBezTo>
                      <a:pt x="88" y="1456"/>
                      <a:pt x="150" y="1630"/>
                      <a:pt x="269" y="1731"/>
                    </a:cubicBezTo>
                    <a:cubicBezTo>
                      <a:pt x="304" y="1761"/>
                      <a:pt x="347" y="1788"/>
                      <a:pt x="392" y="1804"/>
                    </a:cubicBezTo>
                    <a:lnTo>
                      <a:pt x="392" y="1804"/>
                    </a:lnTo>
                    <a:cubicBezTo>
                      <a:pt x="485" y="1885"/>
                      <a:pt x="594" y="1959"/>
                      <a:pt x="708" y="1992"/>
                    </a:cubicBezTo>
                    <a:cubicBezTo>
                      <a:pt x="745" y="2003"/>
                      <a:pt x="785" y="2008"/>
                      <a:pt x="825" y="2009"/>
                    </a:cubicBezTo>
                    <a:cubicBezTo>
                      <a:pt x="836" y="2009"/>
                      <a:pt x="822" y="2006"/>
                      <a:pt x="831" y="2006"/>
                    </a:cubicBezTo>
                    <a:cubicBezTo>
                      <a:pt x="833" y="2006"/>
                      <a:pt x="836" y="2006"/>
                      <a:pt x="842" y="2007"/>
                    </a:cubicBezTo>
                    <a:cubicBezTo>
                      <a:pt x="859" y="2010"/>
                      <a:pt x="878" y="2015"/>
                      <a:pt x="896" y="2017"/>
                    </a:cubicBezTo>
                    <a:cubicBezTo>
                      <a:pt x="951" y="2028"/>
                      <a:pt x="1006" y="2033"/>
                      <a:pt x="1061" y="2033"/>
                    </a:cubicBezTo>
                    <a:cubicBezTo>
                      <a:pt x="1081" y="2033"/>
                      <a:pt x="1100" y="2033"/>
                      <a:pt x="1119" y="2031"/>
                    </a:cubicBezTo>
                    <a:cubicBezTo>
                      <a:pt x="1242" y="2023"/>
                      <a:pt x="1279" y="1842"/>
                      <a:pt x="1150" y="1808"/>
                    </a:cubicBezTo>
                    <a:cubicBezTo>
                      <a:pt x="1101" y="1794"/>
                      <a:pt x="1053" y="1778"/>
                      <a:pt x="1008" y="1755"/>
                    </a:cubicBezTo>
                    <a:cubicBezTo>
                      <a:pt x="1003" y="1752"/>
                      <a:pt x="983" y="1737"/>
                      <a:pt x="972" y="1733"/>
                    </a:cubicBezTo>
                    <a:lnTo>
                      <a:pt x="972" y="1733"/>
                    </a:lnTo>
                    <a:cubicBezTo>
                      <a:pt x="956" y="1705"/>
                      <a:pt x="927" y="1676"/>
                      <a:pt x="905" y="1653"/>
                    </a:cubicBezTo>
                    <a:cubicBezTo>
                      <a:pt x="886" y="1633"/>
                      <a:pt x="867" y="1613"/>
                      <a:pt x="848" y="1594"/>
                    </a:cubicBezTo>
                    <a:lnTo>
                      <a:pt x="825" y="1566"/>
                    </a:lnTo>
                    <a:cubicBezTo>
                      <a:pt x="823" y="1563"/>
                      <a:pt x="817" y="1556"/>
                      <a:pt x="811" y="1549"/>
                    </a:cubicBezTo>
                    <a:lnTo>
                      <a:pt x="811" y="1549"/>
                    </a:lnTo>
                    <a:cubicBezTo>
                      <a:pt x="807" y="1543"/>
                      <a:pt x="802" y="1535"/>
                      <a:pt x="800" y="1533"/>
                    </a:cubicBezTo>
                    <a:cubicBezTo>
                      <a:pt x="793" y="1520"/>
                      <a:pt x="783" y="1507"/>
                      <a:pt x="775" y="1494"/>
                    </a:cubicBezTo>
                    <a:cubicBezTo>
                      <a:pt x="774" y="1494"/>
                      <a:pt x="774" y="1493"/>
                      <a:pt x="774" y="1493"/>
                    </a:cubicBezTo>
                    <a:lnTo>
                      <a:pt x="774" y="1493"/>
                    </a:lnTo>
                    <a:cubicBezTo>
                      <a:pt x="762" y="1384"/>
                      <a:pt x="696" y="1276"/>
                      <a:pt x="641" y="1170"/>
                    </a:cubicBezTo>
                    <a:cubicBezTo>
                      <a:pt x="637" y="1162"/>
                      <a:pt x="617" y="1105"/>
                      <a:pt x="606" y="1094"/>
                    </a:cubicBezTo>
                    <a:lnTo>
                      <a:pt x="606" y="1094"/>
                    </a:lnTo>
                    <a:cubicBezTo>
                      <a:pt x="603" y="1085"/>
                      <a:pt x="599" y="1075"/>
                      <a:pt x="596" y="1066"/>
                    </a:cubicBezTo>
                    <a:cubicBezTo>
                      <a:pt x="577" y="1012"/>
                      <a:pt x="562" y="957"/>
                      <a:pt x="551" y="901"/>
                    </a:cubicBezTo>
                    <a:cubicBezTo>
                      <a:pt x="550" y="894"/>
                      <a:pt x="549" y="886"/>
                      <a:pt x="548" y="879"/>
                    </a:cubicBezTo>
                    <a:lnTo>
                      <a:pt x="548" y="879"/>
                    </a:lnTo>
                    <a:cubicBezTo>
                      <a:pt x="546" y="851"/>
                      <a:pt x="543" y="825"/>
                      <a:pt x="543" y="797"/>
                    </a:cubicBezTo>
                    <a:cubicBezTo>
                      <a:pt x="541" y="768"/>
                      <a:pt x="543" y="741"/>
                      <a:pt x="544" y="713"/>
                    </a:cubicBezTo>
                    <a:cubicBezTo>
                      <a:pt x="545" y="698"/>
                      <a:pt x="549" y="663"/>
                      <a:pt x="550" y="656"/>
                    </a:cubicBezTo>
                    <a:lnTo>
                      <a:pt x="550" y="656"/>
                    </a:lnTo>
                    <a:cubicBezTo>
                      <a:pt x="571" y="556"/>
                      <a:pt x="618" y="454"/>
                      <a:pt x="606" y="356"/>
                    </a:cubicBezTo>
                    <a:lnTo>
                      <a:pt x="606" y="356"/>
                    </a:lnTo>
                    <a:cubicBezTo>
                      <a:pt x="623" y="309"/>
                      <a:pt x="644" y="281"/>
                      <a:pt x="694" y="230"/>
                    </a:cubicBezTo>
                    <a:cubicBezTo>
                      <a:pt x="780" y="145"/>
                      <a:pt x="700"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3" name="Google Shape;16193;p55"/>
              <p:cNvSpPr/>
              <p:nvPr/>
            </p:nvSpPr>
            <p:spPr>
              <a:xfrm>
                <a:off x="4124903" y="4198928"/>
                <a:ext cx="58384" cy="134002"/>
              </a:xfrm>
              <a:custGeom>
                <a:avLst/>
                <a:gdLst/>
                <a:ahLst/>
                <a:cxnLst/>
                <a:rect l="l" t="t" r="r" b="b"/>
                <a:pathLst>
                  <a:path w="1145" h="2628" extrusionOk="0">
                    <a:moveTo>
                      <a:pt x="249" y="0"/>
                    </a:moveTo>
                    <a:cubicBezTo>
                      <a:pt x="125" y="0"/>
                      <a:pt x="1" y="83"/>
                      <a:pt x="18" y="225"/>
                    </a:cubicBezTo>
                    <a:cubicBezTo>
                      <a:pt x="67" y="641"/>
                      <a:pt x="115" y="1034"/>
                      <a:pt x="245" y="1429"/>
                    </a:cubicBezTo>
                    <a:cubicBezTo>
                      <a:pt x="279" y="1535"/>
                      <a:pt x="310" y="1641"/>
                      <a:pt x="362" y="1741"/>
                    </a:cubicBezTo>
                    <a:cubicBezTo>
                      <a:pt x="408" y="1831"/>
                      <a:pt x="461" y="1914"/>
                      <a:pt x="503" y="2004"/>
                    </a:cubicBezTo>
                    <a:cubicBezTo>
                      <a:pt x="588" y="2185"/>
                      <a:pt x="667" y="2370"/>
                      <a:pt x="777" y="2538"/>
                    </a:cubicBezTo>
                    <a:cubicBezTo>
                      <a:pt x="817" y="2599"/>
                      <a:pt x="883" y="2628"/>
                      <a:pt x="949" y="2628"/>
                    </a:cubicBezTo>
                    <a:cubicBezTo>
                      <a:pt x="1048" y="2628"/>
                      <a:pt x="1144" y="2561"/>
                      <a:pt x="1140" y="2439"/>
                    </a:cubicBezTo>
                    <a:cubicBezTo>
                      <a:pt x="1134" y="2229"/>
                      <a:pt x="1090" y="2024"/>
                      <a:pt x="1055" y="1818"/>
                    </a:cubicBezTo>
                    <a:cubicBezTo>
                      <a:pt x="1040" y="1732"/>
                      <a:pt x="1034" y="1648"/>
                      <a:pt x="1024" y="1562"/>
                    </a:cubicBezTo>
                    <a:cubicBezTo>
                      <a:pt x="1012" y="1448"/>
                      <a:pt x="982" y="1344"/>
                      <a:pt x="949" y="1235"/>
                    </a:cubicBezTo>
                    <a:cubicBezTo>
                      <a:pt x="830" y="840"/>
                      <a:pt x="641" y="471"/>
                      <a:pt x="447" y="109"/>
                    </a:cubicBezTo>
                    <a:cubicBezTo>
                      <a:pt x="407" y="35"/>
                      <a:pt x="328"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4" name="Google Shape;16194;p55"/>
              <p:cNvSpPr/>
              <p:nvPr/>
            </p:nvSpPr>
            <p:spPr>
              <a:xfrm>
                <a:off x="4287914" y="4218049"/>
                <a:ext cx="140070" cy="29115"/>
              </a:xfrm>
              <a:custGeom>
                <a:avLst/>
                <a:gdLst/>
                <a:ahLst/>
                <a:cxnLst/>
                <a:rect l="l" t="t" r="r" b="b"/>
                <a:pathLst>
                  <a:path w="2747" h="571" extrusionOk="0">
                    <a:moveTo>
                      <a:pt x="983" y="1"/>
                    </a:moveTo>
                    <a:cubicBezTo>
                      <a:pt x="937" y="1"/>
                      <a:pt x="891" y="2"/>
                      <a:pt x="846" y="3"/>
                    </a:cubicBezTo>
                    <a:cubicBezTo>
                      <a:pt x="642" y="12"/>
                      <a:pt x="436" y="28"/>
                      <a:pt x="232" y="40"/>
                    </a:cubicBezTo>
                    <a:cubicBezTo>
                      <a:pt x="63" y="49"/>
                      <a:pt x="0" y="323"/>
                      <a:pt x="191" y="355"/>
                    </a:cubicBezTo>
                    <a:cubicBezTo>
                      <a:pt x="598" y="422"/>
                      <a:pt x="1003" y="480"/>
                      <a:pt x="1414" y="517"/>
                    </a:cubicBezTo>
                    <a:cubicBezTo>
                      <a:pt x="1610" y="534"/>
                      <a:pt x="1809" y="569"/>
                      <a:pt x="2006" y="570"/>
                    </a:cubicBezTo>
                    <a:cubicBezTo>
                      <a:pt x="2008" y="570"/>
                      <a:pt x="2010" y="570"/>
                      <a:pt x="2012" y="570"/>
                    </a:cubicBezTo>
                    <a:cubicBezTo>
                      <a:pt x="2114" y="570"/>
                      <a:pt x="2224" y="546"/>
                      <a:pt x="2323" y="534"/>
                    </a:cubicBezTo>
                    <a:cubicBezTo>
                      <a:pt x="2432" y="521"/>
                      <a:pt x="2531" y="509"/>
                      <a:pt x="2632" y="465"/>
                    </a:cubicBezTo>
                    <a:cubicBezTo>
                      <a:pt x="2747" y="415"/>
                      <a:pt x="2727" y="242"/>
                      <a:pt x="2632" y="187"/>
                    </a:cubicBezTo>
                    <a:cubicBezTo>
                      <a:pt x="2474" y="96"/>
                      <a:pt x="2256" y="63"/>
                      <a:pt x="2078" y="32"/>
                    </a:cubicBezTo>
                    <a:cubicBezTo>
                      <a:pt x="1973" y="14"/>
                      <a:pt x="1863" y="10"/>
                      <a:pt x="1752" y="10"/>
                    </a:cubicBezTo>
                    <a:cubicBezTo>
                      <a:pt x="1670" y="10"/>
                      <a:pt x="1588" y="13"/>
                      <a:pt x="1507" y="13"/>
                    </a:cubicBezTo>
                    <a:cubicBezTo>
                      <a:pt x="1483" y="13"/>
                      <a:pt x="1460" y="12"/>
                      <a:pt x="1437" y="12"/>
                    </a:cubicBezTo>
                    <a:cubicBezTo>
                      <a:pt x="1286" y="9"/>
                      <a:pt x="1134" y="1"/>
                      <a:pt x="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5" name="Google Shape;16195;p55"/>
              <p:cNvSpPr/>
              <p:nvPr/>
            </p:nvSpPr>
            <p:spPr>
              <a:xfrm>
                <a:off x="4601648" y="4162114"/>
                <a:ext cx="131197" cy="95096"/>
              </a:xfrm>
              <a:custGeom>
                <a:avLst/>
                <a:gdLst/>
                <a:ahLst/>
                <a:cxnLst/>
                <a:rect l="l" t="t" r="r" b="b"/>
                <a:pathLst>
                  <a:path w="2573" h="1865" extrusionOk="0">
                    <a:moveTo>
                      <a:pt x="2373" y="0"/>
                    </a:moveTo>
                    <a:cubicBezTo>
                      <a:pt x="2326" y="0"/>
                      <a:pt x="2280" y="16"/>
                      <a:pt x="2246" y="50"/>
                    </a:cubicBezTo>
                    <a:cubicBezTo>
                      <a:pt x="2098" y="200"/>
                      <a:pt x="2001" y="390"/>
                      <a:pt x="1856" y="545"/>
                    </a:cubicBezTo>
                    <a:cubicBezTo>
                      <a:pt x="1702" y="710"/>
                      <a:pt x="1537" y="840"/>
                      <a:pt x="1374" y="967"/>
                    </a:cubicBezTo>
                    <a:cubicBezTo>
                      <a:pt x="1050" y="1219"/>
                      <a:pt x="646" y="1387"/>
                      <a:pt x="231" y="1448"/>
                    </a:cubicBezTo>
                    <a:cubicBezTo>
                      <a:pt x="0" y="1481"/>
                      <a:pt x="48" y="1864"/>
                      <a:pt x="272" y="1864"/>
                    </a:cubicBezTo>
                    <a:cubicBezTo>
                      <a:pt x="277" y="1864"/>
                      <a:pt x="281" y="1864"/>
                      <a:pt x="286" y="1864"/>
                    </a:cubicBezTo>
                    <a:cubicBezTo>
                      <a:pt x="782" y="1832"/>
                      <a:pt x="1266" y="1671"/>
                      <a:pt x="1681" y="1396"/>
                    </a:cubicBezTo>
                    <a:cubicBezTo>
                      <a:pt x="1900" y="1251"/>
                      <a:pt x="2074" y="1063"/>
                      <a:pt x="2232" y="855"/>
                    </a:cubicBezTo>
                    <a:cubicBezTo>
                      <a:pt x="2385" y="653"/>
                      <a:pt x="2529" y="434"/>
                      <a:pt x="2559" y="179"/>
                    </a:cubicBezTo>
                    <a:cubicBezTo>
                      <a:pt x="2573" y="68"/>
                      <a:pt x="247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96" name="Google Shape;16196;p55"/>
            <p:cNvGrpSpPr/>
            <p:nvPr/>
          </p:nvGrpSpPr>
          <p:grpSpPr>
            <a:xfrm>
              <a:off x="2242560" y="4678994"/>
              <a:ext cx="1771113" cy="977337"/>
              <a:chOff x="1551647" y="1214804"/>
              <a:chExt cx="4633920" cy="2557093"/>
            </a:xfrm>
          </p:grpSpPr>
          <p:sp>
            <p:nvSpPr>
              <p:cNvPr id="16197" name="Google Shape;16197;p55"/>
              <p:cNvSpPr/>
              <p:nvPr/>
            </p:nvSpPr>
            <p:spPr>
              <a:xfrm>
                <a:off x="1551647" y="3062284"/>
                <a:ext cx="55324" cy="58944"/>
              </a:xfrm>
              <a:custGeom>
                <a:avLst/>
                <a:gdLst/>
                <a:ahLst/>
                <a:cxnLst/>
                <a:rect l="l" t="t" r="r" b="b"/>
                <a:pathLst>
                  <a:path w="1085" h="1156" extrusionOk="0">
                    <a:moveTo>
                      <a:pt x="879" y="0"/>
                    </a:moveTo>
                    <a:cubicBezTo>
                      <a:pt x="876" y="0"/>
                      <a:pt x="873" y="0"/>
                      <a:pt x="870" y="0"/>
                    </a:cubicBezTo>
                    <a:cubicBezTo>
                      <a:pt x="853" y="3"/>
                      <a:pt x="837" y="5"/>
                      <a:pt x="820" y="7"/>
                    </a:cubicBezTo>
                    <a:cubicBezTo>
                      <a:pt x="798" y="12"/>
                      <a:pt x="776" y="24"/>
                      <a:pt x="756" y="41"/>
                    </a:cubicBezTo>
                    <a:lnTo>
                      <a:pt x="756" y="41"/>
                    </a:lnTo>
                    <a:cubicBezTo>
                      <a:pt x="744" y="40"/>
                      <a:pt x="733" y="39"/>
                      <a:pt x="721" y="39"/>
                    </a:cubicBezTo>
                    <a:cubicBezTo>
                      <a:pt x="702" y="39"/>
                      <a:pt x="683" y="41"/>
                      <a:pt x="664" y="45"/>
                    </a:cubicBezTo>
                    <a:cubicBezTo>
                      <a:pt x="630" y="45"/>
                      <a:pt x="601" y="54"/>
                      <a:pt x="571" y="71"/>
                    </a:cubicBezTo>
                    <a:cubicBezTo>
                      <a:pt x="567" y="72"/>
                      <a:pt x="563" y="73"/>
                      <a:pt x="559" y="75"/>
                    </a:cubicBezTo>
                    <a:lnTo>
                      <a:pt x="559" y="75"/>
                    </a:lnTo>
                    <a:cubicBezTo>
                      <a:pt x="548" y="74"/>
                      <a:pt x="537" y="74"/>
                      <a:pt x="527" y="74"/>
                    </a:cubicBezTo>
                    <a:cubicBezTo>
                      <a:pt x="485" y="74"/>
                      <a:pt x="444" y="80"/>
                      <a:pt x="403" y="93"/>
                    </a:cubicBezTo>
                    <a:cubicBezTo>
                      <a:pt x="332" y="111"/>
                      <a:pt x="271" y="143"/>
                      <a:pt x="219" y="191"/>
                    </a:cubicBezTo>
                    <a:cubicBezTo>
                      <a:pt x="161" y="229"/>
                      <a:pt x="114" y="279"/>
                      <a:pt x="80" y="342"/>
                    </a:cubicBezTo>
                    <a:cubicBezTo>
                      <a:pt x="61" y="384"/>
                      <a:pt x="44" y="428"/>
                      <a:pt x="26" y="470"/>
                    </a:cubicBezTo>
                    <a:cubicBezTo>
                      <a:pt x="2" y="543"/>
                      <a:pt x="0" y="614"/>
                      <a:pt x="16" y="686"/>
                    </a:cubicBezTo>
                    <a:cubicBezTo>
                      <a:pt x="18" y="757"/>
                      <a:pt x="41" y="824"/>
                      <a:pt x="80" y="887"/>
                    </a:cubicBezTo>
                    <a:cubicBezTo>
                      <a:pt x="114" y="949"/>
                      <a:pt x="160" y="1000"/>
                      <a:pt x="219" y="1038"/>
                    </a:cubicBezTo>
                    <a:cubicBezTo>
                      <a:pt x="271" y="1086"/>
                      <a:pt x="332" y="1118"/>
                      <a:pt x="402" y="1135"/>
                    </a:cubicBezTo>
                    <a:lnTo>
                      <a:pt x="546" y="1155"/>
                    </a:lnTo>
                    <a:cubicBezTo>
                      <a:pt x="552" y="1155"/>
                      <a:pt x="558" y="1155"/>
                      <a:pt x="564" y="1155"/>
                    </a:cubicBezTo>
                    <a:cubicBezTo>
                      <a:pt x="632" y="1155"/>
                      <a:pt x="695" y="1139"/>
                      <a:pt x="753" y="1108"/>
                    </a:cubicBezTo>
                    <a:cubicBezTo>
                      <a:pt x="820" y="1087"/>
                      <a:pt x="878" y="1050"/>
                      <a:pt x="927" y="997"/>
                    </a:cubicBezTo>
                    <a:cubicBezTo>
                      <a:pt x="955" y="962"/>
                      <a:pt x="984" y="924"/>
                      <a:pt x="1011" y="888"/>
                    </a:cubicBezTo>
                    <a:cubicBezTo>
                      <a:pt x="1060" y="804"/>
                      <a:pt x="1085" y="713"/>
                      <a:pt x="1085" y="616"/>
                    </a:cubicBezTo>
                    <a:lnTo>
                      <a:pt x="1065" y="473"/>
                    </a:lnTo>
                    <a:cubicBezTo>
                      <a:pt x="1064" y="470"/>
                      <a:pt x="1063" y="468"/>
                      <a:pt x="1063" y="466"/>
                    </a:cubicBezTo>
                    <a:lnTo>
                      <a:pt x="1063" y="466"/>
                    </a:lnTo>
                    <a:cubicBezTo>
                      <a:pt x="1070" y="428"/>
                      <a:pt x="1070" y="391"/>
                      <a:pt x="1061" y="353"/>
                    </a:cubicBezTo>
                    <a:cubicBezTo>
                      <a:pt x="1061" y="322"/>
                      <a:pt x="1055" y="295"/>
                      <a:pt x="1040" y="267"/>
                    </a:cubicBezTo>
                    <a:lnTo>
                      <a:pt x="1040" y="267"/>
                    </a:lnTo>
                    <a:cubicBezTo>
                      <a:pt x="1057" y="225"/>
                      <a:pt x="1068" y="182"/>
                      <a:pt x="1053" y="138"/>
                    </a:cubicBezTo>
                    <a:cubicBezTo>
                      <a:pt x="1039" y="97"/>
                      <a:pt x="1018" y="65"/>
                      <a:pt x="985" y="40"/>
                    </a:cubicBezTo>
                    <a:cubicBezTo>
                      <a:pt x="955" y="18"/>
                      <a:pt x="917"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8" name="Google Shape;16198;p55"/>
              <p:cNvSpPr/>
              <p:nvPr/>
            </p:nvSpPr>
            <p:spPr>
              <a:xfrm>
                <a:off x="1613497" y="2667018"/>
                <a:ext cx="22793" cy="38344"/>
              </a:xfrm>
              <a:custGeom>
                <a:avLst/>
                <a:gdLst/>
                <a:ahLst/>
                <a:cxnLst/>
                <a:rect l="l" t="t" r="r" b="b"/>
                <a:pathLst>
                  <a:path w="447" h="752" extrusionOk="0">
                    <a:moveTo>
                      <a:pt x="178" y="1"/>
                    </a:moveTo>
                    <a:cubicBezTo>
                      <a:pt x="171" y="1"/>
                      <a:pt x="164" y="1"/>
                      <a:pt x="157" y="2"/>
                    </a:cubicBezTo>
                    <a:cubicBezTo>
                      <a:pt x="78" y="15"/>
                      <a:pt x="10" y="86"/>
                      <a:pt x="11" y="171"/>
                    </a:cubicBezTo>
                    <a:lnTo>
                      <a:pt x="15" y="322"/>
                    </a:lnTo>
                    <a:cubicBezTo>
                      <a:pt x="16" y="363"/>
                      <a:pt x="18" y="404"/>
                      <a:pt x="18" y="445"/>
                    </a:cubicBezTo>
                    <a:lnTo>
                      <a:pt x="18" y="445"/>
                    </a:lnTo>
                    <a:cubicBezTo>
                      <a:pt x="17" y="450"/>
                      <a:pt x="16" y="454"/>
                      <a:pt x="15" y="459"/>
                    </a:cubicBezTo>
                    <a:cubicBezTo>
                      <a:pt x="7" y="502"/>
                      <a:pt x="0" y="541"/>
                      <a:pt x="14" y="582"/>
                    </a:cubicBezTo>
                    <a:cubicBezTo>
                      <a:pt x="21" y="605"/>
                      <a:pt x="32" y="626"/>
                      <a:pt x="42" y="647"/>
                    </a:cubicBezTo>
                    <a:cubicBezTo>
                      <a:pt x="52" y="662"/>
                      <a:pt x="64" y="677"/>
                      <a:pt x="75" y="691"/>
                    </a:cubicBezTo>
                    <a:cubicBezTo>
                      <a:pt x="90" y="702"/>
                      <a:pt x="105" y="714"/>
                      <a:pt x="118" y="725"/>
                    </a:cubicBezTo>
                    <a:cubicBezTo>
                      <a:pt x="151" y="743"/>
                      <a:pt x="187" y="752"/>
                      <a:pt x="223" y="752"/>
                    </a:cubicBezTo>
                    <a:cubicBezTo>
                      <a:pt x="234" y="752"/>
                      <a:pt x="245" y="751"/>
                      <a:pt x="257" y="749"/>
                    </a:cubicBezTo>
                    <a:cubicBezTo>
                      <a:pt x="277" y="749"/>
                      <a:pt x="294" y="744"/>
                      <a:pt x="312" y="736"/>
                    </a:cubicBezTo>
                    <a:cubicBezTo>
                      <a:pt x="330" y="730"/>
                      <a:pt x="346" y="721"/>
                      <a:pt x="360" y="707"/>
                    </a:cubicBezTo>
                    <a:cubicBezTo>
                      <a:pt x="394" y="680"/>
                      <a:pt x="429" y="640"/>
                      <a:pt x="436" y="595"/>
                    </a:cubicBezTo>
                    <a:cubicBezTo>
                      <a:pt x="441" y="572"/>
                      <a:pt x="447" y="545"/>
                      <a:pt x="447" y="524"/>
                    </a:cubicBezTo>
                    <a:cubicBezTo>
                      <a:pt x="447" y="480"/>
                      <a:pt x="432" y="444"/>
                      <a:pt x="414" y="407"/>
                    </a:cubicBezTo>
                    <a:cubicBezTo>
                      <a:pt x="412" y="404"/>
                      <a:pt x="411" y="402"/>
                      <a:pt x="409" y="399"/>
                    </a:cubicBezTo>
                    <a:lnTo>
                      <a:pt x="409" y="399"/>
                    </a:lnTo>
                    <a:cubicBezTo>
                      <a:pt x="398" y="357"/>
                      <a:pt x="390" y="314"/>
                      <a:pt x="379" y="271"/>
                    </a:cubicBezTo>
                    <a:lnTo>
                      <a:pt x="343" y="124"/>
                    </a:lnTo>
                    <a:cubicBezTo>
                      <a:pt x="325" y="49"/>
                      <a:pt x="251"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9" name="Google Shape;16199;p55"/>
              <p:cNvSpPr/>
              <p:nvPr/>
            </p:nvSpPr>
            <p:spPr>
              <a:xfrm>
                <a:off x="1813271" y="2925889"/>
                <a:ext cx="42322" cy="32889"/>
              </a:xfrm>
              <a:custGeom>
                <a:avLst/>
                <a:gdLst/>
                <a:ahLst/>
                <a:cxnLst/>
                <a:rect l="l" t="t" r="r" b="b"/>
                <a:pathLst>
                  <a:path w="830" h="645" extrusionOk="0">
                    <a:moveTo>
                      <a:pt x="415" y="1"/>
                    </a:moveTo>
                    <a:cubicBezTo>
                      <a:pt x="0" y="1"/>
                      <a:pt x="0" y="645"/>
                      <a:pt x="415" y="645"/>
                    </a:cubicBezTo>
                    <a:cubicBezTo>
                      <a:pt x="829" y="645"/>
                      <a:pt x="829"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0" name="Google Shape;16200;p55"/>
              <p:cNvSpPr/>
              <p:nvPr/>
            </p:nvSpPr>
            <p:spPr>
              <a:xfrm>
                <a:off x="2669527" y="1425949"/>
                <a:ext cx="67154" cy="57823"/>
              </a:xfrm>
              <a:custGeom>
                <a:avLst/>
                <a:gdLst/>
                <a:ahLst/>
                <a:cxnLst/>
                <a:rect l="l" t="t" r="r" b="b"/>
                <a:pathLst>
                  <a:path w="1317" h="1134" extrusionOk="0">
                    <a:moveTo>
                      <a:pt x="574" y="1"/>
                    </a:moveTo>
                    <a:cubicBezTo>
                      <a:pt x="472" y="1"/>
                      <a:pt x="376" y="27"/>
                      <a:pt x="288" y="77"/>
                    </a:cubicBezTo>
                    <a:cubicBezTo>
                      <a:pt x="250" y="107"/>
                      <a:pt x="211" y="136"/>
                      <a:pt x="174" y="167"/>
                    </a:cubicBezTo>
                    <a:cubicBezTo>
                      <a:pt x="104" y="237"/>
                      <a:pt x="56" y="321"/>
                      <a:pt x="27" y="416"/>
                    </a:cubicBezTo>
                    <a:cubicBezTo>
                      <a:pt x="4" y="492"/>
                      <a:pt x="1" y="566"/>
                      <a:pt x="17" y="642"/>
                    </a:cubicBezTo>
                    <a:cubicBezTo>
                      <a:pt x="21" y="718"/>
                      <a:pt x="42" y="789"/>
                      <a:pt x="85" y="852"/>
                    </a:cubicBezTo>
                    <a:cubicBezTo>
                      <a:pt x="121" y="918"/>
                      <a:pt x="169" y="971"/>
                      <a:pt x="232" y="1012"/>
                    </a:cubicBezTo>
                    <a:cubicBezTo>
                      <a:pt x="286" y="1062"/>
                      <a:pt x="350" y="1096"/>
                      <a:pt x="424" y="1113"/>
                    </a:cubicBezTo>
                    <a:cubicBezTo>
                      <a:pt x="468" y="1127"/>
                      <a:pt x="512" y="1133"/>
                      <a:pt x="556" y="1133"/>
                    </a:cubicBezTo>
                    <a:cubicBezTo>
                      <a:pt x="587" y="1133"/>
                      <a:pt x="618" y="1130"/>
                      <a:pt x="649" y="1124"/>
                    </a:cubicBezTo>
                    <a:cubicBezTo>
                      <a:pt x="725" y="1119"/>
                      <a:pt x="796" y="1098"/>
                      <a:pt x="860" y="1055"/>
                    </a:cubicBezTo>
                    <a:cubicBezTo>
                      <a:pt x="926" y="1019"/>
                      <a:pt x="979" y="971"/>
                      <a:pt x="1019" y="910"/>
                    </a:cubicBezTo>
                    <a:cubicBezTo>
                      <a:pt x="1033" y="895"/>
                      <a:pt x="1046" y="879"/>
                      <a:pt x="1057" y="862"/>
                    </a:cubicBezTo>
                    <a:lnTo>
                      <a:pt x="1057" y="862"/>
                    </a:lnTo>
                    <a:cubicBezTo>
                      <a:pt x="1100" y="851"/>
                      <a:pt x="1138" y="829"/>
                      <a:pt x="1170" y="799"/>
                    </a:cubicBezTo>
                    <a:cubicBezTo>
                      <a:pt x="1211" y="774"/>
                      <a:pt x="1242" y="740"/>
                      <a:pt x="1264" y="698"/>
                    </a:cubicBezTo>
                    <a:cubicBezTo>
                      <a:pt x="1276" y="668"/>
                      <a:pt x="1287" y="641"/>
                      <a:pt x="1299" y="612"/>
                    </a:cubicBezTo>
                    <a:cubicBezTo>
                      <a:pt x="1314" y="564"/>
                      <a:pt x="1317" y="516"/>
                      <a:pt x="1306" y="469"/>
                    </a:cubicBezTo>
                    <a:cubicBezTo>
                      <a:pt x="1306" y="435"/>
                      <a:pt x="1298" y="406"/>
                      <a:pt x="1281" y="376"/>
                    </a:cubicBezTo>
                    <a:cubicBezTo>
                      <a:pt x="1266" y="331"/>
                      <a:pt x="1240" y="293"/>
                      <a:pt x="1206" y="261"/>
                    </a:cubicBezTo>
                    <a:cubicBezTo>
                      <a:pt x="1182" y="242"/>
                      <a:pt x="1158" y="224"/>
                      <a:pt x="1133" y="205"/>
                    </a:cubicBezTo>
                    <a:cubicBezTo>
                      <a:pt x="1081" y="174"/>
                      <a:pt x="1024" y="157"/>
                      <a:pt x="962" y="155"/>
                    </a:cubicBezTo>
                    <a:lnTo>
                      <a:pt x="962" y="155"/>
                    </a:lnTo>
                    <a:cubicBezTo>
                      <a:pt x="894" y="91"/>
                      <a:pt x="814" y="47"/>
                      <a:pt x="724" y="20"/>
                    </a:cubicBezTo>
                    <a:cubicBezTo>
                      <a:pt x="674" y="14"/>
                      <a:pt x="623" y="7"/>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1" name="Google Shape;16201;p55"/>
              <p:cNvSpPr/>
              <p:nvPr/>
            </p:nvSpPr>
            <p:spPr>
              <a:xfrm>
                <a:off x="2419019" y="1864351"/>
                <a:ext cx="43545" cy="33806"/>
              </a:xfrm>
              <a:custGeom>
                <a:avLst/>
                <a:gdLst/>
                <a:ahLst/>
                <a:cxnLst/>
                <a:rect l="l" t="t" r="r" b="b"/>
                <a:pathLst>
                  <a:path w="854" h="663" extrusionOk="0">
                    <a:moveTo>
                      <a:pt x="427" y="1"/>
                    </a:moveTo>
                    <a:cubicBezTo>
                      <a:pt x="2" y="1"/>
                      <a:pt x="1" y="663"/>
                      <a:pt x="427" y="663"/>
                    </a:cubicBezTo>
                    <a:cubicBezTo>
                      <a:pt x="853" y="663"/>
                      <a:pt x="854" y="1"/>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2" name="Google Shape;16202;p55"/>
              <p:cNvSpPr/>
              <p:nvPr/>
            </p:nvSpPr>
            <p:spPr>
              <a:xfrm>
                <a:off x="3166363" y="1483821"/>
                <a:ext cx="60066" cy="46605"/>
              </a:xfrm>
              <a:custGeom>
                <a:avLst/>
                <a:gdLst/>
                <a:ahLst/>
                <a:cxnLst/>
                <a:rect l="l" t="t" r="r" b="b"/>
                <a:pathLst>
                  <a:path w="1178" h="914" extrusionOk="0">
                    <a:moveTo>
                      <a:pt x="590" y="0"/>
                    </a:moveTo>
                    <a:cubicBezTo>
                      <a:pt x="3" y="2"/>
                      <a:pt x="1" y="913"/>
                      <a:pt x="590" y="913"/>
                    </a:cubicBezTo>
                    <a:cubicBezTo>
                      <a:pt x="1178" y="913"/>
                      <a:pt x="1178"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3" name="Google Shape;16203;p55"/>
              <p:cNvSpPr/>
              <p:nvPr/>
            </p:nvSpPr>
            <p:spPr>
              <a:xfrm>
                <a:off x="2843705" y="1669829"/>
                <a:ext cx="46248" cy="35948"/>
              </a:xfrm>
              <a:custGeom>
                <a:avLst/>
                <a:gdLst/>
                <a:ahLst/>
                <a:cxnLst/>
                <a:rect l="l" t="t" r="r" b="b"/>
                <a:pathLst>
                  <a:path w="907" h="705" extrusionOk="0">
                    <a:moveTo>
                      <a:pt x="454" y="1"/>
                    </a:moveTo>
                    <a:cubicBezTo>
                      <a:pt x="2" y="2"/>
                      <a:pt x="1" y="705"/>
                      <a:pt x="454" y="705"/>
                    </a:cubicBezTo>
                    <a:cubicBezTo>
                      <a:pt x="907" y="705"/>
                      <a:pt x="907"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4" name="Google Shape;16204;p55"/>
              <p:cNvSpPr/>
              <p:nvPr/>
            </p:nvSpPr>
            <p:spPr>
              <a:xfrm>
                <a:off x="4628775" y="1214804"/>
                <a:ext cx="49664" cy="57823"/>
              </a:xfrm>
              <a:custGeom>
                <a:avLst/>
                <a:gdLst/>
                <a:ahLst/>
                <a:cxnLst/>
                <a:rect l="l" t="t" r="r" b="b"/>
                <a:pathLst>
                  <a:path w="974" h="1134" extrusionOk="0">
                    <a:moveTo>
                      <a:pt x="482" y="0"/>
                    </a:moveTo>
                    <a:cubicBezTo>
                      <a:pt x="244" y="0"/>
                      <a:pt x="0" y="158"/>
                      <a:pt x="18" y="441"/>
                    </a:cubicBezTo>
                    <a:cubicBezTo>
                      <a:pt x="22" y="515"/>
                      <a:pt x="27" y="591"/>
                      <a:pt x="30" y="665"/>
                    </a:cubicBezTo>
                    <a:cubicBezTo>
                      <a:pt x="32" y="695"/>
                      <a:pt x="37" y="725"/>
                      <a:pt x="44" y="753"/>
                    </a:cubicBezTo>
                    <a:lnTo>
                      <a:pt x="44" y="753"/>
                    </a:lnTo>
                    <a:cubicBezTo>
                      <a:pt x="63" y="877"/>
                      <a:pt x="134" y="993"/>
                      <a:pt x="262" y="1068"/>
                    </a:cubicBezTo>
                    <a:cubicBezTo>
                      <a:pt x="339" y="1113"/>
                      <a:pt x="418" y="1133"/>
                      <a:pt x="493" y="1133"/>
                    </a:cubicBezTo>
                    <a:cubicBezTo>
                      <a:pt x="522" y="1133"/>
                      <a:pt x="550" y="1130"/>
                      <a:pt x="578" y="1124"/>
                    </a:cubicBezTo>
                    <a:lnTo>
                      <a:pt x="578" y="1124"/>
                    </a:lnTo>
                    <a:cubicBezTo>
                      <a:pt x="666" y="1111"/>
                      <a:pt x="752" y="1070"/>
                      <a:pt x="827" y="995"/>
                    </a:cubicBezTo>
                    <a:cubicBezTo>
                      <a:pt x="937" y="884"/>
                      <a:pt x="974" y="747"/>
                      <a:pt x="956" y="618"/>
                    </a:cubicBezTo>
                    <a:lnTo>
                      <a:pt x="956" y="618"/>
                    </a:lnTo>
                    <a:cubicBezTo>
                      <a:pt x="955" y="593"/>
                      <a:pt x="952" y="568"/>
                      <a:pt x="947" y="542"/>
                    </a:cubicBezTo>
                    <a:cubicBezTo>
                      <a:pt x="932" y="469"/>
                      <a:pt x="917" y="394"/>
                      <a:pt x="901" y="321"/>
                    </a:cubicBezTo>
                    <a:cubicBezTo>
                      <a:pt x="857" y="101"/>
                      <a:pt x="671"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5" name="Google Shape;16205;p55"/>
              <p:cNvSpPr/>
              <p:nvPr/>
            </p:nvSpPr>
            <p:spPr>
              <a:xfrm>
                <a:off x="4231316" y="1312652"/>
                <a:ext cx="42322" cy="32940"/>
              </a:xfrm>
              <a:custGeom>
                <a:avLst/>
                <a:gdLst/>
                <a:ahLst/>
                <a:cxnLst/>
                <a:rect l="l" t="t" r="r" b="b"/>
                <a:pathLst>
                  <a:path w="830" h="646" extrusionOk="0">
                    <a:moveTo>
                      <a:pt x="415" y="1"/>
                    </a:moveTo>
                    <a:cubicBezTo>
                      <a:pt x="3" y="1"/>
                      <a:pt x="0" y="645"/>
                      <a:pt x="415" y="645"/>
                    </a:cubicBezTo>
                    <a:cubicBezTo>
                      <a:pt x="830" y="645"/>
                      <a:pt x="830"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6" name="Google Shape;16206;p55"/>
              <p:cNvSpPr/>
              <p:nvPr/>
            </p:nvSpPr>
            <p:spPr>
              <a:xfrm>
                <a:off x="4703983" y="1467301"/>
                <a:ext cx="40435" cy="31410"/>
              </a:xfrm>
              <a:custGeom>
                <a:avLst/>
                <a:gdLst/>
                <a:ahLst/>
                <a:cxnLst/>
                <a:rect l="l" t="t" r="r" b="b"/>
                <a:pathLst>
                  <a:path w="793" h="616" extrusionOk="0">
                    <a:moveTo>
                      <a:pt x="397" y="1"/>
                    </a:moveTo>
                    <a:cubicBezTo>
                      <a:pt x="1" y="1"/>
                      <a:pt x="0" y="616"/>
                      <a:pt x="397" y="616"/>
                    </a:cubicBezTo>
                    <a:cubicBezTo>
                      <a:pt x="791" y="616"/>
                      <a:pt x="792"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7" name="Google Shape;16207;p55"/>
              <p:cNvSpPr/>
              <p:nvPr/>
            </p:nvSpPr>
            <p:spPr>
              <a:xfrm>
                <a:off x="5005072" y="1299395"/>
                <a:ext cx="63839" cy="49613"/>
              </a:xfrm>
              <a:custGeom>
                <a:avLst/>
                <a:gdLst/>
                <a:ahLst/>
                <a:cxnLst/>
                <a:rect l="l" t="t" r="r" b="b"/>
                <a:pathLst>
                  <a:path w="1252" h="973" extrusionOk="0">
                    <a:moveTo>
                      <a:pt x="624" y="0"/>
                    </a:moveTo>
                    <a:cubicBezTo>
                      <a:pt x="0" y="0"/>
                      <a:pt x="1" y="972"/>
                      <a:pt x="626" y="972"/>
                    </a:cubicBezTo>
                    <a:cubicBezTo>
                      <a:pt x="1251" y="972"/>
                      <a:pt x="1251" y="0"/>
                      <a:pt x="626" y="0"/>
                    </a:cubicBezTo>
                    <a:cubicBezTo>
                      <a:pt x="626" y="0"/>
                      <a:pt x="625"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8" name="Google Shape;16208;p55"/>
              <p:cNvSpPr/>
              <p:nvPr/>
            </p:nvSpPr>
            <p:spPr>
              <a:xfrm>
                <a:off x="5801213" y="1841151"/>
                <a:ext cx="66695" cy="51704"/>
              </a:xfrm>
              <a:custGeom>
                <a:avLst/>
                <a:gdLst/>
                <a:ahLst/>
                <a:cxnLst/>
                <a:rect l="l" t="t" r="r" b="b"/>
                <a:pathLst>
                  <a:path w="1308" h="1014" extrusionOk="0">
                    <a:moveTo>
                      <a:pt x="653" y="1"/>
                    </a:moveTo>
                    <a:cubicBezTo>
                      <a:pt x="1" y="1"/>
                      <a:pt x="1" y="1014"/>
                      <a:pt x="653" y="1014"/>
                    </a:cubicBezTo>
                    <a:cubicBezTo>
                      <a:pt x="1306" y="1014"/>
                      <a:pt x="1307"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9" name="Google Shape;16209;p55"/>
              <p:cNvSpPr/>
              <p:nvPr/>
            </p:nvSpPr>
            <p:spPr>
              <a:xfrm>
                <a:off x="5975595" y="1981626"/>
                <a:ext cx="53336" cy="39517"/>
              </a:xfrm>
              <a:custGeom>
                <a:avLst/>
                <a:gdLst/>
                <a:ahLst/>
                <a:cxnLst/>
                <a:rect l="l" t="t" r="r" b="b"/>
                <a:pathLst>
                  <a:path w="1046" h="775" extrusionOk="0">
                    <a:moveTo>
                      <a:pt x="661" y="0"/>
                    </a:moveTo>
                    <a:cubicBezTo>
                      <a:pt x="626" y="0"/>
                      <a:pt x="591" y="4"/>
                      <a:pt x="557" y="13"/>
                    </a:cubicBezTo>
                    <a:cubicBezTo>
                      <a:pt x="523" y="20"/>
                      <a:pt x="490" y="27"/>
                      <a:pt x="455" y="33"/>
                    </a:cubicBezTo>
                    <a:lnTo>
                      <a:pt x="411" y="42"/>
                    </a:lnTo>
                    <a:cubicBezTo>
                      <a:pt x="360" y="50"/>
                      <a:pt x="333" y="59"/>
                      <a:pt x="279" y="86"/>
                    </a:cubicBezTo>
                    <a:cubicBezTo>
                      <a:pt x="253" y="100"/>
                      <a:pt x="226" y="114"/>
                      <a:pt x="200" y="129"/>
                    </a:cubicBezTo>
                    <a:cubicBezTo>
                      <a:pt x="179" y="140"/>
                      <a:pt x="168" y="150"/>
                      <a:pt x="150" y="165"/>
                    </a:cubicBezTo>
                    <a:cubicBezTo>
                      <a:pt x="114" y="187"/>
                      <a:pt x="86" y="218"/>
                      <a:pt x="66" y="256"/>
                    </a:cubicBezTo>
                    <a:cubicBezTo>
                      <a:pt x="65" y="260"/>
                      <a:pt x="61" y="262"/>
                      <a:pt x="60" y="265"/>
                    </a:cubicBezTo>
                    <a:cubicBezTo>
                      <a:pt x="54" y="273"/>
                      <a:pt x="49" y="282"/>
                      <a:pt x="41" y="292"/>
                    </a:cubicBezTo>
                    <a:cubicBezTo>
                      <a:pt x="33" y="314"/>
                      <a:pt x="23" y="335"/>
                      <a:pt x="14" y="357"/>
                    </a:cubicBezTo>
                    <a:cubicBezTo>
                      <a:pt x="2" y="395"/>
                      <a:pt x="1" y="431"/>
                      <a:pt x="8" y="468"/>
                    </a:cubicBezTo>
                    <a:cubicBezTo>
                      <a:pt x="8" y="494"/>
                      <a:pt x="15" y="516"/>
                      <a:pt x="27" y="538"/>
                    </a:cubicBezTo>
                    <a:cubicBezTo>
                      <a:pt x="38" y="573"/>
                      <a:pt x="57" y="602"/>
                      <a:pt x="84" y="628"/>
                    </a:cubicBezTo>
                    <a:cubicBezTo>
                      <a:pt x="92" y="634"/>
                      <a:pt x="100" y="640"/>
                      <a:pt x="109" y="648"/>
                    </a:cubicBezTo>
                    <a:cubicBezTo>
                      <a:pt x="132" y="666"/>
                      <a:pt x="157" y="688"/>
                      <a:pt x="183" y="704"/>
                    </a:cubicBezTo>
                    <a:cubicBezTo>
                      <a:pt x="211" y="723"/>
                      <a:pt x="246" y="735"/>
                      <a:pt x="280" y="743"/>
                    </a:cubicBezTo>
                    <a:cubicBezTo>
                      <a:pt x="310" y="750"/>
                      <a:pt x="339" y="757"/>
                      <a:pt x="369" y="763"/>
                    </a:cubicBezTo>
                    <a:cubicBezTo>
                      <a:pt x="409" y="772"/>
                      <a:pt x="435" y="775"/>
                      <a:pt x="463" y="775"/>
                    </a:cubicBezTo>
                    <a:cubicBezTo>
                      <a:pt x="477" y="775"/>
                      <a:pt x="491" y="774"/>
                      <a:pt x="508" y="773"/>
                    </a:cubicBezTo>
                    <a:lnTo>
                      <a:pt x="556" y="770"/>
                    </a:lnTo>
                    <a:cubicBezTo>
                      <a:pt x="591" y="767"/>
                      <a:pt x="625" y="765"/>
                      <a:pt x="660" y="763"/>
                    </a:cubicBezTo>
                    <a:cubicBezTo>
                      <a:pt x="729" y="763"/>
                      <a:pt x="793" y="746"/>
                      <a:pt x="852" y="712"/>
                    </a:cubicBezTo>
                    <a:cubicBezTo>
                      <a:pt x="878" y="691"/>
                      <a:pt x="905" y="671"/>
                      <a:pt x="929" y="651"/>
                    </a:cubicBezTo>
                    <a:cubicBezTo>
                      <a:pt x="977" y="603"/>
                      <a:pt x="1009" y="548"/>
                      <a:pt x="1028" y="483"/>
                    </a:cubicBezTo>
                    <a:cubicBezTo>
                      <a:pt x="1044" y="432"/>
                      <a:pt x="1046" y="382"/>
                      <a:pt x="1034" y="330"/>
                    </a:cubicBezTo>
                    <a:cubicBezTo>
                      <a:pt x="1032" y="279"/>
                      <a:pt x="1017" y="231"/>
                      <a:pt x="990" y="187"/>
                    </a:cubicBezTo>
                    <a:cubicBezTo>
                      <a:pt x="965" y="144"/>
                      <a:pt x="932" y="108"/>
                      <a:pt x="891" y="80"/>
                    </a:cubicBezTo>
                    <a:cubicBezTo>
                      <a:pt x="854" y="46"/>
                      <a:pt x="811" y="23"/>
                      <a:pt x="761" y="12"/>
                    </a:cubicBezTo>
                    <a:cubicBezTo>
                      <a:pt x="728" y="4"/>
                      <a:pt x="694"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0" name="Google Shape;16210;p55"/>
              <p:cNvSpPr/>
              <p:nvPr/>
            </p:nvSpPr>
            <p:spPr>
              <a:xfrm>
                <a:off x="5783061" y="2015176"/>
                <a:ext cx="27790" cy="42067"/>
              </a:xfrm>
              <a:custGeom>
                <a:avLst/>
                <a:gdLst/>
                <a:ahLst/>
                <a:cxnLst/>
                <a:rect l="l" t="t" r="r" b="b"/>
                <a:pathLst>
                  <a:path w="545" h="825" extrusionOk="0">
                    <a:moveTo>
                      <a:pt x="280" y="0"/>
                    </a:moveTo>
                    <a:cubicBezTo>
                      <a:pt x="266" y="0"/>
                      <a:pt x="252" y="2"/>
                      <a:pt x="238" y="5"/>
                    </a:cubicBezTo>
                    <a:cubicBezTo>
                      <a:pt x="201" y="7"/>
                      <a:pt x="168" y="17"/>
                      <a:pt x="138" y="37"/>
                    </a:cubicBezTo>
                    <a:cubicBezTo>
                      <a:pt x="106" y="55"/>
                      <a:pt x="82" y="77"/>
                      <a:pt x="62" y="106"/>
                    </a:cubicBezTo>
                    <a:cubicBezTo>
                      <a:pt x="38" y="132"/>
                      <a:pt x="22" y="162"/>
                      <a:pt x="14" y="198"/>
                    </a:cubicBezTo>
                    <a:cubicBezTo>
                      <a:pt x="1" y="247"/>
                      <a:pt x="1" y="295"/>
                      <a:pt x="14" y="343"/>
                    </a:cubicBezTo>
                    <a:lnTo>
                      <a:pt x="74" y="534"/>
                    </a:lnTo>
                    <a:cubicBezTo>
                      <a:pt x="83" y="565"/>
                      <a:pt x="94" y="596"/>
                      <a:pt x="104" y="625"/>
                    </a:cubicBezTo>
                    <a:cubicBezTo>
                      <a:pt x="112" y="656"/>
                      <a:pt x="122" y="689"/>
                      <a:pt x="138" y="717"/>
                    </a:cubicBezTo>
                    <a:cubicBezTo>
                      <a:pt x="160" y="756"/>
                      <a:pt x="194" y="784"/>
                      <a:pt x="233" y="801"/>
                    </a:cubicBezTo>
                    <a:cubicBezTo>
                      <a:pt x="248" y="806"/>
                      <a:pt x="261" y="813"/>
                      <a:pt x="276" y="818"/>
                    </a:cubicBezTo>
                    <a:cubicBezTo>
                      <a:pt x="290" y="823"/>
                      <a:pt x="303" y="825"/>
                      <a:pt x="315" y="825"/>
                    </a:cubicBezTo>
                    <a:cubicBezTo>
                      <a:pt x="326" y="825"/>
                      <a:pt x="336" y="823"/>
                      <a:pt x="346" y="821"/>
                    </a:cubicBezTo>
                    <a:cubicBezTo>
                      <a:pt x="362" y="821"/>
                      <a:pt x="377" y="817"/>
                      <a:pt x="391" y="809"/>
                    </a:cubicBezTo>
                    <a:cubicBezTo>
                      <a:pt x="412" y="802"/>
                      <a:pt x="431" y="790"/>
                      <a:pt x="447" y="773"/>
                    </a:cubicBezTo>
                    <a:cubicBezTo>
                      <a:pt x="482" y="746"/>
                      <a:pt x="508" y="711"/>
                      <a:pt x="519" y="667"/>
                    </a:cubicBezTo>
                    <a:cubicBezTo>
                      <a:pt x="527" y="636"/>
                      <a:pt x="527" y="599"/>
                      <a:pt x="529" y="567"/>
                    </a:cubicBezTo>
                    <a:cubicBezTo>
                      <a:pt x="530" y="535"/>
                      <a:pt x="531" y="503"/>
                      <a:pt x="532" y="470"/>
                    </a:cubicBezTo>
                    <a:cubicBezTo>
                      <a:pt x="535" y="403"/>
                      <a:pt x="537" y="336"/>
                      <a:pt x="542" y="269"/>
                    </a:cubicBezTo>
                    <a:cubicBezTo>
                      <a:pt x="545" y="198"/>
                      <a:pt x="510" y="131"/>
                      <a:pt x="463" y="79"/>
                    </a:cubicBezTo>
                    <a:cubicBezTo>
                      <a:pt x="430" y="46"/>
                      <a:pt x="391" y="24"/>
                      <a:pt x="345" y="10"/>
                    </a:cubicBezTo>
                    <a:cubicBezTo>
                      <a:pt x="323" y="4"/>
                      <a:pt x="302"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1" name="Google Shape;16211;p55"/>
              <p:cNvSpPr/>
              <p:nvPr/>
            </p:nvSpPr>
            <p:spPr>
              <a:xfrm>
                <a:off x="5458618" y="1821164"/>
                <a:ext cx="36917" cy="28605"/>
              </a:xfrm>
              <a:custGeom>
                <a:avLst/>
                <a:gdLst/>
                <a:ahLst/>
                <a:cxnLst/>
                <a:rect l="l" t="t" r="r" b="b"/>
                <a:pathLst>
                  <a:path w="724" h="561" extrusionOk="0">
                    <a:moveTo>
                      <a:pt x="362" y="0"/>
                    </a:moveTo>
                    <a:cubicBezTo>
                      <a:pt x="3" y="1"/>
                      <a:pt x="0" y="561"/>
                      <a:pt x="362" y="561"/>
                    </a:cubicBezTo>
                    <a:cubicBezTo>
                      <a:pt x="722" y="561"/>
                      <a:pt x="723"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2" name="Google Shape;16212;p55"/>
              <p:cNvSpPr/>
              <p:nvPr/>
            </p:nvSpPr>
            <p:spPr>
              <a:xfrm>
                <a:off x="6096336" y="2588240"/>
                <a:ext cx="65165" cy="50480"/>
              </a:xfrm>
              <a:custGeom>
                <a:avLst/>
                <a:gdLst/>
                <a:ahLst/>
                <a:cxnLst/>
                <a:rect l="l" t="t" r="r" b="b"/>
                <a:pathLst>
                  <a:path w="1278" h="990" extrusionOk="0">
                    <a:moveTo>
                      <a:pt x="639" y="0"/>
                    </a:moveTo>
                    <a:cubicBezTo>
                      <a:pt x="2" y="0"/>
                      <a:pt x="1" y="990"/>
                      <a:pt x="639" y="990"/>
                    </a:cubicBezTo>
                    <a:cubicBezTo>
                      <a:pt x="1276" y="990"/>
                      <a:pt x="1277" y="0"/>
                      <a:pt x="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3" name="Google Shape;16213;p55"/>
              <p:cNvSpPr/>
              <p:nvPr/>
            </p:nvSpPr>
            <p:spPr>
              <a:xfrm>
                <a:off x="6161602" y="2794541"/>
                <a:ext cx="23965" cy="18662"/>
              </a:xfrm>
              <a:custGeom>
                <a:avLst/>
                <a:gdLst/>
                <a:ahLst/>
                <a:cxnLst/>
                <a:rect l="l" t="t" r="r" b="b"/>
                <a:pathLst>
                  <a:path w="470" h="366" extrusionOk="0">
                    <a:moveTo>
                      <a:pt x="236" y="0"/>
                    </a:moveTo>
                    <a:cubicBezTo>
                      <a:pt x="1" y="0"/>
                      <a:pt x="1" y="365"/>
                      <a:pt x="236" y="365"/>
                    </a:cubicBezTo>
                    <a:cubicBezTo>
                      <a:pt x="469" y="365"/>
                      <a:pt x="469"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4" name="Google Shape;16214;p55"/>
              <p:cNvSpPr/>
              <p:nvPr/>
            </p:nvSpPr>
            <p:spPr>
              <a:xfrm>
                <a:off x="5966671" y="2714234"/>
                <a:ext cx="41200" cy="32022"/>
              </a:xfrm>
              <a:custGeom>
                <a:avLst/>
                <a:gdLst/>
                <a:ahLst/>
                <a:cxnLst/>
                <a:rect l="l" t="t" r="r" b="b"/>
                <a:pathLst>
                  <a:path w="808" h="628" extrusionOk="0">
                    <a:moveTo>
                      <a:pt x="404" y="1"/>
                    </a:moveTo>
                    <a:cubicBezTo>
                      <a:pt x="1" y="1"/>
                      <a:pt x="0" y="627"/>
                      <a:pt x="404" y="627"/>
                    </a:cubicBezTo>
                    <a:cubicBezTo>
                      <a:pt x="806" y="627"/>
                      <a:pt x="807" y="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5" name="Google Shape;16215;p55"/>
              <p:cNvSpPr/>
              <p:nvPr/>
            </p:nvSpPr>
            <p:spPr>
              <a:xfrm>
                <a:off x="1939163" y="2359402"/>
                <a:ext cx="37172" cy="51908"/>
              </a:xfrm>
              <a:custGeom>
                <a:avLst/>
                <a:gdLst/>
                <a:ahLst/>
                <a:cxnLst/>
                <a:rect l="l" t="t" r="r" b="b"/>
                <a:pathLst>
                  <a:path w="729" h="1018" extrusionOk="0">
                    <a:moveTo>
                      <a:pt x="350" y="1"/>
                    </a:moveTo>
                    <a:cubicBezTo>
                      <a:pt x="331" y="1"/>
                      <a:pt x="312" y="3"/>
                      <a:pt x="293" y="7"/>
                    </a:cubicBezTo>
                    <a:cubicBezTo>
                      <a:pt x="262" y="7"/>
                      <a:pt x="235" y="14"/>
                      <a:pt x="208" y="29"/>
                    </a:cubicBezTo>
                    <a:cubicBezTo>
                      <a:pt x="167" y="43"/>
                      <a:pt x="129" y="66"/>
                      <a:pt x="99" y="98"/>
                    </a:cubicBezTo>
                    <a:cubicBezTo>
                      <a:pt x="82" y="121"/>
                      <a:pt x="65" y="144"/>
                      <a:pt x="45" y="166"/>
                    </a:cubicBezTo>
                    <a:cubicBezTo>
                      <a:pt x="17" y="222"/>
                      <a:pt x="1" y="279"/>
                      <a:pt x="1" y="340"/>
                    </a:cubicBezTo>
                    <a:cubicBezTo>
                      <a:pt x="6" y="397"/>
                      <a:pt x="13" y="454"/>
                      <a:pt x="18" y="510"/>
                    </a:cubicBezTo>
                    <a:cubicBezTo>
                      <a:pt x="20" y="536"/>
                      <a:pt x="23" y="565"/>
                      <a:pt x="25" y="592"/>
                    </a:cubicBezTo>
                    <a:cubicBezTo>
                      <a:pt x="31" y="648"/>
                      <a:pt x="35" y="710"/>
                      <a:pt x="47" y="764"/>
                    </a:cubicBezTo>
                    <a:cubicBezTo>
                      <a:pt x="57" y="810"/>
                      <a:pt x="78" y="848"/>
                      <a:pt x="108" y="881"/>
                    </a:cubicBezTo>
                    <a:cubicBezTo>
                      <a:pt x="132" y="918"/>
                      <a:pt x="165" y="949"/>
                      <a:pt x="205" y="970"/>
                    </a:cubicBezTo>
                    <a:cubicBezTo>
                      <a:pt x="233" y="982"/>
                      <a:pt x="259" y="992"/>
                      <a:pt x="287" y="1004"/>
                    </a:cubicBezTo>
                    <a:cubicBezTo>
                      <a:pt x="315" y="1013"/>
                      <a:pt x="342" y="1017"/>
                      <a:pt x="370" y="1017"/>
                    </a:cubicBezTo>
                    <a:cubicBezTo>
                      <a:pt x="389" y="1017"/>
                      <a:pt x="407" y="1015"/>
                      <a:pt x="426" y="1012"/>
                    </a:cubicBezTo>
                    <a:cubicBezTo>
                      <a:pt x="456" y="1012"/>
                      <a:pt x="486" y="1003"/>
                      <a:pt x="513" y="987"/>
                    </a:cubicBezTo>
                    <a:cubicBezTo>
                      <a:pt x="556" y="974"/>
                      <a:pt x="593" y="950"/>
                      <a:pt x="625" y="916"/>
                    </a:cubicBezTo>
                    <a:cubicBezTo>
                      <a:pt x="686" y="849"/>
                      <a:pt x="728" y="764"/>
                      <a:pt x="726" y="671"/>
                    </a:cubicBezTo>
                    <a:cubicBezTo>
                      <a:pt x="725" y="629"/>
                      <a:pt x="715" y="585"/>
                      <a:pt x="709" y="543"/>
                    </a:cubicBezTo>
                    <a:cubicBezTo>
                      <a:pt x="706" y="529"/>
                      <a:pt x="705" y="516"/>
                      <a:pt x="701" y="502"/>
                    </a:cubicBezTo>
                    <a:cubicBezTo>
                      <a:pt x="698" y="475"/>
                      <a:pt x="693" y="446"/>
                      <a:pt x="689" y="417"/>
                    </a:cubicBezTo>
                    <a:cubicBezTo>
                      <a:pt x="679" y="362"/>
                      <a:pt x="672" y="305"/>
                      <a:pt x="662" y="248"/>
                    </a:cubicBezTo>
                    <a:cubicBezTo>
                      <a:pt x="651" y="205"/>
                      <a:pt x="631" y="166"/>
                      <a:pt x="603" y="134"/>
                    </a:cubicBezTo>
                    <a:cubicBezTo>
                      <a:pt x="578" y="97"/>
                      <a:pt x="546" y="70"/>
                      <a:pt x="508" y="47"/>
                    </a:cubicBezTo>
                    <a:cubicBezTo>
                      <a:pt x="481" y="36"/>
                      <a:pt x="455" y="25"/>
                      <a:pt x="427" y="13"/>
                    </a:cubicBezTo>
                    <a:cubicBezTo>
                      <a:pt x="401" y="5"/>
                      <a:pt x="375"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6" name="Google Shape;16216;p55"/>
              <p:cNvSpPr/>
              <p:nvPr/>
            </p:nvSpPr>
            <p:spPr>
              <a:xfrm>
                <a:off x="3486879" y="1882860"/>
                <a:ext cx="35744" cy="50582"/>
              </a:xfrm>
              <a:custGeom>
                <a:avLst/>
                <a:gdLst/>
                <a:ahLst/>
                <a:cxnLst/>
                <a:rect l="l" t="t" r="r" b="b"/>
                <a:pathLst>
                  <a:path w="701" h="992" extrusionOk="0">
                    <a:moveTo>
                      <a:pt x="330" y="0"/>
                    </a:moveTo>
                    <a:cubicBezTo>
                      <a:pt x="312" y="0"/>
                      <a:pt x="294" y="2"/>
                      <a:pt x="277" y="7"/>
                    </a:cubicBezTo>
                    <a:cubicBezTo>
                      <a:pt x="248" y="7"/>
                      <a:pt x="221" y="13"/>
                      <a:pt x="198" y="28"/>
                    </a:cubicBezTo>
                    <a:cubicBezTo>
                      <a:pt x="159" y="41"/>
                      <a:pt x="126" y="62"/>
                      <a:pt x="97" y="93"/>
                    </a:cubicBezTo>
                    <a:cubicBezTo>
                      <a:pt x="40" y="148"/>
                      <a:pt x="0" y="227"/>
                      <a:pt x="3" y="311"/>
                    </a:cubicBezTo>
                    <a:cubicBezTo>
                      <a:pt x="6" y="369"/>
                      <a:pt x="11" y="426"/>
                      <a:pt x="13" y="485"/>
                    </a:cubicBezTo>
                    <a:cubicBezTo>
                      <a:pt x="14" y="513"/>
                      <a:pt x="15" y="541"/>
                      <a:pt x="17" y="569"/>
                    </a:cubicBezTo>
                    <a:cubicBezTo>
                      <a:pt x="19" y="625"/>
                      <a:pt x="19" y="688"/>
                      <a:pt x="35" y="741"/>
                    </a:cubicBezTo>
                    <a:cubicBezTo>
                      <a:pt x="46" y="785"/>
                      <a:pt x="66" y="823"/>
                      <a:pt x="97" y="857"/>
                    </a:cubicBezTo>
                    <a:cubicBezTo>
                      <a:pt x="120" y="893"/>
                      <a:pt x="152" y="923"/>
                      <a:pt x="191" y="944"/>
                    </a:cubicBezTo>
                    <a:cubicBezTo>
                      <a:pt x="218" y="956"/>
                      <a:pt x="246" y="967"/>
                      <a:pt x="272" y="979"/>
                    </a:cubicBezTo>
                    <a:cubicBezTo>
                      <a:pt x="299" y="988"/>
                      <a:pt x="325" y="992"/>
                      <a:pt x="352" y="992"/>
                    </a:cubicBezTo>
                    <a:cubicBezTo>
                      <a:pt x="370" y="992"/>
                      <a:pt x="388" y="990"/>
                      <a:pt x="406" y="986"/>
                    </a:cubicBezTo>
                    <a:cubicBezTo>
                      <a:pt x="437" y="986"/>
                      <a:pt x="465" y="977"/>
                      <a:pt x="491" y="963"/>
                    </a:cubicBezTo>
                    <a:cubicBezTo>
                      <a:pt x="534" y="950"/>
                      <a:pt x="570" y="926"/>
                      <a:pt x="600" y="892"/>
                    </a:cubicBezTo>
                    <a:cubicBezTo>
                      <a:pt x="618" y="870"/>
                      <a:pt x="636" y="848"/>
                      <a:pt x="653" y="825"/>
                    </a:cubicBezTo>
                    <a:cubicBezTo>
                      <a:pt x="684" y="772"/>
                      <a:pt x="700" y="716"/>
                      <a:pt x="700" y="655"/>
                    </a:cubicBezTo>
                    <a:cubicBezTo>
                      <a:pt x="701" y="600"/>
                      <a:pt x="684" y="539"/>
                      <a:pt x="672" y="485"/>
                    </a:cubicBezTo>
                    <a:cubicBezTo>
                      <a:pt x="667" y="456"/>
                      <a:pt x="660" y="429"/>
                      <a:pt x="655" y="401"/>
                    </a:cubicBezTo>
                    <a:cubicBezTo>
                      <a:pt x="642" y="344"/>
                      <a:pt x="631" y="286"/>
                      <a:pt x="619" y="231"/>
                    </a:cubicBezTo>
                    <a:cubicBezTo>
                      <a:pt x="609" y="189"/>
                      <a:pt x="591" y="155"/>
                      <a:pt x="564" y="125"/>
                    </a:cubicBezTo>
                    <a:cubicBezTo>
                      <a:pt x="540" y="89"/>
                      <a:pt x="511" y="63"/>
                      <a:pt x="475" y="44"/>
                    </a:cubicBezTo>
                    <a:cubicBezTo>
                      <a:pt x="450" y="33"/>
                      <a:pt x="424" y="22"/>
                      <a:pt x="401" y="12"/>
                    </a:cubicBezTo>
                    <a:cubicBezTo>
                      <a:pt x="377" y="4"/>
                      <a:pt x="35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7" name="Google Shape;16217;p55"/>
              <p:cNvSpPr/>
              <p:nvPr/>
            </p:nvSpPr>
            <p:spPr>
              <a:xfrm>
                <a:off x="3799645" y="1501566"/>
                <a:ext cx="53743" cy="41710"/>
              </a:xfrm>
              <a:custGeom>
                <a:avLst/>
                <a:gdLst/>
                <a:ahLst/>
                <a:cxnLst/>
                <a:rect l="l" t="t" r="r" b="b"/>
                <a:pathLst>
                  <a:path w="1054" h="818" extrusionOk="0">
                    <a:moveTo>
                      <a:pt x="527" y="1"/>
                    </a:moveTo>
                    <a:cubicBezTo>
                      <a:pt x="2" y="2"/>
                      <a:pt x="1" y="817"/>
                      <a:pt x="527" y="817"/>
                    </a:cubicBezTo>
                    <a:cubicBezTo>
                      <a:pt x="1053" y="817"/>
                      <a:pt x="1053"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8" name="Google Shape;16218;p55"/>
              <p:cNvSpPr/>
              <p:nvPr/>
            </p:nvSpPr>
            <p:spPr>
              <a:xfrm>
                <a:off x="4085743" y="1721328"/>
                <a:ext cx="49052" cy="38090"/>
              </a:xfrm>
              <a:custGeom>
                <a:avLst/>
                <a:gdLst/>
                <a:ahLst/>
                <a:cxnLst/>
                <a:rect l="l" t="t" r="r" b="b"/>
                <a:pathLst>
                  <a:path w="962" h="747" extrusionOk="0">
                    <a:moveTo>
                      <a:pt x="480" y="1"/>
                    </a:moveTo>
                    <a:cubicBezTo>
                      <a:pt x="2" y="1"/>
                      <a:pt x="1" y="746"/>
                      <a:pt x="480" y="746"/>
                    </a:cubicBezTo>
                    <a:cubicBezTo>
                      <a:pt x="961" y="746"/>
                      <a:pt x="962"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9" name="Google Shape;16219;p55"/>
              <p:cNvSpPr/>
              <p:nvPr/>
            </p:nvSpPr>
            <p:spPr>
              <a:xfrm>
                <a:off x="4958265" y="1873529"/>
                <a:ext cx="62208" cy="50684"/>
              </a:xfrm>
              <a:custGeom>
                <a:avLst/>
                <a:gdLst/>
                <a:ahLst/>
                <a:cxnLst/>
                <a:rect l="l" t="t" r="r" b="b"/>
                <a:pathLst>
                  <a:path w="1220" h="994" extrusionOk="0">
                    <a:moveTo>
                      <a:pt x="717" y="0"/>
                    </a:moveTo>
                    <a:cubicBezTo>
                      <a:pt x="626" y="0"/>
                      <a:pt x="542" y="23"/>
                      <a:pt x="465" y="67"/>
                    </a:cubicBezTo>
                    <a:cubicBezTo>
                      <a:pt x="366" y="131"/>
                      <a:pt x="268" y="196"/>
                      <a:pt x="170" y="259"/>
                    </a:cubicBezTo>
                    <a:lnTo>
                      <a:pt x="101" y="310"/>
                    </a:lnTo>
                    <a:lnTo>
                      <a:pt x="50" y="378"/>
                    </a:lnTo>
                    <a:cubicBezTo>
                      <a:pt x="40" y="404"/>
                      <a:pt x="27" y="431"/>
                      <a:pt x="16" y="457"/>
                    </a:cubicBezTo>
                    <a:cubicBezTo>
                      <a:pt x="4" y="501"/>
                      <a:pt x="0" y="547"/>
                      <a:pt x="11" y="590"/>
                    </a:cubicBezTo>
                    <a:cubicBezTo>
                      <a:pt x="11" y="621"/>
                      <a:pt x="20" y="649"/>
                      <a:pt x="35" y="674"/>
                    </a:cubicBezTo>
                    <a:cubicBezTo>
                      <a:pt x="42" y="702"/>
                      <a:pt x="57" y="728"/>
                      <a:pt x="77" y="748"/>
                    </a:cubicBezTo>
                    <a:cubicBezTo>
                      <a:pt x="91" y="772"/>
                      <a:pt x="111" y="792"/>
                      <a:pt x="137" y="807"/>
                    </a:cubicBezTo>
                    <a:cubicBezTo>
                      <a:pt x="168" y="836"/>
                      <a:pt x="207" y="856"/>
                      <a:pt x="249" y="867"/>
                    </a:cubicBezTo>
                    <a:cubicBezTo>
                      <a:pt x="361" y="903"/>
                      <a:pt x="473" y="938"/>
                      <a:pt x="584" y="976"/>
                    </a:cubicBezTo>
                    <a:cubicBezTo>
                      <a:pt x="628" y="988"/>
                      <a:pt x="672" y="994"/>
                      <a:pt x="717" y="994"/>
                    </a:cubicBezTo>
                    <a:cubicBezTo>
                      <a:pt x="761" y="994"/>
                      <a:pt x="805" y="988"/>
                      <a:pt x="849" y="976"/>
                    </a:cubicBezTo>
                    <a:cubicBezTo>
                      <a:pt x="933" y="952"/>
                      <a:pt x="1007" y="909"/>
                      <a:pt x="1068" y="849"/>
                    </a:cubicBezTo>
                    <a:cubicBezTo>
                      <a:pt x="1130" y="786"/>
                      <a:pt x="1173" y="713"/>
                      <a:pt x="1195" y="629"/>
                    </a:cubicBezTo>
                    <a:cubicBezTo>
                      <a:pt x="1217" y="563"/>
                      <a:pt x="1220" y="496"/>
                      <a:pt x="1205" y="431"/>
                    </a:cubicBezTo>
                    <a:cubicBezTo>
                      <a:pt x="1202" y="365"/>
                      <a:pt x="1183" y="303"/>
                      <a:pt x="1147" y="246"/>
                    </a:cubicBezTo>
                    <a:cubicBezTo>
                      <a:pt x="1103" y="171"/>
                      <a:pt x="1042" y="112"/>
                      <a:pt x="968" y="68"/>
                    </a:cubicBezTo>
                    <a:cubicBezTo>
                      <a:pt x="891" y="23"/>
                      <a:pt x="807"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0" name="Google Shape;16220;p55"/>
              <p:cNvSpPr/>
              <p:nvPr/>
            </p:nvSpPr>
            <p:spPr>
              <a:xfrm>
                <a:off x="4637035" y="1971071"/>
                <a:ext cx="30951" cy="24067"/>
              </a:xfrm>
              <a:custGeom>
                <a:avLst/>
                <a:gdLst/>
                <a:ahLst/>
                <a:cxnLst/>
                <a:rect l="l" t="t" r="r" b="b"/>
                <a:pathLst>
                  <a:path w="607" h="472" extrusionOk="0">
                    <a:moveTo>
                      <a:pt x="303" y="1"/>
                    </a:moveTo>
                    <a:cubicBezTo>
                      <a:pt x="0" y="1"/>
                      <a:pt x="0" y="472"/>
                      <a:pt x="303" y="472"/>
                    </a:cubicBezTo>
                    <a:cubicBezTo>
                      <a:pt x="606" y="472"/>
                      <a:pt x="60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1" name="Google Shape;16221;p55"/>
              <p:cNvSpPr/>
              <p:nvPr/>
            </p:nvSpPr>
            <p:spPr>
              <a:xfrm>
                <a:off x="4933739" y="2250796"/>
                <a:ext cx="63992" cy="49613"/>
              </a:xfrm>
              <a:custGeom>
                <a:avLst/>
                <a:gdLst/>
                <a:ahLst/>
                <a:cxnLst/>
                <a:rect l="l" t="t" r="r" b="b"/>
                <a:pathLst>
                  <a:path w="1255" h="973" extrusionOk="0">
                    <a:moveTo>
                      <a:pt x="628" y="1"/>
                    </a:moveTo>
                    <a:cubicBezTo>
                      <a:pt x="2" y="1"/>
                      <a:pt x="1" y="973"/>
                      <a:pt x="628" y="973"/>
                    </a:cubicBezTo>
                    <a:cubicBezTo>
                      <a:pt x="1254" y="973"/>
                      <a:pt x="1254"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2" name="Google Shape;16222;p55"/>
              <p:cNvSpPr/>
              <p:nvPr/>
            </p:nvSpPr>
            <p:spPr>
              <a:xfrm>
                <a:off x="2203234" y="2600733"/>
                <a:ext cx="40435" cy="31410"/>
              </a:xfrm>
              <a:custGeom>
                <a:avLst/>
                <a:gdLst/>
                <a:ahLst/>
                <a:cxnLst/>
                <a:rect l="l" t="t" r="r" b="b"/>
                <a:pathLst>
                  <a:path w="793" h="616" extrusionOk="0">
                    <a:moveTo>
                      <a:pt x="396" y="1"/>
                    </a:moveTo>
                    <a:cubicBezTo>
                      <a:pt x="0" y="1"/>
                      <a:pt x="0" y="615"/>
                      <a:pt x="396" y="615"/>
                    </a:cubicBezTo>
                    <a:cubicBezTo>
                      <a:pt x="791" y="615"/>
                      <a:pt x="793"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3" name="Google Shape;16223;p55"/>
              <p:cNvSpPr/>
              <p:nvPr/>
            </p:nvSpPr>
            <p:spPr>
              <a:xfrm>
                <a:off x="1713945" y="3440315"/>
                <a:ext cx="25393" cy="39058"/>
              </a:xfrm>
              <a:custGeom>
                <a:avLst/>
                <a:gdLst/>
                <a:ahLst/>
                <a:cxnLst/>
                <a:rect l="l" t="t" r="r" b="b"/>
                <a:pathLst>
                  <a:path w="498" h="766" extrusionOk="0">
                    <a:moveTo>
                      <a:pt x="204" y="0"/>
                    </a:moveTo>
                    <a:cubicBezTo>
                      <a:pt x="197" y="0"/>
                      <a:pt x="190" y="1"/>
                      <a:pt x="183" y="2"/>
                    </a:cubicBezTo>
                    <a:cubicBezTo>
                      <a:pt x="127" y="9"/>
                      <a:pt x="80" y="50"/>
                      <a:pt x="64" y="104"/>
                    </a:cubicBezTo>
                    <a:cubicBezTo>
                      <a:pt x="60" y="120"/>
                      <a:pt x="56" y="135"/>
                      <a:pt x="50" y="151"/>
                    </a:cubicBezTo>
                    <a:cubicBezTo>
                      <a:pt x="44" y="177"/>
                      <a:pt x="41" y="204"/>
                      <a:pt x="39" y="232"/>
                    </a:cubicBezTo>
                    <a:cubicBezTo>
                      <a:pt x="34" y="264"/>
                      <a:pt x="32" y="295"/>
                      <a:pt x="28" y="328"/>
                    </a:cubicBezTo>
                    <a:cubicBezTo>
                      <a:pt x="22" y="392"/>
                      <a:pt x="13" y="458"/>
                      <a:pt x="7" y="522"/>
                    </a:cubicBezTo>
                    <a:cubicBezTo>
                      <a:pt x="0" y="586"/>
                      <a:pt x="38" y="650"/>
                      <a:pt x="78" y="694"/>
                    </a:cubicBezTo>
                    <a:cubicBezTo>
                      <a:pt x="109" y="725"/>
                      <a:pt x="145" y="746"/>
                      <a:pt x="186" y="757"/>
                    </a:cubicBezTo>
                    <a:cubicBezTo>
                      <a:pt x="205" y="763"/>
                      <a:pt x="223" y="766"/>
                      <a:pt x="242" y="766"/>
                    </a:cubicBezTo>
                    <a:cubicBezTo>
                      <a:pt x="256" y="766"/>
                      <a:pt x="270" y="764"/>
                      <a:pt x="283" y="761"/>
                    </a:cubicBezTo>
                    <a:cubicBezTo>
                      <a:pt x="315" y="759"/>
                      <a:pt x="346" y="751"/>
                      <a:pt x="374" y="731"/>
                    </a:cubicBezTo>
                    <a:cubicBezTo>
                      <a:pt x="401" y="715"/>
                      <a:pt x="426" y="695"/>
                      <a:pt x="443" y="669"/>
                    </a:cubicBezTo>
                    <a:cubicBezTo>
                      <a:pt x="464" y="645"/>
                      <a:pt x="479" y="618"/>
                      <a:pt x="486" y="586"/>
                    </a:cubicBezTo>
                    <a:cubicBezTo>
                      <a:pt x="498" y="541"/>
                      <a:pt x="498" y="497"/>
                      <a:pt x="486" y="455"/>
                    </a:cubicBezTo>
                    <a:cubicBezTo>
                      <a:pt x="463" y="395"/>
                      <a:pt x="439" y="334"/>
                      <a:pt x="416" y="274"/>
                    </a:cubicBezTo>
                    <a:cubicBezTo>
                      <a:pt x="403" y="243"/>
                      <a:pt x="392" y="215"/>
                      <a:pt x="381" y="184"/>
                    </a:cubicBezTo>
                    <a:cubicBezTo>
                      <a:pt x="373" y="158"/>
                      <a:pt x="363" y="134"/>
                      <a:pt x="349" y="110"/>
                    </a:cubicBezTo>
                    <a:cubicBezTo>
                      <a:pt x="342" y="98"/>
                      <a:pt x="333" y="83"/>
                      <a:pt x="326" y="70"/>
                    </a:cubicBezTo>
                    <a:cubicBezTo>
                      <a:pt x="300" y="26"/>
                      <a:pt x="253"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4" name="Google Shape;16224;p55"/>
              <p:cNvSpPr/>
              <p:nvPr/>
            </p:nvSpPr>
            <p:spPr>
              <a:xfrm>
                <a:off x="2076935" y="3718460"/>
                <a:ext cx="41251" cy="53438"/>
              </a:xfrm>
              <a:custGeom>
                <a:avLst/>
                <a:gdLst/>
                <a:ahLst/>
                <a:cxnLst/>
                <a:rect l="l" t="t" r="r" b="b"/>
                <a:pathLst>
                  <a:path w="809" h="1048" extrusionOk="0">
                    <a:moveTo>
                      <a:pt x="377" y="0"/>
                    </a:moveTo>
                    <a:cubicBezTo>
                      <a:pt x="359" y="0"/>
                      <a:pt x="341" y="2"/>
                      <a:pt x="322" y="6"/>
                    </a:cubicBezTo>
                    <a:cubicBezTo>
                      <a:pt x="282" y="7"/>
                      <a:pt x="243" y="21"/>
                      <a:pt x="208" y="44"/>
                    </a:cubicBezTo>
                    <a:cubicBezTo>
                      <a:pt x="161" y="71"/>
                      <a:pt x="124" y="108"/>
                      <a:pt x="96" y="155"/>
                    </a:cubicBezTo>
                    <a:cubicBezTo>
                      <a:pt x="66" y="198"/>
                      <a:pt x="44" y="251"/>
                      <a:pt x="32" y="300"/>
                    </a:cubicBezTo>
                    <a:cubicBezTo>
                      <a:pt x="17" y="357"/>
                      <a:pt x="0" y="417"/>
                      <a:pt x="0" y="476"/>
                    </a:cubicBezTo>
                    <a:cubicBezTo>
                      <a:pt x="0" y="535"/>
                      <a:pt x="11" y="596"/>
                      <a:pt x="16" y="655"/>
                    </a:cubicBezTo>
                    <a:cubicBezTo>
                      <a:pt x="16" y="725"/>
                      <a:pt x="34" y="791"/>
                      <a:pt x="69" y="853"/>
                    </a:cubicBezTo>
                    <a:cubicBezTo>
                      <a:pt x="89" y="879"/>
                      <a:pt x="110" y="906"/>
                      <a:pt x="130" y="932"/>
                    </a:cubicBezTo>
                    <a:cubicBezTo>
                      <a:pt x="179" y="981"/>
                      <a:pt x="237" y="1015"/>
                      <a:pt x="304" y="1033"/>
                    </a:cubicBezTo>
                    <a:cubicBezTo>
                      <a:pt x="334" y="1043"/>
                      <a:pt x="365" y="1047"/>
                      <a:pt x="395" y="1047"/>
                    </a:cubicBezTo>
                    <a:cubicBezTo>
                      <a:pt x="417" y="1047"/>
                      <a:pt x="439" y="1045"/>
                      <a:pt x="461" y="1040"/>
                    </a:cubicBezTo>
                    <a:cubicBezTo>
                      <a:pt x="513" y="1038"/>
                      <a:pt x="562" y="1022"/>
                      <a:pt x="607" y="993"/>
                    </a:cubicBezTo>
                    <a:cubicBezTo>
                      <a:pt x="654" y="969"/>
                      <a:pt x="689" y="936"/>
                      <a:pt x="718" y="892"/>
                    </a:cubicBezTo>
                    <a:cubicBezTo>
                      <a:pt x="752" y="854"/>
                      <a:pt x="776" y="810"/>
                      <a:pt x="788" y="758"/>
                    </a:cubicBezTo>
                    <a:cubicBezTo>
                      <a:pt x="808" y="687"/>
                      <a:pt x="808" y="618"/>
                      <a:pt x="789" y="548"/>
                    </a:cubicBezTo>
                    <a:cubicBezTo>
                      <a:pt x="784" y="518"/>
                      <a:pt x="781" y="489"/>
                      <a:pt x="775" y="459"/>
                    </a:cubicBezTo>
                    <a:cubicBezTo>
                      <a:pt x="770" y="431"/>
                      <a:pt x="767" y="400"/>
                      <a:pt x="759" y="372"/>
                    </a:cubicBezTo>
                    <a:cubicBezTo>
                      <a:pt x="746" y="341"/>
                      <a:pt x="733" y="310"/>
                      <a:pt x="720" y="280"/>
                    </a:cubicBezTo>
                    <a:cubicBezTo>
                      <a:pt x="718" y="276"/>
                      <a:pt x="717" y="272"/>
                      <a:pt x="714" y="268"/>
                    </a:cubicBezTo>
                    <a:cubicBezTo>
                      <a:pt x="711" y="262"/>
                      <a:pt x="707" y="256"/>
                      <a:pt x="704" y="250"/>
                    </a:cubicBezTo>
                    <a:lnTo>
                      <a:pt x="684" y="214"/>
                    </a:lnTo>
                    <a:cubicBezTo>
                      <a:pt x="681" y="207"/>
                      <a:pt x="678" y="202"/>
                      <a:pt x="674" y="197"/>
                    </a:cubicBezTo>
                    <a:cubicBezTo>
                      <a:pt x="655" y="172"/>
                      <a:pt x="638" y="150"/>
                      <a:pt x="619" y="125"/>
                    </a:cubicBezTo>
                    <a:lnTo>
                      <a:pt x="613" y="119"/>
                    </a:lnTo>
                    <a:cubicBezTo>
                      <a:pt x="603" y="110"/>
                      <a:pt x="596" y="101"/>
                      <a:pt x="586" y="91"/>
                    </a:cubicBezTo>
                    <a:cubicBezTo>
                      <a:pt x="548" y="53"/>
                      <a:pt x="501" y="27"/>
                      <a:pt x="448" y="12"/>
                    </a:cubicBezTo>
                    <a:cubicBezTo>
                      <a:pt x="424" y="4"/>
                      <a:pt x="40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5" name="Google Shape;16225;p55"/>
              <p:cNvSpPr/>
              <p:nvPr/>
            </p:nvSpPr>
            <p:spPr>
              <a:xfrm>
                <a:off x="2372160" y="3701888"/>
                <a:ext cx="30186" cy="23506"/>
              </a:xfrm>
              <a:custGeom>
                <a:avLst/>
                <a:gdLst/>
                <a:ahLst/>
                <a:cxnLst/>
                <a:rect l="l" t="t" r="r" b="b"/>
                <a:pathLst>
                  <a:path w="592" h="461" extrusionOk="0">
                    <a:moveTo>
                      <a:pt x="296" y="1"/>
                    </a:moveTo>
                    <a:cubicBezTo>
                      <a:pt x="0" y="2"/>
                      <a:pt x="0" y="460"/>
                      <a:pt x="296" y="460"/>
                    </a:cubicBezTo>
                    <a:cubicBezTo>
                      <a:pt x="590" y="460"/>
                      <a:pt x="59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6" name="Google Shape;16226;p55"/>
              <p:cNvSpPr/>
              <p:nvPr/>
            </p:nvSpPr>
            <p:spPr>
              <a:xfrm>
                <a:off x="2279258" y="3040818"/>
                <a:ext cx="43545" cy="33755"/>
              </a:xfrm>
              <a:custGeom>
                <a:avLst/>
                <a:gdLst/>
                <a:ahLst/>
                <a:cxnLst/>
                <a:rect l="l" t="t" r="r" b="b"/>
                <a:pathLst>
                  <a:path w="854" h="662" extrusionOk="0">
                    <a:moveTo>
                      <a:pt x="425" y="0"/>
                    </a:moveTo>
                    <a:cubicBezTo>
                      <a:pt x="2" y="0"/>
                      <a:pt x="1" y="662"/>
                      <a:pt x="427" y="662"/>
                    </a:cubicBezTo>
                    <a:cubicBezTo>
                      <a:pt x="853" y="662"/>
                      <a:pt x="854" y="0"/>
                      <a:pt x="427" y="0"/>
                    </a:cubicBezTo>
                    <a:cubicBezTo>
                      <a:pt x="427" y="0"/>
                      <a:pt x="426"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7" name="Google Shape;16227;p55"/>
              <p:cNvSpPr/>
              <p:nvPr/>
            </p:nvSpPr>
            <p:spPr>
              <a:xfrm>
                <a:off x="2616295" y="2067695"/>
                <a:ext cx="57262" cy="44463"/>
              </a:xfrm>
              <a:custGeom>
                <a:avLst/>
                <a:gdLst/>
                <a:ahLst/>
                <a:cxnLst/>
                <a:rect l="l" t="t" r="r" b="b"/>
                <a:pathLst>
                  <a:path w="1123" h="872" extrusionOk="0">
                    <a:moveTo>
                      <a:pt x="561" y="1"/>
                    </a:moveTo>
                    <a:cubicBezTo>
                      <a:pt x="1" y="1"/>
                      <a:pt x="1" y="871"/>
                      <a:pt x="561" y="871"/>
                    </a:cubicBezTo>
                    <a:cubicBezTo>
                      <a:pt x="1122" y="871"/>
                      <a:pt x="1122"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8" name="Google Shape;16228;p55"/>
              <p:cNvSpPr/>
              <p:nvPr/>
            </p:nvSpPr>
            <p:spPr>
              <a:xfrm>
                <a:off x="3089217" y="2093648"/>
                <a:ext cx="41710" cy="26311"/>
              </a:xfrm>
              <a:custGeom>
                <a:avLst/>
                <a:gdLst/>
                <a:ahLst/>
                <a:cxnLst/>
                <a:rect l="l" t="t" r="r" b="b"/>
                <a:pathLst>
                  <a:path w="818" h="516" extrusionOk="0">
                    <a:moveTo>
                      <a:pt x="565" y="0"/>
                    </a:moveTo>
                    <a:cubicBezTo>
                      <a:pt x="543" y="0"/>
                      <a:pt x="523" y="3"/>
                      <a:pt x="502" y="9"/>
                    </a:cubicBezTo>
                    <a:cubicBezTo>
                      <a:pt x="445" y="21"/>
                      <a:pt x="390" y="32"/>
                      <a:pt x="334" y="43"/>
                    </a:cubicBezTo>
                    <a:cubicBezTo>
                      <a:pt x="278" y="54"/>
                      <a:pt x="221" y="62"/>
                      <a:pt x="167" y="78"/>
                    </a:cubicBezTo>
                    <a:cubicBezTo>
                      <a:pt x="93" y="100"/>
                      <a:pt x="28" y="158"/>
                      <a:pt x="11" y="234"/>
                    </a:cubicBezTo>
                    <a:cubicBezTo>
                      <a:pt x="4" y="263"/>
                      <a:pt x="1" y="292"/>
                      <a:pt x="4" y="323"/>
                    </a:cubicBezTo>
                    <a:cubicBezTo>
                      <a:pt x="8" y="354"/>
                      <a:pt x="19" y="378"/>
                      <a:pt x="34" y="405"/>
                    </a:cubicBezTo>
                    <a:cubicBezTo>
                      <a:pt x="71" y="476"/>
                      <a:pt x="150" y="514"/>
                      <a:pt x="226" y="515"/>
                    </a:cubicBezTo>
                    <a:cubicBezTo>
                      <a:pt x="230" y="515"/>
                      <a:pt x="234" y="515"/>
                      <a:pt x="237" y="515"/>
                    </a:cubicBezTo>
                    <a:cubicBezTo>
                      <a:pt x="290" y="515"/>
                      <a:pt x="345" y="509"/>
                      <a:pt x="396" y="506"/>
                    </a:cubicBezTo>
                    <a:cubicBezTo>
                      <a:pt x="454" y="503"/>
                      <a:pt x="511" y="499"/>
                      <a:pt x="566" y="495"/>
                    </a:cubicBezTo>
                    <a:cubicBezTo>
                      <a:pt x="612" y="495"/>
                      <a:pt x="653" y="483"/>
                      <a:pt x="692" y="462"/>
                    </a:cubicBezTo>
                    <a:cubicBezTo>
                      <a:pt x="709" y="449"/>
                      <a:pt x="725" y="437"/>
                      <a:pt x="742" y="424"/>
                    </a:cubicBezTo>
                    <a:cubicBezTo>
                      <a:pt x="773" y="393"/>
                      <a:pt x="794" y="356"/>
                      <a:pt x="806" y="314"/>
                    </a:cubicBezTo>
                    <a:cubicBezTo>
                      <a:pt x="816" y="281"/>
                      <a:pt x="817" y="249"/>
                      <a:pt x="810" y="217"/>
                    </a:cubicBezTo>
                    <a:cubicBezTo>
                      <a:pt x="809" y="184"/>
                      <a:pt x="799" y="153"/>
                      <a:pt x="780" y="125"/>
                    </a:cubicBezTo>
                    <a:cubicBezTo>
                      <a:pt x="764" y="95"/>
                      <a:pt x="743" y="73"/>
                      <a:pt x="716" y="56"/>
                    </a:cubicBezTo>
                    <a:cubicBezTo>
                      <a:pt x="693" y="35"/>
                      <a:pt x="665" y="19"/>
                      <a:pt x="633" y="11"/>
                    </a:cubicBezTo>
                    <a:cubicBezTo>
                      <a:pt x="610" y="4"/>
                      <a:pt x="587"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9" name="Google Shape;16229;p55"/>
              <p:cNvSpPr/>
              <p:nvPr/>
            </p:nvSpPr>
            <p:spPr>
              <a:xfrm>
                <a:off x="3540927" y="2187723"/>
                <a:ext cx="43953" cy="34163"/>
              </a:xfrm>
              <a:custGeom>
                <a:avLst/>
                <a:gdLst/>
                <a:ahLst/>
                <a:cxnLst/>
                <a:rect l="l" t="t" r="r" b="b"/>
                <a:pathLst>
                  <a:path w="862" h="670" extrusionOk="0">
                    <a:moveTo>
                      <a:pt x="431" y="0"/>
                    </a:moveTo>
                    <a:cubicBezTo>
                      <a:pt x="1" y="3"/>
                      <a:pt x="0" y="669"/>
                      <a:pt x="431" y="669"/>
                    </a:cubicBezTo>
                    <a:cubicBezTo>
                      <a:pt x="860" y="669"/>
                      <a:pt x="861"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0" name="Google Shape;16230;p55"/>
              <p:cNvSpPr/>
              <p:nvPr/>
            </p:nvSpPr>
            <p:spPr>
              <a:xfrm>
                <a:off x="3399331" y="2616845"/>
                <a:ext cx="47778" cy="37121"/>
              </a:xfrm>
              <a:custGeom>
                <a:avLst/>
                <a:gdLst/>
                <a:ahLst/>
                <a:cxnLst/>
                <a:rect l="l" t="t" r="r" b="b"/>
                <a:pathLst>
                  <a:path w="937" h="728" extrusionOk="0">
                    <a:moveTo>
                      <a:pt x="467" y="0"/>
                    </a:moveTo>
                    <a:cubicBezTo>
                      <a:pt x="0" y="0"/>
                      <a:pt x="0" y="728"/>
                      <a:pt x="468" y="728"/>
                    </a:cubicBezTo>
                    <a:cubicBezTo>
                      <a:pt x="936" y="728"/>
                      <a:pt x="937" y="0"/>
                      <a:pt x="468" y="0"/>
                    </a:cubicBezTo>
                    <a:cubicBezTo>
                      <a:pt x="468" y="0"/>
                      <a:pt x="467"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1" name="Google Shape;16231;p55"/>
              <p:cNvSpPr/>
              <p:nvPr/>
            </p:nvSpPr>
            <p:spPr>
              <a:xfrm>
                <a:off x="4213521" y="2686802"/>
                <a:ext cx="47115" cy="36509"/>
              </a:xfrm>
              <a:custGeom>
                <a:avLst/>
                <a:gdLst/>
                <a:ahLst/>
                <a:cxnLst/>
                <a:rect l="l" t="t" r="r" b="b"/>
                <a:pathLst>
                  <a:path w="924" h="716" extrusionOk="0">
                    <a:moveTo>
                      <a:pt x="463" y="1"/>
                    </a:moveTo>
                    <a:cubicBezTo>
                      <a:pt x="2" y="1"/>
                      <a:pt x="1" y="715"/>
                      <a:pt x="463" y="715"/>
                    </a:cubicBezTo>
                    <a:cubicBezTo>
                      <a:pt x="923" y="715"/>
                      <a:pt x="924" y="1"/>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2" name="Google Shape;16232;p55"/>
              <p:cNvSpPr/>
              <p:nvPr/>
            </p:nvSpPr>
            <p:spPr>
              <a:xfrm>
                <a:off x="4047501" y="2299133"/>
                <a:ext cx="41200" cy="31971"/>
              </a:xfrm>
              <a:custGeom>
                <a:avLst/>
                <a:gdLst/>
                <a:ahLst/>
                <a:cxnLst/>
                <a:rect l="l" t="t" r="r" b="b"/>
                <a:pathLst>
                  <a:path w="808" h="627" extrusionOk="0">
                    <a:moveTo>
                      <a:pt x="403" y="0"/>
                    </a:moveTo>
                    <a:cubicBezTo>
                      <a:pt x="0" y="0"/>
                      <a:pt x="0" y="626"/>
                      <a:pt x="403" y="626"/>
                    </a:cubicBezTo>
                    <a:cubicBezTo>
                      <a:pt x="806" y="626"/>
                      <a:pt x="807"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3" name="Google Shape;16233;p55"/>
              <p:cNvSpPr/>
              <p:nvPr/>
            </p:nvSpPr>
            <p:spPr>
              <a:xfrm>
                <a:off x="4650802" y="2551171"/>
                <a:ext cx="43749" cy="58740"/>
              </a:xfrm>
              <a:custGeom>
                <a:avLst/>
                <a:gdLst/>
                <a:ahLst/>
                <a:cxnLst/>
                <a:rect l="l" t="t" r="r" b="b"/>
                <a:pathLst>
                  <a:path w="858" h="1152" extrusionOk="0">
                    <a:moveTo>
                      <a:pt x="408" y="0"/>
                    </a:moveTo>
                    <a:cubicBezTo>
                      <a:pt x="387" y="0"/>
                      <a:pt x="366" y="3"/>
                      <a:pt x="345" y="7"/>
                    </a:cubicBezTo>
                    <a:cubicBezTo>
                      <a:pt x="309" y="7"/>
                      <a:pt x="276" y="17"/>
                      <a:pt x="245" y="34"/>
                    </a:cubicBezTo>
                    <a:cubicBezTo>
                      <a:pt x="196" y="51"/>
                      <a:pt x="153" y="79"/>
                      <a:pt x="117" y="117"/>
                    </a:cubicBezTo>
                    <a:cubicBezTo>
                      <a:pt x="96" y="143"/>
                      <a:pt x="76" y="170"/>
                      <a:pt x="54" y="197"/>
                    </a:cubicBezTo>
                    <a:cubicBezTo>
                      <a:pt x="18" y="259"/>
                      <a:pt x="0" y="325"/>
                      <a:pt x="0" y="397"/>
                    </a:cubicBezTo>
                    <a:cubicBezTo>
                      <a:pt x="11" y="511"/>
                      <a:pt x="20" y="625"/>
                      <a:pt x="31" y="739"/>
                    </a:cubicBezTo>
                    <a:cubicBezTo>
                      <a:pt x="31" y="813"/>
                      <a:pt x="49" y="882"/>
                      <a:pt x="86" y="946"/>
                    </a:cubicBezTo>
                    <a:lnTo>
                      <a:pt x="150" y="1030"/>
                    </a:lnTo>
                    <a:cubicBezTo>
                      <a:pt x="202" y="1080"/>
                      <a:pt x="262" y="1116"/>
                      <a:pt x="332" y="1136"/>
                    </a:cubicBezTo>
                    <a:cubicBezTo>
                      <a:pt x="364" y="1146"/>
                      <a:pt x="397" y="1152"/>
                      <a:pt x="429" y="1152"/>
                    </a:cubicBezTo>
                    <a:cubicBezTo>
                      <a:pt x="451" y="1152"/>
                      <a:pt x="473" y="1149"/>
                      <a:pt x="496" y="1144"/>
                    </a:cubicBezTo>
                    <a:cubicBezTo>
                      <a:pt x="550" y="1142"/>
                      <a:pt x="602" y="1126"/>
                      <a:pt x="649" y="1095"/>
                    </a:cubicBezTo>
                    <a:cubicBezTo>
                      <a:pt x="697" y="1069"/>
                      <a:pt x="735" y="1034"/>
                      <a:pt x="765" y="989"/>
                    </a:cubicBezTo>
                    <a:cubicBezTo>
                      <a:pt x="800" y="949"/>
                      <a:pt x="825" y="903"/>
                      <a:pt x="837" y="849"/>
                    </a:cubicBezTo>
                    <a:cubicBezTo>
                      <a:pt x="857" y="776"/>
                      <a:pt x="857" y="703"/>
                      <a:pt x="837" y="630"/>
                    </a:cubicBezTo>
                    <a:cubicBezTo>
                      <a:pt x="818" y="517"/>
                      <a:pt x="798" y="405"/>
                      <a:pt x="778" y="292"/>
                    </a:cubicBezTo>
                    <a:cubicBezTo>
                      <a:pt x="767" y="240"/>
                      <a:pt x="743" y="195"/>
                      <a:pt x="708" y="157"/>
                    </a:cubicBezTo>
                    <a:cubicBezTo>
                      <a:pt x="681" y="114"/>
                      <a:pt x="643" y="80"/>
                      <a:pt x="597" y="54"/>
                    </a:cubicBezTo>
                    <a:cubicBezTo>
                      <a:pt x="565" y="41"/>
                      <a:pt x="533" y="28"/>
                      <a:pt x="502" y="15"/>
                    </a:cubicBezTo>
                    <a:cubicBezTo>
                      <a:pt x="470" y="5"/>
                      <a:pt x="440" y="0"/>
                      <a:pt x="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4" name="Google Shape;16234;p55"/>
              <p:cNvSpPr/>
              <p:nvPr/>
            </p:nvSpPr>
            <p:spPr>
              <a:xfrm>
                <a:off x="5519244" y="2093087"/>
                <a:ext cx="68989" cy="53590"/>
              </a:xfrm>
              <a:custGeom>
                <a:avLst/>
                <a:gdLst/>
                <a:ahLst/>
                <a:cxnLst/>
                <a:rect l="l" t="t" r="r" b="b"/>
                <a:pathLst>
                  <a:path w="1353" h="1051" extrusionOk="0">
                    <a:moveTo>
                      <a:pt x="676" y="0"/>
                    </a:moveTo>
                    <a:cubicBezTo>
                      <a:pt x="1" y="0"/>
                      <a:pt x="0" y="1051"/>
                      <a:pt x="676" y="1051"/>
                    </a:cubicBezTo>
                    <a:cubicBezTo>
                      <a:pt x="1351" y="1051"/>
                      <a:pt x="1352"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5" name="Google Shape;16235;p55"/>
              <p:cNvSpPr/>
              <p:nvPr/>
            </p:nvSpPr>
            <p:spPr>
              <a:xfrm>
                <a:off x="4435935" y="1355279"/>
                <a:ext cx="62565" cy="66746"/>
              </a:xfrm>
              <a:custGeom>
                <a:avLst/>
                <a:gdLst/>
                <a:ahLst/>
                <a:cxnLst/>
                <a:rect l="l" t="t" r="r" b="b"/>
                <a:pathLst>
                  <a:path w="1227" h="1309" extrusionOk="0">
                    <a:moveTo>
                      <a:pt x="773" y="0"/>
                    </a:moveTo>
                    <a:cubicBezTo>
                      <a:pt x="770" y="0"/>
                      <a:pt x="768" y="0"/>
                      <a:pt x="765" y="0"/>
                    </a:cubicBezTo>
                    <a:cubicBezTo>
                      <a:pt x="726" y="6"/>
                      <a:pt x="685" y="11"/>
                      <a:pt x="644" y="16"/>
                    </a:cubicBezTo>
                    <a:cubicBezTo>
                      <a:pt x="567" y="36"/>
                      <a:pt x="498" y="74"/>
                      <a:pt x="441" y="131"/>
                    </a:cubicBezTo>
                    <a:cubicBezTo>
                      <a:pt x="435" y="138"/>
                      <a:pt x="429" y="146"/>
                      <a:pt x="423" y="153"/>
                    </a:cubicBezTo>
                    <a:lnTo>
                      <a:pt x="423" y="153"/>
                    </a:lnTo>
                    <a:cubicBezTo>
                      <a:pt x="352" y="171"/>
                      <a:pt x="291" y="204"/>
                      <a:pt x="238" y="253"/>
                    </a:cubicBezTo>
                    <a:cubicBezTo>
                      <a:pt x="176" y="293"/>
                      <a:pt x="129" y="345"/>
                      <a:pt x="93" y="411"/>
                    </a:cubicBezTo>
                    <a:cubicBezTo>
                      <a:pt x="42" y="499"/>
                      <a:pt x="16" y="594"/>
                      <a:pt x="16" y="696"/>
                    </a:cubicBezTo>
                    <a:cubicBezTo>
                      <a:pt x="14" y="720"/>
                      <a:pt x="12" y="747"/>
                      <a:pt x="9" y="772"/>
                    </a:cubicBezTo>
                    <a:cubicBezTo>
                      <a:pt x="6" y="798"/>
                      <a:pt x="1" y="824"/>
                      <a:pt x="4" y="850"/>
                    </a:cubicBezTo>
                    <a:cubicBezTo>
                      <a:pt x="4" y="932"/>
                      <a:pt x="25" y="1009"/>
                      <a:pt x="67" y="1081"/>
                    </a:cubicBezTo>
                    <a:cubicBezTo>
                      <a:pt x="96" y="1134"/>
                      <a:pt x="134" y="1176"/>
                      <a:pt x="185" y="1209"/>
                    </a:cubicBezTo>
                    <a:cubicBezTo>
                      <a:pt x="228" y="1250"/>
                      <a:pt x="281" y="1277"/>
                      <a:pt x="340" y="1292"/>
                    </a:cubicBezTo>
                    <a:cubicBezTo>
                      <a:pt x="380" y="1303"/>
                      <a:pt x="421" y="1308"/>
                      <a:pt x="462" y="1308"/>
                    </a:cubicBezTo>
                    <a:cubicBezTo>
                      <a:pt x="502" y="1308"/>
                      <a:pt x="543" y="1303"/>
                      <a:pt x="584" y="1292"/>
                    </a:cubicBezTo>
                    <a:cubicBezTo>
                      <a:pt x="609" y="1288"/>
                      <a:pt x="632" y="1275"/>
                      <a:pt x="657" y="1267"/>
                    </a:cubicBezTo>
                    <a:cubicBezTo>
                      <a:pt x="680" y="1257"/>
                      <a:pt x="706" y="1250"/>
                      <a:pt x="729" y="1240"/>
                    </a:cubicBezTo>
                    <a:cubicBezTo>
                      <a:pt x="825" y="1214"/>
                      <a:pt x="908" y="1166"/>
                      <a:pt x="978" y="1095"/>
                    </a:cubicBezTo>
                    <a:cubicBezTo>
                      <a:pt x="1032" y="1046"/>
                      <a:pt x="1072" y="984"/>
                      <a:pt x="1095" y="915"/>
                    </a:cubicBezTo>
                    <a:cubicBezTo>
                      <a:pt x="1129" y="851"/>
                      <a:pt x="1145" y="782"/>
                      <a:pt x="1143" y="709"/>
                    </a:cubicBezTo>
                    <a:lnTo>
                      <a:pt x="1143" y="709"/>
                    </a:lnTo>
                    <a:cubicBezTo>
                      <a:pt x="1148" y="702"/>
                      <a:pt x="1154" y="694"/>
                      <a:pt x="1159" y="687"/>
                    </a:cubicBezTo>
                    <a:cubicBezTo>
                      <a:pt x="1192" y="636"/>
                      <a:pt x="1211" y="579"/>
                      <a:pt x="1213" y="517"/>
                    </a:cubicBezTo>
                    <a:cubicBezTo>
                      <a:pt x="1227" y="457"/>
                      <a:pt x="1224" y="397"/>
                      <a:pt x="1205" y="335"/>
                    </a:cubicBezTo>
                    <a:cubicBezTo>
                      <a:pt x="1190" y="299"/>
                      <a:pt x="1175" y="262"/>
                      <a:pt x="1159" y="227"/>
                    </a:cubicBezTo>
                    <a:cubicBezTo>
                      <a:pt x="1130" y="174"/>
                      <a:pt x="1091" y="130"/>
                      <a:pt x="1042" y="98"/>
                    </a:cubicBezTo>
                    <a:cubicBezTo>
                      <a:pt x="1014" y="71"/>
                      <a:pt x="979" y="50"/>
                      <a:pt x="941" y="41"/>
                    </a:cubicBezTo>
                    <a:cubicBezTo>
                      <a:pt x="889" y="13"/>
                      <a:pt x="833"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36" name="Google Shape;16236;p55"/>
          <p:cNvGrpSpPr/>
          <p:nvPr/>
        </p:nvGrpSpPr>
        <p:grpSpPr>
          <a:xfrm>
            <a:off x="4866885" y="4620432"/>
            <a:ext cx="1900633" cy="1384359"/>
            <a:chOff x="4866885" y="4620432"/>
            <a:chExt cx="1900633" cy="1384359"/>
          </a:xfrm>
        </p:grpSpPr>
        <p:sp>
          <p:nvSpPr>
            <p:cNvPr id="16237" name="Google Shape;16237;p55"/>
            <p:cNvSpPr/>
            <p:nvPr/>
          </p:nvSpPr>
          <p:spPr>
            <a:xfrm flipH="1">
              <a:off x="4866885" y="4620432"/>
              <a:ext cx="1900633" cy="1210038"/>
            </a:xfrm>
            <a:custGeom>
              <a:avLst/>
              <a:gdLst/>
              <a:ahLst/>
              <a:cxnLst/>
              <a:rect l="l" t="t" r="r" b="b"/>
              <a:pathLst>
                <a:path w="97523" h="62088" extrusionOk="0">
                  <a:moveTo>
                    <a:pt x="63616" y="0"/>
                  </a:moveTo>
                  <a:cubicBezTo>
                    <a:pt x="60541" y="0"/>
                    <a:pt x="57475" y="746"/>
                    <a:pt x="54808" y="2295"/>
                  </a:cubicBezTo>
                  <a:cubicBezTo>
                    <a:pt x="52199" y="3807"/>
                    <a:pt x="49707" y="6060"/>
                    <a:pt x="46723" y="6060"/>
                  </a:cubicBezTo>
                  <a:cubicBezTo>
                    <a:pt x="46635" y="6060"/>
                    <a:pt x="46546" y="6058"/>
                    <a:pt x="46457" y="6054"/>
                  </a:cubicBezTo>
                  <a:cubicBezTo>
                    <a:pt x="44758" y="5977"/>
                    <a:pt x="43201" y="5143"/>
                    <a:pt x="41643" y="4459"/>
                  </a:cubicBezTo>
                  <a:cubicBezTo>
                    <a:pt x="38778" y="3202"/>
                    <a:pt x="35666" y="2406"/>
                    <a:pt x="32551" y="2406"/>
                  </a:cubicBezTo>
                  <a:cubicBezTo>
                    <a:pt x="31846" y="2406"/>
                    <a:pt x="31142" y="2446"/>
                    <a:pt x="30440" y="2532"/>
                  </a:cubicBezTo>
                  <a:cubicBezTo>
                    <a:pt x="26634" y="2993"/>
                    <a:pt x="22921" y="4863"/>
                    <a:pt x="20668" y="7967"/>
                  </a:cubicBezTo>
                  <a:cubicBezTo>
                    <a:pt x="18488" y="10971"/>
                    <a:pt x="17783" y="14882"/>
                    <a:pt x="15454" y="17773"/>
                  </a:cubicBezTo>
                  <a:cubicBezTo>
                    <a:pt x="14353" y="19139"/>
                    <a:pt x="12940" y="20210"/>
                    <a:pt x="11578" y="21315"/>
                  </a:cubicBezTo>
                  <a:cubicBezTo>
                    <a:pt x="7469" y="24645"/>
                    <a:pt x="3575" y="28566"/>
                    <a:pt x="1788" y="33544"/>
                  </a:cubicBezTo>
                  <a:cubicBezTo>
                    <a:pt x="1" y="38521"/>
                    <a:pt x="830" y="44750"/>
                    <a:pt x="4939" y="48079"/>
                  </a:cubicBezTo>
                  <a:cubicBezTo>
                    <a:pt x="6352" y="49224"/>
                    <a:pt x="8074" y="49986"/>
                    <a:pt x="9326" y="51305"/>
                  </a:cubicBezTo>
                  <a:cubicBezTo>
                    <a:pt x="10159" y="52185"/>
                    <a:pt x="10750" y="53280"/>
                    <a:pt x="11643" y="54100"/>
                  </a:cubicBezTo>
                  <a:cubicBezTo>
                    <a:pt x="13162" y="55493"/>
                    <a:pt x="15194" y="55841"/>
                    <a:pt x="17308" y="55841"/>
                  </a:cubicBezTo>
                  <a:cubicBezTo>
                    <a:pt x="18593" y="55841"/>
                    <a:pt x="19909" y="55712"/>
                    <a:pt x="21158" y="55611"/>
                  </a:cubicBezTo>
                  <a:cubicBezTo>
                    <a:pt x="22098" y="55535"/>
                    <a:pt x="23050" y="55489"/>
                    <a:pt x="24001" y="55489"/>
                  </a:cubicBezTo>
                  <a:cubicBezTo>
                    <a:pt x="26708" y="55489"/>
                    <a:pt x="29409" y="55866"/>
                    <a:pt x="31840" y="57017"/>
                  </a:cubicBezTo>
                  <a:cubicBezTo>
                    <a:pt x="34650" y="58348"/>
                    <a:pt x="36973" y="60652"/>
                    <a:pt x="39935" y="61598"/>
                  </a:cubicBezTo>
                  <a:cubicBezTo>
                    <a:pt x="41006" y="61940"/>
                    <a:pt x="42093" y="62088"/>
                    <a:pt x="43186" y="62088"/>
                  </a:cubicBezTo>
                  <a:cubicBezTo>
                    <a:pt x="46737" y="62088"/>
                    <a:pt x="50351" y="60527"/>
                    <a:pt x="53663" y="58991"/>
                  </a:cubicBezTo>
                  <a:lnTo>
                    <a:pt x="53663" y="58991"/>
                  </a:lnTo>
                  <a:lnTo>
                    <a:pt x="51034" y="60474"/>
                  </a:lnTo>
                  <a:cubicBezTo>
                    <a:pt x="52918" y="60629"/>
                    <a:pt x="54868" y="60764"/>
                    <a:pt x="56804" y="60764"/>
                  </a:cubicBezTo>
                  <a:cubicBezTo>
                    <a:pt x="61219" y="60764"/>
                    <a:pt x="65559" y="60061"/>
                    <a:pt x="68862" y="57288"/>
                  </a:cubicBezTo>
                  <a:cubicBezTo>
                    <a:pt x="70548" y="55872"/>
                    <a:pt x="71811" y="54018"/>
                    <a:pt x="73411" y="52507"/>
                  </a:cubicBezTo>
                  <a:cubicBezTo>
                    <a:pt x="77335" y="48802"/>
                    <a:pt x="82864" y="47489"/>
                    <a:pt x="87760" y="45220"/>
                  </a:cubicBezTo>
                  <a:cubicBezTo>
                    <a:pt x="92658" y="42950"/>
                    <a:pt x="97522" y="38714"/>
                    <a:pt x="97296" y="33323"/>
                  </a:cubicBezTo>
                  <a:cubicBezTo>
                    <a:pt x="97200" y="31032"/>
                    <a:pt x="96180" y="28894"/>
                    <a:pt x="95653" y="26661"/>
                  </a:cubicBezTo>
                  <a:cubicBezTo>
                    <a:pt x="95115" y="24374"/>
                    <a:pt x="95098" y="21993"/>
                    <a:pt x="94617" y="19692"/>
                  </a:cubicBezTo>
                  <a:cubicBezTo>
                    <a:pt x="94136" y="17391"/>
                    <a:pt x="93068" y="15051"/>
                    <a:pt x="91049" y="13850"/>
                  </a:cubicBezTo>
                  <a:cubicBezTo>
                    <a:pt x="88811" y="12520"/>
                    <a:pt x="85936" y="12872"/>
                    <a:pt x="83539" y="11857"/>
                  </a:cubicBezTo>
                  <a:cubicBezTo>
                    <a:pt x="80664" y="10638"/>
                    <a:pt x="78973" y="7716"/>
                    <a:pt x="76823" y="5452"/>
                  </a:cubicBezTo>
                  <a:cubicBezTo>
                    <a:pt x="73438" y="1893"/>
                    <a:pt x="68514" y="0"/>
                    <a:pt x="636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8" name="Google Shape;16238;p55"/>
            <p:cNvSpPr/>
            <p:nvPr/>
          </p:nvSpPr>
          <p:spPr>
            <a:xfrm flipH="1">
              <a:off x="4955744" y="4830710"/>
              <a:ext cx="1609564" cy="1174081"/>
            </a:xfrm>
            <a:custGeom>
              <a:avLst/>
              <a:gdLst/>
              <a:ahLst/>
              <a:cxnLst/>
              <a:rect l="l" t="t" r="r" b="b"/>
              <a:pathLst>
                <a:path w="82588" h="60243" extrusionOk="0">
                  <a:moveTo>
                    <a:pt x="47136" y="49937"/>
                  </a:moveTo>
                  <a:cubicBezTo>
                    <a:pt x="47158" y="49957"/>
                    <a:pt x="47169" y="49980"/>
                    <a:pt x="47195" y="49999"/>
                  </a:cubicBezTo>
                  <a:cubicBezTo>
                    <a:pt x="47205" y="50005"/>
                    <a:pt x="47217" y="50014"/>
                    <a:pt x="47228" y="50021"/>
                  </a:cubicBezTo>
                  <a:cubicBezTo>
                    <a:pt x="47109" y="50014"/>
                    <a:pt x="46989" y="50003"/>
                    <a:pt x="46867" y="49995"/>
                  </a:cubicBezTo>
                  <a:cubicBezTo>
                    <a:pt x="46959" y="49978"/>
                    <a:pt x="47047" y="49953"/>
                    <a:pt x="47136" y="49937"/>
                  </a:cubicBezTo>
                  <a:close/>
                  <a:moveTo>
                    <a:pt x="52715" y="1"/>
                  </a:moveTo>
                  <a:cubicBezTo>
                    <a:pt x="52602" y="1"/>
                    <a:pt x="52492" y="50"/>
                    <a:pt x="52409" y="168"/>
                  </a:cubicBezTo>
                  <a:cubicBezTo>
                    <a:pt x="49017" y="4971"/>
                    <a:pt x="45308" y="10255"/>
                    <a:pt x="47141" y="16429"/>
                  </a:cubicBezTo>
                  <a:cubicBezTo>
                    <a:pt x="48561" y="21217"/>
                    <a:pt x="51850" y="23102"/>
                    <a:pt x="52535" y="28460"/>
                  </a:cubicBezTo>
                  <a:cubicBezTo>
                    <a:pt x="52915" y="31434"/>
                    <a:pt x="52553" y="34086"/>
                    <a:pt x="52124" y="36770"/>
                  </a:cubicBezTo>
                  <a:cubicBezTo>
                    <a:pt x="51860" y="35530"/>
                    <a:pt x="51369" y="34346"/>
                    <a:pt x="50771" y="33443"/>
                  </a:cubicBezTo>
                  <a:cubicBezTo>
                    <a:pt x="50564" y="33131"/>
                    <a:pt x="50283" y="32999"/>
                    <a:pt x="50005" y="32999"/>
                  </a:cubicBezTo>
                  <a:cubicBezTo>
                    <a:pt x="49416" y="32999"/>
                    <a:pt x="48842" y="33589"/>
                    <a:pt x="49015" y="34303"/>
                  </a:cubicBezTo>
                  <a:cubicBezTo>
                    <a:pt x="49303" y="35488"/>
                    <a:pt x="49520" y="36664"/>
                    <a:pt x="49555" y="37884"/>
                  </a:cubicBezTo>
                  <a:cubicBezTo>
                    <a:pt x="49571" y="38463"/>
                    <a:pt x="49514" y="39064"/>
                    <a:pt x="49480" y="39660"/>
                  </a:cubicBezTo>
                  <a:cubicBezTo>
                    <a:pt x="49133" y="39989"/>
                    <a:pt x="48771" y="40299"/>
                    <a:pt x="48370" y="40559"/>
                  </a:cubicBezTo>
                  <a:cubicBezTo>
                    <a:pt x="46938" y="41488"/>
                    <a:pt x="45323" y="42107"/>
                    <a:pt x="43647" y="42386"/>
                  </a:cubicBezTo>
                  <a:cubicBezTo>
                    <a:pt x="43743" y="41559"/>
                    <a:pt x="43930" y="40757"/>
                    <a:pt x="44195" y="39973"/>
                  </a:cubicBezTo>
                  <a:cubicBezTo>
                    <a:pt x="44483" y="39723"/>
                    <a:pt x="44770" y="39471"/>
                    <a:pt x="45068" y="39257"/>
                  </a:cubicBezTo>
                  <a:cubicBezTo>
                    <a:pt x="45912" y="38651"/>
                    <a:pt x="46856" y="38188"/>
                    <a:pt x="47882" y="38014"/>
                  </a:cubicBezTo>
                  <a:cubicBezTo>
                    <a:pt x="48861" y="37847"/>
                    <a:pt x="48861" y="36386"/>
                    <a:pt x="47875" y="36386"/>
                  </a:cubicBezTo>
                  <a:cubicBezTo>
                    <a:pt x="47848" y="36386"/>
                    <a:pt x="47819" y="36387"/>
                    <a:pt x="47790" y="36389"/>
                  </a:cubicBezTo>
                  <a:cubicBezTo>
                    <a:pt x="47109" y="36443"/>
                    <a:pt x="46328" y="36588"/>
                    <a:pt x="45556" y="36820"/>
                  </a:cubicBezTo>
                  <a:cubicBezTo>
                    <a:pt x="47254" y="33418"/>
                    <a:pt x="49284" y="30069"/>
                    <a:pt x="48375" y="25894"/>
                  </a:cubicBezTo>
                  <a:cubicBezTo>
                    <a:pt x="48312" y="25606"/>
                    <a:pt x="48101" y="25483"/>
                    <a:pt x="47874" y="25483"/>
                  </a:cubicBezTo>
                  <a:cubicBezTo>
                    <a:pt x="47546" y="25483"/>
                    <a:pt x="47185" y="25738"/>
                    <a:pt x="47187" y="26123"/>
                  </a:cubicBezTo>
                  <a:cubicBezTo>
                    <a:pt x="47205" y="31737"/>
                    <a:pt x="41882" y="35196"/>
                    <a:pt x="40413" y="40329"/>
                  </a:cubicBezTo>
                  <a:cubicBezTo>
                    <a:pt x="40251" y="40898"/>
                    <a:pt x="40141" y="41482"/>
                    <a:pt x="40062" y="42067"/>
                  </a:cubicBezTo>
                  <a:cubicBezTo>
                    <a:pt x="39818" y="41710"/>
                    <a:pt x="39594" y="41336"/>
                    <a:pt x="39406" y="40935"/>
                  </a:cubicBezTo>
                  <a:cubicBezTo>
                    <a:pt x="39417" y="40877"/>
                    <a:pt x="39438" y="40821"/>
                    <a:pt x="39438" y="40761"/>
                  </a:cubicBezTo>
                  <a:cubicBezTo>
                    <a:pt x="39451" y="37684"/>
                    <a:pt x="38991" y="34891"/>
                    <a:pt x="39805" y="31834"/>
                  </a:cubicBezTo>
                  <a:cubicBezTo>
                    <a:pt x="40665" y="28600"/>
                    <a:pt x="42166" y="25718"/>
                    <a:pt x="44647" y="23442"/>
                  </a:cubicBezTo>
                  <a:cubicBezTo>
                    <a:pt x="44966" y="23150"/>
                    <a:pt x="44645" y="22676"/>
                    <a:pt x="44285" y="22676"/>
                  </a:cubicBezTo>
                  <a:cubicBezTo>
                    <a:pt x="44206" y="22676"/>
                    <a:pt x="44125" y="22698"/>
                    <a:pt x="44049" y="22751"/>
                  </a:cubicBezTo>
                  <a:cubicBezTo>
                    <a:pt x="41884" y="24249"/>
                    <a:pt x="39863" y="26383"/>
                    <a:pt x="38397" y="28822"/>
                  </a:cubicBezTo>
                  <a:cubicBezTo>
                    <a:pt x="38524" y="27034"/>
                    <a:pt x="38646" y="25405"/>
                    <a:pt x="38594" y="24164"/>
                  </a:cubicBezTo>
                  <a:cubicBezTo>
                    <a:pt x="38571" y="23625"/>
                    <a:pt x="38535" y="23092"/>
                    <a:pt x="38503" y="22559"/>
                  </a:cubicBezTo>
                  <a:cubicBezTo>
                    <a:pt x="39254" y="21882"/>
                    <a:pt x="39929" y="21123"/>
                    <a:pt x="40804" y="20562"/>
                  </a:cubicBezTo>
                  <a:cubicBezTo>
                    <a:pt x="41983" y="19805"/>
                    <a:pt x="43555" y="18993"/>
                    <a:pt x="44972" y="18892"/>
                  </a:cubicBezTo>
                  <a:cubicBezTo>
                    <a:pt x="45585" y="18848"/>
                    <a:pt x="45717" y="17847"/>
                    <a:pt x="45059" y="17770"/>
                  </a:cubicBezTo>
                  <a:cubicBezTo>
                    <a:pt x="44362" y="17688"/>
                    <a:pt x="43711" y="17624"/>
                    <a:pt x="43077" y="17624"/>
                  </a:cubicBezTo>
                  <a:cubicBezTo>
                    <a:pt x="42011" y="17624"/>
                    <a:pt x="40997" y="17804"/>
                    <a:pt x="39906" y="18381"/>
                  </a:cubicBezTo>
                  <a:cubicBezTo>
                    <a:pt x="39745" y="18466"/>
                    <a:pt x="39582" y="18562"/>
                    <a:pt x="39418" y="18663"/>
                  </a:cubicBezTo>
                  <a:cubicBezTo>
                    <a:pt x="39775" y="17081"/>
                    <a:pt x="40149" y="15504"/>
                    <a:pt x="40821" y="13976"/>
                  </a:cubicBezTo>
                  <a:cubicBezTo>
                    <a:pt x="42037" y="11215"/>
                    <a:pt x="43743" y="8642"/>
                    <a:pt x="45971" y="6607"/>
                  </a:cubicBezTo>
                  <a:cubicBezTo>
                    <a:pt x="46305" y="6301"/>
                    <a:pt x="45964" y="5777"/>
                    <a:pt x="45588" y="5777"/>
                  </a:cubicBezTo>
                  <a:cubicBezTo>
                    <a:pt x="45502" y="5777"/>
                    <a:pt x="45414" y="5804"/>
                    <a:pt x="45332" y="5868"/>
                  </a:cubicBezTo>
                  <a:cubicBezTo>
                    <a:pt x="42619" y="7963"/>
                    <a:pt x="39798" y="10907"/>
                    <a:pt x="38085" y="14248"/>
                  </a:cubicBezTo>
                  <a:cubicBezTo>
                    <a:pt x="38094" y="11391"/>
                    <a:pt x="38397" y="8546"/>
                    <a:pt x="39455" y="5673"/>
                  </a:cubicBezTo>
                  <a:cubicBezTo>
                    <a:pt x="39645" y="5159"/>
                    <a:pt x="39222" y="4716"/>
                    <a:pt x="38812" y="4716"/>
                  </a:cubicBezTo>
                  <a:cubicBezTo>
                    <a:pt x="38611" y="4716"/>
                    <a:pt x="38413" y="4822"/>
                    <a:pt x="38291" y="5078"/>
                  </a:cubicBezTo>
                  <a:cubicBezTo>
                    <a:pt x="36293" y="9277"/>
                    <a:pt x="35804" y="13172"/>
                    <a:pt x="35907" y="17772"/>
                  </a:cubicBezTo>
                  <a:cubicBezTo>
                    <a:pt x="35940" y="19282"/>
                    <a:pt x="35919" y="20797"/>
                    <a:pt x="35879" y="22313"/>
                  </a:cubicBezTo>
                  <a:cubicBezTo>
                    <a:pt x="35068" y="20367"/>
                    <a:pt x="34137" y="18458"/>
                    <a:pt x="33347" y="16540"/>
                  </a:cubicBezTo>
                  <a:cubicBezTo>
                    <a:pt x="33282" y="16382"/>
                    <a:pt x="33148" y="16314"/>
                    <a:pt x="33014" y="16314"/>
                  </a:cubicBezTo>
                  <a:cubicBezTo>
                    <a:pt x="32796" y="16314"/>
                    <a:pt x="32581" y="16496"/>
                    <a:pt x="32677" y="16765"/>
                  </a:cubicBezTo>
                  <a:cubicBezTo>
                    <a:pt x="33706" y="19624"/>
                    <a:pt x="34511" y="22654"/>
                    <a:pt x="35769" y="25444"/>
                  </a:cubicBezTo>
                  <a:cubicBezTo>
                    <a:pt x="35607" y="29384"/>
                    <a:pt x="35400" y="33324"/>
                    <a:pt x="35554" y="37213"/>
                  </a:cubicBezTo>
                  <a:cubicBezTo>
                    <a:pt x="35631" y="39114"/>
                    <a:pt x="36171" y="41117"/>
                    <a:pt x="37084" y="42860"/>
                  </a:cubicBezTo>
                  <a:cubicBezTo>
                    <a:pt x="32523" y="38218"/>
                    <a:pt x="34012" y="30528"/>
                    <a:pt x="30620" y="24873"/>
                  </a:cubicBezTo>
                  <a:cubicBezTo>
                    <a:pt x="30524" y="24713"/>
                    <a:pt x="30386" y="24647"/>
                    <a:pt x="30248" y="24647"/>
                  </a:cubicBezTo>
                  <a:cubicBezTo>
                    <a:pt x="29916" y="24647"/>
                    <a:pt x="29579" y="25031"/>
                    <a:pt x="29799" y="25418"/>
                  </a:cubicBezTo>
                  <a:cubicBezTo>
                    <a:pt x="32176" y="29613"/>
                    <a:pt x="30549" y="38978"/>
                    <a:pt x="33887" y="43515"/>
                  </a:cubicBezTo>
                  <a:cubicBezTo>
                    <a:pt x="30836" y="42186"/>
                    <a:pt x="25086" y="25625"/>
                    <a:pt x="29588" y="12056"/>
                  </a:cubicBezTo>
                  <a:cubicBezTo>
                    <a:pt x="29715" y="11675"/>
                    <a:pt x="29397" y="11360"/>
                    <a:pt x="29106" y="11360"/>
                  </a:cubicBezTo>
                  <a:cubicBezTo>
                    <a:pt x="28961" y="11360"/>
                    <a:pt x="28822" y="11438"/>
                    <a:pt x="28748" y="11626"/>
                  </a:cubicBezTo>
                  <a:cubicBezTo>
                    <a:pt x="27005" y="16081"/>
                    <a:pt x="25986" y="20671"/>
                    <a:pt x="26374" y="25215"/>
                  </a:cubicBezTo>
                  <a:cubicBezTo>
                    <a:pt x="25310" y="23206"/>
                    <a:pt x="24187" y="21229"/>
                    <a:pt x="23470" y="19041"/>
                  </a:cubicBezTo>
                  <a:cubicBezTo>
                    <a:pt x="22259" y="15341"/>
                    <a:pt x="21853" y="11240"/>
                    <a:pt x="21752" y="7357"/>
                  </a:cubicBezTo>
                  <a:cubicBezTo>
                    <a:pt x="21744" y="7072"/>
                    <a:pt x="21523" y="6927"/>
                    <a:pt x="21297" y="6927"/>
                  </a:cubicBezTo>
                  <a:cubicBezTo>
                    <a:pt x="21092" y="6927"/>
                    <a:pt x="20882" y="7046"/>
                    <a:pt x="20821" y="7285"/>
                  </a:cubicBezTo>
                  <a:cubicBezTo>
                    <a:pt x="19790" y="11352"/>
                    <a:pt x="19917" y="16483"/>
                    <a:pt x="21425" y="20956"/>
                  </a:cubicBezTo>
                  <a:cubicBezTo>
                    <a:pt x="18478" y="18561"/>
                    <a:pt x="15474" y="16234"/>
                    <a:pt x="14082" y="12608"/>
                  </a:cubicBezTo>
                  <a:cubicBezTo>
                    <a:pt x="14013" y="12427"/>
                    <a:pt x="13866" y="12350"/>
                    <a:pt x="13720" y="12350"/>
                  </a:cubicBezTo>
                  <a:cubicBezTo>
                    <a:pt x="13480" y="12350"/>
                    <a:pt x="13239" y="12557"/>
                    <a:pt x="13331" y="12862"/>
                  </a:cubicBezTo>
                  <a:cubicBezTo>
                    <a:pt x="14410" y="16477"/>
                    <a:pt x="16228" y="18926"/>
                    <a:pt x="18947" y="21506"/>
                  </a:cubicBezTo>
                  <a:cubicBezTo>
                    <a:pt x="23385" y="25720"/>
                    <a:pt x="26462" y="29008"/>
                    <a:pt x="27304" y="35021"/>
                  </a:cubicBezTo>
                  <a:cubicBezTo>
                    <a:pt x="25812" y="32967"/>
                    <a:pt x="23960" y="31218"/>
                    <a:pt x="22022" y="30289"/>
                  </a:cubicBezTo>
                  <a:cubicBezTo>
                    <a:pt x="21975" y="30266"/>
                    <a:pt x="21927" y="30256"/>
                    <a:pt x="21881" y="30256"/>
                  </a:cubicBezTo>
                  <a:cubicBezTo>
                    <a:pt x="21638" y="30256"/>
                    <a:pt x="21432" y="30532"/>
                    <a:pt x="21594" y="30768"/>
                  </a:cubicBezTo>
                  <a:cubicBezTo>
                    <a:pt x="23014" y="32836"/>
                    <a:pt x="24824" y="34590"/>
                    <a:pt x="26220" y="36683"/>
                  </a:cubicBezTo>
                  <a:cubicBezTo>
                    <a:pt x="26913" y="37720"/>
                    <a:pt x="27471" y="38820"/>
                    <a:pt x="28019" y="39921"/>
                  </a:cubicBezTo>
                  <a:cubicBezTo>
                    <a:pt x="28148" y="40486"/>
                    <a:pt x="28300" y="41047"/>
                    <a:pt x="28483" y="41592"/>
                  </a:cubicBezTo>
                  <a:cubicBezTo>
                    <a:pt x="26711" y="40085"/>
                    <a:pt x="24984" y="38607"/>
                    <a:pt x="23518" y="36568"/>
                  </a:cubicBezTo>
                  <a:cubicBezTo>
                    <a:pt x="22089" y="34584"/>
                    <a:pt x="20771" y="32538"/>
                    <a:pt x="19269" y="30619"/>
                  </a:cubicBezTo>
                  <a:cubicBezTo>
                    <a:pt x="19286" y="30544"/>
                    <a:pt x="19279" y="30464"/>
                    <a:pt x="19216" y="30384"/>
                  </a:cubicBezTo>
                  <a:cubicBezTo>
                    <a:pt x="16912" y="27509"/>
                    <a:pt x="16675" y="23582"/>
                    <a:pt x="14692" y="20524"/>
                  </a:cubicBezTo>
                  <a:cubicBezTo>
                    <a:pt x="12637" y="17352"/>
                    <a:pt x="8356" y="16214"/>
                    <a:pt x="6597" y="12963"/>
                  </a:cubicBezTo>
                  <a:cubicBezTo>
                    <a:pt x="6533" y="12846"/>
                    <a:pt x="6426" y="12797"/>
                    <a:pt x="6313" y="12797"/>
                  </a:cubicBezTo>
                  <a:cubicBezTo>
                    <a:pt x="6072" y="12797"/>
                    <a:pt x="5811" y="13024"/>
                    <a:pt x="5928" y="13290"/>
                  </a:cubicBezTo>
                  <a:cubicBezTo>
                    <a:pt x="7606" y="17062"/>
                    <a:pt x="11231" y="18642"/>
                    <a:pt x="13199" y="22083"/>
                  </a:cubicBezTo>
                  <a:cubicBezTo>
                    <a:pt x="13964" y="23420"/>
                    <a:pt x="14403" y="24848"/>
                    <a:pt x="14915" y="26191"/>
                  </a:cubicBezTo>
                  <a:cubicBezTo>
                    <a:pt x="14059" y="25553"/>
                    <a:pt x="13150" y="24992"/>
                    <a:pt x="12121" y="24597"/>
                  </a:cubicBezTo>
                  <a:cubicBezTo>
                    <a:pt x="8752" y="23303"/>
                    <a:pt x="4361" y="24467"/>
                    <a:pt x="1653" y="21614"/>
                  </a:cubicBezTo>
                  <a:cubicBezTo>
                    <a:pt x="1561" y="21517"/>
                    <a:pt x="1460" y="21476"/>
                    <a:pt x="1363" y="21476"/>
                  </a:cubicBezTo>
                  <a:cubicBezTo>
                    <a:pt x="1056" y="21476"/>
                    <a:pt x="788" y="21887"/>
                    <a:pt x="962" y="22213"/>
                  </a:cubicBezTo>
                  <a:cubicBezTo>
                    <a:pt x="2280" y="24675"/>
                    <a:pt x="4384" y="25199"/>
                    <a:pt x="6997" y="25700"/>
                  </a:cubicBezTo>
                  <a:cubicBezTo>
                    <a:pt x="11574" y="26578"/>
                    <a:pt x="14302" y="28136"/>
                    <a:pt x="16819" y="31521"/>
                  </a:cubicBezTo>
                  <a:cubicBezTo>
                    <a:pt x="15825" y="31279"/>
                    <a:pt x="14790" y="31210"/>
                    <a:pt x="13741" y="31210"/>
                  </a:cubicBezTo>
                  <a:cubicBezTo>
                    <a:pt x="12370" y="31210"/>
                    <a:pt x="10976" y="31327"/>
                    <a:pt x="9618" y="31327"/>
                  </a:cubicBezTo>
                  <a:cubicBezTo>
                    <a:pt x="7229" y="31327"/>
                    <a:pt x="4953" y="30965"/>
                    <a:pt x="3121" y="28965"/>
                  </a:cubicBezTo>
                  <a:cubicBezTo>
                    <a:pt x="3049" y="28886"/>
                    <a:pt x="2967" y="28853"/>
                    <a:pt x="2888" y="28853"/>
                  </a:cubicBezTo>
                  <a:cubicBezTo>
                    <a:pt x="2637" y="28853"/>
                    <a:pt x="2410" y="29187"/>
                    <a:pt x="2559" y="29452"/>
                  </a:cubicBezTo>
                  <a:cubicBezTo>
                    <a:pt x="3895" y="31825"/>
                    <a:pt x="5519" y="32485"/>
                    <a:pt x="8263" y="32719"/>
                  </a:cubicBezTo>
                  <a:cubicBezTo>
                    <a:pt x="8456" y="32736"/>
                    <a:pt x="8648" y="32743"/>
                    <a:pt x="8842" y="32743"/>
                  </a:cubicBezTo>
                  <a:cubicBezTo>
                    <a:pt x="10314" y="32743"/>
                    <a:pt x="11800" y="32319"/>
                    <a:pt x="13261" y="32319"/>
                  </a:cubicBezTo>
                  <a:cubicBezTo>
                    <a:pt x="13497" y="32319"/>
                    <a:pt x="13732" y="32330"/>
                    <a:pt x="13966" y="32356"/>
                  </a:cubicBezTo>
                  <a:cubicBezTo>
                    <a:pt x="16228" y="32601"/>
                    <a:pt x="17594" y="33260"/>
                    <a:pt x="18562" y="34181"/>
                  </a:cubicBezTo>
                  <a:cubicBezTo>
                    <a:pt x="19235" y="35323"/>
                    <a:pt x="19958" y="36620"/>
                    <a:pt x="20752" y="37921"/>
                  </a:cubicBezTo>
                  <a:cubicBezTo>
                    <a:pt x="20551" y="37782"/>
                    <a:pt x="20345" y="37645"/>
                    <a:pt x="20115" y="37517"/>
                  </a:cubicBezTo>
                  <a:cubicBezTo>
                    <a:pt x="14008" y="34110"/>
                    <a:pt x="6610" y="37851"/>
                    <a:pt x="916" y="32847"/>
                  </a:cubicBezTo>
                  <a:cubicBezTo>
                    <a:pt x="827" y="32768"/>
                    <a:pt x="720" y="32734"/>
                    <a:pt x="613" y="32734"/>
                  </a:cubicBezTo>
                  <a:cubicBezTo>
                    <a:pt x="305" y="32734"/>
                    <a:pt x="0" y="33019"/>
                    <a:pt x="138" y="33361"/>
                  </a:cubicBezTo>
                  <a:cubicBezTo>
                    <a:pt x="1031" y="35563"/>
                    <a:pt x="2036" y="36668"/>
                    <a:pt x="4287" y="37667"/>
                  </a:cubicBezTo>
                  <a:cubicBezTo>
                    <a:pt x="11163" y="40720"/>
                    <a:pt x="16258" y="36645"/>
                    <a:pt x="22469" y="43620"/>
                  </a:cubicBezTo>
                  <a:cubicBezTo>
                    <a:pt x="25100" y="46574"/>
                    <a:pt x="27729" y="48496"/>
                    <a:pt x="30656" y="49044"/>
                  </a:cubicBezTo>
                  <a:cubicBezTo>
                    <a:pt x="32497" y="49918"/>
                    <a:pt x="34521" y="50463"/>
                    <a:pt x="36620" y="50702"/>
                  </a:cubicBezTo>
                  <a:cubicBezTo>
                    <a:pt x="36557" y="50729"/>
                    <a:pt x="36494" y="50759"/>
                    <a:pt x="36433" y="50788"/>
                  </a:cubicBezTo>
                  <a:cubicBezTo>
                    <a:pt x="33175" y="51261"/>
                    <a:pt x="27825" y="51717"/>
                    <a:pt x="28656" y="55439"/>
                  </a:cubicBezTo>
                  <a:cubicBezTo>
                    <a:pt x="28658" y="55448"/>
                    <a:pt x="28665" y="55452"/>
                    <a:pt x="28668" y="55458"/>
                  </a:cubicBezTo>
                  <a:cubicBezTo>
                    <a:pt x="28665" y="55479"/>
                    <a:pt x="28656" y="55496"/>
                    <a:pt x="28653" y="55518"/>
                  </a:cubicBezTo>
                  <a:cubicBezTo>
                    <a:pt x="28637" y="55675"/>
                    <a:pt x="28756" y="55769"/>
                    <a:pt x="28878" y="55769"/>
                  </a:cubicBezTo>
                  <a:cubicBezTo>
                    <a:pt x="28959" y="55769"/>
                    <a:pt x="29041" y="55728"/>
                    <a:pt x="29087" y="55638"/>
                  </a:cubicBezTo>
                  <a:cubicBezTo>
                    <a:pt x="29673" y="54475"/>
                    <a:pt x="30538" y="53988"/>
                    <a:pt x="31529" y="53791"/>
                  </a:cubicBezTo>
                  <a:cubicBezTo>
                    <a:pt x="31558" y="53791"/>
                    <a:pt x="31582" y="53799"/>
                    <a:pt x="31611" y="53799"/>
                  </a:cubicBezTo>
                  <a:cubicBezTo>
                    <a:pt x="31616" y="53799"/>
                    <a:pt x="31620" y="53799"/>
                    <a:pt x="31625" y="53799"/>
                  </a:cubicBezTo>
                  <a:cubicBezTo>
                    <a:pt x="31799" y="53775"/>
                    <a:pt x="31974" y="53742"/>
                    <a:pt x="32146" y="53706"/>
                  </a:cubicBezTo>
                  <a:cubicBezTo>
                    <a:pt x="32467" y="53677"/>
                    <a:pt x="32798" y="53668"/>
                    <a:pt x="33134" y="53668"/>
                  </a:cubicBezTo>
                  <a:cubicBezTo>
                    <a:pt x="33664" y="53668"/>
                    <a:pt x="34206" y="53690"/>
                    <a:pt x="34744" y="53690"/>
                  </a:cubicBezTo>
                  <a:cubicBezTo>
                    <a:pt x="35498" y="53690"/>
                    <a:pt x="36243" y="53646"/>
                    <a:pt x="36930" y="53435"/>
                  </a:cubicBezTo>
                  <a:cubicBezTo>
                    <a:pt x="38014" y="53103"/>
                    <a:pt x="39176" y="52422"/>
                    <a:pt x="40115" y="51583"/>
                  </a:cubicBezTo>
                  <a:cubicBezTo>
                    <a:pt x="40163" y="51813"/>
                    <a:pt x="40230" y="52048"/>
                    <a:pt x="40326" y="52295"/>
                  </a:cubicBezTo>
                  <a:cubicBezTo>
                    <a:pt x="40330" y="52305"/>
                    <a:pt x="40338" y="52307"/>
                    <a:pt x="40343" y="52317"/>
                  </a:cubicBezTo>
                  <a:cubicBezTo>
                    <a:pt x="40189" y="53305"/>
                    <a:pt x="39715" y="54601"/>
                    <a:pt x="39428" y="55835"/>
                  </a:cubicBezTo>
                  <a:cubicBezTo>
                    <a:pt x="39182" y="56683"/>
                    <a:pt x="39020" y="57581"/>
                    <a:pt x="39290" y="58448"/>
                  </a:cubicBezTo>
                  <a:cubicBezTo>
                    <a:pt x="39616" y="59492"/>
                    <a:pt x="40583" y="60242"/>
                    <a:pt x="41573" y="60242"/>
                  </a:cubicBezTo>
                  <a:cubicBezTo>
                    <a:pt x="42033" y="60242"/>
                    <a:pt x="42498" y="60080"/>
                    <a:pt x="42906" y="59711"/>
                  </a:cubicBezTo>
                  <a:cubicBezTo>
                    <a:pt x="42962" y="59660"/>
                    <a:pt x="42967" y="59575"/>
                    <a:pt x="42937" y="59513"/>
                  </a:cubicBezTo>
                  <a:cubicBezTo>
                    <a:pt x="42981" y="59373"/>
                    <a:pt x="42846" y="59237"/>
                    <a:pt x="42702" y="59237"/>
                  </a:cubicBezTo>
                  <a:cubicBezTo>
                    <a:pt x="42679" y="59237"/>
                    <a:pt x="42657" y="59240"/>
                    <a:pt x="42635" y="59247"/>
                  </a:cubicBezTo>
                  <a:cubicBezTo>
                    <a:pt x="42347" y="59338"/>
                    <a:pt x="42111" y="59379"/>
                    <a:pt x="41919" y="59379"/>
                  </a:cubicBezTo>
                  <a:cubicBezTo>
                    <a:pt x="40379" y="59379"/>
                    <a:pt x="41693" y="56760"/>
                    <a:pt x="41842" y="56416"/>
                  </a:cubicBezTo>
                  <a:cubicBezTo>
                    <a:pt x="42020" y="56007"/>
                    <a:pt x="42197" y="55596"/>
                    <a:pt x="42373" y="55187"/>
                  </a:cubicBezTo>
                  <a:cubicBezTo>
                    <a:pt x="42770" y="54270"/>
                    <a:pt x="43286" y="53334"/>
                    <a:pt x="43438" y="52338"/>
                  </a:cubicBezTo>
                  <a:cubicBezTo>
                    <a:pt x="43440" y="52332"/>
                    <a:pt x="43438" y="52328"/>
                    <a:pt x="43440" y="52323"/>
                  </a:cubicBezTo>
                  <a:cubicBezTo>
                    <a:pt x="43879" y="52893"/>
                    <a:pt x="44242" y="53483"/>
                    <a:pt x="44424" y="54222"/>
                  </a:cubicBezTo>
                  <a:cubicBezTo>
                    <a:pt x="44659" y="55176"/>
                    <a:pt x="44477" y="56058"/>
                    <a:pt x="44335" y="57006"/>
                  </a:cubicBezTo>
                  <a:cubicBezTo>
                    <a:pt x="44312" y="57154"/>
                    <a:pt x="44435" y="57254"/>
                    <a:pt x="44561" y="57254"/>
                  </a:cubicBezTo>
                  <a:cubicBezTo>
                    <a:pt x="44606" y="57254"/>
                    <a:pt x="44652" y="57241"/>
                    <a:pt x="44692" y="57212"/>
                  </a:cubicBezTo>
                  <a:cubicBezTo>
                    <a:pt x="44724" y="57225"/>
                    <a:pt x="44758" y="57232"/>
                    <a:pt x="44793" y="57232"/>
                  </a:cubicBezTo>
                  <a:cubicBezTo>
                    <a:pt x="44837" y="57232"/>
                    <a:pt x="44883" y="57221"/>
                    <a:pt x="44929" y="57192"/>
                  </a:cubicBezTo>
                  <a:cubicBezTo>
                    <a:pt x="46386" y="56332"/>
                    <a:pt x="47706" y="54539"/>
                    <a:pt x="47201" y="52768"/>
                  </a:cubicBezTo>
                  <a:cubicBezTo>
                    <a:pt x="47147" y="52574"/>
                    <a:pt x="47041" y="52353"/>
                    <a:pt x="46901" y="52127"/>
                  </a:cubicBezTo>
                  <a:lnTo>
                    <a:pt x="46901" y="52127"/>
                  </a:lnTo>
                  <a:cubicBezTo>
                    <a:pt x="48570" y="52767"/>
                    <a:pt x="50616" y="53323"/>
                    <a:pt x="52520" y="53323"/>
                  </a:cubicBezTo>
                  <a:cubicBezTo>
                    <a:pt x="54684" y="53323"/>
                    <a:pt x="56664" y="52605"/>
                    <a:pt x="57694" y="50476"/>
                  </a:cubicBezTo>
                  <a:cubicBezTo>
                    <a:pt x="58099" y="49881"/>
                    <a:pt x="58491" y="49133"/>
                    <a:pt x="58471" y="48432"/>
                  </a:cubicBezTo>
                  <a:cubicBezTo>
                    <a:pt x="58467" y="48282"/>
                    <a:pt x="58361" y="48216"/>
                    <a:pt x="58245" y="48216"/>
                  </a:cubicBezTo>
                  <a:cubicBezTo>
                    <a:pt x="58140" y="48216"/>
                    <a:pt x="58026" y="48271"/>
                    <a:pt x="57975" y="48366"/>
                  </a:cubicBezTo>
                  <a:cubicBezTo>
                    <a:pt x="57958" y="48399"/>
                    <a:pt x="57944" y="48432"/>
                    <a:pt x="57928" y="48465"/>
                  </a:cubicBezTo>
                  <a:cubicBezTo>
                    <a:pt x="57840" y="48477"/>
                    <a:pt x="57751" y="48520"/>
                    <a:pt x="57679" y="48603"/>
                  </a:cubicBezTo>
                  <a:cubicBezTo>
                    <a:pt x="56418" y="50069"/>
                    <a:pt x="54953" y="50659"/>
                    <a:pt x="53425" y="50659"/>
                  </a:cubicBezTo>
                  <a:cubicBezTo>
                    <a:pt x="52178" y="50659"/>
                    <a:pt x="50890" y="50267"/>
                    <a:pt x="49638" y="49636"/>
                  </a:cubicBezTo>
                  <a:cubicBezTo>
                    <a:pt x="51033" y="49297"/>
                    <a:pt x="52368" y="48528"/>
                    <a:pt x="53476" y="47708"/>
                  </a:cubicBezTo>
                  <a:cubicBezTo>
                    <a:pt x="53557" y="47648"/>
                    <a:pt x="53641" y="47580"/>
                    <a:pt x="53722" y="47517"/>
                  </a:cubicBezTo>
                  <a:cubicBezTo>
                    <a:pt x="54831" y="46875"/>
                    <a:pt x="55895" y="46133"/>
                    <a:pt x="56878" y="45245"/>
                  </a:cubicBezTo>
                  <a:cubicBezTo>
                    <a:pt x="58427" y="43845"/>
                    <a:pt x="59411" y="42280"/>
                    <a:pt x="60620" y="40612"/>
                  </a:cubicBezTo>
                  <a:cubicBezTo>
                    <a:pt x="63828" y="36187"/>
                    <a:pt x="66269" y="36600"/>
                    <a:pt x="71071" y="34721"/>
                  </a:cubicBezTo>
                  <a:cubicBezTo>
                    <a:pt x="75867" y="32845"/>
                    <a:pt x="78042" y="29388"/>
                    <a:pt x="82193" y="26332"/>
                  </a:cubicBezTo>
                  <a:cubicBezTo>
                    <a:pt x="82588" y="26041"/>
                    <a:pt x="82378" y="25377"/>
                    <a:pt x="81934" y="25377"/>
                  </a:cubicBezTo>
                  <a:cubicBezTo>
                    <a:pt x="81875" y="25377"/>
                    <a:pt x="81811" y="25389"/>
                    <a:pt x="81743" y="25415"/>
                  </a:cubicBezTo>
                  <a:cubicBezTo>
                    <a:pt x="79271" y="26395"/>
                    <a:pt x="77899" y="28025"/>
                    <a:pt x="75724" y="29314"/>
                  </a:cubicBezTo>
                  <a:cubicBezTo>
                    <a:pt x="73014" y="30916"/>
                    <a:pt x="70237" y="31191"/>
                    <a:pt x="67577" y="31713"/>
                  </a:cubicBezTo>
                  <a:cubicBezTo>
                    <a:pt x="69352" y="29094"/>
                    <a:pt x="70883" y="28113"/>
                    <a:pt x="73703" y="26678"/>
                  </a:cubicBezTo>
                  <a:cubicBezTo>
                    <a:pt x="75285" y="25872"/>
                    <a:pt x="76587" y="25075"/>
                    <a:pt x="77551" y="23549"/>
                  </a:cubicBezTo>
                  <a:cubicBezTo>
                    <a:pt x="77722" y="23279"/>
                    <a:pt x="77443" y="22930"/>
                    <a:pt x="77162" y="22930"/>
                  </a:cubicBezTo>
                  <a:cubicBezTo>
                    <a:pt x="77088" y="22930"/>
                    <a:pt x="77014" y="22955"/>
                    <a:pt x="76947" y="23011"/>
                  </a:cubicBezTo>
                  <a:cubicBezTo>
                    <a:pt x="74163" y="25398"/>
                    <a:pt x="70349" y="25665"/>
                    <a:pt x="67643" y="28289"/>
                  </a:cubicBezTo>
                  <a:cubicBezTo>
                    <a:pt x="66016" y="29865"/>
                    <a:pt x="64607" y="31562"/>
                    <a:pt x="63133" y="33213"/>
                  </a:cubicBezTo>
                  <a:cubicBezTo>
                    <a:pt x="62896" y="33343"/>
                    <a:pt x="62657" y="33472"/>
                    <a:pt x="62425" y="33626"/>
                  </a:cubicBezTo>
                  <a:cubicBezTo>
                    <a:pt x="63149" y="32123"/>
                    <a:pt x="63818" y="30681"/>
                    <a:pt x="64440" y="29400"/>
                  </a:cubicBezTo>
                  <a:cubicBezTo>
                    <a:pt x="67024" y="24054"/>
                    <a:pt x="69871" y="22632"/>
                    <a:pt x="75271" y="21069"/>
                  </a:cubicBezTo>
                  <a:cubicBezTo>
                    <a:pt x="78325" y="20184"/>
                    <a:pt x="79896" y="19668"/>
                    <a:pt x="81880" y="17191"/>
                  </a:cubicBezTo>
                  <a:cubicBezTo>
                    <a:pt x="82201" y="16792"/>
                    <a:pt x="81886" y="16264"/>
                    <a:pt x="81461" y="16264"/>
                  </a:cubicBezTo>
                  <a:cubicBezTo>
                    <a:pt x="81363" y="16264"/>
                    <a:pt x="81260" y="16292"/>
                    <a:pt x="81158" y="16355"/>
                  </a:cubicBezTo>
                  <a:cubicBezTo>
                    <a:pt x="76994" y="18916"/>
                    <a:pt x="72416" y="18823"/>
                    <a:pt x="68564" y="20585"/>
                  </a:cubicBezTo>
                  <a:cubicBezTo>
                    <a:pt x="70275" y="18227"/>
                    <a:pt x="72339" y="16228"/>
                    <a:pt x="75412" y="15286"/>
                  </a:cubicBezTo>
                  <a:cubicBezTo>
                    <a:pt x="75901" y="15137"/>
                    <a:pt x="75706" y="14458"/>
                    <a:pt x="75261" y="14458"/>
                  </a:cubicBezTo>
                  <a:cubicBezTo>
                    <a:pt x="75222" y="14458"/>
                    <a:pt x="75181" y="14463"/>
                    <a:pt x="75139" y="14474"/>
                  </a:cubicBezTo>
                  <a:cubicBezTo>
                    <a:pt x="71553" y="15409"/>
                    <a:pt x="69143" y="16883"/>
                    <a:pt x="66798" y="19822"/>
                  </a:cubicBezTo>
                  <a:cubicBezTo>
                    <a:pt x="65230" y="21788"/>
                    <a:pt x="63752" y="24005"/>
                    <a:pt x="62800" y="26385"/>
                  </a:cubicBezTo>
                  <a:cubicBezTo>
                    <a:pt x="62363" y="27156"/>
                    <a:pt x="61930" y="27929"/>
                    <a:pt x="61527" y="28720"/>
                  </a:cubicBezTo>
                  <a:cubicBezTo>
                    <a:pt x="59810" y="30666"/>
                    <a:pt x="58156" y="32663"/>
                    <a:pt x="56527" y="34690"/>
                  </a:cubicBezTo>
                  <a:cubicBezTo>
                    <a:pt x="56555" y="34596"/>
                    <a:pt x="56576" y="34499"/>
                    <a:pt x="56603" y="34404"/>
                  </a:cubicBezTo>
                  <a:cubicBezTo>
                    <a:pt x="57455" y="32931"/>
                    <a:pt x="58023" y="31249"/>
                    <a:pt x="58453" y="29643"/>
                  </a:cubicBezTo>
                  <a:cubicBezTo>
                    <a:pt x="58747" y="28540"/>
                    <a:pt x="59049" y="27572"/>
                    <a:pt x="59439" y="26704"/>
                  </a:cubicBezTo>
                  <a:cubicBezTo>
                    <a:pt x="59995" y="25665"/>
                    <a:pt x="60698" y="24756"/>
                    <a:pt x="61582" y="23969"/>
                  </a:cubicBezTo>
                  <a:cubicBezTo>
                    <a:pt x="61688" y="23874"/>
                    <a:pt x="61730" y="23761"/>
                    <a:pt x="61745" y="23644"/>
                  </a:cubicBezTo>
                  <a:cubicBezTo>
                    <a:pt x="62040" y="23404"/>
                    <a:pt x="62363" y="23171"/>
                    <a:pt x="62718" y="22947"/>
                  </a:cubicBezTo>
                  <a:cubicBezTo>
                    <a:pt x="63081" y="22766"/>
                    <a:pt x="63440" y="22576"/>
                    <a:pt x="63777" y="22348"/>
                  </a:cubicBezTo>
                  <a:cubicBezTo>
                    <a:pt x="63920" y="22252"/>
                    <a:pt x="63829" y="22016"/>
                    <a:pt x="63670" y="22016"/>
                  </a:cubicBezTo>
                  <a:cubicBezTo>
                    <a:pt x="63660" y="22016"/>
                    <a:pt x="63651" y="22017"/>
                    <a:pt x="63641" y="22018"/>
                  </a:cubicBezTo>
                  <a:cubicBezTo>
                    <a:pt x="62815" y="22165"/>
                    <a:pt x="61905" y="22468"/>
                    <a:pt x="61031" y="22898"/>
                  </a:cubicBezTo>
                  <a:cubicBezTo>
                    <a:pt x="60935" y="22906"/>
                    <a:pt x="60837" y="22933"/>
                    <a:pt x="60747" y="23005"/>
                  </a:cubicBezTo>
                  <a:cubicBezTo>
                    <a:pt x="60707" y="23037"/>
                    <a:pt x="60664" y="23076"/>
                    <a:pt x="60623" y="23110"/>
                  </a:cubicBezTo>
                  <a:cubicBezTo>
                    <a:pt x="60148" y="23371"/>
                    <a:pt x="59692" y="23668"/>
                    <a:pt x="59273" y="24001"/>
                  </a:cubicBezTo>
                  <a:cubicBezTo>
                    <a:pt x="60390" y="21351"/>
                    <a:pt x="62101" y="19043"/>
                    <a:pt x="65317" y="16360"/>
                  </a:cubicBezTo>
                  <a:cubicBezTo>
                    <a:pt x="68064" y="14070"/>
                    <a:pt x="69440" y="12822"/>
                    <a:pt x="69750" y="9085"/>
                  </a:cubicBezTo>
                  <a:cubicBezTo>
                    <a:pt x="69770" y="8840"/>
                    <a:pt x="69534" y="8621"/>
                    <a:pt x="69323" y="8621"/>
                  </a:cubicBezTo>
                  <a:cubicBezTo>
                    <a:pt x="69211" y="8621"/>
                    <a:pt x="69106" y="8683"/>
                    <a:pt x="69049" y="8835"/>
                  </a:cubicBezTo>
                  <a:cubicBezTo>
                    <a:pt x="66582" y="15546"/>
                    <a:pt x="58685" y="17169"/>
                    <a:pt x="56534" y="24413"/>
                  </a:cubicBezTo>
                  <a:cubicBezTo>
                    <a:pt x="56201" y="25529"/>
                    <a:pt x="55961" y="26662"/>
                    <a:pt x="55737" y="27799"/>
                  </a:cubicBezTo>
                  <a:cubicBezTo>
                    <a:pt x="55730" y="27753"/>
                    <a:pt x="55728" y="27706"/>
                    <a:pt x="55719" y="27663"/>
                  </a:cubicBezTo>
                  <a:cubicBezTo>
                    <a:pt x="55158" y="24836"/>
                    <a:pt x="53715" y="23174"/>
                    <a:pt x="52264" y="20758"/>
                  </a:cubicBezTo>
                  <a:cubicBezTo>
                    <a:pt x="52250" y="20736"/>
                    <a:pt x="52241" y="20716"/>
                    <a:pt x="52229" y="20695"/>
                  </a:cubicBezTo>
                  <a:cubicBezTo>
                    <a:pt x="52483" y="19226"/>
                    <a:pt x="52400" y="17723"/>
                    <a:pt x="52742" y="16247"/>
                  </a:cubicBezTo>
                  <a:cubicBezTo>
                    <a:pt x="53211" y="14218"/>
                    <a:pt x="54168" y="12278"/>
                    <a:pt x="55844" y="10993"/>
                  </a:cubicBezTo>
                  <a:cubicBezTo>
                    <a:pt x="56258" y="10676"/>
                    <a:pt x="55988" y="10119"/>
                    <a:pt x="55570" y="10119"/>
                  </a:cubicBezTo>
                  <a:cubicBezTo>
                    <a:pt x="55488" y="10119"/>
                    <a:pt x="55400" y="10141"/>
                    <a:pt x="55311" y="10190"/>
                  </a:cubicBezTo>
                  <a:cubicBezTo>
                    <a:pt x="53309" y="11287"/>
                    <a:pt x="51093" y="13578"/>
                    <a:pt x="50202" y="16048"/>
                  </a:cubicBezTo>
                  <a:cubicBezTo>
                    <a:pt x="48737" y="10760"/>
                    <a:pt x="50346" y="5970"/>
                    <a:pt x="53161" y="685"/>
                  </a:cubicBezTo>
                  <a:cubicBezTo>
                    <a:pt x="53336" y="357"/>
                    <a:pt x="53018" y="1"/>
                    <a:pt x="527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239" name="Google Shape;16239;p55"/>
            <p:cNvGrpSpPr/>
            <p:nvPr/>
          </p:nvGrpSpPr>
          <p:grpSpPr>
            <a:xfrm flipH="1">
              <a:off x="4958695" y="4842052"/>
              <a:ext cx="1547739" cy="1122973"/>
              <a:chOff x="1988673" y="1641428"/>
              <a:chExt cx="4049487" cy="2938134"/>
            </a:xfrm>
          </p:grpSpPr>
          <p:sp>
            <p:nvSpPr>
              <p:cNvPr id="16240" name="Google Shape;16240;p55"/>
              <p:cNvSpPr/>
              <p:nvPr/>
            </p:nvSpPr>
            <p:spPr>
              <a:xfrm>
                <a:off x="2048993" y="3477027"/>
                <a:ext cx="126863" cy="64043"/>
              </a:xfrm>
              <a:custGeom>
                <a:avLst/>
                <a:gdLst/>
                <a:ahLst/>
                <a:cxnLst/>
                <a:rect l="l" t="t" r="r" b="b"/>
                <a:pathLst>
                  <a:path w="2488" h="1256" extrusionOk="0">
                    <a:moveTo>
                      <a:pt x="222" y="1"/>
                    </a:moveTo>
                    <a:cubicBezTo>
                      <a:pt x="81" y="1"/>
                      <a:pt x="0" y="235"/>
                      <a:pt x="146" y="305"/>
                    </a:cubicBezTo>
                    <a:cubicBezTo>
                      <a:pt x="480" y="464"/>
                      <a:pt x="813" y="626"/>
                      <a:pt x="1146" y="785"/>
                    </a:cubicBezTo>
                    <a:cubicBezTo>
                      <a:pt x="1310" y="863"/>
                      <a:pt x="1473" y="942"/>
                      <a:pt x="1637" y="1021"/>
                    </a:cubicBezTo>
                    <a:cubicBezTo>
                      <a:pt x="1809" y="1104"/>
                      <a:pt x="1986" y="1216"/>
                      <a:pt x="2175" y="1250"/>
                    </a:cubicBezTo>
                    <a:cubicBezTo>
                      <a:pt x="2195" y="1254"/>
                      <a:pt x="2215" y="1256"/>
                      <a:pt x="2236" y="1256"/>
                    </a:cubicBezTo>
                    <a:cubicBezTo>
                      <a:pt x="2294" y="1256"/>
                      <a:pt x="2354" y="1239"/>
                      <a:pt x="2394" y="1191"/>
                    </a:cubicBezTo>
                    <a:cubicBezTo>
                      <a:pt x="2473" y="1099"/>
                      <a:pt x="2488" y="967"/>
                      <a:pt x="2394" y="873"/>
                    </a:cubicBezTo>
                    <a:cubicBezTo>
                      <a:pt x="2307" y="785"/>
                      <a:pt x="2188" y="748"/>
                      <a:pt x="2076" y="704"/>
                    </a:cubicBezTo>
                    <a:lnTo>
                      <a:pt x="1474" y="473"/>
                    </a:lnTo>
                    <a:cubicBezTo>
                      <a:pt x="1074" y="319"/>
                      <a:pt x="673" y="164"/>
                      <a:pt x="272" y="10"/>
                    </a:cubicBezTo>
                    <a:cubicBezTo>
                      <a:pt x="255" y="4"/>
                      <a:pt x="238" y="1"/>
                      <a:pt x="22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1" name="Google Shape;16241;p55"/>
              <p:cNvSpPr/>
              <p:nvPr/>
            </p:nvSpPr>
            <p:spPr>
              <a:xfrm>
                <a:off x="2292363" y="3494415"/>
                <a:ext cx="196974" cy="42679"/>
              </a:xfrm>
              <a:custGeom>
                <a:avLst/>
                <a:gdLst/>
                <a:ahLst/>
                <a:cxnLst/>
                <a:rect l="l" t="t" r="r" b="b"/>
                <a:pathLst>
                  <a:path w="3863" h="837" extrusionOk="0">
                    <a:moveTo>
                      <a:pt x="3431" y="1"/>
                    </a:moveTo>
                    <a:cubicBezTo>
                      <a:pt x="3363" y="1"/>
                      <a:pt x="3296" y="5"/>
                      <a:pt x="3234" y="6"/>
                    </a:cubicBezTo>
                    <a:cubicBezTo>
                      <a:pt x="3101" y="10"/>
                      <a:pt x="2968" y="22"/>
                      <a:pt x="2835" y="36"/>
                    </a:cubicBezTo>
                    <a:cubicBezTo>
                      <a:pt x="2530" y="65"/>
                      <a:pt x="2230" y="125"/>
                      <a:pt x="1931" y="185"/>
                    </a:cubicBezTo>
                    <a:cubicBezTo>
                      <a:pt x="1349" y="299"/>
                      <a:pt x="767" y="399"/>
                      <a:pt x="184" y="504"/>
                    </a:cubicBezTo>
                    <a:cubicBezTo>
                      <a:pt x="1" y="534"/>
                      <a:pt x="36" y="836"/>
                      <a:pt x="215" y="836"/>
                    </a:cubicBezTo>
                    <a:cubicBezTo>
                      <a:pt x="220" y="836"/>
                      <a:pt x="224" y="836"/>
                      <a:pt x="229" y="836"/>
                    </a:cubicBezTo>
                    <a:cubicBezTo>
                      <a:pt x="819" y="787"/>
                      <a:pt x="1407" y="731"/>
                      <a:pt x="1999" y="692"/>
                    </a:cubicBezTo>
                    <a:cubicBezTo>
                      <a:pt x="2293" y="673"/>
                      <a:pt x="2587" y="657"/>
                      <a:pt x="2877" y="609"/>
                    </a:cubicBezTo>
                    <a:cubicBezTo>
                      <a:pt x="3019" y="585"/>
                      <a:pt x="3164" y="561"/>
                      <a:pt x="3305" y="527"/>
                    </a:cubicBezTo>
                    <a:cubicBezTo>
                      <a:pt x="3444" y="494"/>
                      <a:pt x="3615" y="467"/>
                      <a:pt x="3729" y="381"/>
                    </a:cubicBezTo>
                    <a:cubicBezTo>
                      <a:pt x="3863" y="277"/>
                      <a:pt x="3839" y="104"/>
                      <a:pt x="3685" y="40"/>
                    </a:cubicBezTo>
                    <a:cubicBezTo>
                      <a:pt x="3609" y="8"/>
                      <a:pt x="3520" y="1"/>
                      <a:pt x="34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2" name="Google Shape;16242;p55"/>
              <p:cNvSpPr/>
              <p:nvPr/>
            </p:nvSpPr>
            <p:spPr>
              <a:xfrm>
                <a:off x="2653823" y="3569062"/>
                <a:ext cx="117583" cy="41404"/>
              </a:xfrm>
              <a:custGeom>
                <a:avLst/>
                <a:gdLst/>
                <a:ahLst/>
                <a:cxnLst/>
                <a:rect l="l" t="t" r="r" b="b"/>
                <a:pathLst>
                  <a:path w="2306" h="812" extrusionOk="0">
                    <a:moveTo>
                      <a:pt x="684" y="1"/>
                    </a:moveTo>
                    <a:cubicBezTo>
                      <a:pt x="506" y="1"/>
                      <a:pt x="329" y="20"/>
                      <a:pt x="160" y="56"/>
                    </a:cubicBezTo>
                    <a:cubicBezTo>
                      <a:pt x="1" y="91"/>
                      <a:pt x="54" y="321"/>
                      <a:pt x="201" y="321"/>
                    </a:cubicBezTo>
                    <a:cubicBezTo>
                      <a:pt x="212" y="321"/>
                      <a:pt x="222" y="320"/>
                      <a:pt x="233" y="318"/>
                    </a:cubicBezTo>
                    <a:cubicBezTo>
                      <a:pt x="372" y="289"/>
                      <a:pt x="510" y="275"/>
                      <a:pt x="646" y="275"/>
                    </a:cubicBezTo>
                    <a:cubicBezTo>
                      <a:pt x="1181" y="275"/>
                      <a:pt x="1688" y="487"/>
                      <a:pt x="2136" y="795"/>
                    </a:cubicBezTo>
                    <a:cubicBezTo>
                      <a:pt x="2153" y="807"/>
                      <a:pt x="2170" y="812"/>
                      <a:pt x="2186" y="812"/>
                    </a:cubicBezTo>
                    <a:cubicBezTo>
                      <a:pt x="2256" y="812"/>
                      <a:pt x="2306" y="710"/>
                      <a:pt x="2250" y="646"/>
                    </a:cubicBezTo>
                    <a:cubicBezTo>
                      <a:pt x="1866" y="204"/>
                      <a:pt x="1268" y="1"/>
                      <a:pt x="6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3" name="Google Shape;16243;p55"/>
              <p:cNvSpPr/>
              <p:nvPr/>
            </p:nvSpPr>
            <p:spPr>
              <a:xfrm>
                <a:off x="2891227" y="3594659"/>
                <a:ext cx="122121" cy="84337"/>
              </a:xfrm>
              <a:custGeom>
                <a:avLst/>
                <a:gdLst/>
                <a:ahLst/>
                <a:cxnLst/>
                <a:rect l="l" t="t" r="r" b="b"/>
                <a:pathLst>
                  <a:path w="2395" h="1654" extrusionOk="0">
                    <a:moveTo>
                      <a:pt x="529" y="1"/>
                    </a:moveTo>
                    <a:cubicBezTo>
                      <a:pt x="415" y="1"/>
                      <a:pt x="301" y="9"/>
                      <a:pt x="186" y="27"/>
                    </a:cubicBezTo>
                    <a:cubicBezTo>
                      <a:pt x="1" y="58"/>
                      <a:pt x="47" y="351"/>
                      <a:pt x="227" y="351"/>
                    </a:cubicBezTo>
                    <a:cubicBezTo>
                      <a:pt x="227" y="351"/>
                      <a:pt x="228" y="351"/>
                      <a:pt x="229" y="351"/>
                    </a:cubicBezTo>
                    <a:cubicBezTo>
                      <a:pt x="238" y="350"/>
                      <a:pt x="248" y="350"/>
                      <a:pt x="258" y="350"/>
                    </a:cubicBezTo>
                    <a:cubicBezTo>
                      <a:pt x="442" y="350"/>
                      <a:pt x="625" y="380"/>
                      <a:pt x="796" y="446"/>
                    </a:cubicBezTo>
                    <a:cubicBezTo>
                      <a:pt x="991" y="523"/>
                      <a:pt x="1173" y="594"/>
                      <a:pt x="1349" y="713"/>
                    </a:cubicBezTo>
                    <a:cubicBezTo>
                      <a:pt x="1508" y="821"/>
                      <a:pt x="1637" y="969"/>
                      <a:pt x="1780" y="1108"/>
                    </a:cubicBezTo>
                    <a:cubicBezTo>
                      <a:pt x="1927" y="1251"/>
                      <a:pt x="2026" y="1418"/>
                      <a:pt x="2136" y="1590"/>
                    </a:cubicBezTo>
                    <a:cubicBezTo>
                      <a:pt x="2162" y="1633"/>
                      <a:pt x="2209" y="1653"/>
                      <a:pt x="2256" y="1653"/>
                    </a:cubicBezTo>
                    <a:cubicBezTo>
                      <a:pt x="2326" y="1653"/>
                      <a:pt x="2394" y="1607"/>
                      <a:pt x="2388" y="1521"/>
                    </a:cubicBezTo>
                    <a:cubicBezTo>
                      <a:pt x="2351" y="1010"/>
                      <a:pt x="2015" y="586"/>
                      <a:pt x="1599" y="314"/>
                    </a:cubicBezTo>
                    <a:cubicBezTo>
                      <a:pt x="1397" y="183"/>
                      <a:pt x="1151" y="58"/>
                      <a:pt x="910" y="27"/>
                    </a:cubicBezTo>
                    <a:cubicBezTo>
                      <a:pt x="785" y="11"/>
                      <a:pt x="658" y="1"/>
                      <a:pt x="5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4" name="Google Shape;16244;p55"/>
              <p:cNvSpPr/>
              <p:nvPr/>
            </p:nvSpPr>
            <p:spPr>
              <a:xfrm>
                <a:off x="3014212" y="3800144"/>
                <a:ext cx="141803" cy="158273"/>
              </a:xfrm>
              <a:custGeom>
                <a:avLst/>
                <a:gdLst/>
                <a:ahLst/>
                <a:cxnLst/>
                <a:rect l="l" t="t" r="r" b="b"/>
                <a:pathLst>
                  <a:path w="2781" h="3104" extrusionOk="0">
                    <a:moveTo>
                      <a:pt x="214" y="1"/>
                    </a:moveTo>
                    <a:cubicBezTo>
                      <a:pt x="99" y="1"/>
                      <a:pt x="0" y="158"/>
                      <a:pt x="97" y="276"/>
                    </a:cubicBezTo>
                    <a:cubicBezTo>
                      <a:pt x="489" y="755"/>
                      <a:pt x="887" y="1229"/>
                      <a:pt x="1259" y="1726"/>
                    </a:cubicBezTo>
                    <a:cubicBezTo>
                      <a:pt x="1441" y="1967"/>
                      <a:pt x="1627" y="2205"/>
                      <a:pt x="1814" y="2443"/>
                    </a:cubicBezTo>
                    <a:cubicBezTo>
                      <a:pt x="1910" y="2564"/>
                      <a:pt x="1999" y="2694"/>
                      <a:pt x="2111" y="2801"/>
                    </a:cubicBezTo>
                    <a:cubicBezTo>
                      <a:pt x="2229" y="2913"/>
                      <a:pt x="2335" y="3055"/>
                      <a:pt x="2500" y="3097"/>
                    </a:cubicBezTo>
                    <a:cubicBezTo>
                      <a:pt x="2516" y="3101"/>
                      <a:pt x="2532" y="3103"/>
                      <a:pt x="2549" y="3103"/>
                    </a:cubicBezTo>
                    <a:cubicBezTo>
                      <a:pt x="2661" y="3103"/>
                      <a:pt x="2781" y="3016"/>
                      <a:pt x="2767" y="2893"/>
                    </a:cubicBezTo>
                    <a:cubicBezTo>
                      <a:pt x="2749" y="2723"/>
                      <a:pt x="2654" y="2622"/>
                      <a:pt x="2563" y="2486"/>
                    </a:cubicBezTo>
                    <a:cubicBezTo>
                      <a:pt x="2472" y="2351"/>
                      <a:pt x="2362" y="2238"/>
                      <a:pt x="2251" y="2121"/>
                    </a:cubicBezTo>
                    <a:cubicBezTo>
                      <a:pt x="2035" y="1891"/>
                      <a:pt x="1817" y="1659"/>
                      <a:pt x="1594" y="1433"/>
                    </a:cubicBezTo>
                    <a:cubicBezTo>
                      <a:pt x="1155" y="987"/>
                      <a:pt x="740" y="517"/>
                      <a:pt x="320" y="53"/>
                    </a:cubicBezTo>
                    <a:cubicBezTo>
                      <a:pt x="287" y="16"/>
                      <a:pt x="250" y="1"/>
                      <a:pt x="21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5" name="Google Shape;16245;p55"/>
              <p:cNvSpPr/>
              <p:nvPr/>
            </p:nvSpPr>
            <p:spPr>
              <a:xfrm>
                <a:off x="3176663" y="3778627"/>
                <a:ext cx="75822" cy="65165"/>
              </a:xfrm>
              <a:custGeom>
                <a:avLst/>
                <a:gdLst/>
                <a:ahLst/>
                <a:cxnLst/>
                <a:rect l="l" t="t" r="r" b="b"/>
                <a:pathLst>
                  <a:path w="1487" h="1278" extrusionOk="0">
                    <a:moveTo>
                      <a:pt x="149" y="0"/>
                    </a:moveTo>
                    <a:cubicBezTo>
                      <a:pt x="138" y="0"/>
                      <a:pt x="126" y="2"/>
                      <a:pt x="114" y="5"/>
                    </a:cubicBezTo>
                    <a:cubicBezTo>
                      <a:pt x="53" y="21"/>
                      <a:pt x="1" y="94"/>
                      <a:pt x="25" y="160"/>
                    </a:cubicBezTo>
                    <a:cubicBezTo>
                      <a:pt x="134" y="452"/>
                      <a:pt x="316" y="715"/>
                      <a:pt x="557" y="916"/>
                    </a:cubicBezTo>
                    <a:cubicBezTo>
                      <a:pt x="676" y="1015"/>
                      <a:pt x="807" y="1103"/>
                      <a:pt x="949" y="1170"/>
                    </a:cubicBezTo>
                    <a:cubicBezTo>
                      <a:pt x="1020" y="1203"/>
                      <a:pt x="1093" y="1230"/>
                      <a:pt x="1168" y="1250"/>
                    </a:cubicBezTo>
                    <a:cubicBezTo>
                      <a:pt x="1218" y="1264"/>
                      <a:pt x="1267" y="1277"/>
                      <a:pt x="1314" y="1277"/>
                    </a:cubicBezTo>
                    <a:cubicBezTo>
                      <a:pt x="1351" y="1277"/>
                      <a:pt x="1388" y="1269"/>
                      <a:pt x="1424" y="1246"/>
                    </a:cubicBezTo>
                    <a:cubicBezTo>
                      <a:pt x="1465" y="1223"/>
                      <a:pt x="1487" y="1162"/>
                      <a:pt x="1457" y="1122"/>
                    </a:cubicBezTo>
                    <a:cubicBezTo>
                      <a:pt x="1430" y="1082"/>
                      <a:pt x="1406" y="1051"/>
                      <a:pt x="1359" y="1034"/>
                    </a:cubicBezTo>
                    <a:cubicBezTo>
                      <a:pt x="1329" y="1022"/>
                      <a:pt x="1296" y="1013"/>
                      <a:pt x="1265" y="1003"/>
                    </a:cubicBezTo>
                    <a:cubicBezTo>
                      <a:pt x="1205" y="981"/>
                      <a:pt x="1147" y="957"/>
                      <a:pt x="1088" y="931"/>
                    </a:cubicBezTo>
                    <a:cubicBezTo>
                      <a:pt x="967" y="877"/>
                      <a:pt x="850" y="808"/>
                      <a:pt x="747" y="725"/>
                    </a:cubicBezTo>
                    <a:cubicBezTo>
                      <a:pt x="538" y="559"/>
                      <a:pt x="367" y="341"/>
                      <a:pt x="270" y="93"/>
                    </a:cubicBezTo>
                    <a:cubicBezTo>
                      <a:pt x="248" y="40"/>
                      <a:pt x="204" y="0"/>
                      <a:pt x="1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6" name="Google Shape;16246;p55"/>
              <p:cNvSpPr/>
              <p:nvPr/>
            </p:nvSpPr>
            <p:spPr>
              <a:xfrm>
                <a:off x="3296537" y="3994921"/>
                <a:ext cx="199932" cy="47574"/>
              </a:xfrm>
              <a:custGeom>
                <a:avLst/>
                <a:gdLst/>
                <a:ahLst/>
                <a:cxnLst/>
                <a:rect l="l" t="t" r="r" b="b"/>
                <a:pathLst>
                  <a:path w="3921" h="933" extrusionOk="0">
                    <a:moveTo>
                      <a:pt x="236" y="1"/>
                    </a:moveTo>
                    <a:cubicBezTo>
                      <a:pt x="86" y="1"/>
                      <a:pt x="1" y="252"/>
                      <a:pt x="158" y="330"/>
                    </a:cubicBezTo>
                    <a:cubicBezTo>
                      <a:pt x="730" y="611"/>
                      <a:pt x="1337" y="794"/>
                      <a:pt x="1968" y="874"/>
                    </a:cubicBezTo>
                    <a:cubicBezTo>
                      <a:pt x="2200" y="904"/>
                      <a:pt x="2448" y="933"/>
                      <a:pt x="2688" y="933"/>
                    </a:cubicBezTo>
                    <a:cubicBezTo>
                      <a:pt x="2757" y="933"/>
                      <a:pt x="2826" y="931"/>
                      <a:pt x="2893" y="925"/>
                    </a:cubicBezTo>
                    <a:cubicBezTo>
                      <a:pt x="3227" y="896"/>
                      <a:pt x="3523" y="779"/>
                      <a:pt x="3809" y="608"/>
                    </a:cubicBezTo>
                    <a:cubicBezTo>
                      <a:pt x="3920" y="540"/>
                      <a:pt x="3867" y="381"/>
                      <a:pt x="3745" y="373"/>
                    </a:cubicBezTo>
                    <a:cubicBezTo>
                      <a:pt x="3537" y="359"/>
                      <a:pt x="3335" y="343"/>
                      <a:pt x="3129" y="343"/>
                    </a:cubicBezTo>
                    <a:cubicBezTo>
                      <a:pt x="3051" y="343"/>
                      <a:pt x="2973" y="345"/>
                      <a:pt x="2893" y="351"/>
                    </a:cubicBezTo>
                    <a:cubicBezTo>
                      <a:pt x="2645" y="369"/>
                      <a:pt x="2404" y="395"/>
                      <a:pt x="2156" y="395"/>
                    </a:cubicBezTo>
                    <a:cubicBezTo>
                      <a:pt x="2104" y="395"/>
                      <a:pt x="2051" y="394"/>
                      <a:pt x="1998" y="391"/>
                    </a:cubicBezTo>
                    <a:cubicBezTo>
                      <a:pt x="1411" y="364"/>
                      <a:pt x="835" y="231"/>
                      <a:pt x="291" y="12"/>
                    </a:cubicBezTo>
                    <a:cubicBezTo>
                      <a:pt x="272" y="4"/>
                      <a:pt x="253" y="1"/>
                      <a:pt x="2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7" name="Google Shape;16247;p55"/>
              <p:cNvSpPr/>
              <p:nvPr/>
            </p:nvSpPr>
            <p:spPr>
              <a:xfrm>
                <a:off x="3695015" y="4002060"/>
                <a:ext cx="120030" cy="39211"/>
              </a:xfrm>
              <a:custGeom>
                <a:avLst/>
                <a:gdLst/>
                <a:ahLst/>
                <a:cxnLst/>
                <a:rect l="l" t="t" r="r" b="b"/>
                <a:pathLst>
                  <a:path w="2354" h="769" extrusionOk="0">
                    <a:moveTo>
                      <a:pt x="163" y="0"/>
                    </a:moveTo>
                    <a:cubicBezTo>
                      <a:pt x="42" y="0"/>
                      <a:pt x="0" y="187"/>
                      <a:pt x="131" y="222"/>
                    </a:cubicBezTo>
                    <a:cubicBezTo>
                      <a:pt x="500" y="319"/>
                      <a:pt x="873" y="408"/>
                      <a:pt x="1239" y="517"/>
                    </a:cubicBezTo>
                    <a:cubicBezTo>
                      <a:pt x="1427" y="575"/>
                      <a:pt x="1615" y="638"/>
                      <a:pt x="1804" y="700"/>
                    </a:cubicBezTo>
                    <a:cubicBezTo>
                      <a:pt x="1880" y="724"/>
                      <a:pt x="2000" y="769"/>
                      <a:pt x="2104" y="769"/>
                    </a:cubicBezTo>
                    <a:cubicBezTo>
                      <a:pt x="2190" y="769"/>
                      <a:pt x="2265" y="738"/>
                      <a:pt x="2293" y="639"/>
                    </a:cubicBezTo>
                    <a:cubicBezTo>
                      <a:pt x="2353" y="420"/>
                      <a:pt x="2043" y="379"/>
                      <a:pt x="1899" y="356"/>
                    </a:cubicBezTo>
                    <a:cubicBezTo>
                      <a:pt x="1704" y="323"/>
                      <a:pt x="1507" y="292"/>
                      <a:pt x="1312" y="255"/>
                    </a:cubicBezTo>
                    <a:cubicBezTo>
                      <a:pt x="937" y="181"/>
                      <a:pt x="565" y="87"/>
                      <a:pt x="193" y="4"/>
                    </a:cubicBezTo>
                    <a:cubicBezTo>
                      <a:pt x="183" y="1"/>
                      <a:pt x="173" y="0"/>
                      <a:pt x="16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8" name="Google Shape;16248;p55"/>
              <p:cNvSpPr/>
              <p:nvPr/>
            </p:nvSpPr>
            <p:spPr>
              <a:xfrm>
                <a:off x="3421664" y="3864033"/>
                <a:ext cx="78117" cy="45483"/>
              </a:xfrm>
              <a:custGeom>
                <a:avLst/>
                <a:gdLst/>
                <a:ahLst/>
                <a:cxnLst/>
                <a:rect l="l" t="t" r="r" b="b"/>
                <a:pathLst>
                  <a:path w="1532" h="892" extrusionOk="0">
                    <a:moveTo>
                      <a:pt x="304" y="1"/>
                    </a:moveTo>
                    <a:cubicBezTo>
                      <a:pt x="248" y="1"/>
                      <a:pt x="191" y="4"/>
                      <a:pt x="135" y="11"/>
                    </a:cubicBezTo>
                    <a:cubicBezTo>
                      <a:pt x="63" y="21"/>
                      <a:pt x="0" y="67"/>
                      <a:pt x="0" y="146"/>
                    </a:cubicBezTo>
                    <a:cubicBezTo>
                      <a:pt x="0" y="220"/>
                      <a:pt x="61" y="285"/>
                      <a:pt x="134" y="285"/>
                    </a:cubicBezTo>
                    <a:cubicBezTo>
                      <a:pt x="135" y="285"/>
                      <a:pt x="136" y="285"/>
                      <a:pt x="137" y="285"/>
                    </a:cubicBezTo>
                    <a:cubicBezTo>
                      <a:pt x="149" y="284"/>
                      <a:pt x="161" y="284"/>
                      <a:pt x="173" y="284"/>
                    </a:cubicBezTo>
                    <a:cubicBezTo>
                      <a:pt x="374" y="284"/>
                      <a:pt x="571" y="335"/>
                      <a:pt x="739" y="426"/>
                    </a:cubicBezTo>
                    <a:cubicBezTo>
                      <a:pt x="788" y="453"/>
                      <a:pt x="835" y="481"/>
                      <a:pt x="880" y="513"/>
                    </a:cubicBezTo>
                    <a:cubicBezTo>
                      <a:pt x="891" y="521"/>
                      <a:pt x="900" y="528"/>
                      <a:pt x="909" y="534"/>
                    </a:cubicBezTo>
                    <a:cubicBezTo>
                      <a:pt x="911" y="536"/>
                      <a:pt x="912" y="537"/>
                      <a:pt x="913" y="537"/>
                    </a:cubicBezTo>
                    <a:lnTo>
                      <a:pt x="913" y="537"/>
                    </a:lnTo>
                    <a:cubicBezTo>
                      <a:pt x="914" y="538"/>
                      <a:pt x="916" y="541"/>
                      <a:pt x="923" y="547"/>
                    </a:cubicBezTo>
                    <a:cubicBezTo>
                      <a:pt x="944" y="565"/>
                      <a:pt x="963" y="582"/>
                      <a:pt x="984" y="601"/>
                    </a:cubicBezTo>
                    <a:cubicBezTo>
                      <a:pt x="1024" y="640"/>
                      <a:pt x="1058" y="683"/>
                      <a:pt x="1099" y="719"/>
                    </a:cubicBezTo>
                    <a:cubicBezTo>
                      <a:pt x="1142" y="758"/>
                      <a:pt x="1184" y="798"/>
                      <a:pt x="1224" y="841"/>
                    </a:cubicBezTo>
                    <a:cubicBezTo>
                      <a:pt x="1252" y="871"/>
                      <a:pt x="1301" y="892"/>
                      <a:pt x="1347" y="892"/>
                    </a:cubicBezTo>
                    <a:cubicBezTo>
                      <a:pt x="1363" y="892"/>
                      <a:pt x="1378" y="889"/>
                      <a:pt x="1392" y="884"/>
                    </a:cubicBezTo>
                    <a:cubicBezTo>
                      <a:pt x="1420" y="874"/>
                      <a:pt x="1445" y="864"/>
                      <a:pt x="1467" y="841"/>
                    </a:cubicBezTo>
                    <a:cubicBezTo>
                      <a:pt x="1521" y="782"/>
                      <a:pt x="1531" y="702"/>
                      <a:pt x="1494" y="633"/>
                    </a:cubicBezTo>
                    <a:cubicBezTo>
                      <a:pt x="1466" y="580"/>
                      <a:pt x="1435" y="527"/>
                      <a:pt x="1398" y="478"/>
                    </a:cubicBezTo>
                    <a:cubicBezTo>
                      <a:pt x="1349" y="411"/>
                      <a:pt x="1285" y="361"/>
                      <a:pt x="1218" y="311"/>
                    </a:cubicBezTo>
                    <a:cubicBezTo>
                      <a:pt x="1121" y="237"/>
                      <a:pt x="1014" y="176"/>
                      <a:pt x="901" y="127"/>
                    </a:cubicBezTo>
                    <a:cubicBezTo>
                      <a:pt x="712" y="46"/>
                      <a:pt x="509" y="1"/>
                      <a:pt x="3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9" name="Google Shape;16249;p55"/>
              <p:cNvSpPr/>
              <p:nvPr/>
            </p:nvSpPr>
            <p:spPr>
              <a:xfrm>
                <a:off x="1988673" y="2825950"/>
                <a:ext cx="116206" cy="28809"/>
              </a:xfrm>
              <a:custGeom>
                <a:avLst/>
                <a:gdLst/>
                <a:ahLst/>
                <a:cxnLst/>
                <a:rect l="l" t="t" r="r" b="b"/>
                <a:pathLst>
                  <a:path w="2279" h="565" extrusionOk="0">
                    <a:moveTo>
                      <a:pt x="1169" y="0"/>
                    </a:moveTo>
                    <a:cubicBezTo>
                      <a:pt x="802" y="0"/>
                      <a:pt x="454" y="70"/>
                      <a:pt x="126" y="233"/>
                    </a:cubicBezTo>
                    <a:cubicBezTo>
                      <a:pt x="1" y="294"/>
                      <a:pt x="72" y="473"/>
                      <a:pt x="193" y="473"/>
                    </a:cubicBezTo>
                    <a:cubicBezTo>
                      <a:pt x="204" y="473"/>
                      <a:pt x="215" y="472"/>
                      <a:pt x="226" y="469"/>
                    </a:cubicBezTo>
                    <a:cubicBezTo>
                      <a:pt x="453" y="410"/>
                      <a:pt x="690" y="377"/>
                      <a:pt x="925" y="377"/>
                    </a:cubicBezTo>
                    <a:cubicBezTo>
                      <a:pt x="1007" y="377"/>
                      <a:pt x="1088" y="381"/>
                      <a:pt x="1169" y="389"/>
                    </a:cubicBezTo>
                    <a:cubicBezTo>
                      <a:pt x="1191" y="392"/>
                      <a:pt x="1213" y="393"/>
                      <a:pt x="1234" y="393"/>
                    </a:cubicBezTo>
                    <a:cubicBezTo>
                      <a:pt x="1274" y="393"/>
                      <a:pt x="1313" y="390"/>
                      <a:pt x="1353" y="390"/>
                    </a:cubicBezTo>
                    <a:cubicBezTo>
                      <a:pt x="1373" y="390"/>
                      <a:pt x="1392" y="390"/>
                      <a:pt x="1412" y="392"/>
                    </a:cubicBezTo>
                    <a:cubicBezTo>
                      <a:pt x="1484" y="399"/>
                      <a:pt x="1556" y="410"/>
                      <a:pt x="1626" y="426"/>
                    </a:cubicBezTo>
                    <a:cubicBezTo>
                      <a:pt x="1784" y="459"/>
                      <a:pt x="1941" y="510"/>
                      <a:pt x="2095" y="558"/>
                    </a:cubicBezTo>
                    <a:cubicBezTo>
                      <a:pt x="2108" y="562"/>
                      <a:pt x="2121" y="564"/>
                      <a:pt x="2133" y="564"/>
                    </a:cubicBezTo>
                    <a:cubicBezTo>
                      <a:pt x="2239" y="564"/>
                      <a:pt x="2278" y="410"/>
                      <a:pt x="2185" y="345"/>
                    </a:cubicBezTo>
                    <a:cubicBezTo>
                      <a:pt x="2041" y="240"/>
                      <a:pt x="1880" y="172"/>
                      <a:pt x="1711" y="119"/>
                    </a:cubicBezTo>
                    <a:cubicBezTo>
                      <a:pt x="1628" y="93"/>
                      <a:pt x="1544" y="71"/>
                      <a:pt x="1458" y="53"/>
                    </a:cubicBezTo>
                    <a:cubicBezTo>
                      <a:pt x="1359" y="33"/>
                      <a:pt x="1272" y="0"/>
                      <a:pt x="1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0" name="Google Shape;16250;p55"/>
              <p:cNvSpPr/>
              <p:nvPr/>
            </p:nvSpPr>
            <p:spPr>
              <a:xfrm>
                <a:off x="2313931" y="2890502"/>
                <a:ext cx="93618" cy="35285"/>
              </a:xfrm>
              <a:custGeom>
                <a:avLst/>
                <a:gdLst/>
                <a:ahLst/>
                <a:cxnLst/>
                <a:rect l="l" t="t" r="r" b="b"/>
                <a:pathLst>
                  <a:path w="1836" h="692" extrusionOk="0">
                    <a:moveTo>
                      <a:pt x="119" y="0"/>
                    </a:moveTo>
                    <a:cubicBezTo>
                      <a:pt x="29" y="0"/>
                      <a:pt x="0" y="147"/>
                      <a:pt x="100" y="182"/>
                    </a:cubicBezTo>
                    <a:lnTo>
                      <a:pt x="909" y="453"/>
                    </a:lnTo>
                    <a:cubicBezTo>
                      <a:pt x="1042" y="498"/>
                      <a:pt x="1174" y="543"/>
                      <a:pt x="1307" y="586"/>
                    </a:cubicBezTo>
                    <a:cubicBezTo>
                      <a:pt x="1444" y="633"/>
                      <a:pt x="1588" y="658"/>
                      <a:pt x="1728" y="690"/>
                    </a:cubicBezTo>
                    <a:cubicBezTo>
                      <a:pt x="1733" y="691"/>
                      <a:pt x="1737" y="692"/>
                      <a:pt x="1741" y="692"/>
                    </a:cubicBezTo>
                    <a:cubicBezTo>
                      <a:pt x="1797" y="692"/>
                      <a:pt x="1835" y="607"/>
                      <a:pt x="1775" y="581"/>
                    </a:cubicBezTo>
                    <a:cubicBezTo>
                      <a:pt x="1642" y="522"/>
                      <a:pt x="1510" y="456"/>
                      <a:pt x="1372" y="410"/>
                    </a:cubicBezTo>
                    <a:cubicBezTo>
                      <a:pt x="1239" y="366"/>
                      <a:pt x="1108" y="322"/>
                      <a:pt x="975" y="278"/>
                    </a:cubicBezTo>
                    <a:cubicBezTo>
                      <a:pt x="700" y="187"/>
                      <a:pt x="425" y="96"/>
                      <a:pt x="149" y="6"/>
                    </a:cubicBezTo>
                    <a:cubicBezTo>
                      <a:pt x="139" y="2"/>
                      <a:pt x="129" y="0"/>
                      <a:pt x="11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1" name="Google Shape;16251;p55"/>
              <p:cNvSpPr/>
              <p:nvPr/>
            </p:nvSpPr>
            <p:spPr>
              <a:xfrm>
                <a:off x="2395819" y="2508647"/>
                <a:ext cx="90354" cy="117940"/>
              </a:xfrm>
              <a:custGeom>
                <a:avLst/>
                <a:gdLst/>
                <a:ahLst/>
                <a:cxnLst/>
                <a:rect l="l" t="t" r="r" b="b"/>
                <a:pathLst>
                  <a:path w="1772" h="2313" extrusionOk="0">
                    <a:moveTo>
                      <a:pt x="183" y="0"/>
                    </a:moveTo>
                    <a:cubicBezTo>
                      <a:pt x="39" y="0"/>
                      <a:pt x="0" y="224"/>
                      <a:pt x="151" y="283"/>
                    </a:cubicBezTo>
                    <a:cubicBezTo>
                      <a:pt x="537" y="438"/>
                      <a:pt x="854" y="723"/>
                      <a:pt x="1082" y="1068"/>
                    </a:cubicBezTo>
                    <a:cubicBezTo>
                      <a:pt x="1196" y="1242"/>
                      <a:pt x="1316" y="1413"/>
                      <a:pt x="1410" y="1599"/>
                    </a:cubicBezTo>
                    <a:cubicBezTo>
                      <a:pt x="1503" y="1785"/>
                      <a:pt x="1529" y="2019"/>
                      <a:pt x="1556" y="2222"/>
                    </a:cubicBezTo>
                    <a:cubicBezTo>
                      <a:pt x="1563" y="2275"/>
                      <a:pt x="1618" y="2313"/>
                      <a:pt x="1665" y="2313"/>
                    </a:cubicBezTo>
                    <a:cubicBezTo>
                      <a:pt x="1699" y="2313"/>
                      <a:pt x="1729" y="2294"/>
                      <a:pt x="1736" y="2247"/>
                    </a:cubicBezTo>
                    <a:cubicBezTo>
                      <a:pt x="1771" y="2004"/>
                      <a:pt x="1739" y="1771"/>
                      <a:pt x="1685" y="1535"/>
                    </a:cubicBezTo>
                    <a:cubicBezTo>
                      <a:pt x="1628" y="1290"/>
                      <a:pt x="1566" y="1059"/>
                      <a:pt x="1414" y="855"/>
                    </a:cubicBezTo>
                    <a:cubicBezTo>
                      <a:pt x="1120" y="455"/>
                      <a:pt x="702" y="153"/>
                      <a:pt x="227" y="7"/>
                    </a:cubicBezTo>
                    <a:cubicBezTo>
                      <a:pt x="212" y="2"/>
                      <a:pt x="197" y="0"/>
                      <a:pt x="1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2" name="Google Shape;16252;p55"/>
              <p:cNvSpPr/>
              <p:nvPr/>
            </p:nvSpPr>
            <p:spPr>
              <a:xfrm>
                <a:off x="2597837" y="2854096"/>
                <a:ext cx="52367" cy="123192"/>
              </a:xfrm>
              <a:custGeom>
                <a:avLst/>
                <a:gdLst/>
                <a:ahLst/>
                <a:cxnLst/>
                <a:rect l="l" t="t" r="r" b="b"/>
                <a:pathLst>
                  <a:path w="1027" h="2416" extrusionOk="0">
                    <a:moveTo>
                      <a:pt x="166" y="0"/>
                    </a:moveTo>
                    <a:cubicBezTo>
                      <a:pt x="82" y="0"/>
                      <a:pt x="1" y="66"/>
                      <a:pt x="33" y="172"/>
                    </a:cubicBezTo>
                    <a:cubicBezTo>
                      <a:pt x="147" y="548"/>
                      <a:pt x="262" y="925"/>
                      <a:pt x="378" y="1300"/>
                    </a:cubicBezTo>
                    <a:cubicBezTo>
                      <a:pt x="405" y="1390"/>
                      <a:pt x="429" y="1483"/>
                      <a:pt x="461" y="1571"/>
                    </a:cubicBezTo>
                    <a:cubicBezTo>
                      <a:pt x="492" y="1661"/>
                      <a:pt x="553" y="1739"/>
                      <a:pt x="591" y="1826"/>
                    </a:cubicBezTo>
                    <a:cubicBezTo>
                      <a:pt x="672" y="2009"/>
                      <a:pt x="746" y="2202"/>
                      <a:pt x="848" y="2373"/>
                    </a:cubicBezTo>
                    <a:cubicBezTo>
                      <a:pt x="864" y="2402"/>
                      <a:pt x="897" y="2415"/>
                      <a:pt x="929" y="2415"/>
                    </a:cubicBezTo>
                    <a:cubicBezTo>
                      <a:pt x="978" y="2415"/>
                      <a:pt x="1026" y="2384"/>
                      <a:pt x="1018" y="2326"/>
                    </a:cubicBezTo>
                    <a:cubicBezTo>
                      <a:pt x="992" y="2131"/>
                      <a:pt x="936" y="1940"/>
                      <a:pt x="889" y="1749"/>
                    </a:cubicBezTo>
                    <a:cubicBezTo>
                      <a:pt x="878" y="1706"/>
                      <a:pt x="865" y="1664"/>
                      <a:pt x="857" y="1621"/>
                    </a:cubicBezTo>
                    <a:cubicBezTo>
                      <a:pt x="851" y="1577"/>
                      <a:pt x="853" y="1532"/>
                      <a:pt x="842" y="1489"/>
                    </a:cubicBezTo>
                    <a:cubicBezTo>
                      <a:pt x="820" y="1393"/>
                      <a:pt x="769" y="1295"/>
                      <a:pt x="734" y="1202"/>
                    </a:cubicBezTo>
                    <a:cubicBezTo>
                      <a:pt x="591" y="834"/>
                      <a:pt x="449" y="464"/>
                      <a:pt x="306" y="97"/>
                    </a:cubicBezTo>
                    <a:cubicBezTo>
                      <a:pt x="280" y="30"/>
                      <a:pt x="222" y="0"/>
                      <a:pt x="16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3" name="Google Shape;16253;p55"/>
              <p:cNvSpPr/>
              <p:nvPr/>
            </p:nvSpPr>
            <p:spPr>
              <a:xfrm>
                <a:off x="2694257" y="3134688"/>
                <a:ext cx="95198" cy="125588"/>
              </a:xfrm>
              <a:custGeom>
                <a:avLst/>
                <a:gdLst/>
                <a:ahLst/>
                <a:cxnLst/>
                <a:rect l="l" t="t" r="r" b="b"/>
                <a:pathLst>
                  <a:path w="1867" h="2463" extrusionOk="0">
                    <a:moveTo>
                      <a:pt x="1202" y="1792"/>
                    </a:moveTo>
                    <a:cubicBezTo>
                      <a:pt x="1206" y="1802"/>
                      <a:pt x="1208" y="1806"/>
                      <a:pt x="1208" y="1806"/>
                    </a:cubicBezTo>
                    <a:lnTo>
                      <a:pt x="1208" y="1806"/>
                    </a:lnTo>
                    <a:cubicBezTo>
                      <a:pt x="1206" y="1802"/>
                      <a:pt x="1204" y="1797"/>
                      <a:pt x="1202" y="1792"/>
                    </a:cubicBezTo>
                    <a:close/>
                    <a:moveTo>
                      <a:pt x="194" y="1"/>
                    </a:moveTo>
                    <a:cubicBezTo>
                      <a:pt x="83" y="1"/>
                      <a:pt x="1" y="174"/>
                      <a:pt x="98" y="252"/>
                    </a:cubicBezTo>
                    <a:cubicBezTo>
                      <a:pt x="428" y="515"/>
                      <a:pt x="682" y="844"/>
                      <a:pt x="903" y="1196"/>
                    </a:cubicBezTo>
                    <a:cubicBezTo>
                      <a:pt x="1031" y="1399"/>
                      <a:pt x="1107" y="1578"/>
                      <a:pt x="1190" y="1765"/>
                    </a:cubicBezTo>
                    <a:cubicBezTo>
                      <a:pt x="1193" y="1769"/>
                      <a:pt x="1208" y="1806"/>
                      <a:pt x="1208" y="1806"/>
                    </a:cubicBezTo>
                    <a:cubicBezTo>
                      <a:pt x="1208" y="1806"/>
                      <a:pt x="1208" y="1806"/>
                      <a:pt x="1208" y="1806"/>
                    </a:cubicBezTo>
                    <a:lnTo>
                      <a:pt x="1208" y="1806"/>
                    </a:lnTo>
                    <a:cubicBezTo>
                      <a:pt x="1217" y="1827"/>
                      <a:pt x="1224" y="1846"/>
                      <a:pt x="1232" y="1867"/>
                    </a:cubicBezTo>
                    <a:cubicBezTo>
                      <a:pt x="1255" y="1931"/>
                      <a:pt x="1285" y="1992"/>
                      <a:pt x="1314" y="2054"/>
                    </a:cubicBezTo>
                    <a:cubicBezTo>
                      <a:pt x="1333" y="2091"/>
                      <a:pt x="1355" y="2120"/>
                      <a:pt x="1380" y="2154"/>
                    </a:cubicBezTo>
                    <a:cubicBezTo>
                      <a:pt x="1380" y="2155"/>
                      <a:pt x="1395" y="2174"/>
                      <a:pt x="1396" y="2174"/>
                    </a:cubicBezTo>
                    <a:cubicBezTo>
                      <a:pt x="1396" y="2174"/>
                      <a:pt x="1396" y="2174"/>
                      <a:pt x="1396" y="2174"/>
                    </a:cubicBezTo>
                    <a:lnTo>
                      <a:pt x="1396" y="2174"/>
                    </a:lnTo>
                    <a:cubicBezTo>
                      <a:pt x="1419" y="2217"/>
                      <a:pt x="1434" y="2271"/>
                      <a:pt x="1451" y="2319"/>
                    </a:cubicBezTo>
                    <a:cubicBezTo>
                      <a:pt x="1485" y="2415"/>
                      <a:pt x="1571" y="2463"/>
                      <a:pt x="1656" y="2463"/>
                    </a:cubicBezTo>
                    <a:cubicBezTo>
                      <a:pt x="1756" y="2463"/>
                      <a:pt x="1853" y="2395"/>
                      <a:pt x="1854" y="2264"/>
                    </a:cubicBezTo>
                    <a:cubicBezTo>
                      <a:pt x="1854" y="2207"/>
                      <a:pt x="1854" y="2150"/>
                      <a:pt x="1852" y="2093"/>
                    </a:cubicBezTo>
                    <a:cubicBezTo>
                      <a:pt x="1848" y="2045"/>
                      <a:pt x="1866" y="1996"/>
                      <a:pt x="1862" y="1923"/>
                    </a:cubicBezTo>
                    <a:cubicBezTo>
                      <a:pt x="1852" y="1787"/>
                      <a:pt x="1816" y="1665"/>
                      <a:pt x="1769" y="1538"/>
                    </a:cubicBezTo>
                    <a:cubicBezTo>
                      <a:pt x="1681" y="1303"/>
                      <a:pt x="1552" y="1086"/>
                      <a:pt x="1402" y="886"/>
                    </a:cubicBezTo>
                    <a:cubicBezTo>
                      <a:pt x="1247" y="679"/>
                      <a:pt x="1060" y="504"/>
                      <a:pt x="854" y="346"/>
                    </a:cubicBezTo>
                    <a:cubicBezTo>
                      <a:pt x="666" y="202"/>
                      <a:pt x="459" y="102"/>
                      <a:pt x="239" y="10"/>
                    </a:cubicBezTo>
                    <a:cubicBezTo>
                      <a:pt x="224" y="4"/>
                      <a:pt x="209" y="1"/>
                      <a:pt x="19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4" name="Google Shape;16254;p55"/>
              <p:cNvSpPr/>
              <p:nvPr/>
            </p:nvSpPr>
            <p:spPr>
              <a:xfrm>
                <a:off x="2114972" y="3203778"/>
                <a:ext cx="117379" cy="27331"/>
              </a:xfrm>
              <a:custGeom>
                <a:avLst/>
                <a:gdLst/>
                <a:ahLst/>
                <a:cxnLst/>
                <a:rect l="l" t="t" r="r" b="b"/>
                <a:pathLst>
                  <a:path w="2302" h="536" extrusionOk="0">
                    <a:moveTo>
                      <a:pt x="209" y="0"/>
                    </a:moveTo>
                    <a:cubicBezTo>
                      <a:pt x="96" y="0"/>
                      <a:pt x="1" y="109"/>
                      <a:pt x="1" y="218"/>
                    </a:cubicBezTo>
                    <a:cubicBezTo>
                      <a:pt x="1" y="346"/>
                      <a:pt x="102" y="419"/>
                      <a:pt x="219" y="433"/>
                    </a:cubicBezTo>
                    <a:cubicBezTo>
                      <a:pt x="542" y="475"/>
                      <a:pt x="861" y="518"/>
                      <a:pt x="1188" y="529"/>
                    </a:cubicBezTo>
                    <a:cubicBezTo>
                      <a:pt x="1241" y="531"/>
                      <a:pt x="1296" y="536"/>
                      <a:pt x="1351" y="536"/>
                    </a:cubicBezTo>
                    <a:cubicBezTo>
                      <a:pt x="1385" y="536"/>
                      <a:pt x="1419" y="534"/>
                      <a:pt x="1452" y="528"/>
                    </a:cubicBezTo>
                    <a:cubicBezTo>
                      <a:pt x="1525" y="515"/>
                      <a:pt x="1588" y="511"/>
                      <a:pt x="1662" y="511"/>
                    </a:cubicBezTo>
                    <a:cubicBezTo>
                      <a:pt x="1728" y="511"/>
                      <a:pt x="1794" y="511"/>
                      <a:pt x="1860" y="511"/>
                    </a:cubicBezTo>
                    <a:cubicBezTo>
                      <a:pt x="1959" y="511"/>
                      <a:pt x="2057" y="510"/>
                      <a:pt x="2156" y="502"/>
                    </a:cubicBezTo>
                    <a:cubicBezTo>
                      <a:pt x="2268" y="495"/>
                      <a:pt x="2301" y="330"/>
                      <a:pt x="2183" y="298"/>
                    </a:cubicBezTo>
                    <a:cubicBezTo>
                      <a:pt x="2025" y="257"/>
                      <a:pt x="1864" y="230"/>
                      <a:pt x="1704" y="199"/>
                    </a:cubicBezTo>
                    <a:cubicBezTo>
                      <a:pt x="1622" y="183"/>
                      <a:pt x="1553" y="164"/>
                      <a:pt x="1476" y="137"/>
                    </a:cubicBezTo>
                    <a:cubicBezTo>
                      <a:pt x="1398" y="109"/>
                      <a:pt x="1308" y="103"/>
                      <a:pt x="1228" y="92"/>
                    </a:cubicBezTo>
                    <a:cubicBezTo>
                      <a:pt x="893" y="39"/>
                      <a:pt x="558" y="21"/>
                      <a:pt x="219" y="0"/>
                    </a:cubicBezTo>
                    <a:cubicBezTo>
                      <a:pt x="215" y="0"/>
                      <a:pt x="212"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5" name="Google Shape;16255;p55"/>
              <p:cNvSpPr/>
              <p:nvPr/>
            </p:nvSpPr>
            <p:spPr>
              <a:xfrm>
                <a:off x="2448643" y="3205206"/>
                <a:ext cx="160160" cy="34520"/>
              </a:xfrm>
              <a:custGeom>
                <a:avLst/>
                <a:gdLst/>
                <a:ahLst/>
                <a:cxnLst/>
                <a:rect l="l" t="t" r="r" b="b"/>
                <a:pathLst>
                  <a:path w="3141" h="677" extrusionOk="0">
                    <a:moveTo>
                      <a:pt x="195" y="1"/>
                    </a:moveTo>
                    <a:cubicBezTo>
                      <a:pt x="36" y="1"/>
                      <a:pt x="1" y="260"/>
                      <a:pt x="164" y="291"/>
                    </a:cubicBezTo>
                    <a:cubicBezTo>
                      <a:pt x="570" y="368"/>
                      <a:pt x="969" y="477"/>
                      <a:pt x="1377" y="552"/>
                    </a:cubicBezTo>
                    <a:cubicBezTo>
                      <a:pt x="1573" y="588"/>
                      <a:pt x="1767" y="627"/>
                      <a:pt x="1962" y="658"/>
                    </a:cubicBezTo>
                    <a:cubicBezTo>
                      <a:pt x="2078" y="676"/>
                      <a:pt x="2196" y="669"/>
                      <a:pt x="2313" y="673"/>
                    </a:cubicBezTo>
                    <a:cubicBezTo>
                      <a:pt x="2333" y="673"/>
                      <a:pt x="2353" y="674"/>
                      <a:pt x="2373" y="674"/>
                    </a:cubicBezTo>
                    <a:cubicBezTo>
                      <a:pt x="2443" y="674"/>
                      <a:pt x="2506" y="669"/>
                      <a:pt x="2571" y="647"/>
                    </a:cubicBezTo>
                    <a:lnTo>
                      <a:pt x="2571" y="647"/>
                    </a:lnTo>
                    <a:cubicBezTo>
                      <a:pt x="2713" y="644"/>
                      <a:pt x="2858" y="646"/>
                      <a:pt x="2999" y="613"/>
                    </a:cubicBezTo>
                    <a:cubicBezTo>
                      <a:pt x="3114" y="587"/>
                      <a:pt x="3141" y="409"/>
                      <a:pt x="3034" y="355"/>
                    </a:cubicBezTo>
                    <a:cubicBezTo>
                      <a:pt x="2903" y="289"/>
                      <a:pt x="2758" y="256"/>
                      <a:pt x="2618" y="219"/>
                    </a:cubicBezTo>
                    <a:lnTo>
                      <a:pt x="2618" y="219"/>
                    </a:lnTo>
                    <a:cubicBezTo>
                      <a:pt x="2463" y="128"/>
                      <a:pt x="2253" y="96"/>
                      <a:pt x="2082" y="73"/>
                    </a:cubicBezTo>
                    <a:cubicBezTo>
                      <a:pt x="1874" y="44"/>
                      <a:pt x="1657" y="45"/>
                      <a:pt x="1446" y="33"/>
                    </a:cubicBezTo>
                    <a:cubicBezTo>
                      <a:pt x="1032" y="10"/>
                      <a:pt x="617" y="21"/>
                      <a:pt x="202" y="1"/>
                    </a:cubicBezTo>
                    <a:cubicBezTo>
                      <a:pt x="200" y="1"/>
                      <a:pt x="197" y="1"/>
                      <a:pt x="1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6" name="Google Shape;16256;p55"/>
              <p:cNvSpPr/>
              <p:nvPr/>
            </p:nvSpPr>
            <p:spPr>
              <a:xfrm>
                <a:off x="2884598" y="3378466"/>
                <a:ext cx="66491" cy="70060"/>
              </a:xfrm>
              <a:custGeom>
                <a:avLst/>
                <a:gdLst/>
                <a:ahLst/>
                <a:cxnLst/>
                <a:rect l="l" t="t" r="r" b="b"/>
                <a:pathLst>
                  <a:path w="1304" h="1374" extrusionOk="0">
                    <a:moveTo>
                      <a:pt x="789" y="1168"/>
                    </a:moveTo>
                    <a:lnTo>
                      <a:pt x="789" y="1168"/>
                    </a:lnTo>
                    <a:cubicBezTo>
                      <a:pt x="789" y="1168"/>
                      <a:pt x="795" y="1171"/>
                      <a:pt x="802" y="1176"/>
                    </a:cubicBezTo>
                    <a:lnTo>
                      <a:pt x="802" y="1176"/>
                    </a:lnTo>
                    <a:cubicBezTo>
                      <a:pt x="792" y="1170"/>
                      <a:pt x="788" y="1168"/>
                      <a:pt x="789" y="1168"/>
                    </a:cubicBezTo>
                    <a:close/>
                    <a:moveTo>
                      <a:pt x="241" y="0"/>
                    </a:moveTo>
                    <a:cubicBezTo>
                      <a:pt x="183" y="0"/>
                      <a:pt x="125" y="21"/>
                      <a:pt x="86" y="64"/>
                    </a:cubicBezTo>
                    <a:cubicBezTo>
                      <a:pt x="0" y="157"/>
                      <a:pt x="6" y="282"/>
                      <a:pt x="86" y="375"/>
                    </a:cubicBezTo>
                    <a:lnTo>
                      <a:pt x="437" y="781"/>
                    </a:lnTo>
                    <a:cubicBezTo>
                      <a:pt x="465" y="815"/>
                      <a:pt x="493" y="850"/>
                      <a:pt x="523" y="881"/>
                    </a:cubicBezTo>
                    <a:cubicBezTo>
                      <a:pt x="514" y="872"/>
                      <a:pt x="510" y="868"/>
                      <a:pt x="510" y="868"/>
                    </a:cubicBezTo>
                    <a:lnTo>
                      <a:pt x="510" y="868"/>
                    </a:lnTo>
                    <a:cubicBezTo>
                      <a:pt x="509" y="868"/>
                      <a:pt x="531" y="892"/>
                      <a:pt x="535" y="896"/>
                    </a:cubicBezTo>
                    <a:cubicBezTo>
                      <a:pt x="550" y="914"/>
                      <a:pt x="564" y="933"/>
                      <a:pt x="578" y="951"/>
                    </a:cubicBezTo>
                    <a:cubicBezTo>
                      <a:pt x="604" y="986"/>
                      <a:pt x="630" y="1020"/>
                      <a:pt x="656" y="1056"/>
                    </a:cubicBezTo>
                    <a:cubicBezTo>
                      <a:pt x="688" y="1098"/>
                      <a:pt x="718" y="1136"/>
                      <a:pt x="763" y="1166"/>
                    </a:cubicBezTo>
                    <a:cubicBezTo>
                      <a:pt x="781" y="1177"/>
                      <a:pt x="800" y="1185"/>
                      <a:pt x="820" y="1191"/>
                    </a:cubicBezTo>
                    <a:lnTo>
                      <a:pt x="820" y="1191"/>
                    </a:lnTo>
                    <a:cubicBezTo>
                      <a:pt x="827" y="1197"/>
                      <a:pt x="834" y="1203"/>
                      <a:pt x="841" y="1210"/>
                    </a:cubicBezTo>
                    <a:cubicBezTo>
                      <a:pt x="874" y="1238"/>
                      <a:pt x="909" y="1269"/>
                      <a:pt x="948" y="1291"/>
                    </a:cubicBezTo>
                    <a:cubicBezTo>
                      <a:pt x="1006" y="1320"/>
                      <a:pt x="1069" y="1350"/>
                      <a:pt x="1131" y="1368"/>
                    </a:cubicBezTo>
                    <a:cubicBezTo>
                      <a:pt x="1143" y="1371"/>
                      <a:pt x="1155" y="1373"/>
                      <a:pt x="1167" y="1373"/>
                    </a:cubicBezTo>
                    <a:cubicBezTo>
                      <a:pt x="1250" y="1373"/>
                      <a:pt x="1304" y="1291"/>
                      <a:pt x="1290" y="1209"/>
                    </a:cubicBezTo>
                    <a:cubicBezTo>
                      <a:pt x="1279" y="1147"/>
                      <a:pt x="1257" y="1084"/>
                      <a:pt x="1234" y="1028"/>
                    </a:cubicBezTo>
                    <a:cubicBezTo>
                      <a:pt x="1214" y="980"/>
                      <a:pt x="1179" y="940"/>
                      <a:pt x="1152" y="896"/>
                    </a:cubicBezTo>
                    <a:lnTo>
                      <a:pt x="1152" y="896"/>
                    </a:lnTo>
                    <a:cubicBezTo>
                      <a:pt x="1136" y="832"/>
                      <a:pt x="1100" y="777"/>
                      <a:pt x="1049" y="728"/>
                    </a:cubicBezTo>
                    <a:cubicBezTo>
                      <a:pt x="1019" y="700"/>
                      <a:pt x="989" y="674"/>
                      <a:pt x="959" y="646"/>
                    </a:cubicBezTo>
                    <a:cubicBezTo>
                      <a:pt x="893" y="584"/>
                      <a:pt x="830" y="520"/>
                      <a:pt x="767" y="454"/>
                    </a:cubicBezTo>
                    <a:cubicBezTo>
                      <a:pt x="645" y="323"/>
                      <a:pt x="522" y="194"/>
                      <a:pt x="399" y="64"/>
                    </a:cubicBezTo>
                    <a:cubicBezTo>
                      <a:pt x="359" y="22"/>
                      <a:pt x="300" y="0"/>
                      <a:pt x="2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7" name="Google Shape;16257;p55"/>
              <p:cNvSpPr/>
              <p:nvPr/>
            </p:nvSpPr>
            <p:spPr>
              <a:xfrm>
                <a:off x="3005748" y="3232230"/>
                <a:ext cx="100246" cy="78933"/>
              </a:xfrm>
              <a:custGeom>
                <a:avLst/>
                <a:gdLst/>
                <a:ahLst/>
                <a:cxnLst/>
                <a:rect l="l" t="t" r="r" b="b"/>
                <a:pathLst>
                  <a:path w="1966" h="1548" extrusionOk="0">
                    <a:moveTo>
                      <a:pt x="114" y="0"/>
                    </a:moveTo>
                    <a:cubicBezTo>
                      <a:pt x="52" y="0"/>
                      <a:pt x="2" y="61"/>
                      <a:pt x="2" y="120"/>
                    </a:cubicBezTo>
                    <a:cubicBezTo>
                      <a:pt x="1" y="193"/>
                      <a:pt x="56" y="233"/>
                      <a:pt x="121" y="241"/>
                    </a:cubicBezTo>
                    <a:cubicBezTo>
                      <a:pt x="167" y="246"/>
                      <a:pt x="214" y="255"/>
                      <a:pt x="261" y="265"/>
                    </a:cubicBezTo>
                    <a:cubicBezTo>
                      <a:pt x="280" y="268"/>
                      <a:pt x="300" y="274"/>
                      <a:pt x="321" y="278"/>
                    </a:cubicBezTo>
                    <a:cubicBezTo>
                      <a:pt x="337" y="282"/>
                      <a:pt x="350" y="289"/>
                      <a:pt x="351" y="289"/>
                    </a:cubicBezTo>
                    <a:cubicBezTo>
                      <a:pt x="351" y="289"/>
                      <a:pt x="348" y="287"/>
                      <a:pt x="340" y="280"/>
                    </a:cubicBezTo>
                    <a:lnTo>
                      <a:pt x="340" y="280"/>
                    </a:lnTo>
                    <a:cubicBezTo>
                      <a:pt x="414" y="337"/>
                      <a:pt x="502" y="363"/>
                      <a:pt x="587" y="402"/>
                    </a:cubicBezTo>
                    <a:cubicBezTo>
                      <a:pt x="746" y="480"/>
                      <a:pt x="906" y="576"/>
                      <a:pt x="1039" y="685"/>
                    </a:cubicBezTo>
                    <a:cubicBezTo>
                      <a:pt x="1182" y="801"/>
                      <a:pt x="1298" y="941"/>
                      <a:pt x="1401" y="1074"/>
                    </a:cubicBezTo>
                    <a:cubicBezTo>
                      <a:pt x="1456" y="1146"/>
                      <a:pt x="1512" y="1205"/>
                      <a:pt x="1561" y="1278"/>
                    </a:cubicBezTo>
                    <a:cubicBezTo>
                      <a:pt x="1615" y="1358"/>
                      <a:pt x="1677" y="1439"/>
                      <a:pt x="1742" y="1510"/>
                    </a:cubicBezTo>
                    <a:cubicBezTo>
                      <a:pt x="1766" y="1536"/>
                      <a:pt x="1795" y="1547"/>
                      <a:pt x="1825" y="1547"/>
                    </a:cubicBezTo>
                    <a:cubicBezTo>
                      <a:pt x="1891" y="1547"/>
                      <a:pt x="1956" y="1493"/>
                      <a:pt x="1958" y="1421"/>
                    </a:cubicBezTo>
                    <a:cubicBezTo>
                      <a:pt x="1965" y="1035"/>
                      <a:pt x="1685" y="692"/>
                      <a:pt x="1401" y="463"/>
                    </a:cubicBezTo>
                    <a:cubicBezTo>
                      <a:pt x="1256" y="346"/>
                      <a:pt x="1099" y="237"/>
                      <a:pt x="928" y="162"/>
                    </a:cubicBezTo>
                    <a:cubicBezTo>
                      <a:pt x="801" y="108"/>
                      <a:pt x="633" y="30"/>
                      <a:pt x="483" y="30"/>
                    </a:cubicBezTo>
                    <a:cubicBezTo>
                      <a:pt x="459" y="30"/>
                      <a:pt x="435" y="32"/>
                      <a:pt x="412" y="36"/>
                    </a:cubicBezTo>
                    <a:lnTo>
                      <a:pt x="412" y="36"/>
                    </a:lnTo>
                    <a:cubicBezTo>
                      <a:pt x="315" y="19"/>
                      <a:pt x="219" y="6"/>
                      <a:pt x="121" y="0"/>
                    </a:cubicBezTo>
                    <a:cubicBezTo>
                      <a:pt x="119" y="0"/>
                      <a:pt x="117" y="0"/>
                      <a:pt x="11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8" name="Google Shape;16258;p55"/>
              <p:cNvSpPr/>
              <p:nvPr/>
            </p:nvSpPr>
            <p:spPr>
              <a:xfrm>
                <a:off x="3290113" y="3488500"/>
                <a:ext cx="63788" cy="165972"/>
              </a:xfrm>
              <a:custGeom>
                <a:avLst/>
                <a:gdLst/>
                <a:ahLst/>
                <a:cxnLst/>
                <a:rect l="l" t="t" r="r" b="b"/>
                <a:pathLst>
                  <a:path w="1251" h="3255" extrusionOk="0">
                    <a:moveTo>
                      <a:pt x="175" y="1"/>
                    </a:moveTo>
                    <a:cubicBezTo>
                      <a:pt x="87" y="1"/>
                      <a:pt x="1" y="72"/>
                      <a:pt x="29" y="186"/>
                    </a:cubicBezTo>
                    <a:cubicBezTo>
                      <a:pt x="159" y="722"/>
                      <a:pt x="292" y="1259"/>
                      <a:pt x="402" y="1799"/>
                    </a:cubicBezTo>
                    <a:cubicBezTo>
                      <a:pt x="456" y="2065"/>
                      <a:pt x="504" y="2332"/>
                      <a:pt x="565" y="2596"/>
                    </a:cubicBezTo>
                    <a:cubicBezTo>
                      <a:pt x="619" y="2831"/>
                      <a:pt x="763" y="3147"/>
                      <a:pt x="1002" y="3246"/>
                    </a:cubicBezTo>
                    <a:cubicBezTo>
                      <a:pt x="1016" y="3252"/>
                      <a:pt x="1030" y="3254"/>
                      <a:pt x="1043" y="3254"/>
                    </a:cubicBezTo>
                    <a:cubicBezTo>
                      <a:pt x="1097" y="3254"/>
                      <a:pt x="1148" y="3216"/>
                      <a:pt x="1177" y="3176"/>
                    </a:cubicBezTo>
                    <a:cubicBezTo>
                      <a:pt x="1249" y="3073"/>
                      <a:pt x="1238" y="2940"/>
                      <a:pt x="1244" y="2820"/>
                    </a:cubicBezTo>
                    <a:cubicBezTo>
                      <a:pt x="1250" y="2663"/>
                      <a:pt x="1218" y="2544"/>
                      <a:pt x="1166" y="2402"/>
                    </a:cubicBezTo>
                    <a:cubicBezTo>
                      <a:pt x="1074" y="2146"/>
                      <a:pt x="965" y="1896"/>
                      <a:pt x="869" y="1642"/>
                    </a:cubicBezTo>
                    <a:cubicBezTo>
                      <a:pt x="677" y="1134"/>
                      <a:pt x="497" y="621"/>
                      <a:pt x="320" y="109"/>
                    </a:cubicBezTo>
                    <a:cubicBezTo>
                      <a:pt x="294" y="34"/>
                      <a:pt x="234"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9" name="Google Shape;16259;p55"/>
              <p:cNvSpPr/>
              <p:nvPr/>
            </p:nvSpPr>
            <p:spPr>
              <a:xfrm>
                <a:off x="2553630" y="2366031"/>
                <a:ext cx="93924" cy="126404"/>
              </a:xfrm>
              <a:custGeom>
                <a:avLst/>
                <a:gdLst/>
                <a:ahLst/>
                <a:cxnLst/>
                <a:rect l="l" t="t" r="r" b="b"/>
                <a:pathLst>
                  <a:path w="1842" h="2479" extrusionOk="0">
                    <a:moveTo>
                      <a:pt x="1386" y="2295"/>
                    </a:moveTo>
                    <a:lnTo>
                      <a:pt x="1386" y="2295"/>
                    </a:lnTo>
                    <a:cubicBezTo>
                      <a:pt x="1410" y="2299"/>
                      <a:pt x="1422" y="2300"/>
                      <a:pt x="1421" y="2300"/>
                    </a:cubicBezTo>
                    <a:cubicBezTo>
                      <a:pt x="1420" y="2300"/>
                      <a:pt x="1409" y="2299"/>
                      <a:pt x="1388" y="2297"/>
                    </a:cubicBezTo>
                    <a:cubicBezTo>
                      <a:pt x="1387" y="2296"/>
                      <a:pt x="1387" y="2296"/>
                      <a:pt x="1386" y="2295"/>
                    </a:cubicBezTo>
                    <a:close/>
                    <a:moveTo>
                      <a:pt x="229" y="0"/>
                    </a:moveTo>
                    <a:cubicBezTo>
                      <a:pt x="113" y="0"/>
                      <a:pt x="0" y="144"/>
                      <a:pt x="68" y="269"/>
                    </a:cubicBezTo>
                    <a:cubicBezTo>
                      <a:pt x="115" y="354"/>
                      <a:pt x="168" y="437"/>
                      <a:pt x="208" y="526"/>
                    </a:cubicBezTo>
                    <a:cubicBezTo>
                      <a:pt x="247" y="616"/>
                      <a:pt x="280" y="708"/>
                      <a:pt x="325" y="798"/>
                    </a:cubicBezTo>
                    <a:cubicBezTo>
                      <a:pt x="369" y="887"/>
                      <a:pt x="401" y="978"/>
                      <a:pt x="450" y="1063"/>
                    </a:cubicBezTo>
                    <a:cubicBezTo>
                      <a:pt x="500" y="1147"/>
                      <a:pt x="549" y="1232"/>
                      <a:pt x="599" y="1316"/>
                    </a:cubicBezTo>
                    <a:cubicBezTo>
                      <a:pt x="698" y="1482"/>
                      <a:pt x="783" y="1665"/>
                      <a:pt x="895" y="1822"/>
                    </a:cubicBezTo>
                    <a:cubicBezTo>
                      <a:pt x="952" y="1902"/>
                      <a:pt x="1010" y="1982"/>
                      <a:pt x="1067" y="2061"/>
                    </a:cubicBezTo>
                    <a:cubicBezTo>
                      <a:pt x="1101" y="2105"/>
                      <a:pt x="1133" y="2159"/>
                      <a:pt x="1171" y="2199"/>
                    </a:cubicBezTo>
                    <a:cubicBezTo>
                      <a:pt x="1215" y="2241"/>
                      <a:pt x="1266" y="2271"/>
                      <a:pt x="1324" y="2287"/>
                    </a:cubicBezTo>
                    <a:cubicBezTo>
                      <a:pt x="1331" y="2288"/>
                      <a:pt x="1337" y="2289"/>
                      <a:pt x="1343" y="2290"/>
                    </a:cubicBezTo>
                    <a:lnTo>
                      <a:pt x="1343" y="2290"/>
                    </a:lnTo>
                    <a:cubicBezTo>
                      <a:pt x="1414" y="2347"/>
                      <a:pt x="1487" y="2400"/>
                      <a:pt x="1565" y="2451"/>
                    </a:cubicBezTo>
                    <a:cubicBezTo>
                      <a:pt x="1593" y="2470"/>
                      <a:pt x="1623" y="2478"/>
                      <a:pt x="1651" y="2478"/>
                    </a:cubicBezTo>
                    <a:cubicBezTo>
                      <a:pt x="1755" y="2478"/>
                      <a:pt x="1842" y="2364"/>
                      <a:pt x="1820" y="2254"/>
                    </a:cubicBezTo>
                    <a:cubicBezTo>
                      <a:pt x="1809" y="2202"/>
                      <a:pt x="1801" y="2149"/>
                      <a:pt x="1788" y="2098"/>
                    </a:cubicBezTo>
                    <a:cubicBezTo>
                      <a:pt x="1781" y="2073"/>
                      <a:pt x="1758" y="2019"/>
                      <a:pt x="1753" y="1995"/>
                    </a:cubicBezTo>
                    <a:lnTo>
                      <a:pt x="1753" y="1995"/>
                    </a:lnTo>
                    <a:cubicBezTo>
                      <a:pt x="1764" y="1897"/>
                      <a:pt x="1736" y="1808"/>
                      <a:pt x="1672" y="1705"/>
                    </a:cubicBezTo>
                    <a:cubicBezTo>
                      <a:pt x="1620" y="1623"/>
                      <a:pt x="1568" y="1540"/>
                      <a:pt x="1517" y="1457"/>
                    </a:cubicBezTo>
                    <a:cubicBezTo>
                      <a:pt x="1404" y="1280"/>
                      <a:pt x="1269" y="1139"/>
                      <a:pt x="1140" y="973"/>
                    </a:cubicBezTo>
                    <a:cubicBezTo>
                      <a:pt x="1081" y="894"/>
                      <a:pt x="1019" y="818"/>
                      <a:pt x="960" y="739"/>
                    </a:cubicBezTo>
                    <a:cubicBezTo>
                      <a:pt x="892" y="652"/>
                      <a:pt x="816" y="580"/>
                      <a:pt x="743" y="499"/>
                    </a:cubicBezTo>
                    <a:cubicBezTo>
                      <a:pt x="678" y="425"/>
                      <a:pt x="604" y="366"/>
                      <a:pt x="539" y="296"/>
                    </a:cubicBezTo>
                    <a:cubicBezTo>
                      <a:pt x="470" y="219"/>
                      <a:pt x="407" y="136"/>
                      <a:pt x="340" y="57"/>
                    </a:cubicBezTo>
                    <a:cubicBezTo>
                      <a:pt x="307" y="17"/>
                      <a:pt x="268" y="0"/>
                      <a:pt x="2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0" name="Google Shape;16260;p55"/>
              <p:cNvSpPr/>
              <p:nvPr/>
            </p:nvSpPr>
            <p:spPr>
              <a:xfrm>
                <a:off x="2806789" y="2644532"/>
                <a:ext cx="125588" cy="119623"/>
              </a:xfrm>
              <a:custGeom>
                <a:avLst/>
                <a:gdLst/>
                <a:ahLst/>
                <a:cxnLst/>
                <a:rect l="l" t="t" r="r" b="b"/>
                <a:pathLst>
                  <a:path w="2463" h="2346" extrusionOk="0">
                    <a:moveTo>
                      <a:pt x="230" y="0"/>
                    </a:moveTo>
                    <a:cubicBezTo>
                      <a:pt x="87" y="0"/>
                      <a:pt x="1" y="233"/>
                      <a:pt x="153" y="301"/>
                    </a:cubicBezTo>
                    <a:cubicBezTo>
                      <a:pt x="614" y="503"/>
                      <a:pt x="1021" y="801"/>
                      <a:pt x="1379" y="1155"/>
                    </a:cubicBezTo>
                    <a:cubicBezTo>
                      <a:pt x="1555" y="1331"/>
                      <a:pt x="1713" y="1519"/>
                      <a:pt x="1874" y="1708"/>
                    </a:cubicBezTo>
                    <a:cubicBezTo>
                      <a:pt x="1955" y="1803"/>
                      <a:pt x="2039" y="1901"/>
                      <a:pt x="2111" y="2003"/>
                    </a:cubicBezTo>
                    <a:cubicBezTo>
                      <a:pt x="2183" y="2107"/>
                      <a:pt x="2231" y="2224"/>
                      <a:pt x="2313" y="2321"/>
                    </a:cubicBezTo>
                    <a:cubicBezTo>
                      <a:pt x="2327" y="2338"/>
                      <a:pt x="2348" y="2346"/>
                      <a:pt x="2368" y="2346"/>
                    </a:cubicBezTo>
                    <a:cubicBezTo>
                      <a:pt x="2414" y="2346"/>
                      <a:pt x="2462" y="2309"/>
                      <a:pt x="2458" y="2261"/>
                    </a:cubicBezTo>
                    <a:cubicBezTo>
                      <a:pt x="2447" y="2123"/>
                      <a:pt x="2383" y="2002"/>
                      <a:pt x="2338" y="1873"/>
                    </a:cubicBezTo>
                    <a:cubicBezTo>
                      <a:pt x="2294" y="1746"/>
                      <a:pt x="2247" y="1628"/>
                      <a:pt x="2186" y="1508"/>
                    </a:cubicBezTo>
                    <a:cubicBezTo>
                      <a:pt x="2059" y="1264"/>
                      <a:pt x="1880" y="1040"/>
                      <a:pt x="1686" y="848"/>
                    </a:cubicBezTo>
                    <a:cubicBezTo>
                      <a:pt x="1290" y="459"/>
                      <a:pt x="801" y="180"/>
                      <a:pt x="277" y="8"/>
                    </a:cubicBezTo>
                    <a:cubicBezTo>
                      <a:pt x="261" y="3"/>
                      <a:pt x="245" y="0"/>
                      <a:pt x="2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1" name="Google Shape;16261;p55"/>
              <p:cNvSpPr/>
              <p:nvPr/>
            </p:nvSpPr>
            <p:spPr>
              <a:xfrm>
                <a:off x="2877154" y="2267061"/>
                <a:ext cx="37886" cy="169695"/>
              </a:xfrm>
              <a:custGeom>
                <a:avLst/>
                <a:gdLst/>
                <a:ahLst/>
                <a:cxnLst/>
                <a:rect l="l" t="t" r="r" b="b"/>
                <a:pathLst>
                  <a:path w="743" h="3328" extrusionOk="0">
                    <a:moveTo>
                      <a:pt x="159" y="0"/>
                    </a:moveTo>
                    <a:cubicBezTo>
                      <a:pt x="81" y="0"/>
                      <a:pt x="1" y="51"/>
                      <a:pt x="9" y="142"/>
                    </a:cubicBezTo>
                    <a:cubicBezTo>
                      <a:pt x="57" y="676"/>
                      <a:pt x="86" y="1212"/>
                      <a:pt x="134" y="1744"/>
                    </a:cubicBezTo>
                    <a:cubicBezTo>
                      <a:pt x="157" y="2001"/>
                      <a:pt x="174" y="2260"/>
                      <a:pt x="205" y="2516"/>
                    </a:cubicBezTo>
                    <a:cubicBezTo>
                      <a:pt x="222" y="2662"/>
                      <a:pt x="255" y="2793"/>
                      <a:pt x="296" y="2933"/>
                    </a:cubicBezTo>
                    <a:cubicBezTo>
                      <a:pt x="333" y="3059"/>
                      <a:pt x="359" y="3175"/>
                      <a:pt x="441" y="3281"/>
                    </a:cubicBezTo>
                    <a:cubicBezTo>
                      <a:pt x="466" y="3312"/>
                      <a:pt x="507" y="3327"/>
                      <a:pt x="550" y="3327"/>
                    </a:cubicBezTo>
                    <a:cubicBezTo>
                      <a:pt x="608" y="3327"/>
                      <a:pt x="668" y="3300"/>
                      <a:pt x="690" y="3249"/>
                    </a:cubicBezTo>
                    <a:cubicBezTo>
                      <a:pt x="743" y="3126"/>
                      <a:pt x="737" y="3005"/>
                      <a:pt x="740" y="2872"/>
                    </a:cubicBezTo>
                    <a:cubicBezTo>
                      <a:pt x="743" y="2728"/>
                      <a:pt x="742" y="2591"/>
                      <a:pt x="720" y="2447"/>
                    </a:cubicBezTo>
                    <a:cubicBezTo>
                      <a:pt x="683" y="2192"/>
                      <a:pt x="632" y="1939"/>
                      <a:pt x="589" y="1685"/>
                    </a:cubicBezTo>
                    <a:cubicBezTo>
                      <a:pt x="497" y="1158"/>
                      <a:pt x="387" y="633"/>
                      <a:pt x="295" y="105"/>
                    </a:cubicBezTo>
                    <a:cubicBezTo>
                      <a:pt x="282" y="33"/>
                      <a:pt x="221" y="0"/>
                      <a:pt x="1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2" name="Google Shape;16262;p55"/>
              <p:cNvSpPr/>
              <p:nvPr/>
            </p:nvSpPr>
            <p:spPr>
              <a:xfrm>
                <a:off x="2912897" y="1984991"/>
                <a:ext cx="25852" cy="152817"/>
              </a:xfrm>
              <a:custGeom>
                <a:avLst/>
                <a:gdLst/>
                <a:ahLst/>
                <a:cxnLst/>
                <a:rect l="l" t="t" r="r" b="b"/>
                <a:pathLst>
                  <a:path w="507" h="2997" extrusionOk="0">
                    <a:moveTo>
                      <a:pt x="327" y="0"/>
                    </a:moveTo>
                    <a:cubicBezTo>
                      <a:pt x="235" y="0"/>
                      <a:pt x="140" y="60"/>
                      <a:pt x="132" y="180"/>
                    </a:cubicBezTo>
                    <a:cubicBezTo>
                      <a:pt x="102" y="630"/>
                      <a:pt x="75" y="1078"/>
                      <a:pt x="46" y="1528"/>
                    </a:cubicBezTo>
                    <a:cubicBezTo>
                      <a:pt x="31" y="1748"/>
                      <a:pt x="21" y="1967"/>
                      <a:pt x="11" y="2188"/>
                    </a:cubicBezTo>
                    <a:cubicBezTo>
                      <a:pt x="0" y="2423"/>
                      <a:pt x="54" y="2641"/>
                      <a:pt x="79" y="2875"/>
                    </a:cubicBezTo>
                    <a:cubicBezTo>
                      <a:pt x="88" y="2948"/>
                      <a:pt x="157" y="2997"/>
                      <a:pt x="219" y="2997"/>
                    </a:cubicBezTo>
                    <a:cubicBezTo>
                      <a:pt x="265" y="2997"/>
                      <a:pt x="308" y="2970"/>
                      <a:pt x="320" y="2908"/>
                    </a:cubicBezTo>
                    <a:cubicBezTo>
                      <a:pt x="366" y="2684"/>
                      <a:pt x="440" y="2471"/>
                      <a:pt x="450" y="2241"/>
                    </a:cubicBezTo>
                    <a:cubicBezTo>
                      <a:pt x="459" y="2013"/>
                      <a:pt x="468" y="1784"/>
                      <a:pt x="473" y="1555"/>
                    </a:cubicBezTo>
                    <a:cubicBezTo>
                      <a:pt x="484" y="1095"/>
                      <a:pt x="494" y="638"/>
                      <a:pt x="504" y="180"/>
                    </a:cubicBezTo>
                    <a:cubicBezTo>
                      <a:pt x="507" y="60"/>
                      <a:pt x="418" y="0"/>
                      <a:pt x="3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3" name="Google Shape;16263;p55"/>
              <p:cNvSpPr/>
              <p:nvPr/>
            </p:nvSpPr>
            <p:spPr>
              <a:xfrm>
                <a:off x="2998405" y="2636374"/>
                <a:ext cx="89538" cy="228945"/>
              </a:xfrm>
              <a:custGeom>
                <a:avLst/>
                <a:gdLst/>
                <a:ahLst/>
                <a:cxnLst/>
                <a:rect l="l" t="t" r="r" b="b"/>
                <a:pathLst>
                  <a:path w="1756" h="4490" extrusionOk="0">
                    <a:moveTo>
                      <a:pt x="266" y="1"/>
                    </a:moveTo>
                    <a:cubicBezTo>
                      <a:pt x="130" y="1"/>
                      <a:pt x="0" y="89"/>
                      <a:pt x="7" y="268"/>
                    </a:cubicBezTo>
                    <a:cubicBezTo>
                      <a:pt x="39" y="1036"/>
                      <a:pt x="163" y="1803"/>
                      <a:pt x="385" y="2539"/>
                    </a:cubicBezTo>
                    <a:cubicBezTo>
                      <a:pt x="496" y="2910"/>
                      <a:pt x="642" y="3270"/>
                      <a:pt x="832" y="3609"/>
                    </a:cubicBezTo>
                    <a:cubicBezTo>
                      <a:pt x="916" y="3761"/>
                      <a:pt x="1035" y="3872"/>
                      <a:pt x="1133" y="4016"/>
                    </a:cubicBezTo>
                    <a:cubicBezTo>
                      <a:pt x="1236" y="4167"/>
                      <a:pt x="1338" y="4318"/>
                      <a:pt x="1466" y="4447"/>
                    </a:cubicBezTo>
                    <a:cubicBezTo>
                      <a:pt x="1495" y="4477"/>
                      <a:pt x="1531" y="4490"/>
                      <a:pt x="1568" y="4490"/>
                    </a:cubicBezTo>
                    <a:cubicBezTo>
                      <a:pt x="1661" y="4490"/>
                      <a:pt x="1755" y="4405"/>
                      <a:pt x="1720" y="4300"/>
                    </a:cubicBezTo>
                    <a:cubicBezTo>
                      <a:pt x="1658" y="4122"/>
                      <a:pt x="1576" y="3956"/>
                      <a:pt x="1505" y="3782"/>
                    </a:cubicBezTo>
                    <a:cubicBezTo>
                      <a:pt x="1441" y="3627"/>
                      <a:pt x="1422" y="3467"/>
                      <a:pt x="1361" y="3309"/>
                    </a:cubicBezTo>
                    <a:cubicBezTo>
                      <a:pt x="1235" y="2986"/>
                      <a:pt x="1114" y="2660"/>
                      <a:pt x="1001" y="2332"/>
                    </a:cubicBezTo>
                    <a:cubicBezTo>
                      <a:pt x="771" y="1664"/>
                      <a:pt x="622" y="971"/>
                      <a:pt x="563" y="268"/>
                    </a:cubicBezTo>
                    <a:cubicBezTo>
                      <a:pt x="548" y="91"/>
                      <a:pt x="404" y="1"/>
                      <a:pt x="2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4" name="Google Shape;16264;p55"/>
              <p:cNvSpPr/>
              <p:nvPr/>
            </p:nvSpPr>
            <p:spPr>
              <a:xfrm>
                <a:off x="3241673" y="2373832"/>
                <a:ext cx="37223" cy="133900"/>
              </a:xfrm>
              <a:custGeom>
                <a:avLst/>
                <a:gdLst/>
                <a:ahLst/>
                <a:cxnLst/>
                <a:rect l="l" t="t" r="r" b="b"/>
                <a:pathLst>
                  <a:path w="730" h="2626" extrusionOk="0">
                    <a:moveTo>
                      <a:pt x="586" y="0"/>
                    </a:moveTo>
                    <a:cubicBezTo>
                      <a:pt x="530" y="0"/>
                      <a:pt x="473" y="30"/>
                      <a:pt x="459" y="95"/>
                    </a:cubicBezTo>
                    <a:cubicBezTo>
                      <a:pt x="368" y="501"/>
                      <a:pt x="282" y="908"/>
                      <a:pt x="176" y="1310"/>
                    </a:cubicBezTo>
                    <a:cubicBezTo>
                      <a:pt x="123" y="1512"/>
                      <a:pt x="72" y="1717"/>
                      <a:pt x="50" y="1925"/>
                    </a:cubicBezTo>
                    <a:cubicBezTo>
                      <a:pt x="31" y="2127"/>
                      <a:pt x="0" y="2343"/>
                      <a:pt x="63" y="2540"/>
                    </a:cubicBezTo>
                    <a:cubicBezTo>
                      <a:pt x="81" y="2598"/>
                      <a:pt x="126" y="2625"/>
                      <a:pt x="173" y="2625"/>
                    </a:cubicBezTo>
                    <a:cubicBezTo>
                      <a:pt x="213" y="2625"/>
                      <a:pt x="254" y="2606"/>
                      <a:pt x="282" y="2569"/>
                    </a:cubicBezTo>
                    <a:cubicBezTo>
                      <a:pt x="402" y="2409"/>
                      <a:pt x="446" y="2200"/>
                      <a:pt x="493" y="2010"/>
                    </a:cubicBezTo>
                    <a:cubicBezTo>
                      <a:pt x="544" y="1801"/>
                      <a:pt x="563" y="1581"/>
                      <a:pt x="581" y="1366"/>
                    </a:cubicBezTo>
                    <a:cubicBezTo>
                      <a:pt x="616" y="953"/>
                      <a:pt x="669" y="542"/>
                      <a:pt x="719" y="130"/>
                    </a:cubicBezTo>
                    <a:cubicBezTo>
                      <a:pt x="729" y="47"/>
                      <a:pt x="658" y="0"/>
                      <a:pt x="58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5" name="Google Shape;16265;p55"/>
              <p:cNvSpPr/>
              <p:nvPr/>
            </p:nvSpPr>
            <p:spPr>
              <a:xfrm>
                <a:off x="3212865" y="2929509"/>
                <a:ext cx="22232" cy="110087"/>
              </a:xfrm>
              <a:custGeom>
                <a:avLst/>
                <a:gdLst/>
                <a:ahLst/>
                <a:cxnLst/>
                <a:rect l="l" t="t" r="r" b="b"/>
                <a:pathLst>
                  <a:path w="436" h="2159" extrusionOk="0">
                    <a:moveTo>
                      <a:pt x="305" y="0"/>
                    </a:moveTo>
                    <a:cubicBezTo>
                      <a:pt x="240" y="0"/>
                      <a:pt x="171" y="44"/>
                      <a:pt x="160" y="127"/>
                    </a:cubicBezTo>
                    <a:cubicBezTo>
                      <a:pt x="123" y="406"/>
                      <a:pt x="72" y="684"/>
                      <a:pt x="44" y="964"/>
                    </a:cubicBezTo>
                    <a:cubicBezTo>
                      <a:pt x="30" y="1104"/>
                      <a:pt x="21" y="1243"/>
                      <a:pt x="17" y="1383"/>
                    </a:cubicBezTo>
                    <a:cubicBezTo>
                      <a:pt x="14" y="1508"/>
                      <a:pt x="0" y="1635"/>
                      <a:pt x="41" y="1754"/>
                    </a:cubicBezTo>
                    <a:lnTo>
                      <a:pt x="41" y="1754"/>
                    </a:lnTo>
                    <a:cubicBezTo>
                      <a:pt x="48" y="1867"/>
                      <a:pt x="49" y="1982"/>
                      <a:pt x="72" y="2093"/>
                    </a:cubicBezTo>
                    <a:cubicBezTo>
                      <a:pt x="82" y="2138"/>
                      <a:pt x="116" y="2158"/>
                      <a:pt x="152" y="2158"/>
                    </a:cubicBezTo>
                    <a:cubicBezTo>
                      <a:pt x="192" y="2158"/>
                      <a:pt x="235" y="2134"/>
                      <a:pt x="250" y="2093"/>
                    </a:cubicBezTo>
                    <a:cubicBezTo>
                      <a:pt x="278" y="2009"/>
                      <a:pt x="288" y="1923"/>
                      <a:pt x="309" y="1838"/>
                    </a:cubicBezTo>
                    <a:cubicBezTo>
                      <a:pt x="326" y="1765"/>
                      <a:pt x="358" y="1697"/>
                      <a:pt x="370" y="1622"/>
                    </a:cubicBezTo>
                    <a:cubicBezTo>
                      <a:pt x="395" y="1456"/>
                      <a:pt x="417" y="1285"/>
                      <a:pt x="423" y="1117"/>
                    </a:cubicBezTo>
                    <a:cubicBezTo>
                      <a:pt x="436" y="786"/>
                      <a:pt x="425" y="458"/>
                      <a:pt x="427" y="127"/>
                    </a:cubicBezTo>
                    <a:cubicBezTo>
                      <a:pt x="427" y="41"/>
                      <a:pt x="368" y="0"/>
                      <a:pt x="3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6" name="Google Shape;16266;p55"/>
              <p:cNvSpPr/>
              <p:nvPr/>
            </p:nvSpPr>
            <p:spPr>
              <a:xfrm>
                <a:off x="3141939" y="3096446"/>
                <a:ext cx="52622" cy="143843"/>
              </a:xfrm>
              <a:custGeom>
                <a:avLst/>
                <a:gdLst/>
                <a:ahLst/>
                <a:cxnLst/>
                <a:rect l="l" t="t" r="r" b="b"/>
                <a:pathLst>
                  <a:path w="1032" h="2821" extrusionOk="0">
                    <a:moveTo>
                      <a:pt x="179" y="1"/>
                    </a:moveTo>
                    <a:cubicBezTo>
                      <a:pt x="89" y="1"/>
                      <a:pt x="1" y="93"/>
                      <a:pt x="60" y="197"/>
                    </a:cubicBezTo>
                    <a:cubicBezTo>
                      <a:pt x="283" y="589"/>
                      <a:pt x="451" y="1007"/>
                      <a:pt x="547" y="1448"/>
                    </a:cubicBezTo>
                    <a:cubicBezTo>
                      <a:pt x="570" y="1560"/>
                      <a:pt x="589" y="1674"/>
                      <a:pt x="609" y="1785"/>
                    </a:cubicBezTo>
                    <a:cubicBezTo>
                      <a:pt x="627" y="1893"/>
                      <a:pt x="671" y="1985"/>
                      <a:pt x="692" y="2090"/>
                    </a:cubicBezTo>
                    <a:cubicBezTo>
                      <a:pt x="739" y="2308"/>
                      <a:pt x="767" y="2532"/>
                      <a:pt x="799" y="2753"/>
                    </a:cubicBezTo>
                    <a:cubicBezTo>
                      <a:pt x="805" y="2798"/>
                      <a:pt x="847" y="2820"/>
                      <a:pt x="889" y="2820"/>
                    </a:cubicBezTo>
                    <a:cubicBezTo>
                      <a:pt x="931" y="2820"/>
                      <a:pt x="974" y="2797"/>
                      <a:pt x="981" y="2753"/>
                    </a:cubicBezTo>
                    <a:cubicBezTo>
                      <a:pt x="1022" y="2517"/>
                      <a:pt x="1031" y="2285"/>
                      <a:pt x="1021" y="2046"/>
                    </a:cubicBezTo>
                    <a:cubicBezTo>
                      <a:pt x="1016" y="1918"/>
                      <a:pt x="1026" y="1803"/>
                      <a:pt x="999" y="1677"/>
                    </a:cubicBezTo>
                    <a:cubicBezTo>
                      <a:pt x="973" y="1567"/>
                      <a:pt x="941" y="1457"/>
                      <a:pt x="905" y="1348"/>
                    </a:cubicBezTo>
                    <a:cubicBezTo>
                      <a:pt x="758" y="894"/>
                      <a:pt x="553" y="460"/>
                      <a:pt x="287" y="62"/>
                    </a:cubicBezTo>
                    <a:cubicBezTo>
                      <a:pt x="259" y="19"/>
                      <a:pt x="219" y="1"/>
                      <a:pt x="17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7" name="Google Shape;16267;p55"/>
              <p:cNvSpPr/>
              <p:nvPr/>
            </p:nvSpPr>
            <p:spPr>
              <a:xfrm>
                <a:off x="3383065" y="2947865"/>
                <a:ext cx="55222" cy="146035"/>
              </a:xfrm>
              <a:custGeom>
                <a:avLst/>
                <a:gdLst/>
                <a:ahLst/>
                <a:cxnLst/>
                <a:rect l="l" t="t" r="r" b="b"/>
                <a:pathLst>
                  <a:path w="1083" h="2864" extrusionOk="0">
                    <a:moveTo>
                      <a:pt x="126" y="0"/>
                    </a:moveTo>
                    <a:cubicBezTo>
                      <a:pt x="62" y="0"/>
                      <a:pt x="0" y="53"/>
                      <a:pt x="16" y="139"/>
                    </a:cubicBezTo>
                    <a:cubicBezTo>
                      <a:pt x="29" y="215"/>
                      <a:pt x="37" y="283"/>
                      <a:pt x="33" y="359"/>
                    </a:cubicBezTo>
                    <a:cubicBezTo>
                      <a:pt x="30" y="413"/>
                      <a:pt x="24" y="458"/>
                      <a:pt x="32" y="512"/>
                    </a:cubicBezTo>
                    <a:cubicBezTo>
                      <a:pt x="50" y="633"/>
                      <a:pt x="61" y="753"/>
                      <a:pt x="82" y="874"/>
                    </a:cubicBezTo>
                    <a:cubicBezTo>
                      <a:pt x="122" y="1096"/>
                      <a:pt x="157" y="1320"/>
                      <a:pt x="203" y="1542"/>
                    </a:cubicBezTo>
                    <a:cubicBezTo>
                      <a:pt x="250" y="1767"/>
                      <a:pt x="296" y="1978"/>
                      <a:pt x="383" y="2191"/>
                    </a:cubicBezTo>
                    <a:cubicBezTo>
                      <a:pt x="468" y="2404"/>
                      <a:pt x="576" y="2661"/>
                      <a:pt x="750" y="2819"/>
                    </a:cubicBezTo>
                    <a:cubicBezTo>
                      <a:pt x="783" y="2849"/>
                      <a:pt x="824" y="2863"/>
                      <a:pt x="864" y="2863"/>
                    </a:cubicBezTo>
                    <a:cubicBezTo>
                      <a:pt x="932" y="2863"/>
                      <a:pt x="997" y="2823"/>
                      <a:pt x="1019" y="2748"/>
                    </a:cubicBezTo>
                    <a:cubicBezTo>
                      <a:pt x="1082" y="2523"/>
                      <a:pt x="1043" y="2246"/>
                      <a:pt x="1003" y="2021"/>
                    </a:cubicBezTo>
                    <a:cubicBezTo>
                      <a:pt x="963" y="1794"/>
                      <a:pt x="893" y="1591"/>
                      <a:pt x="815" y="1374"/>
                    </a:cubicBezTo>
                    <a:cubicBezTo>
                      <a:pt x="736" y="1161"/>
                      <a:pt x="650" y="953"/>
                      <a:pt x="566" y="742"/>
                    </a:cubicBezTo>
                    <a:cubicBezTo>
                      <a:pt x="521" y="628"/>
                      <a:pt x="466" y="519"/>
                      <a:pt x="417" y="406"/>
                    </a:cubicBezTo>
                    <a:cubicBezTo>
                      <a:pt x="396" y="357"/>
                      <a:pt x="373" y="321"/>
                      <a:pt x="340" y="279"/>
                    </a:cubicBezTo>
                    <a:cubicBezTo>
                      <a:pt x="290" y="216"/>
                      <a:pt x="263" y="152"/>
                      <a:pt x="234" y="80"/>
                    </a:cubicBezTo>
                    <a:cubicBezTo>
                      <a:pt x="213" y="25"/>
                      <a:pt x="169" y="0"/>
                      <a:pt x="1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8" name="Google Shape;16268;p55"/>
              <p:cNvSpPr/>
              <p:nvPr/>
            </p:nvSpPr>
            <p:spPr>
              <a:xfrm>
                <a:off x="3519920" y="3281485"/>
                <a:ext cx="46452" cy="226600"/>
              </a:xfrm>
              <a:custGeom>
                <a:avLst/>
                <a:gdLst/>
                <a:ahLst/>
                <a:cxnLst/>
                <a:rect l="l" t="t" r="r" b="b"/>
                <a:pathLst>
                  <a:path w="911" h="4444" extrusionOk="0">
                    <a:moveTo>
                      <a:pt x="175" y="0"/>
                    </a:moveTo>
                    <a:cubicBezTo>
                      <a:pt x="101" y="0"/>
                      <a:pt x="27" y="52"/>
                      <a:pt x="24" y="145"/>
                    </a:cubicBezTo>
                    <a:cubicBezTo>
                      <a:pt x="1" y="867"/>
                      <a:pt x="30" y="1587"/>
                      <a:pt x="110" y="2308"/>
                    </a:cubicBezTo>
                    <a:cubicBezTo>
                      <a:pt x="151" y="2669"/>
                      <a:pt x="236" y="3010"/>
                      <a:pt x="310" y="3363"/>
                    </a:cubicBezTo>
                    <a:cubicBezTo>
                      <a:pt x="380" y="3701"/>
                      <a:pt x="454" y="4062"/>
                      <a:pt x="599" y="4377"/>
                    </a:cubicBezTo>
                    <a:cubicBezTo>
                      <a:pt x="621" y="4423"/>
                      <a:pt x="668" y="4444"/>
                      <a:pt x="716" y="4444"/>
                    </a:cubicBezTo>
                    <a:cubicBezTo>
                      <a:pt x="778" y="4444"/>
                      <a:pt x="842" y="4408"/>
                      <a:pt x="853" y="4344"/>
                    </a:cubicBezTo>
                    <a:cubicBezTo>
                      <a:pt x="911" y="4014"/>
                      <a:pt x="892" y="3659"/>
                      <a:pt x="873" y="3326"/>
                    </a:cubicBezTo>
                    <a:cubicBezTo>
                      <a:pt x="852" y="2952"/>
                      <a:pt x="848" y="2588"/>
                      <a:pt x="789" y="2214"/>
                    </a:cubicBezTo>
                    <a:cubicBezTo>
                      <a:pt x="679" y="1498"/>
                      <a:pt x="524" y="795"/>
                      <a:pt x="315" y="104"/>
                    </a:cubicBezTo>
                    <a:cubicBezTo>
                      <a:pt x="294" y="33"/>
                      <a:pt x="235" y="0"/>
                      <a:pt x="17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9" name="Google Shape;16269;p55"/>
              <p:cNvSpPr/>
              <p:nvPr/>
            </p:nvSpPr>
            <p:spPr>
              <a:xfrm>
                <a:off x="3568716" y="3661556"/>
                <a:ext cx="93414" cy="169185"/>
              </a:xfrm>
              <a:custGeom>
                <a:avLst/>
                <a:gdLst/>
                <a:ahLst/>
                <a:cxnLst/>
                <a:rect l="l" t="t" r="r" b="b"/>
                <a:pathLst>
                  <a:path w="1832" h="3318" extrusionOk="0">
                    <a:moveTo>
                      <a:pt x="263" y="1"/>
                    </a:moveTo>
                    <a:cubicBezTo>
                      <a:pt x="135" y="2"/>
                      <a:pt x="0" y="118"/>
                      <a:pt x="11" y="255"/>
                    </a:cubicBezTo>
                    <a:cubicBezTo>
                      <a:pt x="60" y="868"/>
                      <a:pt x="216" y="1458"/>
                      <a:pt x="480" y="2015"/>
                    </a:cubicBezTo>
                    <a:cubicBezTo>
                      <a:pt x="604" y="2280"/>
                      <a:pt x="753" y="2537"/>
                      <a:pt x="929" y="2772"/>
                    </a:cubicBezTo>
                    <a:cubicBezTo>
                      <a:pt x="1023" y="2899"/>
                      <a:pt x="1141" y="3004"/>
                      <a:pt x="1268" y="3096"/>
                    </a:cubicBezTo>
                    <a:cubicBezTo>
                      <a:pt x="1394" y="3187"/>
                      <a:pt x="1497" y="3285"/>
                      <a:pt x="1655" y="3315"/>
                    </a:cubicBezTo>
                    <a:cubicBezTo>
                      <a:pt x="1665" y="3317"/>
                      <a:pt x="1675" y="3318"/>
                      <a:pt x="1684" y="3318"/>
                    </a:cubicBezTo>
                    <a:cubicBezTo>
                      <a:pt x="1766" y="3318"/>
                      <a:pt x="1832" y="3248"/>
                      <a:pt x="1810" y="3159"/>
                    </a:cubicBezTo>
                    <a:cubicBezTo>
                      <a:pt x="1777" y="3027"/>
                      <a:pt x="1703" y="2937"/>
                      <a:pt x="1635" y="2822"/>
                    </a:cubicBezTo>
                    <a:cubicBezTo>
                      <a:pt x="1567" y="2708"/>
                      <a:pt x="1511" y="2585"/>
                      <a:pt x="1434" y="2477"/>
                    </a:cubicBezTo>
                    <a:cubicBezTo>
                      <a:pt x="1274" y="2246"/>
                      <a:pt x="1114" y="2025"/>
                      <a:pt x="984" y="1775"/>
                    </a:cubicBezTo>
                    <a:cubicBezTo>
                      <a:pt x="736" y="1303"/>
                      <a:pt x="575" y="782"/>
                      <a:pt x="516" y="253"/>
                    </a:cubicBezTo>
                    <a:cubicBezTo>
                      <a:pt x="501" y="118"/>
                      <a:pt x="411" y="1"/>
                      <a:pt x="2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0" name="Google Shape;16270;p55"/>
              <p:cNvSpPr/>
              <p:nvPr/>
            </p:nvSpPr>
            <p:spPr>
              <a:xfrm>
                <a:off x="3675793" y="3437307"/>
                <a:ext cx="39772" cy="168573"/>
              </a:xfrm>
              <a:custGeom>
                <a:avLst/>
                <a:gdLst/>
                <a:ahLst/>
                <a:cxnLst/>
                <a:rect l="l" t="t" r="r" b="b"/>
                <a:pathLst>
                  <a:path w="780" h="3306" extrusionOk="0">
                    <a:moveTo>
                      <a:pt x="215" y="0"/>
                    </a:moveTo>
                    <a:cubicBezTo>
                      <a:pt x="155" y="0"/>
                      <a:pt x="97" y="37"/>
                      <a:pt x="71" y="106"/>
                    </a:cubicBezTo>
                    <a:cubicBezTo>
                      <a:pt x="27" y="230"/>
                      <a:pt x="45" y="364"/>
                      <a:pt x="23" y="493"/>
                    </a:cubicBezTo>
                    <a:cubicBezTo>
                      <a:pt x="0" y="620"/>
                      <a:pt x="0" y="727"/>
                      <a:pt x="11" y="858"/>
                    </a:cubicBezTo>
                    <a:cubicBezTo>
                      <a:pt x="33" y="1135"/>
                      <a:pt x="73" y="1406"/>
                      <a:pt x="114" y="1681"/>
                    </a:cubicBezTo>
                    <a:cubicBezTo>
                      <a:pt x="152" y="1936"/>
                      <a:pt x="203" y="2188"/>
                      <a:pt x="259" y="2441"/>
                    </a:cubicBezTo>
                    <a:cubicBezTo>
                      <a:pt x="287" y="2566"/>
                      <a:pt x="306" y="2695"/>
                      <a:pt x="343" y="2817"/>
                    </a:cubicBezTo>
                    <a:cubicBezTo>
                      <a:pt x="360" y="2877"/>
                      <a:pt x="389" y="2916"/>
                      <a:pt x="416" y="2968"/>
                    </a:cubicBezTo>
                    <a:cubicBezTo>
                      <a:pt x="454" y="3043"/>
                      <a:pt x="464" y="3128"/>
                      <a:pt x="481" y="3209"/>
                    </a:cubicBezTo>
                    <a:cubicBezTo>
                      <a:pt x="494" y="3275"/>
                      <a:pt x="549" y="3306"/>
                      <a:pt x="606" y="3306"/>
                    </a:cubicBezTo>
                    <a:cubicBezTo>
                      <a:pt x="677" y="3306"/>
                      <a:pt x="750" y="3258"/>
                      <a:pt x="745" y="3173"/>
                    </a:cubicBezTo>
                    <a:cubicBezTo>
                      <a:pt x="741" y="3103"/>
                      <a:pt x="730" y="3028"/>
                      <a:pt x="741" y="2959"/>
                    </a:cubicBezTo>
                    <a:cubicBezTo>
                      <a:pt x="753" y="2889"/>
                      <a:pt x="777" y="2832"/>
                      <a:pt x="778" y="2757"/>
                    </a:cubicBezTo>
                    <a:cubicBezTo>
                      <a:pt x="780" y="2639"/>
                      <a:pt x="769" y="2519"/>
                      <a:pt x="764" y="2401"/>
                    </a:cubicBezTo>
                    <a:cubicBezTo>
                      <a:pt x="753" y="2134"/>
                      <a:pt x="736" y="1865"/>
                      <a:pt x="707" y="1599"/>
                    </a:cubicBezTo>
                    <a:cubicBezTo>
                      <a:pt x="677" y="1334"/>
                      <a:pt x="647" y="1071"/>
                      <a:pt x="601" y="807"/>
                    </a:cubicBezTo>
                    <a:cubicBezTo>
                      <a:pt x="575" y="666"/>
                      <a:pt x="546" y="561"/>
                      <a:pt x="490" y="432"/>
                    </a:cubicBezTo>
                    <a:cubicBezTo>
                      <a:pt x="437" y="312"/>
                      <a:pt x="418" y="178"/>
                      <a:pt x="343" y="71"/>
                    </a:cubicBezTo>
                    <a:cubicBezTo>
                      <a:pt x="309" y="23"/>
                      <a:pt x="262" y="0"/>
                      <a:pt x="21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1" name="Google Shape;16271;p55"/>
              <p:cNvSpPr/>
              <p:nvPr/>
            </p:nvSpPr>
            <p:spPr>
              <a:xfrm>
                <a:off x="3750542" y="3131884"/>
                <a:ext cx="35387" cy="151491"/>
              </a:xfrm>
              <a:custGeom>
                <a:avLst/>
                <a:gdLst/>
                <a:ahLst/>
                <a:cxnLst/>
                <a:rect l="l" t="t" r="r" b="b"/>
                <a:pathLst>
                  <a:path w="694" h="2971" extrusionOk="0">
                    <a:moveTo>
                      <a:pt x="583" y="0"/>
                    </a:moveTo>
                    <a:cubicBezTo>
                      <a:pt x="542" y="0"/>
                      <a:pt x="500" y="24"/>
                      <a:pt x="480" y="73"/>
                    </a:cubicBezTo>
                    <a:cubicBezTo>
                      <a:pt x="432" y="192"/>
                      <a:pt x="409" y="315"/>
                      <a:pt x="373" y="438"/>
                    </a:cubicBezTo>
                    <a:cubicBezTo>
                      <a:pt x="342" y="543"/>
                      <a:pt x="304" y="641"/>
                      <a:pt x="280" y="748"/>
                    </a:cubicBezTo>
                    <a:cubicBezTo>
                      <a:pt x="231" y="980"/>
                      <a:pt x="190" y="1210"/>
                      <a:pt x="162" y="1446"/>
                    </a:cubicBezTo>
                    <a:cubicBezTo>
                      <a:pt x="108" y="1911"/>
                      <a:pt x="62" y="2379"/>
                      <a:pt x="10" y="2845"/>
                    </a:cubicBezTo>
                    <a:cubicBezTo>
                      <a:pt x="0" y="2925"/>
                      <a:pt x="71" y="2971"/>
                      <a:pt x="141" y="2971"/>
                    </a:cubicBezTo>
                    <a:cubicBezTo>
                      <a:pt x="197" y="2971"/>
                      <a:pt x="251" y="2942"/>
                      <a:pt x="264" y="2879"/>
                    </a:cubicBezTo>
                    <a:cubicBezTo>
                      <a:pt x="360" y="2419"/>
                      <a:pt x="467" y="1960"/>
                      <a:pt x="560" y="1500"/>
                    </a:cubicBezTo>
                    <a:cubicBezTo>
                      <a:pt x="605" y="1268"/>
                      <a:pt x="637" y="1035"/>
                      <a:pt x="663" y="800"/>
                    </a:cubicBezTo>
                    <a:cubicBezTo>
                      <a:pt x="674" y="692"/>
                      <a:pt x="668" y="586"/>
                      <a:pt x="672" y="477"/>
                    </a:cubicBezTo>
                    <a:cubicBezTo>
                      <a:pt x="678" y="351"/>
                      <a:pt x="693" y="227"/>
                      <a:pt x="684" y="102"/>
                    </a:cubicBezTo>
                    <a:cubicBezTo>
                      <a:pt x="680" y="35"/>
                      <a:pt x="632" y="0"/>
                      <a:pt x="5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2" name="Google Shape;16272;p55"/>
              <p:cNvSpPr/>
              <p:nvPr/>
            </p:nvSpPr>
            <p:spPr>
              <a:xfrm>
                <a:off x="3686143" y="2767211"/>
                <a:ext cx="46656" cy="208294"/>
              </a:xfrm>
              <a:custGeom>
                <a:avLst/>
                <a:gdLst/>
                <a:ahLst/>
                <a:cxnLst/>
                <a:rect l="l" t="t" r="r" b="b"/>
                <a:pathLst>
                  <a:path w="915" h="4085" extrusionOk="0">
                    <a:moveTo>
                      <a:pt x="464" y="1"/>
                    </a:moveTo>
                    <a:cubicBezTo>
                      <a:pt x="421" y="1"/>
                      <a:pt x="378" y="25"/>
                      <a:pt x="359" y="77"/>
                    </a:cubicBezTo>
                    <a:cubicBezTo>
                      <a:pt x="304" y="226"/>
                      <a:pt x="230" y="360"/>
                      <a:pt x="161" y="502"/>
                    </a:cubicBezTo>
                    <a:cubicBezTo>
                      <a:pt x="154" y="525"/>
                      <a:pt x="150" y="536"/>
                      <a:pt x="149" y="536"/>
                    </a:cubicBezTo>
                    <a:cubicBezTo>
                      <a:pt x="148" y="536"/>
                      <a:pt x="150" y="529"/>
                      <a:pt x="154" y="514"/>
                    </a:cubicBezTo>
                    <a:lnTo>
                      <a:pt x="154" y="514"/>
                    </a:lnTo>
                    <a:cubicBezTo>
                      <a:pt x="113" y="556"/>
                      <a:pt x="85" y="605"/>
                      <a:pt x="69" y="660"/>
                    </a:cubicBezTo>
                    <a:cubicBezTo>
                      <a:pt x="33" y="759"/>
                      <a:pt x="26" y="860"/>
                      <a:pt x="20" y="963"/>
                    </a:cubicBezTo>
                    <a:cubicBezTo>
                      <a:pt x="0" y="1301"/>
                      <a:pt x="5" y="1652"/>
                      <a:pt x="55" y="1988"/>
                    </a:cubicBezTo>
                    <a:cubicBezTo>
                      <a:pt x="103" y="2315"/>
                      <a:pt x="177" y="2643"/>
                      <a:pt x="257" y="2964"/>
                    </a:cubicBezTo>
                    <a:cubicBezTo>
                      <a:pt x="345" y="3315"/>
                      <a:pt x="481" y="3645"/>
                      <a:pt x="607" y="3984"/>
                    </a:cubicBezTo>
                    <a:cubicBezTo>
                      <a:pt x="633" y="4054"/>
                      <a:pt x="691" y="4085"/>
                      <a:pt x="748" y="4085"/>
                    </a:cubicBezTo>
                    <a:cubicBezTo>
                      <a:pt x="832" y="4085"/>
                      <a:pt x="914" y="4017"/>
                      <a:pt x="888" y="3907"/>
                    </a:cubicBezTo>
                    <a:cubicBezTo>
                      <a:pt x="735" y="3268"/>
                      <a:pt x="699" y="2592"/>
                      <a:pt x="714" y="1933"/>
                    </a:cubicBezTo>
                    <a:cubicBezTo>
                      <a:pt x="720" y="1609"/>
                      <a:pt x="719" y="1286"/>
                      <a:pt x="731" y="963"/>
                    </a:cubicBezTo>
                    <a:cubicBezTo>
                      <a:pt x="734" y="883"/>
                      <a:pt x="739" y="805"/>
                      <a:pt x="723" y="727"/>
                    </a:cubicBezTo>
                    <a:cubicBezTo>
                      <a:pt x="717" y="675"/>
                      <a:pt x="702" y="627"/>
                      <a:pt x="676" y="580"/>
                    </a:cubicBezTo>
                    <a:cubicBezTo>
                      <a:pt x="635" y="535"/>
                      <a:pt x="618" y="513"/>
                      <a:pt x="623" y="513"/>
                    </a:cubicBezTo>
                    <a:cubicBezTo>
                      <a:pt x="626" y="513"/>
                      <a:pt x="636" y="520"/>
                      <a:pt x="654" y="535"/>
                    </a:cubicBezTo>
                    <a:cubicBezTo>
                      <a:pt x="619" y="391"/>
                      <a:pt x="579" y="255"/>
                      <a:pt x="570" y="105"/>
                    </a:cubicBezTo>
                    <a:cubicBezTo>
                      <a:pt x="567" y="37"/>
                      <a:pt x="516" y="1"/>
                      <a:pt x="4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3" name="Google Shape;16273;p55"/>
              <p:cNvSpPr/>
              <p:nvPr/>
            </p:nvSpPr>
            <p:spPr>
              <a:xfrm>
                <a:off x="3534706" y="2474790"/>
                <a:ext cx="67205" cy="142823"/>
              </a:xfrm>
              <a:custGeom>
                <a:avLst/>
                <a:gdLst/>
                <a:ahLst/>
                <a:cxnLst/>
                <a:rect l="l" t="t" r="r" b="b"/>
                <a:pathLst>
                  <a:path w="1318" h="2801" extrusionOk="0">
                    <a:moveTo>
                      <a:pt x="174" y="1"/>
                    </a:moveTo>
                    <a:cubicBezTo>
                      <a:pt x="91" y="1"/>
                      <a:pt x="1" y="75"/>
                      <a:pt x="35" y="168"/>
                    </a:cubicBezTo>
                    <a:cubicBezTo>
                      <a:pt x="200" y="617"/>
                      <a:pt x="366" y="1066"/>
                      <a:pt x="530" y="1515"/>
                    </a:cubicBezTo>
                    <a:cubicBezTo>
                      <a:pt x="612" y="1740"/>
                      <a:pt x="703" y="1957"/>
                      <a:pt x="801" y="2176"/>
                    </a:cubicBezTo>
                    <a:cubicBezTo>
                      <a:pt x="892" y="2376"/>
                      <a:pt x="962" y="2629"/>
                      <a:pt x="1133" y="2775"/>
                    </a:cubicBezTo>
                    <a:cubicBezTo>
                      <a:pt x="1154" y="2793"/>
                      <a:pt x="1178" y="2801"/>
                      <a:pt x="1200" y="2801"/>
                    </a:cubicBezTo>
                    <a:cubicBezTo>
                      <a:pt x="1247" y="2801"/>
                      <a:pt x="1290" y="2764"/>
                      <a:pt x="1296" y="2709"/>
                    </a:cubicBezTo>
                    <a:cubicBezTo>
                      <a:pt x="1317" y="2482"/>
                      <a:pt x="1194" y="2252"/>
                      <a:pt x="1117" y="2043"/>
                    </a:cubicBezTo>
                    <a:cubicBezTo>
                      <a:pt x="1036" y="1818"/>
                      <a:pt x="949" y="1599"/>
                      <a:pt x="854" y="1380"/>
                    </a:cubicBezTo>
                    <a:cubicBezTo>
                      <a:pt x="662" y="941"/>
                      <a:pt x="469" y="504"/>
                      <a:pt x="276" y="67"/>
                    </a:cubicBezTo>
                    <a:cubicBezTo>
                      <a:pt x="256" y="20"/>
                      <a:pt x="216" y="1"/>
                      <a:pt x="1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4" name="Google Shape;16274;p55"/>
              <p:cNvSpPr/>
              <p:nvPr/>
            </p:nvSpPr>
            <p:spPr>
              <a:xfrm>
                <a:off x="3694098" y="2138417"/>
                <a:ext cx="42577" cy="249698"/>
              </a:xfrm>
              <a:custGeom>
                <a:avLst/>
                <a:gdLst/>
                <a:ahLst/>
                <a:cxnLst/>
                <a:rect l="l" t="t" r="r" b="b"/>
                <a:pathLst>
                  <a:path w="835" h="4897" extrusionOk="0">
                    <a:moveTo>
                      <a:pt x="330" y="1"/>
                    </a:moveTo>
                    <a:cubicBezTo>
                      <a:pt x="267" y="1"/>
                      <a:pt x="206" y="33"/>
                      <a:pt x="195" y="106"/>
                    </a:cubicBezTo>
                    <a:cubicBezTo>
                      <a:pt x="78" y="896"/>
                      <a:pt x="1" y="1698"/>
                      <a:pt x="3" y="2496"/>
                    </a:cubicBezTo>
                    <a:cubicBezTo>
                      <a:pt x="4" y="3257"/>
                      <a:pt x="14" y="4157"/>
                      <a:pt x="444" y="4818"/>
                    </a:cubicBezTo>
                    <a:cubicBezTo>
                      <a:pt x="479" y="4872"/>
                      <a:pt x="528" y="4896"/>
                      <a:pt x="576" y="4896"/>
                    </a:cubicBezTo>
                    <a:cubicBezTo>
                      <a:pt x="655" y="4896"/>
                      <a:pt x="732" y="4832"/>
                      <a:pt x="744" y="4736"/>
                    </a:cubicBezTo>
                    <a:cubicBezTo>
                      <a:pt x="834" y="3981"/>
                      <a:pt x="594" y="3200"/>
                      <a:pt x="514" y="2453"/>
                    </a:cubicBezTo>
                    <a:cubicBezTo>
                      <a:pt x="431" y="1683"/>
                      <a:pt x="415" y="917"/>
                      <a:pt x="487" y="147"/>
                    </a:cubicBezTo>
                    <a:cubicBezTo>
                      <a:pt x="496" y="54"/>
                      <a:pt x="411" y="1"/>
                      <a:pt x="3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5" name="Google Shape;16275;p55"/>
              <p:cNvSpPr/>
              <p:nvPr/>
            </p:nvSpPr>
            <p:spPr>
              <a:xfrm>
                <a:off x="3883521" y="2042812"/>
                <a:ext cx="142007" cy="188918"/>
              </a:xfrm>
              <a:custGeom>
                <a:avLst/>
                <a:gdLst/>
                <a:ahLst/>
                <a:cxnLst/>
                <a:rect l="l" t="t" r="r" b="b"/>
                <a:pathLst>
                  <a:path w="2785" h="3705" extrusionOk="0">
                    <a:moveTo>
                      <a:pt x="2617" y="1"/>
                    </a:moveTo>
                    <a:cubicBezTo>
                      <a:pt x="2578" y="1"/>
                      <a:pt x="2538" y="20"/>
                      <a:pt x="2509" y="66"/>
                    </a:cubicBezTo>
                    <a:cubicBezTo>
                      <a:pt x="2143" y="662"/>
                      <a:pt x="1733" y="1219"/>
                      <a:pt x="1282" y="1753"/>
                    </a:cubicBezTo>
                    <a:cubicBezTo>
                      <a:pt x="1064" y="2011"/>
                      <a:pt x="838" y="2261"/>
                      <a:pt x="609" y="2509"/>
                    </a:cubicBezTo>
                    <a:cubicBezTo>
                      <a:pt x="490" y="2638"/>
                      <a:pt x="382" y="2774"/>
                      <a:pt x="271" y="2912"/>
                    </a:cubicBezTo>
                    <a:cubicBezTo>
                      <a:pt x="154" y="3055"/>
                      <a:pt x="33" y="3266"/>
                      <a:pt x="16" y="3452"/>
                    </a:cubicBezTo>
                    <a:cubicBezTo>
                      <a:pt x="1" y="3617"/>
                      <a:pt x="157" y="3705"/>
                      <a:pt x="298" y="3705"/>
                    </a:cubicBezTo>
                    <a:cubicBezTo>
                      <a:pt x="314" y="3705"/>
                      <a:pt x="329" y="3704"/>
                      <a:pt x="345" y="3701"/>
                    </a:cubicBezTo>
                    <a:cubicBezTo>
                      <a:pt x="448" y="3686"/>
                      <a:pt x="520" y="3632"/>
                      <a:pt x="600" y="3570"/>
                    </a:cubicBezTo>
                    <a:cubicBezTo>
                      <a:pt x="648" y="3531"/>
                      <a:pt x="744" y="3478"/>
                      <a:pt x="813" y="3412"/>
                    </a:cubicBezTo>
                    <a:cubicBezTo>
                      <a:pt x="946" y="3283"/>
                      <a:pt x="1069" y="3139"/>
                      <a:pt x="1181" y="2989"/>
                    </a:cubicBezTo>
                    <a:cubicBezTo>
                      <a:pt x="1397" y="2703"/>
                      <a:pt x="1593" y="2405"/>
                      <a:pt x="1779" y="2100"/>
                    </a:cubicBezTo>
                    <a:cubicBezTo>
                      <a:pt x="2146" y="1495"/>
                      <a:pt x="2463" y="852"/>
                      <a:pt x="2739" y="200"/>
                    </a:cubicBezTo>
                    <a:cubicBezTo>
                      <a:pt x="2784" y="96"/>
                      <a:pt x="2703" y="1"/>
                      <a:pt x="261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6" name="Google Shape;16276;p55"/>
              <p:cNvSpPr/>
              <p:nvPr/>
            </p:nvSpPr>
            <p:spPr>
              <a:xfrm>
                <a:off x="3761658" y="1849463"/>
                <a:ext cx="55426" cy="137724"/>
              </a:xfrm>
              <a:custGeom>
                <a:avLst/>
                <a:gdLst/>
                <a:ahLst/>
                <a:cxnLst/>
                <a:rect l="l" t="t" r="r" b="b"/>
                <a:pathLst>
                  <a:path w="1087" h="2701" extrusionOk="0">
                    <a:moveTo>
                      <a:pt x="908" y="1"/>
                    </a:moveTo>
                    <a:cubicBezTo>
                      <a:pt x="848" y="1"/>
                      <a:pt x="788" y="33"/>
                      <a:pt x="763" y="106"/>
                    </a:cubicBezTo>
                    <a:cubicBezTo>
                      <a:pt x="616" y="518"/>
                      <a:pt x="471" y="927"/>
                      <a:pt x="304" y="1331"/>
                    </a:cubicBezTo>
                    <a:cubicBezTo>
                      <a:pt x="264" y="1428"/>
                      <a:pt x="216" y="1524"/>
                      <a:pt x="183" y="1624"/>
                    </a:cubicBezTo>
                    <a:cubicBezTo>
                      <a:pt x="150" y="1722"/>
                      <a:pt x="136" y="1828"/>
                      <a:pt x="116" y="1930"/>
                    </a:cubicBezTo>
                    <a:cubicBezTo>
                      <a:pt x="73" y="2148"/>
                      <a:pt x="34" y="2364"/>
                      <a:pt x="9" y="2584"/>
                    </a:cubicBezTo>
                    <a:cubicBezTo>
                      <a:pt x="1" y="2658"/>
                      <a:pt x="65" y="2701"/>
                      <a:pt x="129" y="2701"/>
                    </a:cubicBezTo>
                    <a:cubicBezTo>
                      <a:pt x="170" y="2701"/>
                      <a:pt x="211" y="2683"/>
                      <a:pt x="232" y="2645"/>
                    </a:cubicBezTo>
                    <a:cubicBezTo>
                      <a:pt x="339" y="2451"/>
                      <a:pt x="432" y="2253"/>
                      <a:pt x="522" y="2050"/>
                    </a:cubicBezTo>
                    <a:cubicBezTo>
                      <a:pt x="562" y="1960"/>
                      <a:pt x="611" y="1869"/>
                      <a:pt x="642" y="1775"/>
                    </a:cubicBezTo>
                    <a:cubicBezTo>
                      <a:pt x="679" y="1669"/>
                      <a:pt x="695" y="1552"/>
                      <a:pt x="719" y="1445"/>
                    </a:cubicBezTo>
                    <a:cubicBezTo>
                      <a:pt x="816" y="1021"/>
                      <a:pt x="937" y="605"/>
                      <a:pt x="1055" y="186"/>
                    </a:cubicBezTo>
                    <a:cubicBezTo>
                      <a:pt x="1087" y="73"/>
                      <a:pt x="998" y="1"/>
                      <a:pt x="9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7" name="Google Shape;16277;p55"/>
              <p:cNvSpPr/>
              <p:nvPr/>
            </p:nvSpPr>
            <p:spPr>
              <a:xfrm>
                <a:off x="3842118" y="2549999"/>
                <a:ext cx="148126" cy="76689"/>
              </a:xfrm>
              <a:custGeom>
                <a:avLst/>
                <a:gdLst/>
                <a:ahLst/>
                <a:cxnLst/>
                <a:rect l="l" t="t" r="r" b="b"/>
                <a:pathLst>
                  <a:path w="2905" h="1504" extrusionOk="0">
                    <a:moveTo>
                      <a:pt x="2296" y="0"/>
                    </a:moveTo>
                    <a:cubicBezTo>
                      <a:pt x="2224" y="0"/>
                      <a:pt x="2152" y="5"/>
                      <a:pt x="2080" y="16"/>
                    </a:cubicBezTo>
                    <a:cubicBezTo>
                      <a:pt x="1811" y="57"/>
                      <a:pt x="1551" y="141"/>
                      <a:pt x="1302" y="253"/>
                    </a:cubicBezTo>
                    <a:cubicBezTo>
                      <a:pt x="814" y="472"/>
                      <a:pt x="386" y="827"/>
                      <a:pt x="78" y="1261"/>
                    </a:cubicBezTo>
                    <a:cubicBezTo>
                      <a:pt x="1" y="1370"/>
                      <a:pt x="117" y="1503"/>
                      <a:pt x="227" y="1503"/>
                    </a:cubicBezTo>
                    <a:cubicBezTo>
                      <a:pt x="263" y="1503"/>
                      <a:pt x="299" y="1489"/>
                      <a:pt x="326" y="1454"/>
                    </a:cubicBezTo>
                    <a:cubicBezTo>
                      <a:pt x="625" y="1081"/>
                      <a:pt x="1013" y="798"/>
                      <a:pt x="1467" y="644"/>
                    </a:cubicBezTo>
                    <a:cubicBezTo>
                      <a:pt x="1682" y="571"/>
                      <a:pt x="1903" y="523"/>
                      <a:pt x="2127" y="508"/>
                    </a:cubicBezTo>
                    <a:cubicBezTo>
                      <a:pt x="2249" y="500"/>
                      <a:pt x="2367" y="481"/>
                      <a:pt x="2488" y="476"/>
                    </a:cubicBezTo>
                    <a:cubicBezTo>
                      <a:pt x="2609" y="470"/>
                      <a:pt x="2770" y="469"/>
                      <a:pt x="2854" y="364"/>
                    </a:cubicBezTo>
                    <a:cubicBezTo>
                      <a:pt x="2897" y="310"/>
                      <a:pt x="2905" y="256"/>
                      <a:pt x="2876" y="192"/>
                    </a:cubicBezTo>
                    <a:cubicBezTo>
                      <a:pt x="2813" y="55"/>
                      <a:pt x="2639" y="26"/>
                      <a:pt x="2507" y="12"/>
                    </a:cubicBezTo>
                    <a:cubicBezTo>
                      <a:pt x="2436" y="5"/>
                      <a:pt x="2366" y="0"/>
                      <a:pt x="2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8" name="Google Shape;16278;p55"/>
              <p:cNvSpPr/>
              <p:nvPr/>
            </p:nvSpPr>
            <p:spPr>
              <a:xfrm>
                <a:off x="3923242" y="2888004"/>
                <a:ext cx="78525" cy="139560"/>
              </a:xfrm>
              <a:custGeom>
                <a:avLst/>
                <a:gdLst/>
                <a:ahLst/>
                <a:cxnLst/>
                <a:rect l="l" t="t" r="r" b="b"/>
                <a:pathLst>
                  <a:path w="1540" h="2737" extrusionOk="0">
                    <a:moveTo>
                      <a:pt x="1274" y="0"/>
                    </a:moveTo>
                    <a:cubicBezTo>
                      <a:pt x="1247" y="0"/>
                      <a:pt x="1219" y="7"/>
                      <a:pt x="1192" y="22"/>
                    </a:cubicBezTo>
                    <a:cubicBezTo>
                      <a:pt x="971" y="143"/>
                      <a:pt x="756" y="290"/>
                      <a:pt x="587" y="479"/>
                    </a:cubicBezTo>
                    <a:cubicBezTo>
                      <a:pt x="408" y="678"/>
                      <a:pt x="273" y="892"/>
                      <a:pt x="169" y="1139"/>
                    </a:cubicBezTo>
                    <a:cubicBezTo>
                      <a:pt x="120" y="1256"/>
                      <a:pt x="77" y="1376"/>
                      <a:pt x="46" y="1498"/>
                    </a:cubicBezTo>
                    <a:cubicBezTo>
                      <a:pt x="22" y="1596"/>
                      <a:pt x="1" y="1693"/>
                      <a:pt x="27" y="1794"/>
                    </a:cubicBezTo>
                    <a:cubicBezTo>
                      <a:pt x="29" y="1812"/>
                      <a:pt x="33" y="1829"/>
                      <a:pt x="39" y="1845"/>
                    </a:cubicBezTo>
                    <a:lnTo>
                      <a:pt x="39" y="1845"/>
                    </a:lnTo>
                    <a:cubicBezTo>
                      <a:pt x="40" y="1873"/>
                      <a:pt x="46" y="1916"/>
                      <a:pt x="46" y="1924"/>
                    </a:cubicBezTo>
                    <a:cubicBezTo>
                      <a:pt x="68" y="2182"/>
                      <a:pt x="106" y="2482"/>
                      <a:pt x="280" y="2685"/>
                    </a:cubicBezTo>
                    <a:cubicBezTo>
                      <a:pt x="311" y="2721"/>
                      <a:pt x="356" y="2737"/>
                      <a:pt x="402" y="2737"/>
                    </a:cubicBezTo>
                    <a:cubicBezTo>
                      <a:pt x="483" y="2737"/>
                      <a:pt x="566" y="2688"/>
                      <a:pt x="581" y="2605"/>
                    </a:cubicBezTo>
                    <a:cubicBezTo>
                      <a:pt x="615" y="2405"/>
                      <a:pt x="583" y="2154"/>
                      <a:pt x="612" y="1982"/>
                    </a:cubicBezTo>
                    <a:cubicBezTo>
                      <a:pt x="615" y="1958"/>
                      <a:pt x="619" y="1930"/>
                      <a:pt x="624" y="1906"/>
                    </a:cubicBezTo>
                    <a:lnTo>
                      <a:pt x="624" y="1906"/>
                    </a:lnTo>
                    <a:cubicBezTo>
                      <a:pt x="623" y="1911"/>
                      <a:pt x="623" y="1913"/>
                      <a:pt x="624" y="1913"/>
                    </a:cubicBezTo>
                    <a:cubicBezTo>
                      <a:pt x="626" y="1913"/>
                      <a:pt x="633" y="1898"/>
                      <a:pt x="636" y="1889"/>
                    </a:cubicBezTo>
                    <a:cubicBezTo>
                      <a:pt x="675" y="1800"/>
                      <a:pt x="692" y="1720"/>
                      <a:pt x="703" y="1627"/>
                    </a:cubicBezTo>
                    <a:lnTo>
                      <a:pt x="703" y="1627"/>
                    </a:lnTo>
                    <a:cubicBezTo>
                      <a:pt x="701" y="1638"/>
                      <a:pt x="701" y="1642"/>
                      <a:pt x="701" y="1642"/>
                    </a:cubicBezTo>
                    <a:cubicBezTo>
                      <a:pt x="701" y="1642"/>
                      <a:pt x="706" y="1600"/>
                      <a:pt x="709" y="1592"/>
                    </a:cubicBezTo>
                    <a:cubicBezTo>
                      <a:pt x="714" y="1564"/>
                      <a:pt x="718" y="1537"/>
                      <a:pt x="725" y="1509"/>
                    </a:cubicBezTo>
                    <a:cubicBezTo>
                      <a:pt x="736" y="1453"/>
                      <a:pt x="750" y="1398"/>
                      <a:pt x="764" y="1344"/>
                    </a:cubicBezTo>
                    <a:cubicBezTo>
                      <a:pt x="870" y="970"/>
                      <a:pt x="1075" y="574"/>
                      <a:pt x="1405" y="298"/>
                    </a:cubicBezTo>
                    <a:cubicBezTo>
                      <a:pt x="1539" y="187"/>
                      <a:pt x="1417" y="0"/>
                      <a:pt x="1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9" name="Google Shape;16279;p55"/>
              <p:cNvSpPr/>
              <p:nvPr/>
            </p:nvSpPr>
            <p:spPr>
              <a:xfrm>
                <a:off x="3814584" y="3770264"/>
                <a:ext cx="60576" cy="120387"/>
              </a:xfrm>
              <a:custGeom>
                <a:avLst/>
                <a:gdLst/>
                <a:ahLst/>
                <a:cxnLst/>
                <a:rect l="l" t="t" r="r" b="b"/>
                <a:pathLst>
                  <a:path w="1188" h="2361" extrusionOk="0">
                    <a:moveTo>
                      <a:pt x="206" y="0"/>
                    </a:moveTo>
                    <a:cubicBezTo>
                      <a:pt x="189" y="0"/>
                      <a:pt x="173" y="2"/>
                      <a:pt x="156" y="7"/>
                    </a:cubicBezTo>
                    <a:cubicBezTo>
                      <a:pt x="78" y="32"/>
                      <a:pt x="1" y="117"/>
                      <a:pt x="11" y="202"/>
                    </a:cubicBezTo>
                    <a:cubicBezTo>
                      <a:pt x="30" y="377"/>
                      <a:pt x="62" y="547"/>
                      <a:pt x="98" y="718"/>
                    </a:cubicBezTo>
                    <a:cubicBezTo>
                      <a:pt x="115" y="800"/>
                      <a:pt x="107" y="867"/>
                      <a:pt x="125" y="972"/>
                    </a:cubicBezTo>
                    <a:cubicBezTo>
                      <a:pt x="140" y="1054"/>
                      <a:pt x="162" y="1137"/>
                      <a:pt x="181" y="1218"/>
                    </a:cubicBezTo>
                    <a:cubicBezTo>
                      <a:pt x="216" y="1383"/>
                      <a:pt x="277" y="1539"/>
                      <a:pt x="332" y="1697"/>
                    </a:cubicBezTo>
                    <a:cubicBezTo>
                      <a:pt x="367" y="1796"/>
                      <a:pt x="393" y="1900"/>
                      <a:pt x="441" y="1993"/>
                    </a:cubicBezTo>
                    <a:cubicBezTo>
                      <a:pt x="478" y="2065"/>
                      <a:pt x="529" y="2132"/>
                      <a:pt x="576" y="2200"/>
                    </a:cubicBezTo>
                    <a:cubicBezTo>
                      <a:pt x="639" y="2291"/>
                      <a:pt x="744" y="2360"/>
                      <a:pt x="856" y="2360"/>
                    </a:cubicBezTo>
                    <a:cubicBezTo>
                      <a:pt x="884" y="2360"/>
                      <a:pt x="912" y="2356"/>
                      <a:pt x="941" y="2347"/>
                    </a:cubicBezTo>
                    <a:cubicBezTo>
                      <a:pt x="1068" y="2306"/>
                      <a:pt x="1187" y="2181"/>
                      <a:pt x="1177" y="2036"/>
                    </a:cubicBezTo>
                    <a:cubicBezTo>
                      <a:pt x="1169" y="1936"/>
                      <a:pt x="1169" y="1829"/>
                      <a:pt x="1148" y="1732"/>
                    </a:cubicBezTo>
                    <a:cubicBezTo>
                      <a:pt x="1129" y="1650"/>
                      <a:pt x="1096" y="1571"/>
                      <a:pt x="1066" y="1493"/>
                    </a:cubicBezTo>
                    <a:cubicBezTo>
                      <a:pt x="1002" y="1316"/>
                      <a:pt x="946" y="1135"/>
                      <a:pt x="863" y="965"/>
                    </a:cubicBezTo>
                    <a:cubicBezTo>
                      <a:pt x="827" y="890"/>
                      <a:pt x="793" y="815"/>
                      <a:pt x="753" y="741"/>
                    </a:cubicBezTo>
                    <a:cubicBezTo>
                      <a:pt x="714" y="669"/>
                      <a:pt x="658" y="606"/>
                      <a:pt x="620" y="533"/>
                    </a:cubicBezTo>
                    <a:cubicBezTo>
                      <a:pt x="543" y="387"/>
                      <a:pt x="470" y="240"/>
                      <a:pt x="381" y="98"/>
                    </a:cubicBezTo>
                    <a:cubicBezTo>
                      <a:pt x="342" y="38"/>
                      <a:pt x="275" y="0"/>
                      <a:pt x="20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0" name="Google Shape;16280;p55"/>
              <p:cNvSpPr/>
              <p:nvPr/>
            </p:nvSpPr>
            <p:spPr>
              <a:xfrm>
                <a:off x="3940782" y="3399728"/>
                <a:ext cx="155570" cy="273153"/>
              </a:xfrm>
              <a:custGeom>
                <a:avLst/>
                <a:gdLst/>
                <a:ahLst/>
                <a:cxnLst/>
                <a:rect l="l" t="t" r="r" b="b"/>
                <a:pathLst>
                  <a:path w="3051" h="5357" extrusionOk="0">
                    <a:moveTo>
                      <a:pt x="2895" y="1"/>
                    </a:moveTo>
                    <a:cubicBezTo>
                      <a:pt x="2875" y="1"/>
                      <a:pt x="2854" y="6"/>
                      <a:pt x="2835" y="17"/>
                    </a:cubicBezTo>
                    <a:cubicBezTo>
                      <a:pt x="1974" y="507"/>
                      <a:pt x="1393" y="1471"/>
                      <a:pt x="948" y="2325"/>
                    </a:cubicBezTo>
                    <a:cubicBezTo>
                      <a:pt x="715" y="2768"/>
                      <a:pt x="521" y="3234"/>
                      <a:pt x="344" y="3703"/>
                    </a:cubicBezTo>
                    <a:cubicBezTo>
                      <a:pt x="253" y="3948"/>
                      <a:pt x="168" y="4197"/>
                      <a:pt x="105" y="4452"/>
                    </a:cubicBezTo>
                    <a:cubicBezTo>
                      <a:pt x="58" y="4642"/>
                      <a:pt x="1" y="4870"/>
                      <a:pt x="101" y="5043"/>
                    </a:cubicBezTo>
                    <a:lnTo>
                      <a:pt x="101" y="5043"/>
                    </a:lnTo>
                    <a:cubicBezTo>
                      <a:pt x="104" y="5100"/>
                      <a:pt x="104" y="5155"/>
                      <a:pt x="98" y="5217"/>
                    </a:cubicBezTo>
                    <a:cubicBezTo>
                      <a:pt x="89" y="5302"/>
                      <a:pt x="171" y="5357"/>
                      <a:pt x="248" y="5357"/>
                    </a:cubicBezTo>
                    <a:cubicBezTo>
                      <a:pt x="296" y="5357"/>
                      <a:pt x="342" y="5336"/>
                      <a:pt x="364" y="5289"/>
                    </a:cubicBezTo>
                    <a:cubicBezTo>
                      <a:pt x="377" y="5258"/>
                      <a:pt x="392" y="5189"/>
                      <a:pt x="417" y="5163"/>
                    </a:cubicBezTo>
                    <a:cubicBezTo>
                      <a:pt x="446" y="5132"/>
                      <a:pt x="510" y="5122"/>
                      <a:pt x="546" y="5088"/>
                    </a:cubicBezTo>
                    <a:cubicBezTo>
                      <a:pt x="630" y="5008"/>
                      <a:pt x="688" y="4867"/>
                      <a:pt x="734" y="4763"/>
                    </a:cubicBezTo>
                    <a:cubicBezTo>
                      <a:pt x="835" y="4533"/>
                      <a:pt x="924" y="4300"/>
                      <a:pt x="1018" y="4068"/>
                    </a:cubicBezTo>
                    <a:cubicBezTo>
                      <a:pt x="1205" y="3612"/>
                      <a:pt x="1425" y="3171"/>
                      <a:pt x="1652" y="2735"/>
                    </a:cubicBezTo>
                    <a:cubicBezTo>
                      <a:pt x="1875" y="2309"/>
                      <a:pt x="2109" y="1885"/>
                      <a:pt x="2364" y="1476"/>
                    </a:cubicBezTo>
                    <a:cubicBezTo>
                      <a:pt x="2614" y="1078"/>
                      <a:pt x="2869" y="605"/>
                      <a:pt x="3021" y="158"/>
                    </a:cubicBezTo>
                    <a:cubicBezTo>
                      <a:pt x="3051" y="73"/>
                      <a:pt x="2974" y="1"/>
                      <a:pt x="289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1" name="Google Shape;16281;p55"/>
              <p:cNvSpPr/>
              <p:nvPr/>
            </p:nvSpPr>
            <p:spPr>
              <a:xfrm>
                <a:off x="4161411" y="3168953"/>
                <a:ext cx="51653" cy="101776"/>
              </a:xfrm>
              <a:custGeom>
                <a:avLst/>
                <a:gdLst/>
                <a:ahLst/>
                <a:cxnLst/>
                <a:rect l="l" t="t" r="r" b="b"/>
                <a:pathLst>
                  <a:path w="1013" h="1996" extrusionOk="0">
                    <a:moveTo>
                      <a:pt x="752" y="1"/>
                    </a:moveTo>
                    <a:cubicBezTo>
                      <a:pt x="662" y="1"/>
                      <a:pt x="582" y="46"/>
                      <a:pt x="529" y="125"/>
                    </a:cubicBezTo>
                    <a:cubicBezTo>
                      <a:pt x="440" y="258"/>
                      <a:pt x="404" y="419"/>
                      <a:pt x="356" y="571"/>
                    </a:cubicBezTo>
                    <a:cubicBezTo>
                      <a:pt x="315" y="700"/>
                      <a:pt x="275" y="831"/>
                      <a:pt x="238" y="962"/>
                    </a:cubicBezTo>
                    <a:cubicBezTo>
                      <a:pt x="163" y="1236"/>
                      <a:pt x="84" y="1508"/>
                      <a:pt x="24" y="1786"/>
                    </a:cubicBezTo>
                    <a:cubicBezTo>
                      <a:pt x="1" y="1901"/>
                      <a:pt x="101" y="1996"/>
                      <a:pt x="198" y="1996"/>
                    </a:cubicBezTo>
                    <a:cubicBezTo>
                      <a:pt x="247" y="1996"/>
                      <a:pt x="295" y="1971"/>
                      <a:pt x="325" y="1912"/>
                    </a:cubicBezTo>
                    <a:cubicBezTo>
                      <a:pt x="457" y="1657"/>
                      <a:pt x="570" y="1396"/>
                      <a:pt x="686" y="1134"/>
                    </a:cubicBezTo>
                    <a:cubicBezTo>
                      <a:pt x="748" y="993"/>
                      <a:pt x="806" y="851"/>
                      <a:pt x="863" y="710"/>
                    </a:cubicBezTo>
                    <a:cubicBezTo>
                      <a:pt x="891" y="641"/>
                      <a:pt x="919" y="573"/>
                      <a:pt x="945" y="504"/>
                    </a:cubicBezTo>
                    <a:cubicBezTo>
                      <a:pt x="978" y="421"/>
                      <a:pt x="992" y="343"/>
                      <a:pt x="1002" y="253"/>
                    </a:cubicBezTo>
                    <a:cubicBezTo>
                      <a:pt x="1012" y="147"/>
                      <a:pt x="914" y="31"/>
                      <a:pt x="815" y="8"/>
                    </a:cubicBezTo>
                    <a:cubicBezTo>
                      <a:pt x="794" y="3"/>
                      <a:pt x="773" y="1"/>
                      <a:pt x="7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2" name="Google Shape;16282;p55"/>
              <p:cNvSpPr/>
              <p:nvPr/>
            </p:nvSpPr>
            <p:spPr>
              <a:xfrm>
                <a:off x="4287863" y="2986107"/>
                <a:ext cx="24679" cy="124314"/>
              </a:xfrm>
              <a:custGeom>
                <a:avLst/>
                <a:gdLst/>
                <a:ahLst/>
                <a:cxnLst/>
                <a:rect l="l" t="t" r="r" b="b"/>
                <a:pathLst>
                  <a:path w="484" h="2438" extrusionOk="0">
                    <a:moveTo>
                      <a:pt x="130" y="0"/>
                    </a:moveTo>
                    <a:cubicBezTo>
                      <a:pt x="65" y="0"/>
                      <a:pt x="0" y="52"/>
                      <a:pt x="13" y="146"/>
                    </a:cubicBezTo>
                    <a:cubicBezTo>
                      <a:pt x="65" y="524"/>
                      <a:pt x="117" y="903"/>
                      <a:pt x="169" y="1281"/>
                    </a:cubicBezTo>
                    <a:cubicBezTo>
                      <a:pt x="220" y="1655"/>
                      <a:pt x="306" y="2027"/>
                      <a:pt x="377" y="2399"/>
                    </a:cubicBezTo>
                    <a:cubicBezTo>
                      <a:pt x="381" y="2425"/>
                      <a:pt x="404" y="2437"/>
                      <a:pt x="426" y="2437"/>
                    </a:cubicBezTo>
                    <a:cubicBezTo>
                      <a:pt x="455" y="2437"/>
                      <a:pt x="484" y="2419"/>
                      <a:pt x="481" y="2384"/>
                    </a:cubicBezTo>
                    <a:cubicBezTo>
                      <a:pt x="453" y="2007"/>
                      <a:pt x="439" y="1624"/>
                      <a:pt x="393" y="1250"/>
                    </a:cubicBezTo>
                    <a:cubicBezTo>
                      <a:pt x="344" y="871"/>
                      <a:pt x="297" y="494"/>
                      <a:pt x="249" y="114"/>
                    </a:cubicBezTo>
                    <a:cubicBezTo>
                      <a:pt x="239" y="36"/>
                      <a:pt x="185" y="0"/>
                      <a:pt x="13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3" name="Google Shape;16283;p55"/>
              <p:cNvSpPr/>
              <p:nvPr/>
            </p:nvSpPr>
            <p:spPr>
              <a:xfrm>
                <a:off x="4272464" y="2887902"/>
                <a:ext cx="47982" cy="208345"/>
              </a:xfrm>
              <a:custGeom>
                <a:avLst/>
                <a:gdLst/>
                <a:ahLst/>
                <a:cxnLst/>
                <a:rect l="l" t="t" r="r" b="b"/>
                <a:pathLst>
                  <a:path w="941" h="4086" extrusionOk="0">
                    <a:moveTo>
                      <a:pt x="185" y="1"/>
                    </a:moveTo>
                    <a:cubicBezTo>
                      <a:pt x="109" y="1"/>
                      <a:pt x="33" y="53"/>
                      <a:pt x="30" y="148"/>
                    </a:cubicBezTo>
                    <a:cubicBezTo>
                      <a:pt x="27" y="285"/>
                      <a:pt x="0" y="419"/>
                      <a:pt x="6" y="556"/>
                    </a:cubicBezTo>
                    <a:cubicBezTo>
                      <a:pt x="11" y="692"/>
                      <a:pt x="23" y="828"/>
                      <a:pt x="27" y="965"/>
                    </a:cubicBezTo>
                    <a:cubicBezTo>
                      <a:pt x="36" y="1237"/>
                      <a:pt x="57" y="1508"/>
                      <a:pt x="78" y="1780"/>
                    </a:cubicBezTo>
                    <a:cubicBezTo>
                      <a:pt x="99" y="2053"/>
                      <a:pt x="121" y="2325"/>
                      <a:pt x="156" y="2597"/>
                    </a:cubicBezTo>
                    <a:cubicBezTo>
                      <a:pt x="187" y="2837"/>
                      <a:pt x="184" y="3100"/>
                      <a:pt x="308" y="3309"/>
                    </a:cubicBezTo>
                    <a:lnTo>
                      <a:pt x="308" y="3309"/>
                    </a:lnTo>
                    <a:cubicBezTo>
                      <a:pt x="368" y="3545"/>
                      <a:pt x="426" y="3798"/>
                      <a:pt x="546" y="4011"/>
                    </a:cubicBezTo>
                    <a:cubicBezTo>
                      <a:pt x="574" y="4061"/>
                      <a:pt x="626" y="4085"/>
                      <a:pt x="677" y="4085"/>
                    </a:cubicBezTo>
                    <a:cubicBezTo>
                      <a:pt x="743" y="4085"/>
                      <a:pt x="810" y="4046"/>
                      <a:pt x="829" y="3973"/>
                    </a:cubicBezTo>
                    <a:cubicBezTo>
                      <a:pt x="889" y="3737"/>
                      <a:pt x="879" y="3477"/>
                      <a:pt x="877" y="3232"/>
                    </a:cubicBezTo>
                    <a:lnTo>
                      <a:pt x="877" y="3232"/>
                    </a:lnTo>
                    <a:cubicBezTo>
                      <a:pt x="940" y="3003"/>
                      <a:pt x="873" y="2758"/>
                      <a:pt x="841" y="2523"/>
                    </a:cubicBezTo>
                    <a:cubicBezTo>
                      <a:pt x="806" y="2246"/>
                      <a:pt x="754" y="1971"/>
                      <a:pt x="703" y="1697"/>
                    </a:cubicBezTo>
                    <a:cubicBezTo>
                      <a:pt x="654" y="1428"/>
                      <a:pt x="605" y="1161"/>
                      <a:pt x="542" y="895"/>
                    </a:cubicBezTo>
                    <a:cubicBezTo>
                      <a:pt x="512" y="775"/>
                      <a:pt x="491" y="652"/>
                      <a:pt x="464" y="533"/>
                    </a:cubicBezTo>
                    <a:cubicBezTo>
                      <a:pt x="432" y="386"/>
                      <a:pt x="370" y="253"/>
                      <a:pt x="329" y="109"/>
                    </a:cubicBezTo>
                    <a:cubicBezTo>
                      <a:pt x="307" y="35"/>
                      <a:pt x="246" y="1"/>
                      <a:pt x="1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4" name="Google Shape;16284;p55"/>
              <p:cNvSpPr/>
              <p:nvPr/>
            </p:nvSpPr>
            <p:spPr>
              <a:xfrm>
                <a:off x="4144533" y="3501247"/>
                <a:ext cx="95759" cy="85714"/>
              </a:xfrm>
              <a:custGeom>
                <a:avLst/>
                <a:gdLst/>
                <a:ahLst/>
                <a:cxnLst/>
                <a:rect l="l" t="t" r="r" b="b"/>
                <a:pathLst>
                  <a:path w="1878" h="1681" extrusionOk="0">
                    <a:moveTo>
                      <a:pt x="629" y="1097"/>
                    </a:moveTo>
                    <a:cubicBezTo>
                      <a:pt x="629" y="1097"/>
                      <a:pt x="629" y="1097"/>
                      <a:pt x="629" y="1097"/>
                    </a:cubicBezTo>
                    <a:cubicBezTo>
                      <a:pt x="595" y="1100"/>
                      <a:pt x="575" y="1101"/>
                      <a:pt x="570" y="1101"/>
                    </a:cubicBezTo>
                    <a:cubicBezTo>
                      <a:pt x="567" y="1101"/>
                      <a:pt x="572" y="1101"/>
                      <a:pt x="586" y="1099"/>
                    </a:cubicBezTo>
                    <a:cubicBezTo>
                      <a:pt x="601" y="1099"/>
                      <a:pt x="615" y="1098"/>
                      <a:pt x="629" y="1097"/>
                    </a:cubicBezTo>
                    <a:close/>
                    <a:moveTo>
                      <a:pt x="1303" y="0"/>
                    </a:moveTo>
                    <a:cubicBezTo>
                      <a:pt x="1199" y="0"/>
                      <a:pt x="1104" y="34"/>
                      <a:pt x="1004" y="73"/>
                    </a:cubicBezTo>
                    <a:cubicBezTo>
                      <a:pt x="793" y="158"/>
                      <a:pt x="612" y="268"/>
                      <a:pt x="435" y="409"/>
                    </a:cubicBezTo>
                    <a:cubicBezTo>
                      <a:pt x="382" y="452"/>
                      <a:pt x="331" y="494"/>
                      <a:pt x="294" y="555"/>
                    </a:cubicBezTo>
                    <a:cubicBezTo>
                      <a:pt x="268" y="596"/>
                      <a:pt x="254" y="639"/>
                      <a:pt x="245" y="685"/>
                    </a:cubicBezTo>
                    <a:lnTo>
                      <a:pt x="245" y="685"/>
                    </a:lnTo>
                    <a:cubicBezTo>
                      <a:pt x="245" y="685"/>
                      <a:pt x="245" y="685"/>
                      <a:pt x="245" y="686"/>
                    </a:cubicBezTo>
                    <a:cubicBezTo>
                      <a:pt x="195" y="776"/>
                      <a:pt x="153" y="871"/>
                      <a:pt x="116" y="967"/>
                    </a:cubicBezTo>
                    <a:cubicBezTo>
                      <a:pt x="49" y="1141"/>
                      <a:pt x="0" y="1336"/>
                      <a:pt x="17" y="1522"/>
                    </a:cubicBezTo>
                    <a:cubicBezTo>
                      <a:pt x="25" y="1593"/>
                      <a:pt x="62" y="1655"/>
                      <a:pt x="133" y="1674"/>
                    </a:cubicBezTo>
                    <a:cubicBezTo>
                      <a:pt x="147" y="1678"/>
                      <a:pt x="161" y="1680"/>
                      <a:pt x="174" y="1680"/>
                    </a:cubicBezTo>
                    <a:cubicBezTo>
                      <a:pt x="229" y="1680"/>
                      <a:pt x="283" y="1651"/>
                      <a:pt x="312" y="1602"/>
                    </a:cubicBezTo>
                    <a:cubicBezTo>
                      <a:pt x="376" y="1490"/>
                      <a:pt x="439" y="1381"/>
                      <a:pt x="511" y="1274"/>
                    </a:cubicBezTo>
                    <a:lnTo>
                      <a:pt x="511" y="1274"/>
                    </a:lnTo>
                    <a:cubicBezTo>
                      <a:pt x="508" y="1279"/>
                      <a:pt x="506" y="1281"/>
                      <a:pt x="505" y="1281"/>
                    </a:cubicBezTo>
                    <a:cubicBezTo>
                      <a:pt x="505" y="1281"/>
                      <a:pt x="508" y="1277"/>
                      <a:pt x="515" y="1269"/>
                    </a:cubicBezTo>
                    <a:lnTo>
                      <a:pt x="515" y="1269"/>
                    </a:lnTo>
                    <a:cubicBezTo>
                      <a:pt x="513" y="1270"/>
                      <a:pt x="512" y="1272"/>
                      <a:pt x="511" y="1274"/>
                    </a:cubicBezTo>
                    <a:lnTo>
                      <a:pt x="511" y="1274"/>
                    </a:lnTo>
                    <a:cubicBezTo>
                      <a:pt x="512" y="1272"/>
                      <a:pt x="514" y="1270"/>
                      <a:pt x="515" y="1268"/>
                    </a:cubicBezTo>
                    <a:lnTo>
                      <a:pt x="515" y="1268"/>
                    </a:lnTo>
                    <a:cubicBezTo>
                      <a:pt x="515" y="1268"/>
                      <a:pt x="515" y="1268"/>
                      <a:pt x="515" y="1268"/>
                    </a:cubicBezTo>
                    <a:cubicBezTo>
                      <a:pt x="515" y="1268"/>
                      <a:pt x="515" y="1269"/>
                      <a:pt x="515" y="1269"/>
                    </a:cubicBezTo>
                    <a:lnTo>
                      <a:pt x="515" y="1269"/>
                    </a:lnTo>
                    <a:cubicBezTo>
                      <a:pt x="515" y="1267"/>
                      <a:pt x="516" y="1266"/>
                      <a:pt x="517" y="1265"/>
                    </a:cubicBezTo>
                    <a:lnTo>
                      <a:pt x="517" y="1265"/>
                    </a:lnTo>
                    <a:cubicBezTo>
                      <a:pt x="516" y="1266"/>
                      <a:pt x="516" y="1267"/>
                      <a:pt x="515" y="1268"/>
                    </a:cubicBezTo>
                    <a:lnTo>
                      <a:pt x="515" y="1268"/>
                    </a:lnTo>
                    <a:cubicBezTo>
                      <a:pt x="527" y="1253"/>
                      <a:pt x="541" y="1237"/>
                      <a:pt x="552" y="1223"/>
                    </a:cubicBezTo>
                    <a:cubicBezTo>
                      <a:pt x="572" y="1200"/>
                      <a:pt x="591" y="1179"/>
                      <a:pt x="612" y="1158"/>
                    </a:cubicBezTo>
                    <a:cubicBezTo>
                      <a:pt x="636" y="1133"/>
                      <a:pt x="662" y="1108"/>
                      <a:pt x="688" y="1085"/>
                    </a:cubicBezTo>
                    <a:lnTo>
                      <a:pt x="688" y="1085"/>
                    </a:lnTo>
                    <a:cubicBezTo>
                      <a:pt x="714" y="1077"/>
                      <a:pt x="739" y="1066"/>
                      <a:pt x="764" y="1051"/>
                    </a:cubicBezTo>
                    <a:cubicBezTo>
                      <a:pt x="808" y="1026"/>
                      <a:pt x="845" y="993"/>
                      <a:pt x="879" y="955"/>
                    </a:cubicBezTo>
                    <a:cubicBezTo>
                      <a:pt x="909" y="918"/>
                      <a:pt x="942" y="886"/>
                      <a:pt x="976" y="853"/>
                    </a:cubicBezTo>
                    <a:cubicBezTo>
                      <a:pt x="1013" y="817"/>
                      <a:pt x="1051" y="783"/>
                      <a:pt x="1091" y="750"/>
                    </a:cubicBezTo>
                    <a:lnTo>
                      <a:pt x="1091" y="750"/>
                    </a:lnTo>
                    <a:cubicBezTo>
                      <a:pt x="1092" y="750"/>
                      <a:pt x="1092" y="749"/>
                      <a:pt x="1093" y="748"/>
                    </a:cubicBezTo>
                    <a:cubicBezTo>
                      <a:pt x="1116" y="732"/>
                      <a:pt x="1137" y="716"/>
                      <a:pt x="1159" y="702"/>
                    </a:cubicBezTo>
                    <a:cubicBezTo>
                      <a:pt x="1244" y="646"/>
                      <a:pt x="1334" y="605"/>
                      <a:pt x="1424" y="560"/>
                    </a:cubicBezTo>
                    <a:cubicBezTo>
                      <a:pt x="1450" y="546"/>
                      <a:pt x="1471" y="521"/>
                      <a:pt x="1494" y="504"/>
                    </a:cubicBezTo>
                    <a:lnTo>
                      <a:pt x="1494" y="504"/>
                    </a:lnTo>
                    <a:cubicBezTo>
                      <a:pt x="1507" y="498"/>
                      <a:pt x="1530" y="487"/>
                      <a:pt x="1537" y="484"/>
                    </a:cubicBezTo>
                    <a:cubicBezTo>
                      <a:pt x="1556" y="473"/>
                      <a:pt x="1578" y="464"/>
                      <a:pt x="1598" y="454"/>
                    </a:cubicBezTo>
                    <a:lnTo>
                      <a:pt x="1598" y="454"/>
                    </a:lnTo>
                    <a:cubicBezTo>
                      <a:pt x="1591" y="458"/>
                      <a:pt x="1588" y="459"/>
                      <a:pt x="1588" y="459"/>
                    </a:cubicBezTo>
                    <a:cubicBezTo>
                      <a:pt x="1589" y="459"/>
                      <a:pt x="1635" y="440"/>
                      <a:pt x="1642" y="438"/>
                    </a:cubicBezTo>
                    <a:cubicBezTo>
                      <a:pt x="1878" y="350"/>
                      <a:pt x="1835" y="34"/>
                      <a:pt x="1587" y="9"/>
                    </a:cubicBezTo>
                    <a:cubicBezTo>
                      <a:pt x="1541" y="5"/>
                      <a:pt x="1494" y="2"/>
                      <a:pt x="1447" y="2"/>
                    </a:cubicBezTo>
                    <a:lnTo>
                      <a:pt x="1389" y="2"/>
                    </a:lnTo>
                    <a:cubicBezTo>
                      <a:pt x="1377" y="2"/>
                      <a:pt x="1367" y="3"/>
                      <a:pt x="1355" y="3"/>
                    </a:cubicBezTo>
                    <a:lnTo>
                      <a:pt x="1355" y="3"/>
                    </a:lnTo>
                    <a:cubicBezTo>
                      <a:pt x="1337" y="1"/>
                      <a:pt x="1320" y="0"/>
                      <a:pt x="130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5" name="Google Shape;16285;p55"/>
              <p:cNvSpPr/>
              <p:nvPr/>
            </p:nvSpPr>
            <p:spPr>
              <a:xfrm>
                <a:off x="3978106" y="3887539"/>
                <a:ext cx="45279" cy="230679"/>
              </a:xfrm>
              <a:custGeom>
                <a:avLst/>
                <a:gdLst/>
                <a:ahLst/>
                <a:cxnLst/>
                <a:rect l="l" t="t" r="r" b="b"/>
                <a:pathLst>
                  <a:path w="888" h="4524" extrusionOk="0">
                    <a:moveTo>
                      <a:pt x="507" y="1"/>
                    </a:moveTo>
                    <a:cubicBezTo>
                      <a:pt x="448" y="1"/>
                      <a:pt x="389" y="32"/>
                      <a:pt x="373" y="102"/>
                    </a:cubicBezTo>
                    <a:cubicBezTo>
                      <a:pt x="195" y="832"/>
                      <a:pt x="45" y="1570"/>
                      <a:pt x="16" y="2326"/>
                    </a:cubicBezTo>
                    <a:cubicBezTo>
                      <a:pt x="0" y="2720"/>
                      <a:pt x="25" y="3093"/>
                      <a:pt x="98" y="3479"/>
                    </a:cubicBezTo>
                    <a:cubicBezTo>
                      <a:pt x="135" y="3672"/>
                      <a:pt x="215" y="3771"/>
                      <a:pt x="263" y="3935"/>
                    </a:cubicBezTo>
                    <a:cubicBezTo>
                      <a:pt x="314" y="4106"/>
                      <a:pt x="384" y="4270"/>
                      <a:pt x="454" y="4432"/>
                    </a:cubicBezTo>
                    <a:cubicBezTo>
                      <a:pt x="482" y="4497"/>
                      <a:pt x="534" y="4524"/>
                      <a:pt x="590" y="4524"/>
                    </a:cubicBezTo>
                    <a:cubicBezTo>
                      <a:pt x="684" y="4524"/>
                      <a:pt x="787" y="4445"/>
                      <a:pt x="789" y="4342"/>
                    </a:cubicBezTo>
                    <a:cubicBezTo>
                      <a:pt x="794" y="4130"/>
                      <a:pt x="782" y="3913"/>
                      <a:pt x="793" y="3702"/>
                    </a:cubicBezTo>
                    <a:lnTo>
                      <a:pt x="793" y="3702"/>
                    </a:lnTo>
                    <a:cubicBezTo>
                      <a:pt x="887" y="3466"/>
                      <a:pt x="832" y="3133"/>
                      <a:pt x="804" y="2893"/>
                    </a:cubicBezTo>
                    <a:cubicBezTo>
                      <a:pt x="770" y="2581"/>
                      <a:pt x="745" y="2269"/>
                      <a:pt x="709" y="1959"/>
                    </a:cubicBezTo>
                    <a:cubicBezTo>
                      <a:pt x="638" y="1362"/>
                      <a:pt x="619" y="737"/>
                      <a:pt x="650" y="137"/>
                    </a:cubicBezTo>
                    <a:cubicBezTo>
                      <a:pt x="655" y="50"/>
                      <a:pt x="581" y="1"/>
                      <a:pt x="5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6" name="Google Shape;16286;p55"/>
              <p:cNvSpPr/>
              <p:nvPr/>
            </p:nvSpPr>
            <p:spPr>
              <a:xfrm>
                <a:off x="4152844" y="3786377"/>
                <a:ext cx="143384" cy="132370"/>
              </a:xfrm>
              <a:custGeom>
                <a:avLst/>
                <a:gdLst/>
                <a:ahLst/>
                <a:cxnLst/>
                <a:rect l="l" t="t" r="r" b="b"/>
                <a:pathLst>
                  <a:path w="2812" h="2596" extrusionOk="0">
                    <a:moveTo>
                      <a:pt x="2579" y="399"/>
                    </a:moveTo>
                    <a:cubicBezTo>
                      <a:pt x="2581" y="399"/>
                      <a:pt x="2582" y="406"/>
                      <a:pt x="2581" y="418"/>
                    </a:cubicBezTo>
                    <a:lnTo>
                      <a:pt x="2563" y="436"/>
                    </a:lnTo>
                    <a:lnTo>
                      <a:pt x="2563" y="436"/>
                    </a:lnTo>
                    <a:cubicBezTo>
                      <a:pt x="2571" y="412"/>
                      <a:pt x="2576" y="399"/>
                      <a:pt x="2579" y="399"/>
                    </a:cubicBezTo>
                    <a:close/>
                    <a:moveTo>
                      <a:pt x="2540" y="0"/>
                    </a:moveTo>
                    <a:cubicBezTo>
                      <a:pt x="2521" y="0"/>
                      <a:pt x="2500" y="3"/>
                      <a:pt x="2478" y="9"/>
                    </a:cubicBezTo>
                    <a:cubicBezTo>
                      <a:pt x="2443" y="18"/>
                      <a:pt x="2405" y="24"/>
                      <a:pt x="2372" y="36"/>
                    </a:cubicBezTo>
                    <a:cubicBezTo>
                      <a:pt x="2349" y="40"/>
                      <a:pt x="2337" y="43"/>
                      <a:pt x="2336" y="45"/>
                    </a:cubicBezTo>
                    <a:lnTo>
                      <a:pt x="2336" y="45"/>
                    </a:lnTo>
                    <a:cubicBezTo>
                      <a:pt x="2326" y="43"/>
                      <a:pt x="2314" y="42"/>
                      <a:pt x="2301" y="41"/>
                    </a:cubicBezTo>
                    <a:cubicBezTo>
                      <a:pt x="2204" y="41"/>
                      <a:pt x="2097" y="86"/>
                      <a:pt x="2012" y="128"/>
                    </a:cubicBezTo>
                    <a:cubicBezTo>
                      <a:pt x="1884" y="189"/>
                      <a:pt x="1762" y="268"/>
                      <a:pt x="1644" y="345"/>
                    </a:cubicBezTo>
                    <a:cubicBezTo>
                      <a:pt x="1384" y="512"/>
                      <a:pt x="1156" y="712"/>
                      <a:pt x="944" y="937"/>
                    </a:cubicBezTo>
                    <a:cubicBezTo>
                      <a:pt x="738" y="1155"/>
                      <a:pt x="536" y="1398"/>
                      <a:pt x="401" y="1665"/>
                    </a:cubicBezTo>
                    <a:cubicBezTo>
                      <a:pt x="336" y="1793"/>
                      <a:pt x="242" y="1906"/>
                      <a:pt x="199" y="2045"/>
                    </a:cubicBezTo>
                    <a:cubicBezTo>
                      <a:pt x="155" y="2183"/>
                      <a:pt x="93" y="2311"/>
                      <a:pt x="37" y="2447"/>
                    </a:cubicBezTo>
                    <a:cubicBezTo>
                      <a:pt x="1" y="2535"/>
                      <a:pt x="79" y="2596"/>
                      <a:pt x="157" y="2596"/>
                    </a:cubicBezTo>
                    <a:cubicBezTo>
                      <a:pt x="198" y="2596"/>
                      <a:pt x="239" y="2579"/>
                      <a:pt x="264" y="2541"/>
                    </a:cubicBezTo>
                    <a:cubicBezTo>
                      <a:pt x="341" y="2425"/>
                      <a:pt x="415" y="2321"/>
                      <a:pt x="516" y="2228"/>
                    </a:cubicBezTo>
                    <a:cubicBezTo>
                      <a:pt x="604" y="2146"/>
                      <a:pt x="668" y="2036"/>
                      <a:pt x="756" y="1951"/>
                    </a:cubicBezTo>
                    <a:cubicBezTo>
                      <a:pt x="947" y="1769"/>
                      <a:pt x="1135" y="1581"/>
                      <a:pt x="1335" y="1406"/>
                    </a:cubicBezTo>
                    <a:cubicBezTo>
                      <a:pt x="1427" y="1324"/>
                      <a:pt x="1520" y="1248"/>
                      <a:pt x="1603" y="1186"/>
                    </a:cubicBezTo>
                    <a:cubicBezTo>
                      <a:pt x="1712" y="1106"/>
                      <a:pt x="1834" y="1015"/>
                      <a:pt x="1916" y="954"/>
                    </a:cubicBezTo>
                    <a:cubicBezTo>
                      <a:pt x="2021" y="875"/>
                      <a:pt x="2127" y="802"/>
                      <a:pt x="2238" y="732"/>
                    </a:cubicBezTo>
                    <a:cubicBezTo>
                      <a:pt x="2303" y="690"/>
                      <a:pt x="2363" y="649"/>
                      <a:pt x="2425" y="601"/>
                    </a:cubicBezTo>
                    <a:cubicBezTo>
                      <a:pt x="2453" y="580"/>
                      <a:pt x="2483" y="558"/>
                      <a:pt x="2507" y="532"/>
                    </a:cubicBezTo>
                    <a:cubicBezTo>
                      <a:pt x="2522" y="512"/>
                      <a:pt x="2538" y="493"/>
                      <a:pt x="2553" y="473"/>
                    </a:cubicBezTo>
                    <a:cubicBezTo>
                      <a:pt x="2554" y="468"/>
                      <a:pt x="2556" y="462"/>
                      <a:pt x="2557" y="457"/>
                    </a:cubicBezTo>
                    <a:lnTo>
                      <a:pt x="2557" y="457"/>
                    </a:lnTo>
                    <a:cubicBezTo>
                      <a:pt x="2585" y="436"/>
                      <a:pt x="2613" y="415"/>
                      <a:pt x="2642" y="396"/>
                    </a:cubicBezTo>
                    <a:cubicBezTo>
                      <a:pt x="2811" y="272"/>
                      <a:pt x="2740" y="0"/>
                      <a:pt x="2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7" name="Google Shape;16287;p55"/>
              <p:cNvSpPr/>
              <p:nvPr/>
            </p:nvSpPr>
            <p:spPr>
              <a:xfrm>
                <a:off x="4394124" y="3535665"/>
                <a:ext cx="44157" cy="135276"/>
              </a:xfrm>
              <a:custGeom>
                <a:avLst/>
                <a:gdLst/>
                <a:ahLst/>
                <a:cxnLst/>
                <a:rect l="l" t="t" r="r" b="b"/>
                <a:pathLst>
                  <a:path w="866" h="2653" extrusionOk="0">
                    <a:moveTo>
                      <a:pt x="604" y="1"/>
                    </a:moveTo>
                    <a:cubicBezTo>
                      <a:pt x="563" y="1"/>
                      <a:pt x="520" y="16"/>
                      <a:pt x="485" y="45"/>
                    </a:cubicBezTo>
                    <a:cubicBezTo>
                      <a:pt x="417" y="99"/>
                      <a:pt x="380" y="187"/>
                      <a:pt x="343" y="267"/>
                    </a:cubicBezTo>
                    <a:lnTo>
                      <a:pt x="343" y="267"/>
                    </a:lnTo>
                    <a:cubicBezTo>
                      <a:pt x="214" y="386"/>
                      <a:pt x="153" y="598"/>
                      <a:pt x="117" y="757"/>
                    </a:cubicBezTo>
                    <a:cubicBezTo>
                      <a:pt x="69" y="960"/>
                      <a:pt x="28" y="1199"/>
                      <a:pt x="45" y="1408"/>
                    </a:cubicBezTo>
                    <a:cubicBezTo>
                      <a:pt x="59" y="1588"/>
                      <a:pt x="0" y="1773"/>
                      <a:pt x="21" y="1954"/>
                    </a:cubicBezTo>
                    <a:cubicBezTo>
                      <a:pt x="44" y="2141"/>
                      <a:pt x="22" y="2337"/>
                      <a:pt x="17" y="2525"/>
                    </a:cubicBezTo>
                    <a:cubicBezTo>
                      <a:pt x="14" y="2610"/>
                      <a:pt x="75" y="2653"/>
                      <a:pt x="139" y="2653"/>
                    </a:cubicBezTo>
                    <a:cubicBezTo>
                      <a:pt x="193" y="2653"/>
                      <a:pt x="249" y="2622"/>
                      <a:pt x="270" y="2562"/>
                    </a:cubicBezTo>
                    <a:cubicBezTo>
                      <a:pt x="332" y="2389"/>
                      <a:pt x="388" y="2211"/>
                      <a:pt x="472" y="2047"/>
                    </a:cubicBezTo>
                    <a:cubicBezTo>
                      <a:pt x="559" y="1873"/>
                      <a:pt x="590" y="1669"/>
                      <a:pt x="667" y="1492"/>
                    </a:cubicBezTo>
                    <a:cubicBezTo>
                      <a:pt x="745" y="1310"/>
                      <a:pt x="792" y="1098"/>
                      <a:pt x="819" y="902"/>
                    </a:cubicBezTo>
                    <a:cubicBezTo>
                      <a:pt x="842" y="726"/>
                      <a:pt x="865" y="530"/>
                      <a:pt x="794" y="367"/>
                    </a:cubicBezTo>
                    <a:lnTo>
                      <a:pt x="794" y="367"/>
                    </a:lnTo>
                    <a:cubicBezTo>
                      <a:pt x="788" y="267"/>
                      <a:pt x="783" y="163"/>
                      <a:pt x="734" y="77"/>
                    </a:cubicBezTo>
                    <a:cubicBezTo>
                      <a:pt x="703" y="24"/>
                      <a:pt x="655" y="1"/>
                      <a:pt x="6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8" name="Google Shape;16288;p55"/>
              <p:cNvSpPr/>
              <p:nvPr/>
            </p:nvSpPr>
            <p:spPr>
              <a:xfrm>
                <a:off x="4366335" y="3322735"/>
                <a:ext cx="32277" cy="94433"/>
              </a:xfrm>
              <a:custGeom>
                <a:avLst/>
                <a:gdLst/>
                <a:ahLst/>
                <a:cxnLst/>
                <a:rect l="l" t="t" r="r" b="b"/>
                <a:pathLst>
                  <a:path w="633" h="1852" extrusionOk="0">
                    <a:moveTo>
                      <a:pt x="237" y="0"/>
                    </a:moveTo>
                    <a:cubicBezTo>
                      <a:pt x="228" y="0"/>
                      <a:pt x="220" y="1"/>
                      <a:pt x="211" y="2"/>
                    </a:cubicBezTo>
                    <a:cubicBezTo>
                      <a:pt x="110" y="16"/>
                      <a:pt x="1" y="113"/>
                      <a:pt x="15" y="224"/>
                    </a:cubicBezTo>
                    <a:cubicBezTo>
                      <a:pt x="41" y="442"/>
                      <a:pt x="67" y="660"/>
                      <a:pt x="93" y="877"/>
                    </a:cubicBezTo>
                    <a:cubicBezTo>
                      <a:pt x="106" y="985"/>
                      <a:pt x="120" y="1095"/>
                      <a:pt x="132" y="1203"/>
                    </a:cubicBezTo>
                    <a:cubicBezTo>
                      <a:pt x="145" y="1320"/>
                      <a:pt x="161" y="1441"/>
                      <a:pt x="245" y="1514"/>
                    </a:cubicBezTo>
                    <a:lnTo>
                      <a:pt x="245" y="1514"/>
                    </a:lnTo>
                    <a:cubicBezTo>
                      <a:pt x="258" y="1551"/>
                      <a:pt x="265" y="1594"/>
                      <a:pt x="276" y="1630"/>
                    </a:cubicBezTo>
                    <a:cubicBezTo>
                      <a:pt x="293" y="1688"/>
                      <a:pt x="313" y="1741"/>
                      <a:pt x="343" y="1797"/>
                    </a:cubicBezTo>
                    <a:cubicBezTo>
                      <a:pt x="363" y="1834"/>
                      <a:pt x="401" y="1851"/>
                      <a:pt x="439" y="1851"/>
                    </a:cubicBezTo>
                    <a:cubicBezTo>
                      <a:pt x="488" y="1851"/>
                      <a:pt x="537" y="1823"/>
                      <a:pt x="550" y="1770"/>
                    </a:cubicBezTo>
                    <a:cubicBezTo>
                      <a:pt x="564" y="1709"/>
                      <a:pt x="569" y="1653"/>
                      <a:pt x="572" y="1591"/>
                    </a:cubicBezTo>
                    <a:cubicBezTo>
                      <a:pt x="573" y="1556"/>
                      <a:pt x="568" y="1511"/>
                      <a:pt x="571" y="1472"/>
                    </a:cubicBezTo>
                    <a:lnTo>
                      <a:pt x="571" y="1472"/>
                    </a:lnTo>
                    <a:cubicBezTo>
                      <a:pt x="633" y="1379"/>
                      <a:pt x="617" y="1259"/>
                      <a:pt x="600" y="1143"/>
                    </a:cubicBezTo>
                    <a:cubicBezTo>
                      <a:pt x="585" y="1033"/>
                      <a:pt x="570" y="926"/>
                      <a:pt x="554" y="816"/>
                    </a:cubicBezTo>
                    <a:cubicBezTo>
                      <a:pt x="524" y="601"/>
                      <a:pt x="492" y="383"/>
                      <a:pt x="461" y="166"/>
                    </a:cubicBezTo>
                    <a:cubicBezTo>
                      <a:pt x="447" y="63"/>
                      <a:pt x="333" y="0"/>
                      <a:pt x="2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9" name="Google Shape;16289;p55"/>
              <p:cNvSpPr/>
              <p:nvPr/>
            </p:nvSpPr>
            <p:spPr>
              <a:xfrm>
                <a:off x="4374646" y="1641428"/>
                <a:ext cx="131809" cy="210691"/>
              </a:xfrm>
              <a:custGeom>
                <a:avLst/>
                <a:gdLst/>
                <a:ahLst/>
                <a:cxnLst/>
                <a:rect l="l" t="t" r="r" b="b"/>
                <a:pathLst>
                  <a:path w="2585" h="4132" extrusionOk="0">
                    <a:moveTo>
                      <a:pt x="2298" y="0"/>
                    </a:moveTo>
                    <a:cubicBezTo>
                      <a:pt x="2250" y="0"/>
                      <a:pt x="2202" y="19"/>
                      <a:pt x="2164" y="64"/>
                    </a:cubicBezTo>
                    <a:cubicBezTo>
                      <a:pt x="1930" y="336"/>
                      <a:pt x="1723" y="629"/>
                      <a:pt x="1486" y="897"/>
                    </a:cubicBezTo>
                    <a:cubicBezTo>
                      <a:pt x="1234" y="1184"/>
                      <a:pt x="1023" y="1487"/>
                      <a:pt x="834" y="1821"/>
                    </a:cubicBezTo>
                    <a:cubicBezTo>
                      <a:pt x="654" y="2137"/>
                      <a:pt x="491" y="2457"/>
                      <a:pt x="345" y="2789"/>
                    </a:cubicBezTo>
                    <a:cubicBezTo>
                      <a:pt x="198" y="3119"/>
                      <a:pt x="0" y="3570"/>
                      <a:pt x="127" y="3936"/>
                    </a:cubicBezTo>
                    <a:cubicBezTo>
                      <a:pt x="164" y="4044"/>
                      <a:pt x="273" y="4131"/>
                      <a:pt x="386" y="4131"/>
                    </a:cubicBezTo>
                    <a:cubicBezTo>
                      <a:pt x="429" y="4131"/>
                      <a:pt x="472" y="4119"/>
                      <a:pt x="512" y="4092"/>
                    </a:cubicBezTo>
                    <a:cubicBezTo>
                      <a:pt x="811" y="3889"/>
                      <a:pt x="954" y="3493"/>
                      <a:pt x="1080" y="3167"/>
                    </a:cubicBezTo>
                    <a:cubicBezTo>
                      <a:pt x="1204" y="2842"/>
                      <a:pt x="1341" y="2521"/>
                      <a:pt x="1491" y="2205"/>
                    </a:cubicBezTo>
                    <a:cubicBezTo>
                      <a:pt x="1643" y="1885"/>
                      <a:pt x="1804" y="1571"/>
                      <a:pt x="1937" y="1245"/>
                    </a:cubicBezTo>
                    <a:cubicBezTo>
                      <a:pt x="2070" y="913"/>
                      <a:pt x="2292" y="608"/>
                      <a:pt x="2489" y="312"/>
                    </a:cubicBezTo>
                    <a:cubicBezTo>
                      <a:pt x="2584" y="168"/>
                      <a:pt x="2440" y="0"/>
                      <a:pt x="229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0" name="Google Shape;16290;p55"/>
              <p:cNvSpPr/>
              <p:nvPr/>
            </p:nvSpPr>
            <p:spPr>
              <a:xfrm>
                <a:off x="4338597" y="2110526"/>
                <a:ext cx="32583" cy="155723"/>
              </a:xfrm>
              <a:custGeom>
                <a:avLst/>
                <a:gdLst/>
                <a:ahLst/>
                <a:cxnLst/>
                <a:rect l="l" t="t" r="r" b="b"/>
                <a:pathLst>
                  <a:path w="639" h="3054" extrusionOk="0">
                    <a:moveTo>
                      <a:pt x="433" y="0"/>
                    </a:moveTo>
                    <a:cubicBezTo>
                      <a:pt x="335" y="0"/>
                      <a:pt x="233" y="66"/>
                      <a:pt x="222" y="193"/>
                    </a:cubicBezTo>
                    <a:cubicBezTo>
                      <a:pt x="175" y="704"/>
                      <a:pt x="115" y="1212"/>
                      <a:pt x="69" y="1725"/>
                    </a:cubicBezTo>
                    <a:cubicBezTo>
                      <a:pt x="46" y="1969"/>
                      <a:pt x="6" y="2219"/>
                      <a:pt x="22" y="2464"/>
                    </a:cubicBezTo>
                    <a:cubicBezTo>
                      <a:pt x="33" y="2647"/>
                      <a:pt x="1" y="3054"/>
                      <a:pt x="286" y="3054"/>
                    </a:cubicBezTo>
                    <a:cubicBezTo>
                      <a:pt x="287" y="3054"/>
                      <a:pt x="288" y="3054"/>
                      <a:pt x="289" y="3054"/>
                    </a:cubicBezTo>
                    <a:cubicBezTo>
                      <a:pt x="567" y="3051"/>
                      <a:pt x="565" y="2683"/>
                      <a:pt x="597" y="2490"/>
                    </a:cubicBezTo>
                    <a:cubicBezTo>
                      <a:pt x="638" y="2239"/>
                      <a:pt x="622" y="1980"/>
                      <a:pt x="624" y="1725"/>
                    </a:cubicBezTo>
                    <a:cubicBezTo>
                      <a:pt x="627" y="1215"/>
                      <a:pt x="616" y="704"/>
                      <a:pt x="620" y="193"/>
                    </a:cubicBezTo>
                    <a:cubicBezTo>
                      <a:pt x="621" y="63"/>
                      <a:pt x="529" y="0"/>
                      <a:pt x="43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1" name="Google Shape;16291;p55"/>
              <p:cNvSpPr/>
              <p:nvPr/>
            </p:nvSpPr>
            <p:spPr>
              <a:xfrm>
                <a:off x="4230857" y="2283735"/>
                <a:ext cx="48899" cy="129872"/>
              </a:xfrm>
              <a:custGeom>
                <a:avLst/>
                <a:gdLst/>
                <a:ahLst/>
                <a:cxnLst/>
                <a:rect l="l" t="t" r="r" b="b"/>
                <a:pathLst>
                  <a:path w="959" h="2547" extrusionOk="0">
                    <a:moveTo>
                      <a:pt x="268" y="0"/>
                    </a:moveTo>
                    <a:cubicBezTo>
                      <a:pt x="189" y="0"/>
                      <a:pt x="109" y="50"/>
                      <a:pt x="92" y="130"/>
                    </a:cubicBezTo>
                    <a:cubicBezTo>
                      <a:pt x="1" y="563"/>
                      <a:pt x="3" y="1009"/>
                      <a:pt x="103" y="1442"/>
                    </a:cubicBezTo>
                    <a:cubicBezTo>
                      <a:pt x="150" y="1647"/>
                      <a:pt x="209" y="1907"/>
                      <a:pt x="348" y="2070"/>
                    </a:cubicBezTo>
                    <a:cubicBezTo>
                      <a:pt x="483" y="2231"/>
                      <a:pt x="610" y="2401"/>
                      <a:pt x="782" y="2525"/>
                    </a:cubicBezTo>
                    <a:cubicBezTo>
                      <a:pt x="802" y="2540"/>
                      <a:pt x="821" y="2546"/>
                      <a:pt x="839" y="2546"/>
                    </a:cubicBezTo>
                    <a:cubicBezTo>
                      <a:pt x="909" y="2546"/>
                      <a:pt x="958" y="2447"/>
                      <a:pt x="929" y="2379"/>
                    </a:cubicBezTo>
                    <a:cubicBezTo>
                      <a:pt x="853" y="2201"/>
                      <a:pt x="770" y="2039"/>
                      <a:pt x="721" y="1853"/>
                    </a:cubicBezTo>
                    <a:cubicBezTo>
                      <a:pt x="695" y="1760"/>
                      <a:pt x="644" y="1675"/>
                      <a:pt x="607" y="1587"/>
                    </a:cubicBezTo>
                    <a:cubicBezTo>
                      <a:pt x="572" y="1503"/>
                      <a:pt x="543" y="1414"/>
                      <a:pt x="518" y="1328"/>
                    </a:cubicBezTo>
                    <a:cubicBezTo>
                      <a:pt x="412" y="972"/>
                      <a:pt x="381" y="592"/>
                      <a:pt x="435" y="224"/>
                    </a:cubicBezTo>
                    <a:cubicBezTo>
                      <a:pt x="450" y="130"/>
                      <a:pt x="411" y="34"/>
                      <a:pt x="311" y="6"/>
                    </a:cubicBezTo>
                    <a:cubicBezTo>
                      <a:pt x="297" y="2"/>
                      <a:pt x="282" y="0"/>
                      <a:pt x="26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2" name="Google Shape;16292;p55"/>
              <p:cNvSpPr/>
              <p:nvPr/>
            </p:nvSpPr>
            <p:spPr>
              <a:xfrm>
                <a:off x="4380561" y="2558157"/>
                <a:ext cx="67103" cy="151440"/>
              </a:xfrm>
              <a:custGeom>
                <a:avLst/>
                <a:gdLst/>
                <a:ahLst/>
                <a:cxnLst/>
                <a:rect l="l" t="t" r="r" b="b"/>
                <a:pathLst>
                  <a:path w="1316" h="2970" extrusionOk="0">
                    <a:moveTo>
                      <a:pt x="226" y="0"/>
                    </a:moveTo>
                    <a:cubicBezTo>
                      <a:pt x="112" y="0"/>
                      <a:pt x="1" y="90"/>
                      <a:pt x="41" y="235"/>
                    </a:cubicBezTo>
                    <a:cubicBezTo>
                      <a:pt x="162" y="667"/>
                      <a:pt x="283" y="1100"/>
                      <a:pt x="404" y="1532"/>
                    </a:cubicBezTo>
                    <a:cubicBezTo>
                      <a:pt x="526" y="1968"/>
                      <a:pt x="599" y="2431"/>
                      <a:pt x="801" y="2839"/>
                    </a:cubicBezTo>
                    <a:cubicBezTo>
                      <a:pt x="843" y="2924"/>
                      <a:pt x="940" y="2970"/>
                      <a:pt x="1034" y="2970"/>
                    </a:cubicBezTo>
                    <a:cubicBezTo>
                      <a:pt x="1071" y="2970"/>
                      <a:pt x="1106" y="2963"/>
                      <a:pt x="1138" y="2949"/>
                    </a:cubicBezTo>
                    <a:cubicBezTo>
                      <a:pt x="1269" y="2892"/>
                      <a:pt x="1316" y="2767"/>
                      <a:pt x="1293" y="2631"/>
                    </a:cubicBezTo>
                    <a:cubicBezTo>
                      <a:pt x="1224" y="2200"/>
                      <a:pt x="1011" y="1787"/>
                      <a:pt x="864" y="1378"/>
                    </a:cubicBezTo>
                    <a:cubicBezTo>
                      <a:pt x="714" y="962"/>
                      <a:pt x="562" y="548"/>
                      <a:pt x="412" y="132"/>
                    </a:cubicBezTo>
                    <a:cubicBezTo>
                      <a:pt x="379" y="41"/>
                      <a:pt x="302" y="0"/>
                      <a:pt x="2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3" name="Google Shape;16293;p55"/>
              <p:cNvSpPr/>
              <p:nvPr/>
            </p:nvSpPr>
            <p:spPr>
              <a:xfrm>
                <a:off x="4479122" y="2290261"/>
                <a:ext cx="43342" cy="95759"/>
              </a:xfrm>
              <a:custGeom>
                <a:avLst/>
                <a:gdLst/>
                <a:ahLst/>
                <a:cxnLst/>
                <a:rect l="l" t="t" r="r" b="b"/>
                <a:pathLst>
                  <a:path w="850" h="1878" extrusionOk="0">
                    <a:moveTo>
                      <a:pt x="731" y="1"/>
                    </a:moveTo>
                    <a:cubicBezTo>
                      <a:pt x="701" y="1"/>
                      <a:pt x="673" y="16"/>
                      <a:pt x="656" y="51"/>
                    </a:cubicBezTo>
                    <a:cubicBezTo>
                      <a:pt x="591" y="184"/>
                      <a:pt x="509" y="306"/>
                      <a:pt x="439" y="437"/>
                    </a:cubicBezTo>
                    <a:cubicBezTo>
                      <a:pt x="369" y="567"/>
                      <a:pt x="319" y="698"/>
                      <a:pt x="270" y="838"/>
                    </a:cubicBezTo>
                    <a:cubicBezTo>
                      <a:pt x="174" y="1110"/>
                      <a:pt x="101" y="1390"/>
                      <a:pt x="25" y="1670"/>
                    </a:cubicBezTo>
                    <a:cubicBezTo>
                      <a:pt x="0" y="1755"/>
                      <a:pt x="53" y="1848"/>
                      <a:pt x="139" y="1872"/>
                    </a:cubicBezTo>
                    <a:cubicBezTo>
                      <a:pt x="154" y="1876"/>
                      <a:pt x="169" y="1878"/>
                      <a:pt x="182" y="1878"/>
                    </a:cubicBezTo>
                    <a:cubicBezTo>
                      <a:pt x="256" y="1878"/>
                      <a:pt x="313" y="1825"/>
                      <a:pt x="340" y="1757"/>
                    </a:cubicBezTo>
                    <a:cubicBezTo>
                      <a:pt x="451" y="1495"/>
                      <a:pt x="567" y="1232"/>
                      <a:pt x="658" y="961"/>
                    </a:cubicBezTo>
                    <a:cubicBezTo>
                      <a:pt x="704" y="827"/>
                      <a:pt x="743" y="698"/>
                      <a:pt x="769" y="559"/>
                    </a:cubicBezTo>
                    <a:cubicBezTo>
                      <a:pt x="794" y="413"/>
                      <a:pt x="806" y="269"/>
                      <a:pt x="835" y="126"/>
                    </a:cubicBezTo>
                    <a:cubicBezTo>
                      <a:pt x="850" y="59"/>
                      <a:pt x="788" y="1"/>
                      <a:pt x="7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4" name="Google Shape;16294;p55"/>
              <p:cNvSpPr/>
              <p:nvPr/>
            </p:nvSpPr>
            <p:spPr>
              <a:xfrm>
                <a:off x="4538371" y="2833497"/>
                <a:ext cx="95045" cy="201716"/>
              </a:xfrm>
              <a:custGeom>
                <a:avLst/>
                <a:gdLst/>
                <a:ahLst/>
                <a:cxnLst/>
                <a:rect l="l" t="t" r="r" b="b"/>
                <a:pathLst>
                  <a:path w="1864" h="3956" extrusionOk="0">
                    <a:moveTo>
                      <a:pt x="213" y="0"/>
                    </a:moveTo>
                    <a:cubicBezTo>
                      <a:pt x="109" y="0"/>
                      <a:pt x="0" y="121"/>
                      <a:pt x="75" y="225"/>
                    </a:cubicBezTo>
                    <a:cubicBezTo>
                      <a:pt x="462" y="763"/>
                      <a:pt x="743" y="1368"/>
                      <a:pt x="923" y="2007"/>
                    </a:cubicBezTo>
                    <a:cubicBezTo>
                      <a:pt x="1011" y="2324"/>
                      <a:pt x="1084" y="2649"/>
                      <a:pt x="1133" y="2975"/>
                    </a:cubicBezTo>
                    <a:cubicBezTo>
                      <a:pt x="1180" y="3281"/>
                      <a:pt x="1221" y="3610"/>
                      <a:pt x="1352" y="3892"/>
                    </a:cubicBezTo>
                    <a:cubicBezTo>
                      <a:pt x="1372" y="3935"/>
                      <a:pt x="1418" y="3956"/>
                      <a:pt x="1464" y="3956"/>
                    </a:cubicBezTo>
                    <a:cubicBezTo>
                      <a:pt x="1509" y="3956"/>
                      <a:pt x="1555" y="3935"/>
                      <a:pt x="1575" y="3892"/>
                    </a:cubicBezTo>
                    <a:cubicBezTo>
                      <a:pt x="1864" y="3277"/>
                      <a:pt x="1623" y="2443"/>
                      <a:pt x="1392" y="1847"/>
                    </a:cubicBezTo>
                    <a:cubicBezTo>
                      <a:pt x="1136" y="1185"/>
                      <a:pt x="766" y="588"/>
                      <a:pt x="309" y="46"/>
                    </a:cubicBezTo>
                    <a:cubicBezTo>
                      <a:pt x="282" y="14"/>
                      <a:pt x="248" y="0"/>
                      <a:pt x="21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5" name="Google Shape;16295;p55"/>
              <p:cNvSpPr/>
              <p:nvPr/>
            </p:nvSpPr>
            <p:spPr>
              <a:xfrm>
                <a:off x="4579111" y="3235799"/>
                <a:ext cx="66899" cy="195955"/>
              </a:xfrm>
              <a:custGeom>
                <a:avLst/>
                <a:gdLst/>
                <a:ahLst/>
                <a:cxnLst/>
                <a:rect l="l" t="t" r="r" b="b"/>
                <a:pathLst>
                  <a:path w="1312" h="3843" extrusionOk="0">
                    <a:moveTo>
                      <a:pt x="804" y="1"/>
                    </a:moveTo>
                    <a:cubicBezTo>
                      <a:pt x="704" y="1"/>
                      <a:pt x="610" y="77"/>
                      <a:pt x="650" y="203"/>
                    </a:cubicBezTo>
                    <a:cubicBezTo>
                      <a:pt x="833" y="781"/>
                      <a:pt x="854" y="1389"/>
                      <a:pt x="705" y="1978"/>
                    </a:cubicBezTo>
                    <a:cubicBezTo>
                      <a:pt x="630" y="2268"/>
                      <a:pt x="501" y="2540"/>
                      <a:pt x="412" y="2821"/>
                    </a:cubicBezTo>
                    <a:cubicBezTo>
                      <a:pt x="321" y="3109"/>
                      <a:pt x="189" y="3377"/>
                      <a:pt x="45" y="3643"/>
                    </a:cubicBezTo>
                    <a:cubicBezTo>
                      <a:pt x="0" y="3728"/>
                      <a:pt x="69" y="3843"/>
                      <a:pt x="156" y="3843"/>
                    </a:cubicBezTo>
                    <a:cubicBezTo>
                      <a:pt x="177" y="3843"/>
                      <a:pt x="200" y="3836"/>
                      <a:pt x="222" y="3820"/>
                    </a:cubicBezTo>
                    <a:cubicBezTo>
                      <a:pt x="481" y="3630"/>
                      <a:pt x="725" y="3383"/>
                      <a:pt x="893" y="3110"/>
                    </a:cubicBezTo>
                    <a:cubicBezTo>
                      <a:pt x="1084" y="2800"/>
                      <a:pt x="1171" y="2474"/>
                      <a:pt x="1220" y="2111"/>
                    </a:cubicBezTo>
                    <a:cubicBezTo>
                      <a:pt x="1312" y="1438"/>
                      <a:pt x="1236" y="741"/>
                      <a:pt x="975" y="113"/>
                    </a:cubicBezTo>
                    <a:cubicBezTo>
                      <a:pt x="942" y="36"/>
                      <a:pt x="871" y="1"/>
                      <a:pt x="8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6" name="Google Shape;16296;p55"/>
              <p:cNvSpPr/>
              <p:nvPr/>
            </p:nvSpPr>
            <p:spPr>
              <a:xfrm>
                <a:off x="4753289" y="2996967"/>
                <a:ext cx="43698" cy="114829"/>
              </a:xfrm>
              <a:custGeom>
                <a:avLst/>
                <a:gdLst/>
                <a:ahLst/>
                <a:cxnLst/>
                <a:rect l="l" t="t" r="r" b="b"/>
                <a:pathLst>
                  <a:path w="857" h="2252" extrusionOk="0">
                    <a:moveTo>
                      <a:pt x="597" y="1"/>
                    </a:moveTo>
                    <a:cubicBezTo>
                      <a:pt x="525" y="1"/>
                      <a:pt x="434" y="54"/>
                      <a:pt x="405" y="119"/>
                    </a:cubicBezTo>
                    <a:cubicBezTo>
                      <a:pt x="335" y="278"/>
                      <a:pt x="304" y="468"/>
                      <a:pt x="276" y="639"/>
                    </a:cubicBezTo>
                    <a:cubicBezTo>
                      <a:pt x="262" y="719"/>
                      <a:pt x="262" y="799"/>
                      <a:pt x="249" y="877"/>
                    </a:cubicBezTo>
                    <a:cubicBezTo>
                      <a:pt x="235" y="964"/>
                      <a:pt x="220" y="1050"/>
                      <a:pt x="211" y="1138"/>
                    </a:cubicBezTo>
                    <a:cubicBezTo>
                      <a:pt x="177" y="1469"/>
                      <a:pt x="84" y="1799"/>
                      <a:pt x="17" y="2126"/>
                    </a:cubicBezTo>
                    <a:cubicBezTo>
                      <a:pt x="1" y="2203"/>
                      <a:pt x="59" y="2252"/>
                      <a:pt x="117" y="2252"/>
                    </a:cubicBezTo>
                    <a:cubicBezTo>
                      <a:pt x="156" y="2252"/>
                      <a:pt x="195" y="2230"/>
                      <a:pt x="211" y="2180"/>
                    </a:cubicBezTo>
                    <a:cubicBezTo>
                      <a:pt x="310" y="1863"/>
                      <a:pt x="390" y="1528"/>
                      <a:pt x="522" y="1224"/>
                    </a:cubicBezTo>
                    <a:cubicBezTo>
                      <a:pt x="557" y="1143"/>
                      <a:pt x="586" y="1062"/>
                      <a:pt x="616" y="980"/>
                    </a:cubicBezTo>
                    <a:cubicBezTo>
                      <a:pt x="643" y="904"/>
                      <a:pt x="681" y="835"/>
                      <a:pt x="708" y="759"/>
                    </a:cubicBezTo>
                    <a:cubicBezTo>
                      <a:pt x="767" y="597"/>
                      <a:pt x="834" y="412"/>
                      <a:pt x="850" y="241"/>
                    </a:cubicBezTo>
                    <a:cubicBezTo>
                      <a:pt x="857" y="166"/>
                      <a:pt x="801" y="64"/>
                      <a:pt x="732" y="34"/>
                    </a:cubicBezTo>
                    <a:cubicBezTo>
                      <a:pt x="690" y="16"/>
                      <a:pt x="659" y="7"/>
                      <a:pt x="611" y="1"/>
                    </a:cubicBezTo>
                    <a:cubicBezTo>
                      <a:pt x="606" y="1"/>
                      <a:pt x="602" y="1"/>
                      <a:pt x="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7" name="Google Shape;16297;p55"/>
              <p:cNvSpPr/>
              <p:nvPr/>
            </p:nvSpPr>
            <p:spPr>
              <a:xfrm>
                <a:off x="4870105" y="2770169"/>
                <a:ext cx="147820" cy="113147"/>
              </a:xfrm>
              <a:custGeom>
                <a:avLst/>
                <a:gdLst/>
                <a:ahLst/>
                <a:cxnLst/>
                <a:rect l="l" t="t" r="r" b="b"/>
                <a:pathLst>
                  <a:path w="2899" h="2219" extrusionOk="0">
                    <a:moveTo>
                      <a:pt x="2721" y="0"/>
                    </a:moveTo>
                    <a:cubicBezTo>
                      <a:pt x="2488" y="0"/>
                      <a:pt x="2268" y="166"/>
                      <a:pt x="2089" y="301"/>
                    </a:cubicBezTo>
                    <a:cubicBezTo>
                      <a:pt x="1861" y="471"/>
                      <a:pt x="1637" y="643"/>
                      <a:pt x="1416" y="823"/>
                    </a:cubicBezTo>
                    <a:lnTo>
                      <a:pt x="153" y="1851"/>
                    </a:lnTo>
                    <a:cubicBezTo>
                      <a:pt x="0" y="1976"/>
                      <a:pt x="142" y="2218"/>
                      <a:pt x="307" y="2218"/>
                    </a:cubicBezTo>
                    <a:cubicBezTo>
                      <a:pt x="341" y="2218"/>
                      <a:pt x="376" y="2208"/>
                      <a:pt x="410" y="2184"/>
                    </a:cubicBezTo>
                    <a:cubicBezTo>
                      <a:pt x="855" y="1870"/>
                      <a:pt x="1298" y="1557"/>
                      <a:pt x="1742" y="1242"/>
                    </a:cubicBezTo>
                    <a:cubicBezTo>
                      <a:pt x="1961" y="1086"/>
                      <a:pt x="2175" y="925"/>
                      <a:pt x="2388" y="761"/>
                    </a:cubicBezTo>
                    <a:cubicBezTo>
                      <a:pt x="2593" y="605"/>
                      <a:pt x="2859" y="415"/>
                      <a:pt x="2893" y="139"/>
                    </a:cubicBezTo>
                    <a:cubicBezTo>
                      <a:pt x="2899" y="86"/>
                      <a:pt x="2845" y="14"/>
                      <a:pt x="2791" y="5"/>
                    </a:cubicBezTo>
                    <a:cubicBezTo>
                      <a:pt x="2767" y="2"/>
                      <a:pt x="2744" y="0"/>
                      <a:pt x="272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8" name="Google Shape;16298;p55"/>
              <p:cNvSpPr/>
              <p:nvPr/>
            </p:nvSpPr>
            <p:spPr>
              <a:xfrm>
                <a:off x="4785718" y="2548061"/>
                <a:ext cx="146647" cy="207937"/>
              </a:xfrm>
              <a:custGeom>
                <a:avLst/>
                <a:gdLst/>
                <a:ahLst/>
                <a:cxnLst/>
                <a:rect l="l" t="t" r="r" b="b"/>
                <a:pathLst>
                  <a:path w="2876" h="4078" extrusionOk="0">
                    <a:moveTo>
                      <a:pt x="2702" y="1"/>
                    </a:moveTo>
                    <a:cubicBezTo>
                      <a:pt x="2680" y="1"/>
                      <a:pt x="2657" y="8"/>
                      <a:pt x="2634" y="24"/>
                    </a:cubicBezTo>
                    <a:cubicBezTo>
                      <a:pt x="2550" y="82"/>
                      <a:pt x="2469" y="145"/>
                      <a:pt x="2385" y="201"/>
                    </a:cubicBezTo>
                    <a:cubicBezTo>
                      <a:pt x="2303" y="259"/>
                      <a:pt x="2210" y="295"/>
                      <a:pt x="2130" y="357"/>
                    </a:cubicBezTo>
                    <a:cubicBezTo>
                      <a:pt x="1978" y="479"/>
                      <a:pt x="1838" y="623"/>
                      <a:pt x="1702" y="762"/>
                    </a:cubicBezTo>
                    <a:cubicBezTo>
                      <a:pt x="1414" y="1051"/>
                      <a:pt x="1181" y="1378"/>
                      <a:pt x="964" y="1724"/>
                    </a:cubicBezTo>
                    <a:cubicBezTo>
                      <a:pt x="756" y="2058"/>
                      <a:pt x="570" y="2405"/>
                      <a:pt x="408" y="2763"/>
                    </a:cubicBezTo>
                    <a:cubicBezTo>
                      <a:pt x="241" y="3138"/>
                      <a:pt x="131" y="3532"/>
                      <a:pt x="25" y="3929"/>
                    </a:cubicBezTo>
                    <a:cubicBezTo>
                      <a:pt x="1" y="4022"/>
                      <a:pt x="69" y="4078"/>
                      <a:pt x="141" y="4078"/>
                    </a:cubicBezTo>
                    <a:cubicBezTo>
                      <a:pt x="190" y="4078"/>
                      <a:pt x="240" y="4052"/>
                      <a:pt x="263" y="3994"/>
                    </a:cubicBezTo>
                    <a:cubicBezTo>
                      <a:pt x="406" y="3636"/>
                      <a:pt x="588" y="3313"/>
                      <a:pt x="769" y="2975"/>
                    </a:cubicBezTo>
                    <a:cubicBezTo>
                      <a:pt x="950" y="2638"/>
                      <a:pt x="1152" y="2313"/>
                      <a:pt x="1377" y="2001"/>
                    </a:cubicBezTo>
                    <a:cubicBezTo>
                      <a:pt x="1593" y="1701"/>
                      <a:pt x="1832" y="1414"/>
                      <a:pt x="2064" y="1124"/>
                    </a:cubicBezTo>
                    <a:cubicBezTo>
                      <a:pt x="2181" y="978"/>
                      <a:pt x="2304" y="840"/>
                      <a:pt x="2427" y="698"/>
                    </a:cubicBezTo>
                    <a:cubicBezTo>
                      <a:pt x="2490" y="623"/>
                      <a:pt x="2525" y="535"/>
                      <a:pt x="2586" y="463"/>
                    </a:cubicBezTo>
                    <a:cubicBezTo>
                      <a:pt x="2651" y="383"/>
                      <a:pt x="2724" y="308"/>
                      <a:pt x="2794" y="232"/>
                    </a:cubicBezTo>
                    <a:cubicBezTo>
                      <a:pt x="2876" y="147"/>
                      <a:pt x="2802" y="1"/>
                      <a:pt x="270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9" name="Google Shape;16299;p55"/>
              <p:cNvSpPr/>
              <p:nvPr/>
            </p:nvSpPr>
            <p:spPr>
              <a:xfrm>
                <a:off x="5095884" y="2376025"/>
                <a:ext cx="106671" cy="66032"/>
              </a:xfrm>
              <a:custGeom>
                <a:avLst/>
                <a:gdLst/>
                <a:ahLst/>
                <a:cxnLst/>
                <a:rect l="l" t="t" r="r" b="b"/>
                <a:pathLst>
                  <a:path w="2092" h="1295" extrusionOk="0">
                    <a:moveTo>
                      <a:pt x="1940" y="1"/>
                    </a:moveTo>
                    <a:cubicBezTo>
                      <a:pt x="1920" y="1"/>
                      <a:pt x="1900" y="5"/>
                      <a:pt x="1882" y="16"/>
                    </a:cubicBezTo>
                    <a:cubicBezTo>
                      <a:pt x="1811" y="55"/>
                      <a:pt x="1751" y="110"/>
                      <a:pt x="1686" y="158"/>
                    </a:cubicBezTo>
                    <a:cubicBezTo>
                      <a:pt x="1616" y="209"/>
                      <a:pt x="1538" y="246"/>
                      <a:pt x="1468" y="297"/>
                    </a:cubicBezTo>
                    <a:cubicBezTo>
                      <a:pt x="1391" y="355"/>
                      <a:pt x="1309" y="397"/>
                      <a:pt x="1233" y="457"/>
                    </a:cubicBezTo>
                    <a:cubicBezTo>
                      <a:pt x="1182" y="498"/>
                      <a:pt x="1111" y="548"/>
                      <a:pt x="1044" y="592"/>
                    </a:cubicBezTo>
                    <a:cubicBezTo>
                      <a:pt x="903" y="684"/>
                      <a:pt x="755" y="760"/>
                      <a:pt x="606" y="836"/>
                    </a:cubicBezTo>
                    <a:cubicBezTo>
                      <a:pt x="453" y="915"/>
                      <a:pt x="300" y="989"/>
                      <a:pt x="135" y="1035"/>
                    </a:cubicBezTo>
                    <a:cubicBezTo>
                      <a:pt x="1" y="1072"/>
                      <a:pt x="16" y="1294"/>
                      <a:pt x="157" y="1294"/>
                    </a:cubicBezTo>
                    <a:cubicBezTo>
                      <a:pt x="161" y="1294"/>
                      <a:pt x="166" y="1294"/>
                      <a:pt x="170" y="1294"/>
                    </a:cubicBezTo>
                    <a:cubicBezTo>
                      <a:pt x="360" y="1277"/>
                      <a:pt x="548" y="1260"/>
                      <a:pt x="734" y="1212"/>
                    </a:cubicBezTo>
                    <a:cubicBezTo>
                      <a:pt x="924" y="1162"/>
                      <a:pt x="1104" y="1080"/>
                      <a:pt x="1277" y="989"/>
                    </a:cubicBezTo>
                    <a:cubicBezTo>
                      <a:pt x="1360" y="945"/>
                      <a:pt x="1439" y="897"/>
                      <a:pt x="1517" y="846"/>
                    </a:cubicBezTo>
                    <a:cubicBezTo>
                      <a:pt x="1609" y="787"/>
                      <a:pt x="1671" y="716"/>
                      <a:pt x="1739" y="648"/>
                    </a:cubicBezTo>
                    <a:cubicBezTo>
                      <a:pt x="1812" y="576"/>
                      <a:pt x="1860" y="491"/>
                      <a:pt x="1919" y="409"/>
                    </a:cubicBezTo>
                    <a:cubicBezTo>
                      <a:pt x="1976" y="328"/>
                      <a:pt x="2029" y="250"/>
                      <a:pt x="2062" y="155"/>
                    </a:cubicBezTo>
                    <a:cubicBezTo>
                      <a:pt x="2091" y="71"/>
                      <a:pt x="2016" y="1"/>
                      <a:pt x="19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0" name="Google Shape;16300;p55"/>
              <p:cNvSpPr/>
              <p:nvPr/>
            </p:nvSpPr>
            <p:spPr>
              <a:xfrm>
                <a:off x="5271591" y="2101093"/>
                <a:ext cx="75465" cy="130228"/>
              </a:xfrm>
              <a:custGeom>
                <a:avLst/>
                <a:gdLst/>
                <a:ahLst/>
                <a:cxnLst/>
                <a:rect l="l" t="t" r="r" b="b"/>
                <a:pathLst>
                  <a:path w="1480" h="2554" extrusionOk="0">
                    <a:moveTo>
                      <a:pt x="1296" y="0"/>
                    </a:moveTo>
                    <a:cubicBezTo>
                      <a:pt x="1252" y="0"/>
                      <a:pt x="1209" y="16"/>
                      <a:pt x="1176" y="49"/>
                    </a:cubicBezTo>
                    <a:cubicBezTo>
                      <a:pt x="1109" y="120"/>
                      <a:pt x="1042" y="189"/>
                      <a:pt x="983" y="265"/>
                    </a:cubicBezTo>
                    <a:cubicBezTo>
                      <a:pt x="972" y="280"/>
                      <a:pt x="961" y="294"/>
                      <a:pt x="949" y="309"/>
                    </a:cubicBezTo>
                    <a:lnTo>
                      <a:pt x="949" y="309"/>
                    </a:lnTo>
                    <a:cubicBezTo>
                      <a:pt x="945" y="311"/>
                      <a:pt x="939" y="315"/>
                      <a:pt x="931" y="320"/>
                    </a:cubicBezTo>
                    <a:cubicBezTo>
                      <a:pt x="865" y="353"/>
                      <a:pt x="823" y="416"/>
                      <a:pt x="787" y="477"/>
                    </a:cubicBezTo>
                    <a:cubicBezTo>
                      <a:pt x="689" y="643"/>
                      <a:pt x="606" y="823"/>
                      <a:pt x="528" y="1001"/>
                    </a:cubicBezTo>
                    <a:cubicBezTo>
                      <a:pt x="366" y="1369"/>
                      <a:pt x="208" y="1738"/>
                      <a:pt x="63" y="2113"/>
                    </a:cubicBezTo>
                    <a:cubicBezTo>
                      <a:pt x="1" y="2275"/>
                      <a:pt x="121" y="2465"/>
                      <a:pt x="266" y="2527"/>
                    </a:cubicBezTo>
                    <a:cubicBezTo>
                      <a:pt x="310" y="2545"/>
                      <a:pt x="357" y="2554"/>
                      <a:pt x="406" y="2554"/>
                    </a:cubicBezTo>
                    <a:cubicBezTo>
                      <a:pt x="526" y="2554"/>
                      <a:pt x="649" y="2497"/>
                      <a:pt x="704" y="2384"/>
                    </a:cubicBezTo>
                    <a:cubicBezTo>
                      <a:pt x="848" y="2095"/>
                      <a:pt x="984" y="1804"/>
                      <a:pt x="1115" y="1507"/>
                    </a:cubicBezTo>
                    <a:cubicBezTo>
                      <a:pt x="1188" y="1342"/>
                      <a:pt x="1263" y="1177"/>
                      <a:pt x="1324" y="1008"/>
                    </a:cubicBezTo>
                    <a:lnTo>
                      <a:pt x="1401" y="801"/>
                    </a:lnTo>
                    <a:cubicBezTo>
                      <a:pt x="1436" y="705"/>
                      <a:pt x="1446" y="624"/>
                      <a:pt x="1432" y="530"/>
                    </a:cubicBezTo>
                    <a:lnTo>
                      <a:pt x="1432" y="530"/>
                    </a:lnTo>
                    <a:cubicBezTo>
                      <a:pt x="1449" y="410"/>
                      <a:pt x="1465" y="292"/>
                      <a:pt x="1473" y="172"/>
                    </a:cubicBezTo>
                    <a:cubicBezTo>
                      <a:pt x="1480" y="68"/>
                      <a:pt x="1387" y="0"/>
                      <a:pt x="12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1" name="Google Shape;16301;p55"/>
              <p:cNvSpPr/>
              <p:nvPr/>
            </p:nvSpPr>
            <p:spPr>
              <a:xfrm>
                <a:off x="4207046" y="3986865"/>
                <a:ext cx="173570" cy="93720"/>
              </a:xfrm>
              <a:custGeom>
                <a:avLst/>
                <a:gdLst/>
                <a:ahLst/>
                <a:cxnLst/>
                <a:rect l="l" t="t" r="r" b="b"/>
                <a:pathLst>
                  <a:path w="3404" h="1838" extrusionOk="0">
                    <a:moveTo>
                      <a:pt x="3143" y="1"/>
                    </a:moveTo>
                    <a:cubicBezTo>
                      <a:pt x="3136" y="1"/>
                      <a:pt x="3130" y="1"/>
                      <a:pt x="3123" y="2"/>
                    </a:cubicBezTo>
                    <a:cubicBezTo>
                      <a:pt x="2573" y="54"/>
                      <a:pt x="2068" y="329"/>
                      <a:pt x="1580" y="579"/>
                    </a:cubicBezTo>
                    <a:cubicBezTo>
                      <a:pt x="1347" y="698"/>
                      <a:pt x="1117" y="818"/>
                      <a:pt x="889" y="946"/>
                    </a:cubicBezTo>
                    <a:cubicBezTo>
                      <a:pt x="775" y="1010"/>
                      <a:pt x="661" y="1074"/>
                      <a:pt x="549" y="1137"/>
                    </a:cubicBezTo>
                    <a:cubicBezTo>
                      <a:pt x="417" y="1212"/>
                      <a:pt x="305" y="1310"/>
                      <a:pt x="184" y="1400"/>
                    </a:cubicBezTo>
                    <a:cubicBezTo>
                      <a:pt x="1" y="1535"/>
                      <a:pt x="73" y="1837"/>
                      <a:pt x="293" y="1837"/>
                    </a:cubicBezTo>
                    <a:cubicBezTo>
                      <a:pt x="315" y="1837"/>
                      <a:pt x="339" y="1834"/>
                      <a:pt x="364" y="1827"/>
                    </a:cubicBezTo>
                    <a:cubicBezTo>
                      <a:pt x="497" y="1791"/>
                      <a:pt x="635" y="1769"/>
                      <a:pt x="761" y="1717"/>
                    </a:cubicBezTo>
                    <a:cubicBezTo>
                      <a:pt x="889" y="1664"/>
                      <a:pt x="1018" y="1610"/>
                      <a:pt x="1145" y="1557"/>
                    </a:cubicBezTo>
                    <a:cubicBezTo>
                      <a:pt x="1396" y="1452"/>
                      <a:pt x="1645" y="1339"/>
                      <a:pt x="1894" y="1228"/>
                    </a:cubicBezTo>
                    <a:cubicBezTo>
                      <a:pt x="2131" y="1120"/>
                      <a:pt x="2370" y="1010"/>
                      <a:pt x="2601" y="886"/>
                    </a:cubicBezTo>
                    <a:cubicBezTo>
                      <a:pt x="2719" y="823"/>
                      <a:pt x="2864" y="762"/>
                      <a:pt x="2963" y="670"/>
                    </a:cubicBezTo>
                    <a:cubicBezTo>
                      <a:pt x="3067" y="573"/>
                      <a:pt x="3185" y="494"/>
                      <a:pt x="3283" y="390"/>
                    </a:cubicBezTo>
                    <a:cubicBezTo>
                      <a:pt x="3404" y="264"/>
                      <a:pt x="3335" y="1"/>
                      <a:pt x="31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2" name="Google Shape;16302;p55"/>
              <p:cNvSpPr/>
              <p:nvPr/>
            </p:nvSpPr>
            <p:spPr>
              <a:xfrm>
                <a:off x="4540615" y="3684297"/>
                <a:ext cx="115084" cy="105804"/>
              </a:xfrm>
              <a:custGeom>
                <a:avLst/>
                <a:gdLst/>
                <a:ahLst/>
                <a:cxnLst/>
                <a:rect l="l" t="t" r="r" b="b"/>
                <a:pathLst>
                  <a:path w="2257" h="2075" extrusionOk="0">
                    <a:moveTo>
                      <a:pt x="1984" y="1"/>
                    </a:moveTo>
                    <a:cubicBezTo>
                      <a:pt x="1951" y="1"/>
                      <a:pt x="1918" y="7"/>
                      <a:pt x="1886" y="20"/>
                    </a:cubicBezTo>
                    <a:cubicBezTo>
                      <a:pt x="1788" y="62"/>
                      <a:pt x="1701" y="191"/>
                      <a:pt x="1645" y="279"/>
                    </a:cubicBezTo>
                    <a:cubicBezTo>
                      <a:pt x="1460" y="565"/>
                      <a:pt x="1295" y="809"/>
                      <a:pt x="1061" y="1049"/>
                    </a:cubicBezTo>
                    <a:cubicBezTo>
                      <a:pt x="799" y="1315"/>
                      <a:pt x="504" y="1544"/>
                      <a:pt x="180" y="1731"/>
                    </a:cubicBezTo>
                    <a:cubicBezTo>
                      <a:pt x="1" y="1835"/>
                      <a:pt x="112" y="2074"/>
                      <a:pt x="281" y="2074"/>
                    </a:cubicBezTo>
                    <a:cubicBezTo>
                      <a:pt x="309" y="2074"/>
                      <a:pt x="339" y="2068"/>
                      <a:pt x="369" y="2053"/>
                    </a:cubicBezTo>
                    <a:cubicBezTo>
                      <a:pt x="991" y="1751"/>
                      <a:pt x="1556" y="1297"/>
                      <a:pt x="1977" y="748"/>
                    </a:cubicBezTo>
                    <a:cubicBezTo>
                      <a:pt x="2025" y="685"/>
                      <a:pt x="2075" y="622"/>
                      <a:pt x="2118" y="555"/>
                    </a:cubicBezTo>
                    <a:cubicBezTo>
                      <a:pt x="2179" y="457"/>
                      <a:pt x="2257" y="301"/>
                      <a:pt x="2225" y="183"/>
                    </a:cubicBezTo>
                    <a:cubicBezTo>
                      <a:pt x="2194" y="71"/>
                      <a:pt x="2092" y="1"/>
                      <a:pt x="198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3" name="Google Shape;16303;p55"/>
              <p:cNvSpPr/>
              <p:nvPr/>
            </p:nvSpPr>
            <p:spPr>
              <a:xfrm>
                <a:off x="4854094" y="3333800"/>
                <a:ext cx="83930" cy="145984"/>
              </a:xfrm>
              <a:custGeom>
                <a:avLst/>
                <a:gdLst/>
                <a:ahLst/>
                <a:cxnLst/>
                <a:rect l="l" t="t" r="r" b="b"/>
                <a:pathLst>
                  <a:path w="1646" h="2863" extrusionOk="0">
                    <a:moveTo>
                      <a:pt x="1485" y="1"/>
                    </a:moveTo>
                    <a:cubicBezTo>
                      <a:pt x="1454" y="1"/>
                      <a:pt x="1424" y="14"/>
                      <a:pt x="1398" y="44"/>
                    </a:cubicBezTo>
                    <a:cubicBezTo>
                      <a:pt x="1327" y="130"/>
                      <a:pt x="1255" y="213"/>
                      <a:pt x="1192" y="305"/>
                    </a:cubicBezTo>
                    <a:cubicBezTo>
                      <a:pt x="1156" y="357"/>
                      <a:pt x="1123" y="406"/>
                      <a:pt x="1081" y="453"/>
                    </a:cubicBezTo>
                    <a:cubicBezTo>
                      <a:pt x="1045" y="493"/>
                      <a:pt x="1010" y="530"/>
                      <a:pt x="979" y="577"/>
                    </a:cubicBezTo>
                    <a:cubicBezTo>
                      <a:pt x="852" y="775"/>
                      <a:pt x="749" y="993"/>
                      <a:pt x="634" y="1199"/>
                    </a:cubicBezTo>
                    <a:cubicBezTo>
                      <a:pt x="409" y="1608"/>
                      <a:pt x="239" y="2051"/>
                      <a:pt x="54" y="2479"/>
                    </a:cubicBezTo>
                    <a:cubicBezTo>
                      <a:pt x="0" y="2606"/>
                      <a:pt x="17" y="2752"/>
                      <a:pt x="146" y="2829"/>
                    </a:cubicBezTo>
                    <a:cubicBezTo>
                      <a:pt x="185" y="2852"/>
                      <a:pt x="229" y="2863"/>
                      <a:pt x="273" y="2863"/>
                    </a:cubicBezTo>
                    <a:cubicBezTo>
                      <a:pt x="363" y="2863"/>
                      <a:pt x="451" y="2818"/>
                      <a:pt x="496" y="2736"/>
                    </a:cubicBezTo>
                    <a:cubicBezTo>
                      <a:pt x="722" y="2331"/>
                      <a:pt x="969" y="1928"/>
                      <a:pt x="1158" y="1505"/>
                    </a:cubicBezTo>
                    <a:cubicBezTo>
                      <a:pt x="1251" y="1290"/>
                      <a:pt x="1352" y="1080"/>
                      <a:pt x="1441" y="863"/>
                    </a:cubicBezTo>
                    <a:cubicBezTo>
                      <a:pt x="1485" y="751"/>
                      <a:pt x="1493" y="639"/>
                      <a:pt x="1532" y="525"/>
                    </a:cubicBezTo>
                    <a:cubicBezTo>
                      <a:pt x="1573" y="410"/>
                      <a:pt x="1599" y="294"/>
                      <a:pt x="1626" y="176"/>
                    </a:cubicBezTo>
                    <a:cubicBezTo>
                      <a:pt x="1646" y="89"/>
                      <a:pt x="1566" y="1"/>
                      <a:pt x="148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4" name="Google Shape;16304;p55"/>
              <p:cNvSpPr/>
              <p:nvPr/>
            </p:nvSpPr>
            <p:spPr>
              <a:xfrm>
                <a:off x="5043263" y="2976164"/>
                <a:ext cx="62769" cy="139305"/>
              </a:xfrm>
              <a:custGeom>
                <a:avLst/>
                <a:gdLst/>
                <a:ahLst/>
                <a:cxnLst/>
                <a:rect l="l" t="t" r="r" b="b"/>
                <a:pathLst>
                  <a:path w="1231" h="2732" extrusionOk="0">
                    <a:moveTo>
                      <a:pt x="1009" y="0"/>
                    </a:moveTo>
                    <a:cubicBezTo>
                      <a:pt x="984" y="0"/>
                      <a:pt x="958" y="6"/>
                      <a:pt x="935" y="17"/>
                    </a:cubicBezTo>
                    <a:cubicBezTo>
                      <a:pt x="744" y="111"/>
                      <a:pt x="682" y="400"/>
                      <a:pt x="613" y="583"/>
                    </a:cubicBezTo>
                    <a:cubicBezTo>
                      <a:pt x="533" y="793"/>
                      <a:pt x="469" y="1009"/>
                      <a:pt x="406" y="1226"/>
                    </a:cubicBezTo>
                    <a:cubicBezTo>
                      <a:pt x="277" y="1658"/>
                      <a:pt x="153" y="2089"/>
                      <a:pt x="36" y="2525"/>
                    </a:cubicBezTo>
                    <a:cubicBezTo>
                      <a:pt x="0" y="2653"/>
                      <a:pt x="95" y="2731"/>
                      <a:pt x="194" y="2731"/>
                    </a:cubicBezTo>
                    <a:cubicBezTo>
                      <a:pt x="262" y="2731"/>
                      <a:pt x="332" y="2695"/>
                      <a:pt x="364" y="2614"/>
                    </a:cubicBezTo>
                    <a:cubicBezTo>
                      <a:pt x="531" y="2193"/>
                      <a:pt x="692" y="1771"/>
                      <a:pt x="847" y="1346"/>
                    </a:cubicBezTo>
                    <a:cubicBezTo>
                      <a:pt x="924" y="1133"/>
                      <a:pt x="1002" y="924"/>
                      <a:pt x="1065" y="706"/>
                    </a:cubicBezTo>
                    <a:cubicBezTo>
                      <a:pt x="1121" y="511"/>
                      <a:pt x="1231" y="262"/>
                      <a:pt x="1129" y="68"/>
                    </a:cubicBezTo>
                    <a:cubicBezTo>
                      <a:pt x="1104" y="21"/>
                      <a:pt x="1057" y="0"/>
                      <a:pt x="10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5" name="Google Shape;16305;p55"/>
              <p:cNvSpPr/>
              <p:nvPr/>
            </p:nvSpPr>
            <p:spPr>
              <a:xfrm>
                <a:off x="5289641" y="2672780"/>
                <a:ext cx="150981" cy="103102"/>
              </a:xfrm>
              <a:custGeom>
                <a:avLst/>
                <a:gdLst/>
                <a:ahLst/>
                <a:cxnLst/>
                <a:rect l="l" t="t" r="r" b="b"/>
                <a:pathLst>
                  <a:path w="2961" h="2022" extrusionOk="0">
                    <a:moveTo>
                      <a:pt x="2327" y="1"/>
                    </a:moveTo>
                    <a:cubicBezTo>
                      <a:pt x="2262" y="1"/>
                      <a:pt x="2196" y="14"/>
                      <a:pt x="2133" y="28"/>
                    </a:cubicBezTo>
                    <a:cubicBezTo>
                      <a:pt x="2015" y="54"/>
                      <a:pt x="1898" y="88"/>
                      <a:pt x="1784" y="129"/>
                    </a:cubicBezTo>
                    <a:cubicBezTo>
                      <a:pt x="1540" y="218"/>
                      <a:pt x="1310" y="329"/>
                      <a:pt x="1101" y="479"/>
                    </a:cubicBezTo>
                    <a:cubicBezTo>
                      <a:pt x="685" y="777"/>
                      <a:pt x="335" y="1162"/>
                      <a:pt x="106" y="1620"/>
                    </a:cubicBezTo>
                    <a:cubicBezTo>
                      <a:pt x="0" y="1830"/>
                      <a:pt x="178" y="2021"/>
                      <a:pt x="353" y="2021"/>
                    </a:cubicBezTo>
                    <a:cubicBezTo>
                      <a:pt x="432" y="2021"/>
                      <a:pt x="511" y="1982"/>
                      <a:pt x="563" y="1889"/>
                    </a:cubicBezTo>
                    <a:cubicBezTo>
                      <a:pt x="768" y="1521"/>
                      <a:pt x="1063" y="1207"/>
                      <a:pt x="1415" y="981"/>
                    </a:cubicBezTo>
                    <a:cubicBezTo>
                      <a:pt x="1584" y="873"/>
                      <a:pt x="1784" y="763"/>
                      <a:pt x="1958" y="693"/>
                    </a:cubicBezTo>
                    <a:cubicBezTo>
                      <a:pt x="2059" y="651"/>
                      <a:pt x="2164" y="618"/>
                      <a:pt x="2269" y="590"/>
                    </a:cubicBezTo>
                    <a:cubicBezTo>
                      <a:pt x="2390" y="557"/>
                      <a:pt x="2495" y="513"/>
                      <a:pt x="2572" y="434"/>
                    </a:cubicBezTo>
                    <a:lnTo>
                      <a:pt x="2572" y="434"/>
                    </a:lnTo>
                    <a:cubicBezTo>
                      <a:pt x="2666" y="406"/>
                      <a:pt x="2762" y="383"/>
                      <a:pt x="2851" y="339"/>
                    </a:cubicBezTo>
                    <a:cubicBezTo>
                      <a:pt x="2960" y="284"/>
                      <a:pt x="2910" y="146"/>
                      <a:pt x="2820" y="108"/>
                    </a:cubicBezTo>
                    <a:cubicBezTo>
                      <a:pt x="2728" y="69"/>
                      <a:pt x="2622" y="63"/>
                      <a:pt x="2520" y="58"/>
                    </a:cubicBezTo>
                    <a:lnTo>
                      <a:pt x="2520" y="58"/>
                    </a:lnTo>
                    <a:cubicBezTo>
                      <a:pt x="2474" y="32"/>
                      <a:pt x="2411" y="5"/>
                      <a:pt x="2352" y="2"/>
                    </a:cubicBezTo>
                    <a:cubicBezTo>
                      <a:pt x="2344" y="1"/>
                      <a:pt x="2335" y="1"/>
                      <a:pt x="232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6" name="Google Shape;16306;p55"/>
              <p:cNvSpPr/>
              <p:nvPr/>
            </p:nvSpPr>
            <p:spPr>
              <a:xfrm>
                <a:off x="5195669" y="2640657"/>
                <a:ext cx="80870" cy="82247"/>
              </a:xfrm>
              <a:custGeom>
                <a:avLst/>
                <a:gdLst/>
                <a:ahLst/>
                <a:cxnLst/>
                <a:rect l="l" t="t" r="r" b="b"/>
                <a:pathLst>
                  <a:path w="1586" h="1613" extrusionOk="0">
                    <a:moveTo>
                      <a:pt x="1437" y="0"/>
                    </a:moveTo>
                    <a:cubicBezTo>
                      <a:pt x="1260" y="0"/>
                      <a:pt x="1090" y="64"/>
                      <a:pt x="921" y="111"/>
                    </a:cubicBezTo>
                    <a:cubicBezTo>
                      <a:pt x="824" y="137"/>
                      <a:pt x="735" y="176"/>
                      <a:pt x="650" y="229"/>
                    </a:cubicBezTo>
                    <a:cubicBezTo>
                      <a:pt x="565" y="282"/>
                      <a:pt x="471" y="341"/>
                      <a:pt x="403" y="415"/>
                    </a:cubicBezTo>
                    <a:cubicBezTo>
                      <a:pt x="266" y="565"/>
                      <a:pt x="170" y="755"/>
                      <a:pt x="102" y="945"/>
                    </a:cubicBezTo>
                    <a:cubicBezTo>
                      <a:pt x="70" y="1035"/>
                      <a:pt x="64" y="1116"/>
                      <a:pt x="47" y="1194"/>
                    </a:cubicBezTo>
                    <a:cubicBezTo>
                      <a:pt x="26" y="1290"/>
                      <a:pt x="12" y="1388"/>
                      <a:pt x="6" y="1486"/>
                    </a:cubicBezTo>
                    <a:cubicBezTo>
                      <a:pt x="1" y="1568"/>
                      <a:pt x="68" y="1612"/>
                      <a:pt x="136" y="1612"/>
                    </a:cubicBezTo>
                    <a:cubicBezTo>
                      <a:pt x="192" y="1612"/>
                      <a:pt x="249" y="1582"/>
                      <a:pt x="266" y="1518"/>
                    </a:cubicBezTo>
                    <a:cubicBezTo>
                      <a:pt x="286" y="1445"/>
                      <a:pt x="309" y="1371"/>
                      <a:pt x="340" y="1305"/>
                    </a:cubicBezTo>
                    <a:cubicBezTo>
                      <a:pt x="372" y="1232"/>
                      <a:pt x="423" y="1174"/>
                      <a:pt x="474" y="1099"/>
                    </a:cubicBezTo>
                    <a:cubicBezTo>
                      <a:pt x="485" y="1084"/>
                      <a:pt x="498" y="1068"/>
                      <a:pt x="509" y="1052"/>
                    </a:cubicBezTo>
                    <a:cubicBezTo>
                      <a:pt x="511" y="1050"/>
                      <a:pt x="512" y="1048"/>
                      <a:pt x="513" y="1046"/>
                    </a:cubicBezTo>
                    <a:lnTo>
                      <a:pt x="513" y="1046"/>
                    </a:lnTo>
                    <a:cubicBezTo>
                      <a:pt x="516" y="1044"/>
                      <a:pt x="519" y="1040"/>
                      <a:pt x="524" y="1034"/>
                    </a:cubicBezTo>
                    <a:cubicBezTo>
                      <a:pt x="549" y="1004"/>
                      <a:pt x="574" y="975"/>
                      <a:pt x="601" y="945"/>
                    </a:cubicBezTo>
                    <a:cubicBezTo>
                      <a:pt x="655" y="883"/>
                      <a:pt x="713" y="827"/>
                      <a:pt x="774" y="770"/>
                    </a:cubicBezTo>
                    <a:cubicBezTo>
                      <a:pt x="791" y="755"/>
                      <a:pt x="806" y="738"/>
                      <a:pt x="818" y="718"/>
                    </a:cubicBezTo>
                    <a:lnTo>
                      <a:pt x="818" y="718"/>
                    </a:lnTo>
                    <a:cubicBezTo>
                      <a:pt x="829" y="705"/>
                      <a:pt x="840" y="692"/>
                      <a:pt x="851" y="678"/>
                    </a:cubicBezTo>
                    <a:cubicBezTo>
                      <a:pt x="878" y="647"/>
                      <a:pt x="908" y="615"/>
                      <a:pt x="937" y="584"/>
                    </a:cubicBezTo>
                    <a:cubicBezTo>
                      <a:pt x="992" y="527"/>
                      <a:pt x="1045" y="472"/>
                      <a:pt x="1099" y="416"/>
                    </a:cubicBezTo>
                    <a:cubicBezTo>
                      <a:pt x="1208" y="304"/>
                      <a:pt x="1356" y="251"/>
                      <a:pt x="1495" y="182"/>
                    </a:cubicBezTo>
                    <a:cubicBezTo>
                      <a:pt x="1585" y="137"/>
                      <a:pt x="1537" y="1"/>
                      <a:pt x="1446" y="0"/>
                    </a:cubicBezTo>
                    <a:cubicBezTo>
                      <a:pt x="1443" y="0"/>
                      <a:pt x="1440" y="0"/>
                      <a:pt x="14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7" name="Google Shape;16307;p55"/>
              <p:cNvSpPr/>
              <p:nvPr/>
            </p:nvSpPr>
            <p:spPr>
              <a:xfrm>
                <a:off x="5411913" y="2406414"/>
                <a:ext cx="146953" cy="96575"/>
              </a:xfrm>
              <a:custGeom>
                <a:avLst/>
                <a:gdLst/>
                <a:ahLst/>
                <a:cxnLst/>
                <a:rect l="l" t="t" r="r" b="b"/>
                <a:pathLst>
                  <a:path w="2882" h="1894" extrusionOk="0">
                    <a:moveTo>
                      <a:pt x="2546" y="0"/>
                    </a:moveTo>
                    <a:cubicBezTo>
                      <a:pt x="2510" y="0"/>
                      <a:pt x="2474" y="1"/>
                      <a:pt x="2439" y="2"/>
                    </a:cubicBezTo>
                    <a:cubicBezTo>
                      <a:pt x="2298" y="8"/>
                      <a:pt x="2157" y="23"/>
                      <a:pt x="2019" y="47"/>
                    </a:cubicBezTo>
                    <a:cubicBezTo>
                      <a:pt x="1755" y="93"/>
                      <a:pt x="1487" y="223"/>
                      <a:pt x="1259" y="361"/>
                    </a:cubicBezTo>
                    <a:cubicBezTo>
                      <a:pt x="780" y="646"/>
                      <a:pt x="384" y="1059"/>
                      <a:pt x="106" y="1542"/>
                    </a:cubicBezTo>
                    <a:cubicBezTo>
                      <a:pt x="0" y="1726"/>
                      <a:pt x="159" y="1894"/>
                      <a:pt x="321" y="1894"/>
                    </a:cubicBezTo>
                    <a:cubicBezTo>
                      <a:pt x="393" y="1894"/>
                      <a:pt x="465" y="1860"/>
                      <a:pt x="515" y="1781"/>
                    </a:cubicBezTo>
                    <a:cubicBezTo>
                      <a:pt x="768" y="1375"/>
                      <a:pt x="1123" y="1042"/>
                      <a:pt x="1532" y="795"/>
                    </a:cubicBezTo>
                    <a:cubicBezTo>
                      <a:pt x="1739" y="669"/>
                      <a:pt x="1958" y="579"/>
                      <a:pt x="2178" y="477"/>
                    </a:cubicBezTo>
                    <a:cubicBezTo>
                      <a:pt x="2285" y="427"/>
                      <a:pt x="2391" y="380"/>
                      <a:pt x="2503" y="341"/>
                    </a:cubicBezTo>
                    <a:cubicBezTo>
                      <a:pt x="2616" y="303"/>
                      <a:pt x="2739" y="278"/>
                      <a:pt x="2834" y="199"/>
                    </a:cubicBezTo>
                    <a:cubicBezTo>
                      <a:pt x="2881" y="162"/>
                      <a:pt x="2862" y="82"/>
                      <a:pt x="2816" y="56"/>
                    </a:cubicBezTo>
                    <a:cubicBezTo>
                      <a:pt x="2736" y="9"/>
                      <a:pt x="2640" y="0"/>
                      <a:pt x="254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8" name="Google Shape;16308;p55"/>
              <p:cNvSpPr/>
              <p:nvPr/>
            </p:nvSpPr>
            <p:spPr>
              <a:xfrm>
                <a:off x="5593127" y="2635609"/>
                <a:ext cx="135429" cy="36203"/>
              </a:xfrm>
              <a:custGeom>
                <a:avLst/>
                <a:gdLst/>
                <a:ahLst/>
                <a:cxnLst/>
                <a:rect l="l" t="t" r="r" b="b"/>
                <a:pathLst>
                  <a:path w="2656" h="710" extrusionOk="0">
                    <a:moveTo>
                      <a:pt x="2024" y="0"/>
                    </a:moveTo>
                    <a:cubicBezTo>
                      <a:pt x="1921" y="0"/>
                      <a:pt x="1815" y="21"/>
                      <a:pt x="1719" y="37"/>
                    </a:cubicBezTo>
                    <a:cubicBezTo>
                      <a:pt x="1550" y="65"/>
                      <a:pt x="1383" y="98"/>
                      <a:pt x="1215" y="134"/>
                    </a:cubicBezTo>
                    <a:cubicBezTo>
                      <a:pt x="874" y="208"/>
                      <a:pt x="535" y="285"/>
                      <a:pt x="193" y="356"/>
                    </a:cubicBezTo>
                    <a:cubicBezTo>
                      <a:pt x="0" y="396"/>
                      <a:pt x="38" y="710"/>
                      <a:pt x="231" y="710"/>
                    </a:cubicBezTo>
                    <a:cubicBezTo>
                      <a:pt x="234" y="710"/>
                      <a:pt x="238" y="710"/>
                      <a:pt x="242" y="709"/>
                    </a:cubicBezTo>
                    <a:cubicBezTo>
                      <a:pt x="589" y="689"/>
                      <a:pt x="939" y="678"/>
                      <a:pt x="1288" y="661"/>
                    </a:cubicBezTo>
                    <a:cubicBezTo>
                      <a:pt x="1459" y="651"/>
                      <a:pt x="1629" y="640"/>
                      <a:pt x="1799" y="623"/>
                    </a:cubicBezTo>
                    <a:cubicBezTo>
                      <a:pt x="1967" y="606"/>
                      <a:pt x="2174" y="597"/>
                      <a:pt x="2300" y="477"/>
                    </a:cubicBezTo>
                    <a:lnTo>
                      <a:pt x="2300" y="477"/>
                    </a:lnTo>
                    <a:cubicBezTo>
                      <a:pt x="2407" y="437"/>
                      <a:pt x="2509" y="396"/>
                      <a:pt x="2599" y="319"/>
                    </a:cubicBezTo>
                    <a:cubicBezTo>
                      <a:pt x="2656" y="269"/>
                      <a:pt x="2643" y="158"/>
                      <a:pt x="2574" y="125"/>
                    </a:cubicBezTo>
                    <a:cubicBezTo>
                      <a:pt x="2468" y="73"/>
                      <a:pt x="2358" y="60"/>
                      <a:pt x="2244" y="48"/>
                    </a:cubicBezTo>
                    <a:lnTo>
                      <a:pt x="2244" y="48"/>
                    </a:lnTo>
                    <a:cubicBezTo>
                      <a:pt x="2177" y="12"/>
                      <a:pt x="2102" y="0"/>
                      <a:pt x="202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9" name="Google Shape;16309;p55"/>
              <p:cNvSpPr/>
              <p:nvPr/>
            </p:nvSpPr>
            <p:spPr>
              <a:xfrm>
                <a:off x="5893502" y="2485243"/>
                <a:ext cx="71743" cy="64706"/>
              </a:xfrm>
              <a:custGeom>
                <a:avLst/>
                <a:gdLst/>
                <a:ahLst/>
                <a:cxnLst/>
                <a:rect l="l" t="t" r="r" b="b"/>
                <a:pathLst>
                  <a:path w="1407" h="1269" extrusionOk="0">
                    <a:moveTo>
                      <a:pt x="1164" y="1"/>
                    </a:moveTo>
                    <a:cubicBezTo>
                      <a:pt x="1129" y="1"/>
                      <a:pt x="1093" y="10"/>
                      <a:pt x="1061" y="29"/>
                    </a:cubicBezTo>
                    <a:cubicBezTo>
                      <a:pt x="1001" y="65"/>
                      <a:pt x="949" y="106"/>
                      <a:pt x="900" y="158"/>
                    </a:cubicBezTo>
                    <a:cubicBezTo>
                      <a:pt x="859" y="199"/>
                      <a:pt x="821" y="241"/>
                      <a:pt x="782" y="283"/>
                    </a:cubicBezTo>
                    <a:cubicBezTo>
                      <a:pt x="703" y="367"/>
                      <a:pt x="624" y="449"/>
                      <a:pt x="543" y="531"/>
                    </a:cubicBezTo>
                    <a:cubicBezTo>
                      <a:pt x="381" y="692"/>
                      <a:pt x="219" y="853"/>
                      <a:pt x="57" y="1015"/>
                    </a:cubicBezTo>
                    <a:cubicBezTo>
                      <a:pt x="0" y="1073"/>
                      <a:pt x="0" y="1168"/>
                      <a:pt x="57" y="1225"/>
                    </a:cubicBezTo>
                    <a:cubicBezTo>
                      <a:pt x="87" y="1255"/>
                      <a:pt x="122" y="1268"/>
                      <a:pt x="158" y="1268"/>
                    </a:cubicBezTo>
                    <a:cubicBezTo>
                      <a:pt x="197" y="1268"/>
                      <a:pt x="236" y="1253"/>
                      <a:pt x="268" y="1227"/>
                    </a:cubicBezTo>
                    <a:cubicBezTo>
                      <a:pt x="447" y="1081"/>
                      <a:pt x="625" y="936"/>
                      <a:pt x="804" y="791"/>
                    </a:cubicBezTo>
                    <a:cubicBezTo>
                      <a:pt x="825" y="773"/>
                      <a:pt x="846" y="756"/>
                      <a:pt x="867" y="739"/>
                    </a:cubicBezTo>
                    <a:cubicBezTo>
                      <a:pt x="869" y="737"/>
                      <a:pt x="879" y="728"/>
                      <a:pt x="880" y="727"/>
                    </a:cubicBezTo>
                    <a:lnTo>
                      <a:pt x="880" y="727"/>
                    </a:lnTo>
                    <a:lnTo>
                      <a:pt x="907" y="707"/>
                    </a:lnTo>
                    <a:cubicBezTo>
                      <a:pt x="953" y="672"/>
                      <a:pt x="997" y="638"/>
                      <a:pt x="1042" y="603"/>
                    </a:cubicBezTo>
                    <a:cubicBezTo>
                      <a:pt x="1087" y="569"/>
                      <a:pt x="1132" y="534"/>
                      <a:pt x="1176" y="500"/>
                    </a:cubicBezTo>
                    <a:cubicBezTo>
                      <a:pt x="1209" y="474"/>
                      <a:pt x="1247" y="451"/>
                      <a:pt x="1276" y="420"/>
                    </a:cubicBezTo>
                    <a:cubicBezTo>
                      <a:pt x="1304" y="389"/>
                      <a:pt x="1327" y="353"/>
                      <a:pt x="1353" y="320"/>
                    </a:cubicBezTo>
                    <a:cubicBezTo>
                      <a:pt x="1407" y="249"/>
                      <a:pt x="1383" y="121"/>
                      <a:pt x="1320" y="63"/>
                    </a:cubicBezTo>
                    <a:cubicBezTo>
                      <a:pt x="1277" y="23"/>
                      <a:pt x="1221" y="1"/>
                      <a:pt x="1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0" name="Google Shape;16310;p55"/>
              <p:cNvSpPr/>
              <p:nvPr/>
            </p:nvSpPr>
            <p:spPr>
              <a:xfrm>
                <a:off x="4533170" y="3872242"/>
                <a:ext cx="143792" cy="125945"/>
              </a:xfrm>
              <a:custGeom>
                <a:avLst/>
                <a:gdLst/>
                <a:ahLst/>
                <a:cxnLst/>
                <a:rect l="l" t="t" r="r" b="b"/>
                <a:pathLst>
                  <a:path w="2820" h="2470" extrusionOk="0">
                    <a:moveTo>
                      <a:pt x="2583" y="1"/>
                    </a:moveTo>
                    <a:cubicBezTo>
                      <a:pt x="2545" y="1"/>
                      <a:pt x="2507" y="11"/>
                      <a:pt x="2472" y="35"/>
                    </a:cubicBezTo>
                    <a:cubicBezTo>
                      <a:pt x="2357" y="113"/>
                      <a:pt x="2285" y="208"/>
                      <a:pt x="2195" y="310"/>
                    </a:cubicBezTo>
                    <a:cubicBezTo>
                      <a:pt x="2111" y="405"/>
                      <a:pt x="2011" y="480"/>
                      <a:pt x="1925" y="570"/>
                    </a:cubicBezTo>
                    <a:cubicBezTo>
                      <a:pt x="1748" y="756"/>
                      <a:pt x="1590" y="946"/>
                      <a:pt x="1394" y="1115"/>
                    </a:cubicBezTo>
                    <a:cubicBezTo>
                      <a:pt x="1303" y="1194"/>
                      <a:pt x="1218" y="1280"/>
                      <a:pt x="1124" y="1357"/>
                    </a:cubicBezTo>
                    <a:lnTo>
                      <a:pt x="1059" y="1410"/>
                    </a:lnTo>
                    <a:lnTo>
                      <a:pt x="1059" y="1410"/>
                    </a:lnTo>
                    <a:cubicBezTo>
                      <a:pt x="1059" y="1410"/>
                      <a:pt x="1059" y="1410"/>
                      <a:pt x="1059" y="1410"/>
                    </a:cubicBezTo>
                    <a:lnTo>
                      <a:pt x="1059" y="1410"/>
                    </a:lnTo>
                    <a:cubicBezTo>
                      <a:pt x="1058" y="1410"/>
                      <a:pt x="1032" y="1431"/>
                      <a:pt x="1018" y="1441"/>
                    </a:cubicBezTo>
                    <a:cubicBezTo>
                      <a:pt x="969" y="1477"/>
                      <a:pt x="920" y="1513"/>
                      <a:pt x="871" y="1546"/>
                    </a:cubicBezTo>
                    <a:cubicBezTo>
                      <a:pt x="816" y="1583"/>
                      <a:pt x="757" y="1616"/>
                      <a:pt x="703" y="1655"/>
                    </a:cubicBezTo>
                    <a:cubicBezTo>
                      <a:pt x="682" y="1671"/>
                      <a:pt x="661" y="1687"/>
                      <a:pt x="641" y="1702"/>
                    </a:cubicBezTo>
                    <a:lnTo>
                      <a:pt x="641" y="1702"/>
                    </a:lnTo>
                    <a:cubicBezTo>
                      <a:pt x="639" y="1704"/>
                      <a:pt x="635" y="1707"/>
                      <a:pt x="630" y="1711"/>
                    </a:cubicBezTo>
                    <a:cubicBezTo>
                      <a:pt x="606" y="1729"/>
                      <a:pt x="581" y="1747"/>
                      <a:pt x="556" y="1765"/>
                    </a:cubicBezTo>
                    <a:cubicBezTo>
                      <a:pt x="507" y="1801"/>
                      <a:pt x="457" y="1834"/>
                      <a:pt x="408" y="1867"/>
                    </a:cubicBezTo>
                    <a:cubicBezTo>
                      <a:pt x="352" y="1906"/>
                      <a:pt x="303" y="1939"/>
                      <a:pt x="266" y="1999"/>
                    </a:cubicBezTo>
                    <a:cubicBezTo>
                      <a:pt x="262" y="2006"/>
                      <a:pt x="252" y="2025"/>
                      <a:pt x="242" y="2044"/>
                    </a:cubicBezTo>
                    <a:lnTo>
                      <a:pt x="242" y="2044"/>
                    </a:lnTo>
                    <a:cubicBezTo>
                      <a:pt x="207" y="2068"/>
                      <a:pt x="171" y="2092"/>
                      <a:pt x="135" y="2115"/>
                    </a:cubicBezTo>
                    <a:cubicBezTo>
                      <a:pt x="1" y="2204"/>
                      <a:pt x="29" y="2469"/>
                      <a:pt x="209" y="2469"/>
                    </a:cubicBezTo>
                    <a:cubicBezTo>
                      <a:pt x="217" y="2469"/>
                      <a:pt x="225" y="2469"/>
                      <a:pt x="233" y="2468"/>
                    </a:cubicBezTo>
                    <a:cubicBezTo>
                      <a:pt x="295" y="2460"/>
                      <a:pt x="357" y="2452"/>
                      <a:pt x="418" y="2443"/>
                    </a:cubicBezTo>
                    <a:lnTo>
                      <a:pt x="418" y="2443"/>
                    </a:lnTo>
                    <a:cubicBezTo>
                      <a:pt x="462" y="2454"/>
                      <a:pt x="502" y="2462"/>
                      <a:pt x="544" y="2462"/>
                    </a:cubicBezTo>
                    <a:cubicBezTo>
                      <a:pt x="578" y="2462"/>
                      <a:pt x="613" y="2457"/>
                      <a:pt x="653" y="2447"/>
                    </a:cubicBezTo>
                    <a:cubicBezTo>
                      <a:pt x="709" y="2433"/>
                      <a:pt x="767" y="2414"/>
                      <a:pt x="823" y="2396"/>
                    </a:cubicBezTo>
                    <a:cubicBezTo>
                      <a:pt x="968" y="2348"/>
                      <a:pt x="1106" y="2289"/>
                      <a:pt x="1239" y="2212"/>
                    </a:cubicBezTo>
                    <a:cubicBezTo>
                      <a:pt x="1490" y="2068"/>
                      <a:pt x="1744" y="1899"/>
                      <a:pt x="1956" y="1702"/>
                    </a:cubicBezTo>
                    <a:cubicBezTo>
                      <a:pt x="2164" y="1511"/>
                      <a:pt x="2359" y="1285"/>
                      <a:pt x="2520" y="1053"/>
                    </a:cubicBezTo>
                    <a:cubicBezTo>
                      <a:pt x="2566" y="986"/>
                      <a:pt x="2589" y="909"/>
                      <a:pt x="2620" y="835"/>
                    </a:cubicBezTo>
                    <a:lnTo>
                      <a:pt x="2620" y="835"/>
                    </a:lnTo>
                    <a:cubicBezTo>
                      <a:pt x="2625" y="825"/>
                      <a:pt x="2648" y="776"/>
                      <a:pt x="2649" y="774"/>
                    </a:cubicBezTo>
                    <a:cubicBezTo>
                      <a:pt x="2662" y="746"/>
                      <a:pt x="2674" y="718"/>
                      <a:pt x="2686" y="690"/>
                    </a:cubicBezTo>
                    <a:cubicBezTo>
                      <a:pt x="2753" y="538"/>
                      <a:pt x="2818" y="402"/>
                      <a:pt x="2819" y="234"/>
                    </a:cubicBezTo>
                    <a:cubicBezTo>
                      <a:pt x="2819" y="109"/>
                      <a:pt x="2703" y="1"/>
                      <a:pt x="25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1" name="Google Shape;16311;p55"/>
              <p:cNvSpPr/>
              <p:nvPr/>
            </p:nvSpPr>
            <p:spPr>
              <a:xfrm>
                <a:off x="4809479" y="3630810"/>
                <a:ext cx="75312" cy="84796"/>
              </a:xfrm>
              <a:custGeom>
                <a:avLst/>
                <a:gdLst/>
                <a:ahLst/>
                <a:cxnLst/>
                <a:rect l="l" t="t" r="r" b="b"/>
                <a:pathLst>
                  <a:path w="1477" h="1663" extrusionOk="0">
                    <a:moveTo>
                      <a:pt x="822" y="684"/>
                    </a:moveTo>
                    <a:cubicBezTo>
                      <a:pt x="822" y="684"/>
                      <a:pt x="822" y="684"/>
                      <a:pt x="822" y="685"/>
                    </a:cubicBezTo>
                    <a:cubicBezTo>
                      <a:pt x="822" y="685"/>
                      <a:pt x="822" y="685"/>
                      <a:pt x="822" y="685"/>
                    </a:cubicBezTo>
                    <a:lnTo>
                      <a:pt x="822" y="685"/>
                    </a:lnTo>
                    <a:cubicBezTo>
                      <a:pt x="822" y="684"/>
                      <a:pt x="822" y="684"/>
                      <a:pt x="822" y="684"/>
                    </a:cubicBezTo>
                    <a:close/>
                    <a:moveTo>
                      <a:pt x="1203" y="1"/>
                    </a:moveTo>
                    <a:cubicBezTo>
                      <a:pt x="1191" y="1"/>
                      <a:pt x="1180" y="2"/>
                      <a:pt x="1169" y="3"/>
                    </a:cubicBezTo>
                    <a:cubicBezTo>
                      <a:pt x="1093" y="14"/>
                      <a:pt x="1045" y="52"/>
                      <a:pt x="999" y="114"/>
                    </a:cubicBezTo>
                    <a:cubicBezTo>
                      <a:pt x="994" y="121"/>
                      <a:pt x="991" y="126"/>
                      <a:pt x="990" y="127"/>
                    </a:cubicBezTo>
                    <a:lnTo>
                      <a:pt x="990" y="127"/>
                    </a:lnTo>
                    <a:cubicBezTo>
                      <a:pt x="984" y="135"/>
                      <a:pt x="978" y="143"/>
                      <a:pt x="972" y="151"/>
                    </a:cubicBezTo>
                    <a:cubicBezTo>
                      <a:pt x="941" y="197"/>
                      <a:pt x="930" y="248"/>
                      <a:pt x="925" y="302"/>
                    </a:cubicBezTo>
                    <a:cubicBezTo>
                      <a:pt x="924" y="320"/>
                      <a:pt x="923" y="338"/>
                      <a:pt x="922" y="354"/>
                    </a:cubicBezTo>
                    <a:lnTo>
                      <a:pt x="922" y="354"/>
                    </a:lnTo>
                    <a:cubicBezTo>
                      <a:pt x="922" y="355"/>
                      <a:pt x="922" y="355"/>
                      <a:pt x="922" y="355"/>
                    </a:cubicBezTo>
                    <a:cubicBezTo>
                      <a:pt x="908" y="424"/>
                      <a:pt x="892" y="492"/>
                      <a:pt x="870" y="558"/>
                    </a:cubicBezTo>
                    <a:cubicBezTo>
                      <a:pt x="858" y="593"/>
                      <a:pt x="843" y="626"/>
                      <a:pt x="829" y="661"/>
                    </a:cubicBezTo>
                    <a:cubicBezTo>
                      <a:pt x="828" y="666"/>
                      <a:pt x="814" y="694"/>
                      <a:pt x="813" y="702"/>
                    </a:cubicBezTo>
                    <a:lnTo>
                      <a:pt x="813" y="702"/>
                    </a:lnTo>
                    <a:cubicBezTo>
                      <a:pt x="784" y="769"/>
                      <a:pt x="746" y="832"/>
                      <a:pt x="705" y="893"/>
                    </a:cubicBezTo>
                    <a:cubicBezTo>
                      <a:pt x="687" y="921"/>
                      <a:pt x="667" y="946"/>
                      <a:pt x="647" y="973"/>
                    </a:cubicBezTo>
                    <a:lnTo>
                      <a:pt x="647" y="973"/>
                    </a:lnTo>
                    <a:cubicBezTo>
                      <a:pt x="646" y="974"/>
                      <a:pt x="645" y="975"/>
                      <a:pt x="643" y="977"/>
                    </a:cubicBezTo>
                    <a:cubicBezTo>
                      <a:pt x="632" y="991"/>
                      <a:pt x="620" y="1005"/>
                      <a:pt x="608" y="1019"/>
                    </a:cubicBezTo>
                    <a:cubicBezTo>
                      <a:pt x="561" y="1073"/>
                      <a:pt x="510" y="1119"/>
                      <a:pt x="457" y="1164"/>
                    </a:cubicBezTo>
                    <a:cubicBezTo>
                      <a:pt x="451" y="1170"/>
                      <a:pt x="448" y="1173"/>
                      <a:pt x="446" y="1175"/>
                    </a:cubicBezTo>
                    <a:lnTo>
                      <a:pt x="446" y="1175"/>
                    </a:lnTo>
                    <a:cubicBezTo>
                      <a:pt x="421" y="1192"/>
                      <a:pt x="395" y="1209"/>
                      <a:pt x="372" y="1230"/>
                    </a:cubicBezTo>
                    <a:cubicBezTo>
                      <a:pt x="361" y="1242"/>
                      <a:pt x="349" y="1257"/>
                      <a:pt x="337" y="1268"/>
                    </a:cubicBezTo>
                    <a:cubicBezTo>
                      <a:pt x="335" y="1270"/>
                      <a:pt x="311" y="1291"/>
                      <a:pt x="313" y="1291"/>
                    </a:cubicBezTo>
                    <a:cubicBezTo>
                      <a:pt x="313" y="1291"/>
                      <a:pt x="314" y="1290"/>
                      <a:pt x="315" y="1289"/>
                    </a:cubicBezTo>
                    <a:lnTo>
                      <a:pt x="315" y="1289"/>
                    </a:lnTo>
                    <a:cubicBezTo>
                      <a:pt x="262" y="1329"/>
                      <a:pt x="197" y="1359"/>
                      <a:pt x="136" y="1385"/>
                    </a:cubicBezTo>
                    <a:cubicBezTo>
                      <a:pt x="0" y="1445"/>
                      <a:pt x="73" y="1663"/>
                      <a:pt x="210" y="1663"/>
                    </a:cubicBezTo>
                    <a:cubicBezTo>
                      <a:pt x="211" y="1663"/>
                      <a:pt x="212" y="1663"/>
                      <a:pt x="213" y="1663"/>
                    </a:cubicBezTo>
                    <a:cubicBezTo>
                      <a:pt x="300" y="1661"/>
                      <a:pt x="388" y="1652"/>
                      <a:pt x="472" y="1632"/>
                    </a:cubicBezTo>
                    <a:cubicBezTo>
                      <a:pt x="476" y="1631"/>
                      <a:pt x="480" y="1630"/>
                      <a:pt x="482" y="1630"/>
                    </a:cubicBezTo>
                    <a:lnTo>
                      <a:pt x="482" y="1630"/>
                    </a:lnTo>
                    <a:cubicBezTo>
                      <a:pt x="502" y="1627"/>
                      <a:pt x="523" y="1624"/>
                      <a:pt x="544" y="1621"/>
                    </a:cubicBezTo>
                    <a:cubicBezTo>
                      <a:pt x="561" y="1619"/>
                      <a:pt x="580" y="1618"/>
                      <a:pt x="598" y="1614"/>
                    </a:cubicBezTo>
                    <a:cubicBezTo>
                      <a:pt x="643" y="1600"/>
                      <a:pt x="691" y="1573"/>
                      <a:pt x="734" y="1551"/>
                    </a:cubicBezTo>
                    <a:cubicBezTo>
                      <a:pt x="888" y="1468"/>
                      <a:pt x="1036" y="1355"/>
                      <a:pt x="1145" y="1220"/>
                    </a:cubicBezTo>
                    <a:cubicBezTo>
                      <a:pt x="1268" y="1067"/>
                      <a:pt x="1372" y="903"/>
                      <a:pt x="1424" y="711"/>
                    </a:cubicBezTo>
                    <a:cubicBezTo>
                      <a:pt x="1449" y="617"/>
                      <a:pt x="1464" y="519"/>
                      <a:pt x="1472" y="422"/>
                    </a:cubicBezTo>
                    <a:cubicBezTo>
                      <a:pt x="1475" y="383"/>
                      <a:pt x="1477" y="342"/>
                      <a:pt x="1476" y="303"/>
                    </a:cubicBezTo>
                    <a:cubicBezTo>
                      <a:pt x="1470" y="202"/>
                      <a:pt x="1425" y="138"/>
                      <a:pt x="1363" y="67"/>
                    </a:cubicBezTo>
                    <a:cubicBezTo>
                      <a:pt x="1323" y="22"/>
                      <a:pt x="1262" y="1"/>
                      <a:pt x="120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2" name="Google Shape;16312;p55"/>
              <p:cNvSpPr/>
              <p:nvPr/>
            </p:nvSpPr>
            <p:spPr>
              <a:xfrm>
                <a:off x="5138255" y="3278579"/>
                <a:ext cx="65879" cy="99074"/>
              </a:xfrm>
              <a:custGeom>
                <a:avLst/>
                <a:gdLst/>
                <a:ahLst/>
                <a:cxnLst/>
                <a:rect l="l" t="t" r="r" b="b"/>
                <a:pathLst>
                  <a:path w="1292" h="1943" extrusionOk="0">
                    <a:moveTo>
                      <a:pt x="1125" y="0"/>
                    </a:moveTo>
                    <a:cubicBezTo>
                      <a:pt x="1114" y="0"/>
                      <a:pt x="1103" y="2"/>
                      <a:pt x="1092" y="5"/>
                    </a:cubicBezTo>
                    <a:cubicBezTo>
                      <a:pt x="925" y="50"/>
                      <a:pt x="805" y="197"/>
                      <a:pt x="691" y="321"/>
                    </a:cubicBezTo>
                    <a:cubicBezTo>
                      <a:pt x="626" y="393"/>
                      <a:pt x="563" y="444"/>
                      <a:pt x="516" y="533"/>
                    </a:cubicBezTo>
                    <a:lnTo>
                      <a:pt x="397" y="768"/>
                    </a:lnTo>
                    <a:cubicBezTo>
                      <a:pt x="236" y="1082"/>
                      <a:pt x="149" y="1419"/>
                      <a:pt x="35" y="1746"/>
                    </a:cubicBezTo>
                    <a:cubicBezTo>
                      <a:pt x="0" y="1848"/>
                      <a:pt x="99" y="1942"/>
                      <a:pt x="194" y="1942"/>
                    </a:cubicBezTo>
                    <a:cubicBezTo>
                      <a:pt x="230" y="1942"/>
                      <a:pt x="267" y="1928"/>
                      <a:pt x="295" y="1895"/>
                    </a:cubicBezTo>
                    <a:cubicBezTo>
                      <a:pt x="516" y="1629"/>
                      <a:pt x="760" y="1384"/>
                      <a:pt x="945" y="1087"/>
                    </a:cubicBezTo>
                    <a:lnTo>
                      <a:pt x="1085" y="864"/>
                    </a:lnTo>
                    <a:cubicBezTo>
                      <a:pt x="1111" y="820"/>
                      <a:pt x="1140" y="781"/>
                      <a:pt x="1153" y="729"/>
                    </a:cubicBezTo>
                    <a:cubicBezTo>
                      <a:pt x="1163" y="687"/>
                      <a:pt x="1168" y="645"/>
                      <a:pt x="1179" y="603"/>
                    </a:cubicBezTo>
                    <a:cubicBezTo>
                      <a:pt x="1228" y="443"/>
                      <a:pt x="1292" y="260"/>
                      <a:pt x="1247" y="92"/>
                    </a:cubicBezTo>
                    <a:cubicBezTo>
                      <a:pt x="1233" y="38"/>
                      <a:pt x="1180" y="0"/>
                      <a:pt x="11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3" name="Google Shape;16313;p55"/>
              <p:cNvSpPr/>
              <p:nvPr/>
            </p:nvSpPr>
            <p:spPr>
              <a:xfrm>
                <a:off x="5216676" y="3000536"/>
                <a:ext cx="124059" cy="117124"/>
              </a:xfrm>
              <a:custGeom>
                <a:avLst/>
                <a:gdLst/>
                <a:ahLst/>
                <a:cxnLst/>
                <a:rect l="l" t="t" r="r" b="b"/>
                <a:pathLst>
                  <a:path w="2433" h="2297" extrusionOk="0">
                    <a:moveTo>
                      <a:pt x="2277" y="0"/>
                    </a:moveTo>
                    <a:cubicBezTo>
                      <a:pt x="2265" y="0"/>
                      <a:pt x="2254" y="2"/>
                      <a:pt x="2242" y="6"/>
                    </a:cubicBezTo>
                    <a:cubicBezTo>
                      <a:pt x="2194" y="21"/>
                      <a:pt x="2151" y="42"/>
                      <a:pt x="2108" y="66"/>
                    </a:cubicBezTo>
                    <a:cubicBezTo>
                      <a:pt x="2082" y="81"/>
                      <a:pt x="2054" y="106"/>
                      <a:pt x="2027" y="123"/>
                    </a:cubicBezTo>
                    <a:lnTo>
                      <a:pt x="2027" y="123"/>
                    </a:lnTo>
                    <a:cubicBezTo>
                      <a:pt x="2023" y="123"/>
                      <a:pt x="2020" y="123"/>
                      <a:pt x="2017" y="123"/>
                    </a:cubicBezTo>
                    <a:cubicBezTo>
                      <a:pt x="1815" y="123"/>
                      <a:pt x="1641" y="315"/>
                      <a:pt x="1498" y="448"/>
                    </a:cubicBezTo>
                    <a:cubicBezTo>
                      <a:pt x="1337" y="598"/>
                      <a:pt x="1182" y="751"/>
                      <a:pt x="1031" y="912"/>
                    </a:cubicBezTo>
                    <a:cubicBezTo>
                      <a:pt x="886" y="1068"/>
                      <a:pt x="741" y="1223"/>
                      <a:pt x="595" y="1378"/>
                    </a:cubicBezTo>
                    <a:cubicBezTo>
                      <a:pt x="520" y="1458"/>
                      <a:pt x="444" y="1538"/>
                      <a:pt x="371" y="1620"/>
                    </a:cubicBezTo>
                    <a:cubicBezTo>
                      <a:pt x="294" y="1706"/>
                      <a:pt x="228" y="1803"/>
                      <a:pt x="153" y="1894"/>
                    </a:cubicBezTo>
                    <a:cubicBezTo>
                      <a:pt x="0" y="2080"/>
                      <a:pt x="142" y="2297"/>
                      <a:pt x="325" y="2297"/>
                    </a:cubicBezTo>
                    <a:cubicBezTo>
                      <a:pt x="379" y="2297"/>
                      <a:pt x="437" y="2278"/>
                      <a:pt x="492" y="2233"/>
                    </a:cubicBezTo>
                    <a:cubicBezTo>
                      <a:pt x="580" y="2163"/>
                      <a:pt x="674" y="2103"/>
                      <a:pt x="756" y="2032"/>
                    </a:cubicBezTo>
                    <a:cubicBezTo>
                      <a:pt x="838" y="1961"/>
                      <a:pt x="918" y="1886"/>
                      <a:pt x="1000" y="1810"/>
                    </a:cubicBezTo>
                    <a:cubicBezTo>
                      <a:pt x="1162" y="1663"/>
                      <a:pt x="1323" y="1516"/>
                      <a:pt x="1486" y="1367"/>
                    </a:cubicBezTo>
                    <a:cubicBezTo>
                      <a:pt x="1644" y="1223"/>
                      <a:pt x="1794" y="1073"/>
                      <a:pt x="1942" y="920"/>
                    </a:cubicBezTo>
                    <a:cubicBezTo>
                      <a:pt x="2085" y="772"/>
                      <a:pt x="2289" y="595"/>
                      <a:pt x="2285" y="384"/>
                    </a:cubicBezTo>
                    <a:lnTo>
                      <a:pt x="2285" y="384"/>
                    </a:lnTo>
                    <a:cubicBezTo>
                      <a:pt x="2302" y="356"/>
                      <a:pt x="2328" y="328"/>
                      <a:pt x="2343" y="302"/>
                    </a:cubicBezTo>
                    <a:cubicBezTo>
                      <a:pt x="2369" y="260"/>
                      <a:pt x="2390" y="217"/>
                      <a:pt x="2405" y="170"/>
                    </a:cubicBezTo>
                    <a:cubicBezTo>
                      <a:pt x="2432" y="86"/>
                      <a:pt x="2359" y="0"/>
                      <a:pt x="22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4" name="Google Shape;16314;p55"/>
              <p:cNvSpPr/>
              <p:nvPr/>
            </p:nvSpPr>
            <p:spPr>
              <a:xfrm>
                <a:off x="5438835" y="2967751"/>
                <a:ext cx="176476" cy="84490"/>
              </a:xfrm>
              <a:custGeom>
                <a:avLst/>
                <a:gdLst/>
                <a:ahLst/>
                <a:cxnLst/>
                <a:rect l="l" t="t" r="r" b="b"/>
                <a:pathLst>
                  <a:path w="3461" h="1657" extrusionOk="0">
                    <a:moveTo>
                      <a:pt x="3288" y="0"/>
                    </a:moveTo>
                    <a:cubicBezTo>
                      <a:pt x="3277" y="0"/>
                      <a:pt x="3265" y="2"/>
                      <a:pt x="3254" y="5"/>
                    </a:cubicBezTo>
                    <a:cubicBezTo>
                      <a:pt x="3121" y="38"/>
                      <a:pt x="3003" y="64"/>
                      <a:pt x="2868" y="69"/>
                    </a:cubicBezTo>
                    <a:cubicBezTo>
                      <a:pt x="2742" y="75"/>
                      <a:pt x="2586" y="93"/>
                      <a:pt x="2466" y="132"/>
                    </a:cubicBezTo>
                    <a:cubicBezTo>
                      <a:pt x="2204" y="214"/>
                      <a:pt x="1953" y="339"/>
                      <a:pt x="1700" y="450"/>
                    </a:cubicBezTo>
                    <a:cubicBezTo>
                      <a:pt x="1212" y="663"/>
                      <a:pt x="736" y="900"/>
                      <a:pt x="255" y="1126"/>
                    </a:cubicBezTo>
                    <a:cubicBezTo>
                      <a:pt x="1" y="1245"/>
                      <a:pt x="138" y="1656"/>
                      <a:pt x="384" y="1656"/>
                    </a:cubicBezTo>
                    <a:cubicBezTo>
                      <a:pt x="412" y="1656"/>
                      <a:pt x="442" y="1651"/>
                      <a:pt x="472" y="1639"/>
                    </a:cubicBezTo>
                    <a:cubicBezTo>
                      <a:pt x="976" y="1442"/>
                      <a:pt x="1486" y="1255"/>
                      <a:pt x="1983" y="1044"/>
                    </a:cubicBezTo>
                    <a:cubicBezTo>
                      <a:pt x="2228" y="941"/>
                      <a:pt x="2481" y="847"/>
                      <a:pt x="2715" y="721"/>
                    </a:cubicBezTo>
                    <a:cubicBezTo>
                      <a:pt x="2827" y="659"/>
                      <a:pt x="2942" y="564"/>
                      <a:pt x="3035" y="474"/>
                    </a:cubicBezTo>
                    <a:cubicBezTo>
                      <a:pt x="3135" y="380"/>
                      <a:pt x="3235" y="310"/>
                      <a:pt x="3352" y="235"/>
                    </a:cubicBezTo>
                    <a:cubicBezTo>
                      <a:pt x="3461" y="165"/>
                      <a:pt x="3406" y="0"/>
                      <a:pt x="328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5" name="Google Shape;16315;p55"/>
              <p:cNvSpPr/>
              <p:nvPr/>
            </p:nvSpPr>
            <p:spPr>
              <a:xfrm>
                <a:off x="5723251" y="2810093"/>
                <a:ext cx="70060" cy="84847"/>
              </a:xfrm>
              <a:custGeom>
                <a:avLst/>
                <a:gdLst/>
                <a:ahLst/>
                <a:cxnLst/>
                <a:rect l="l" t="t" r="r" b="b"/>
                <a:pathLst>
                  <a:path w="1374" h="1664" extrusionOk="0">
                    <a:moveTo>
                      <a:pt x="1198" y="1"/>
                    </a:moveTo>
                    <a:cubicBezTo>
                      <a:pt x="1108" y="1"/>
                      <a:pt x="1005" y="53"/>
                      <a:pt x="952" y="105"/>
                    </a:cubicBezTo>
                    <a:cubicBezTo>
                      <a:pt x="777" y="278"/>
                      <a:pt x="630" y="472"/>
                      <a:pt x="495" y="677"/>
                    </a:cubicBezTo>
                    <a:cubicBezTo>
                      <a:pt x="350" y="897"/>
                      <a:pt x="205" y="1118"/>
                      <a:pt x="59" y="1339"/>
                    </a:cubicBezTo>
                    <a:cubicBezTo>
                      <a:pt x="1" y="1428"/>
                      <a:pt x="34" y="1555"/>
                      <a:pt x="115" y="1616"/>
                    </a:cubicBezTo>
                    <a:cubicBezTo>
                      <a:pt x="153" y="1646"/>
                      <a:pt x="204" y="1663"/>
                      <a:pt x="255" y="1663"/>
                    </a:cubicBezTo>
                    <a:cubicBezTo>
                      <a:pt x="309" y="1663"/>
                      <a:pt x="362" y="1644"/>
                      <a:pt x="397" y="1602"/>
                    </a:cubicBezTo>
                    <a:cubicBezTo>
                      <a:pt x="545" y="1424"/>
                      <a:pt x="693" y="1249"/>
                      <a:pt x="841" y="1072"/>
                    </a:cubicBezTo>
                    <a:cubicBezTo>
                      <a:pt x="915" y="985"/>
                      <a:pt x="987" y="896"/>
                      <a:pt x="1060" y="806"/>
                    </a:cubicBezTo>
                    <a:cubicBezTo>
                      <a:pt x="1142" y="704"/>
                      <a:pt x="1204" y="593"/>
                      <a:pt x="1271" y="480"/>
                    </a:cubicBezTo>
                    <a:cubicBezTo>
                      <a:pt x="1309" y="418"/>
                      <a:pt x="1353" y="356"/>
                      <a:pt x="1364" y="283"/>
                    </a:cubicBezTo>
                    <a:cubicBezTo>
                      <a:pt x="1373" y="218"/>
                      <a:pt x="1370" y="140"/>
                      <a:pt x="1338" y="79"/>
                    </a:cubicBezTo>
                    <a:cubicBezTo>
                      <a:pt x="1308" y="22"/>
                      <a:pt x="1256" y="1"/>
                      <a:pt x="119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6" name="Google Shape;16316;p55"/>
              <p:cNvSpPr/>
              <p:nvPr/>
            </p:nvSpPr>
            <p:spPr>
              <a:xfrm>
                <a:off x="5460811" y="3245385"/>
                <a:ext cx="148789" cy="96218"/>
              </a:xfrm>
              <a:custGeom>
                <a:avLst/>
                <a:gdLst/>
                <a:ahLst/>
                <a:cxnLst/>
                <a:rect l="l" t="t" r="r" b="b"/>
                <a:pathLst>
                  <a:path w="2918" h="1887" extrusionOk="0">
                    <a:moveTo>
                      <a:pt x="2801" y="0"/>
                    </a:moveTo>
                    <a:cubicBezTo>
                      <a:pt x="2791" y="0"/>
                      <a:pt x="2782" y="1"/>
                      <a:pt x="2772" y="4"/>
                    </a:cubicBezTo>
                    <a:cubicBezTo>
                      <a:pt x="2663" y="32"/>
                      <a:pt x="2565" y="128"/>
                      <a:pt x="2485" y="202"/>
                    </a:cubicBezTo>
                    <a:cubicBezTo>
                      <a:pt x="2400" y="279"/>
                      <a:pt x="2312" y="357"/>
                      <a:pt x="2215" y="415"/>
                    </a:cubicBezTo>
                    <a:cubicBezTo>
                      <a:pt x="2002" y="545"/>
                      <a:pt x="1812" y="712"/>
                      <a:pt x="1598" y="843"/>
                    </a:cubicBezTo>
                    <a:cubicBezTo>
                      <a:pt x="1180" y="1098"/>
                      <a:pt x="722" y="1259"/>
                      <a:pt x="238" y="1327"/>
                    </a:cubicBezTo>
                    <a:cubicBezTo>
                      <a:pt x="84" y="1348"/>
                      <a:pt x="0" y="1545"/>
                      <a:pt x="37" y="1680"/>
                    </a:cubicBezTo>
                    <a:cubicBezTo>
                      <a:pt x="77" y="1823"/>
                      <a:pt x="196" y="1887"/>
                      <a:pt x="327" y="1887"/>
                    </a:cubicBezTo>
                    <a:cubicBezTo>
                      <a:pt x="348" y="1887"/>
                      <a:pt x="370" y="1885"/>
                      <a:pt x="391" y="1882"/>
                    </a:cubicBezTo>
                    <a:cubicBezTo>
                      <a:pt x="925" y="1805"/>
                      <a:pt x="1445" y="1610"/>
                      <a:pt x="1902" y="1326"/>
                    </a:cubicBezTo>
                    <a:cubicBezTo>
                      <a:pt x="2022" y="1251"/>
                      <a:pt x="2133" y="1168"/>
                      <a:pt x="2242" y="1078"/>
                    </a:cubicBezTo>
                    <a:cubicBezTo>
                      <a:pt x="2344" y="993"/>
                      <a:pt x="2463" y="901"/>
                      <a:pt x="2538" y="790"/>
                    </a:cubicBezTo>
                    <a:cubicBezTo>
                      <a:pt x="2610" y="680"/>
                      <a:pt x="2694" y="578"/>
                      <a:pt x="2767" y="468"/>
                    </a:cubicBezTo>
                    <a:cubicBezTo>
                      <a:pt x="2833" y="370"/>
                      <a:pt x="2917" y="234"/>
                      <a:pt x="2911" y="110"/>
                    </a:cubicBezTo>
                    <a:cubicBezTo>
                      <a:pt x="2907" y="48"/>
                      <a:pt x="2860" y="0"/>
                      <a:pt x="28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7" name="Google Shape;16317;p55"/>
              <p:cNvSpPr/>
              <p:nvPr/>
            </p:nvSpPr>
            <p:spPr>
              <a:xfrm>
                <a:off x="5710299" y="3023379"/>
                <a:ext cx="106059" cy="83828"/>
              </a:xfrm>
              <a:custGeom>
                <a:avLst/>
                <a:gdLst/>
                <a:ahLst/>
                <a:cxnLst/>
                <a:rect l="l" t="t" r="r" b="b"/>
                <a:pathLst>
                  <a:path w="2080" h="1644" extrusionOk="0">
                    <a:moveTo>
                      <a:pt x="1963" y="1"/>
                    </a:moveTo>
                    <a:cubicBezTo>
                      <a:pt x="1956" y="1"/>
                      <a:pt x="1948" y="1"/>
                      <a:pt x="1940" y="3"/>
                    </a:cubicBezTo>
                    <a:cubicBezTo>
                      <a:pt x="1871" y="19"/>
                      <a:pt x="1805" y="55"/>
                      <a:pt x="1741" y="90"/>
                    </a:cubicBezTo>
                    <a:lnTo>
                      <a:pt x="1741" y="90"/>
                    </a:lnTo>
                    <a:cubicBezTo>
                      <a:pt x="1724" y="86"/>
                      <a:pt x="1706" y="85"/>
                      <a:pt x="1689" y="85"/>
                    </a:cubicBezTo>
                    <a:cubicBezTo>
                      <a:pt x="1553" y="85"/>
                      <a:pt x="1412" y="194"/>
                      <a:pt x="1307" y="264"/>
                    </a:cubicBezTo>
                    <a:cubicBezTo>
                      <a:pt x="1148" y="367"/>
                      <a:pt x="1011" y="508"/>
                      <a:pt x="869" y="636"/>
                    </a:cubicBezTo>
                    <a:cubicBezTo>
                      <a:pt x="609" y="872"/>
                      <a:pt x="364" y="1124"/>
                      <a:pt x="108" y="1365"/>
                    </a:cubicBezTo>
                    <a:cubicBezTo>
                      <a:pt x="1" y="1467"/>
                      <a:pt x="99" y="1644"/>
                      <a:pt x="224" y="1644"/>
                    </a:cubicBezTo>
                    <a:cubicBezTo>
                      <a:pt x="250" y="1644"/>
                      <a:pt x="277" y="1636"/>
                      <a:pt x="304" y="1618"/>
                    </a:cubicBezTo>
                    <a:cubicBezTo>
                      <a:pt x="596" y="1424"/>
                      <a:pt x="896" y="1243"/>
                      <a:pt x="1183" y="1043"/>
                    </a:cubicBezTo>
                    <a:cubicBezTo>
                      <a:pt x="1334" y="940"/>
                      <a:pt x="1501" y="843"/>
                      <a:pt x="1633" y="717"/>
                    </a:cubicBezTo>
                    <a:cubicBezTo>
                      <a:pt x="1693" y="657"/>
                      <a:pt x="1762" y="601"/>
                      <a:pt x="1820" y="537"/>
                    </a:cubicBezTo>
                    <a:cubicBezTo>
                      <a:pt x="1869" y="483"/>
                      <a:pt x="1910" y="399"/>
                      <a:pt x="1914" y="318"/>
                    </a:cubicBezTo>
                    <a:lnTo>
                      <a:pt x="1914" y="318"/>
                    </a:lnTo>
                    <a:cubicBezTo>
                      <a:pt x="1964" y="263"/>
                      <a:pt x="2014" y="207"/>
                      <a:pt x="2046" y="143"/>
                    </a:cubicBezTo>
                    <a:cubicBezTo>
                      <a:pt x="2080" y="75"/>
                      <a:pt x="2033" y="1"/>
                      <a:pt x="19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8" name="Google Shape;16318;p55"/>
              <p:cNvSpPr/>
              <p:nvPr/>
            </p:nvSpPr>
            <p:spPr>
              <a:xfrm>
                <a:off x="5965856" y="2914314"/>
                <a:ext cx="72304" cy="42424"/>
              </a:xfrm>
              <a:custGeom>
                <a:avLst/>
                <a:gdLst/>
                <a:ahLst/>
                <a:cxnLst/>
                <a:rect l="l" t="t" r="r" b="b"/>
                <a:pathLst>
                  <a:path w="1418" h="832" extrusionOk="0">
                    <a:moveTo>
                      <a:pt x="1218" y="1"/>
                    </a:moveTo>
                    <a:cubicBezTo>
                      <a:pt x="1027" y="1"/>
                      <a:pt x="838" y="127"/>
                      <a:pt x="673" y="209"/>
                    </a:cubicBezTo>
                    <a:cubicBezTo>
                      <a:pt x="487" y="304"/>
                      <a:pt x="303" y="398"/>
                      <a:pt x="117" y="491"/>
                    </a:cubicBezTo>
                    <a:cubicBezTo>
                      <a:pt x="32" y="536"/>
                      <a:pt x="0" y="663"/>
                      <a:pt x="52" y="743"/>
                    </a:cubicBezTo>
                    <a:cubicBezTo>
                      <a:pt x="89" y="803"/>
                      <a:pt x="146" y="831"/>
                      <a:pt x="206" y="831"/>
                    </a:cubicBezTo>
                    <a:cubicBezTo>
                      <a:pt x="238" y="831"/>
                      <a:pt x="270" y="824"/>
                      <a:pt x="301" y="809"/>
                    </a:cubicBezTo>
                    <a:cubicBezTo>
                      <a:pt x="487" y="723"/>
                      <a:pt x="673" y="637"/>
                      <a:pt x="860" y="549"/>
                    </a:cubicBezTo>
                    <a:cubicBezTo>
                      <a:pt x="952" y="506"/>
                      <a:pt x="1042" y="464"/>
                      <a:pt x="1134" y="421"/>
                    </a:cubicBezTo>
                    <a:cubicBezTo>
                      <a:pt x="1224" y="379"/>
                      <a:pt x="1341" y="288"/>
                      <a:pt x="1385" y="196"/>
                    </a:cubicBezTo>
                    <a:cubicBezTo>
                      <a:pt x="1418" y="125"/>
                      <a:pt x="1394" y="31"/>
                      <a:pt x="1309" y="11"/>
                    </a:cubicBezTo>
                    <a:cubicBezTo>
                      <a:pt x="1279" y="4"/>
                      <a:pt x="1249" y="1"/>
                      <a:pt x="121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9" name="Google Shape;16319;p55"/>
              <p:cNvSpPr/>
              <p:nvPr/>
            </p:nvSpPr>
            <p:spPr>
              <a:xfrm>
                <a:off x="3346404" y="4283416"/>
                <a:ext cx="145169" cy="73528"/>
              </a:xfrm>
              <a:custGeom>
                <a:avLst/>
                <a:gdLst/>
                <a:ahLst/>
                <a:cxnLst/>
                <a:rect l="l" t="t" r="r" b="b"/>
                <a:pathLst>
                  <a:path w="2847" h="1442" extrusionOk="0">
                    <a:moveTo>
                      <a:pt x="1970" y="0"/>
                    </a:moveTo>
                    <a:cubicBezTo>
                      <a:pt x="1966" y="0"/>
                      <a:pt x="1963" y="0"/>
                      <a:pt x="1959" y="0"/>
                    </a:cubicBezTo>
                    <a:cubicBezTo>
                      <a:pt x="1669" y="4"/>
                      <a:pt x="1378" y="64"/>
                      <a:pt x="1116" y="186"/>
                    </a:cubicBezTo>
                    <a:cubicBezTo>
                      <a:pt x="879" y="298"/>
                      <a:pt x="657" y="469"/>
                      <a:pt x="469" y="650"/>
                    </a:cubicBezTo>
                    <a:cubicBezTo>
                      <a:pt x="380" y="736"/>
                      <a:pt x="265" y="839"/>
                      <a:pt x="205" y="948"/>
                    </a:cubicBezTo>
                    <a:cubicBezTo>
                      <a:pt x="188" y="980"/>
                      <a:pt x="188" y="1012"/>
                      <a:pt x="177" y="1046"/>
                    </a:cubicBezTo>
                    <a:cubicBezTo>
                      <a:pt x="166" y="1079"/>
                      <a:pt x="178" y="1043"/>
                      <a:pt x="151" y="1085"/>
                    </a:cubicBezTo>
                    <a:cubicBezTo>
                      <a:pt x="111" y="1145"/>
                      <a:pt x="76" y="1211"/>
                      <a:pt x="41" y="1276"/>
                    </a:cubicBezTo>
                    <a:cubicBezTo>
                      <a:pt x="0" y="1354"/>
                      <a:pt x="68" y="1442"/>
                      <a:pt x="139" y="1442"/>
                    </a:cubicBezTo>
                    <a:cubicBezTo>
                      <a:pt x="164" y="1442"/>
                      <a:pt x="189" y="1431"/>
                      <a:pt x="210" y="1407"/>
                    </a:cubicBezTo>
                    <a:cubicBezTo>
                      <a:pt x="249" y="1360"/>
                      <a:pt x="292" y="1317"/>
                      <a:pt x="334" y="1272"/>
                    </a:cubicBezTo>
                    <a:cubicBezTo>
                      <a:pt x="382" y="1226"/>
                      <a:pt x="381" y="1235"/>
                      <a:pt x="435" y="1209"/>
                    </a:cubicBezTo>
                    <a:cubicBezTo>
                      <a:pt x="535" y="1163"/>
                      <a:pt x="623" y="1064"/>
                      <a:pt x="717" y="1001"/>
                    </a:cubicBezTo>
                    <a:cubicBezTo>
                      <a:pt x="912" y="872"/>
                      <a:pt x="1118" y="782"/>
                      <a:pt x="1337" y="707"/>
                    </a:cubicBezTo>
                    <a:cubicBezTo>
                      <a:pt x="1558" y="630"/>
                      <a:pt x="1779" y="557"/>
                      <a:pt x="2009" y="510"/>
                    </a:cubicBezTo>
                    <a:cubicBezTo>
                      <a:pt x="2124" y="485"/>
                      <a:pt x="2229" y="460"/>
                      <a:pt x="2340" y="425"/>
                    </a:cubicBezTo>
                    <a:cubicBezTo>
                      <a:pt x="2394" y="407"/>
                      <a:pt x="2450" y="401"/>
                      <a:pt x="2506" y="401"/>
                    </a:cubicBezTo>
                    <a:cubicBezTo>
                      <a:pt x="2569" y="401"/>
                      <a:pt x="2633" y="408"/>
                      <a:pt x="2694" y="414"/>
                    </a:cubicBezTo>
                    <a:cubicBezTo>
                      <a:pt x="2699" y="414"/>
                      <a:pt x="2703" y="414"/>
                      <a:pt x="2706" y="414"/>
                    </a:cubicBezTo>
                    <a:cubicBezTo>
                      <a:pt x="2835" y="414"/>
                      <a:pt x="2846" y="216"/>
                      <a:pt x="2726" y="178"/>
                    </a:cubicBezTo>
                    <a:cubicBezTo>
                      <a:pt x="2598" y="137"/>
                      <a:pt x="2466" y="116"/>
                      <a:pt x="2340" y="66"/>
                    </a:cubicBezTo>
                    <a:cubicBezTo>
                      <a:pt x="2217" y="19"/>
                      <a:pt x="2100" y="0"/>
                      <a:pt x="19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0" name="Google Shape;16320;p55"/>
              <p:cNvSpPr/>
              <p:nvPr/>
            </p:nvSpPr>
            <p:spPr>
              <a:xfrm>
                <a:off x="3660343" y="4187200"/>
                <a:ext cx="152052" cy="77811"/>
              </a:xfrm>
              <a:custGeom>
                <a:avLst/>
                <a:gdLst/>
                <a:ahLst/>
                <a:cxnLst/>
                <a:rect l="l" t="t" r="r" b="b"/>
                <a:pathLst>
                  <a:path w="2982" h="1526" extrusionOk="0">
                    <a:moveTo>
                      <a:pt x="2818" y="0"/>
                    </a:moveTo>
                    <a:cubicBezTo>
                      <a:pt x="2796" y="0"/>
                      <a:pt x="2772" y="5"/>
                      <a:pt x="2750" y="16"/>
                    </a:cubicBezTo>
                    <a:cubicBezTo>
                      <a:pt x="2608" y="84"/>
                      <a:pt x="2494" y="197"/>
                      <a:pt x="2360" y="281"/>
                    </a:cubicBezTo>
                    <a:lnTo>
                      <a:pt x="2360" y="281"/>
                    </a:lnTo>
                    <a:cubicBezTo>
                      <a:pt x="2182" y="313"/>
                      <a:pt x="2016" y="489"/>
                      <a:pt x="1869" y="581"/>
                    </a:cubicBezTo>
                    <a:cubicBezTo>
                      <a:pt x="1708" y="682"/>
                      <a:pt x="1534" y="767"/>
                      <a:pt x="1361" y="845"/>
                    </a:cubicBezTo>
                    <a:cubicBezTo>
                      <a:pt x="1024" y="999"/>
                      <a:pt x="652" y="1075"/>
                      <a:pt x="283" y="1084"/>
                    </a:cubicBezTo>
                    <a:cubicBezTo>
                      <a:pt x="0" y="1089"/>
                      <a:pt x="11" y="1484"/>
                      <a:pt x="282" y="1511"/>
                    </a:cubicBezTo>
                    <a:cubicBezTo>
                      <a:pt x="384" y="1521"/>
                      <a:pt x="488" y="1526"/>
                      <a:pt x="591" y="1526"/>
                    </a:cubicBezTo>
                    <a:cubicBezTo>
                      <a:pt x="926" y="1526"/>
                      <a:pt x="1263" y="1474"/>
                      <a:pt x="1582" y="1373"/>
                    </a:cubicBezTo>
                    <a:cubicBezTo>
                      <a:pt x="1797" y="1306"/>
                      <a:pt x="2000" y="1208"/>
                      <a:pt x="2191" y="1093"/>
                    </a:cubicBezTo>
                    <a:cubicBezTo>
                      <a:pt x="2371" y="984"/>
                      <a:pt x="2591" y="860"/>
                      <a:pt x="2671" y="662"/>
                    </a:cubicBezTo>
                    <a:lnTo>
                      <a:pt x="2671" y="662"/>
                    </a:lnTo>
                    <a:cubicBezTo>
                      <a:pt x="2782" y="509"/>
                      <a:pt x="2915" y="365"/>
                      <a:pt x="2958" y="177"/>
                    </a:cubicBezTo>
                    <a:cubicBezTo>
                      <a:pt x="2982" y="76"/>
                      <a:pt x="2906" y="0"/>
                      <a:pt x="28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1" name="Google Shape;16321;p55"/>
              <p:cNvSpPr/>
              <p:nvPr/>
            </p:nvSpPr>
            <p:spPr>
              <a:xfrm>
                <a:off x="3930584" y="4223963"/>
                <a:ext cx="45075" cy="160211"/>
              </a:xfrm>
              <a:custGeom>
                <a:avLst/>
                <a:gdLst/>
                <a:ahLst/>
                <a:cxnLst/>
                <a:rect l="l" t="t" r="r" b="b"/>
                <a:pathLst>
                  <a:path w="884" h="3142" extrusionOk="0">
                    <a:moveTo>
                      <a:pt x="705" y="0"/>
                    </a:moveTo>
                    <a:cubicBezTo>
                      <a:pt x="635" y="0"/>
                      <a:pt x="565" y="38"/>
                      <a:pt x="547" y="119"/>
                    </a:cubicBezTo>
                    <a:cubicBezTo>
                      <a:pt x="443" y="596"/>
                      <a:pt x="330" y="1070"/>
                      <a:pt x="223" y="1545"/>
                    </a:cubicBezTo>
                    <a:cubicBezTo>
                      <a:pt x="172" y="1774"/>
                      <a:pt x="121" y="2003"/>
                      <a:pt x="81" y="2235"/>
                    </a:cubicBezTo>
                    <a:cubicBezTo>
                      <a:pt x="37" y="2481"/>
                      <a:pt x="0" y="2794"/>
                      <a:pt x="101" y="3028"/>
                    </a:cubicBezTo>
                    <a:cubicBezTo>
                      <a:pt x="133" y="3103"/>
                      <a:pt x="217" y="3141"/>
                      <a:pt x="300" y="3141"/>
                    </a:cubicBezTo>
                    <a:cubicBezTo>
                      <a:pt x="363" y="3141"/>
                      <a:pt x="425" y="3119"/>
                      <a:pt x="463" y="3075"/>
                    </a:cubicBezTo>
                    <a:cubicBezTo>
                      <a:pt x="626" y="2882"/>
                      <a:pt x="677" y="2565"/>
                      <a:pt x="705" y="2319"/>
                    </a:cubicBezTo>
                    <a:cubicBezTo>
                      <a:pt x="732" y="2086"/>
                      <a:pt x="752" y="1852"/>
                      <a:pt x="771" y="1618"/>
                    </a:cubicBezTo>
                    <a:cubicBezTo>
                      <a:pt x="808" y="1133"/>
                      <a:pt x="836" y="648"/>
                      <a:pt x="875" y="163"/>
                    </a:cubicBezTo>
                    <a:cubicBezTo>
                      <a:pt x="884" y="59"/>
                      <a:pt x="794" y="0"/>
                      <a:pt x="7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2" name="Google Shape;16322;p55"/>
              <p:cNvSpPr/>
              <p:nvPr/>
            </p:nvSpPr>
            <p:spPr>
              <a:xfrm>
                <a:off x="3875312" y="4475848"/>
                <a:ext cx="65216" cy="103714"/>
              </a:xfrm>
              <a:custGeom>
                <a:avLst/>
                <a:gdLst/>
                <a:ahLst/>
                <a:cxnLst/>
                <a:rect l="l" t="t" r="r" b="b"/>
                <a:pathLst>
                  <a:path w="1279" h="2034" extrusionOk="0">
                    <a:moveTo>
                      <a:pt x="606" y="1095"/>
                    </a:moveTo>
                    <a:lnTo>
                      <a:pt x="606" y="1095"/>
                    </a:lnTo>
                    <a:cubicBezTo>
                      <a:pt x="612" y="1103"/>
                      <a:pt x="620" y="1127"/>
                      <a:pt x="619" y="1127"/>
                    </a:cubicBezTo>
                    <a:cubicBezTo>
                      <a:pt x="618" y="1127"/>
                      <a:pt x="616" y="1123"/>
                      <a:pt x="612" y="1112"/>
                    </a:cubicBezTo>
                    <a:cubicBezTo>
                      <a:pt x="610" y="1106"/>
                      <a:pt x="608" y="1100"/>
                      <a:pt x="606" y="1095"/>
                    </a:cubicBezTo>
                    <a:close/>
                    <a:moveTo>
                      <a:pt x="595" y="0"/>
                    </a:moveTo>
                    <a:cubicBezTo>
                      <a:pt x="573" y="0"/>
                      <a:pt x="550" y="7"/>
                      <a:pt x="527" y="21"/>
                    </a:cubicBezTo>
                    <a:cubicBezTo>
                      <a:pt x="452" y="67"/>
                      <a:pt x="383" y="118"/>
                      <a:pt x="316" y="174"/>
                    </a:cubicBezTo>
                    <a:lnTo>
                      <a:pt x="316" y="174"/>
                    </a:lnTo>
                    <a:cubicBezTo>
                      <a:pt x="174" y="216"/>
                      <a:pt x="107" y="389"/>
                      <a:pt x="62" y="523"/>
                    </a:cubicBezTo>
                    <a:cubicBezTo>
                      <a:pt x="22" y="648"/>
                      <a:pt x="3" y="783"/>
                      <a:pt x="2" y="914"/>
                    </a:cubicBezTo>
                    <a:cubicBezTo>
                      <a:pt x="1" y="1046"/>
                      <a:pt x="18" y="1182"/>
                      <a:pt x="51" y="1309"/>
                    </a:cubicBezTo>
                    <a:cubicBezTo>
                      <a:pt x="88" y="1456"/>
                      <a:pt x="150" y="1630"/>
                      <a:pt x="269" y="1731"/>
                    </a:cubicBezTo>
                    <a:cubicBezTo>
                      <a:pt x="304" y="1761"/>
                      <a:pt x="347" y="1788"/>
                      <a:pt x="392" y="1804"/>
                    </a:cubicBezTo>
                    <a:lnTo>
                      <a:pt x="392" y="1804"/>
                    </a:lnTo>
                    <a:cubicBezTo>
                      <a:pt x="485" y="1885"/>
                      <a:pt x="594" y="1959"/>
                      <a:pt x="708" y="1992"/>
                    </a:cubicBezTo>
                    <a:cubicBezTo>
                      <a:pt x="745" y="2003"/>
                      <a:pt x="785" y="2008"/>
                      <a:pt x="825" y="2009"/>
                    </a:cubicBezTo>
                    <a:cubicBezTo>
                      <a:pt x="836" y="2009"/>
                      <a:pt x="822" y="2006"/>
                      <a:pt x="831" y="2006"/>
                    </a:cubicBezTo>
                    <a:cubicBezTo>
                      <a:pt x="833" y="2006"/>
                      <a:pt x="836" y="2006"/>
                      <a:pt x="842" y="2007"/>
                    </a:cubicBezTo>
                    <a:cubicBezTo>
                      <a:pt x="859" y="2010"/>
                      <a:pt x="878" y="2015"/>
                      <a:pt x="896" y="2017"/>
                    </a:cubicBezTo>
                    <a:cubicBezTo>
                      <a:pt x="951" y="2028"/>
                      <a:pt x="1006" y="2033"/>
                      <a:pt x="1061" y="2033"/>
                    </a:cubicBezTo>
                    <a:cubicBezTo>
                      <a:pt x="1081" y="2033"/>
                      <a:pt x="1100" y="2033"/>
                      <a:pt x="1119" y="2031"/>
                    </a:cubicBezTo>
                    <a:cubicBezTo>
                      <a:pt x="1242" y="2023"/>
                      <a:pt x="1279" y="1842"/>
                      <a:pt x="1150" y="1808"/>
                    </a:cubicBezTo>
                    <a:cubicBezTo>
                      <a:pt x="1101" y="1794"/>
                      <a:pt x="1053" y="1778"/>
                      <a:pt x="1008" y="1755"/>
                    </a:cubicBezTo>
                    <a:cubicBezTo>
                      <a:pt x="1003" y="1752"/>
                      <a:pt x="983" y="1737"/>
                      <a:pt x="972" y="1733"/>
                    </a:cubicBezTo>
                    <a:lnTo>
                      <a:pt x="972" y="1733"/>
                    </a:lnTo>
                    <a:cubicBezTo>
                      <a:pt x="956" y="1705"/>
                      <a:pt x="927" y="1676"/>
                      <a:pt x="905" y="1653"/>
                    </a:cubicBezTo>
                    <a:cubicBezTo>
                      <a:pt x="886" y="1633"/>
                      <a:pt x="867" y="1613"/>
                      <a:pt x="848" y="1594"/>
                    </a:cubicBezTo>
                    <a:lnTo>
                      <a:pt x="825" y="1566"/>
                    </a:lnTo>
                    <a:cubicBezTo>
                      <a:pt x="823" y="1563"/>
                      <a:pt x="817" y="1556"/>
                      <a:pt x="811" y="1549"/>
                    </a:cubicBezTo>
                    <a:lnTo>
                      <a:pt x="811" y="1549"/>
                    </a:lnTo>
                    <a:cubicBezTo>
                      <a:pt x="807" y="1543"/>
                      <a:pt x="802" y="1535"/>
                      <a:pt x="800" y="1533"/>
                    </a:cubicBezTo>
                    <a:cubicBezTo>
                      <a:pt x="793" y="1520"/>
                      <a:pt x="783" y="1507"/>
                      <a:pt x="775" y="1494"/>
                    </a:cubicBezTo>
                    <a:cubicBezTo>
                      <a:pt x="774" y="1494"/>
                      <a:pt x="774" y="1493"/>
                      <a:pt x="774" y="1493"/>
                    </a:cubicBezTo>
                    <a:lnTo>
                      <a:pt x="774" y="1493"/>
                    </a:lnTo>
                    <a:cubicBezTo>
                      <a:pt x="762" y="1384"/>
                      <a:pt x="696" y="1276"/>
                      <a:pt x="641" y="1170"/>
                    </a:cubicBezTo>
                    <a:cubicBezTo>
                      <a:pt x="637" y="1162"/>
                      <a:pt x="617" y="1105"/>
                      <a:pt x="606" y="1094"/>
                    </a:cubicBezTo>
                    <a:lnTo>
                      <a:pt x="606" y="1094"/>
                    </a:lnTo>
                    <a:cubicBezTo>
                      <a:pt x="603" y="1085"/>
                      <a:pt x="599" y="1075"/>
                      <a:pt x="596" y="1066"/>
                    </a:cubicBezTo>
                    <a:cubicBezTo>
                      <a:pt x="577" y="1012"/>
                      <a:pt x="562" y="957"/>
                      <a:pt x="551" y="901"/>
                    </a:cubicBezTo>
                    <a:cubicBezTo>
                      <a:pt x="550" y="894"/>
                      <a:pt x="549" y="886"/>
                      <a:pt x="548" y="879"/>
                    </a:cubicBezTo>
                    <a:lnTo>
                      <a:pt x="548" y="879"/>
                    </a:lnTo>
                    <a:cubicBezTo>
                      <a:pt x="546" y="851"/>
                      <a:pt x="543" y="825"/>
                      <a:pt x="543" y="797"/>
                    </a:cubicBezTo>
                    <a:cubicBezTo>
                      <a:pt x="541" y="768"/>
                      <a:pt x="543" y="741"/>
                      <a:pt x="544" y="713"/>
                    </a:cubicBezTo>
                    <a:cubicBezTo>
                      <a:pt x="545" y="698"/>
                      <a:pt x="549" y="663"/>
                      <a:pt x="550" y="656"/>
                    </a:cubicBezTo>
                    <a:lnTo>
                      <a:pt x="550" y="656"/>
                    </a:lnTo>
                    <a:cubicBezTo>
                      <a:pt x="571" y="556"/>
                      <a:pt x="618" y="454"/>
                      <a:pt x="606" y="356"/>
                    </a:cubicBezTo>
                    <a:lnTo>
                      <a:pt x="606" y="356"/>
                    </a:lnTo>
                    <a:cubicBezTo>
                      <a:pt x="623" y="309"/>
                      <a:pt x="644" y="281"/>
                      <a:pt x="694" y="230"/>
                    </a:cubicBezTo>
                    <a:cubicBezTo>
                      <a:pt x="780" y="145"/>
                      <a:pt x="700" y="0"/>
                      <a:pt x="59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3" name="Google Shape;16323;p55"/>
              <p:cNvSpPr/>
              <p:nvPr/>
            </p:nvSpPr>
            <p:spPr>
              <a:xfrm>
                <a:off x="4124903" y="4198928"/>
                <a:ext cx="58384" cy="134002"/>
              </a:xfrm>
              <a:custGeom>
                <a:avLst/>
                <a:gdLst/>
                <a:ahLst/>
                <a:cxnLst/>
                <a:rect l="l" t="t" r="r" b="b"/>
                <a:pathLst>
                  <a:path w="1145" h="2628" extrusionOk="0">
                    <a:moveTo>
                      <a:pt x="249" y="0"/>
                    </a:moveTo>
                    <a:cubicBezTo>
                      <a:pt x="125" y="0"/>
                      <a:pt x="1" y="83"/>
                      <a:pt x="18" y="225"/>
                    </a:cubicBezTo>
                    <a:cubicBezTo>
                      <a:pt x="67" y="641"/>
                      <a:pt x="115" y="1034"/>
                      <a:pt x="245" y="1429"/>
                    </a:cubicBezTo>
                    <a:cubicBezTo>
                      <a:pt x="279" y="1535"/>
                      <a:pt x="310" y="1641"/>
                      <a:pt x="362" y="1741"/>
                    </a:cubicBezTo>
                    <a:cubicBezTo>
                      <a:pt x="408" y="1831"/>
                      <a:pt x="461" y="1914"/>
                      <a:pt x="503" y="2004"/>
                    </a:cubicBezTo>
                    <a:cubicBezTo>
                      <a:pt x="588" y="2185"/>
                      <a:pt x="667" y="2370"/>
                      <a:pt x="777" y="2538"/>
                    </a:cubicBezTo>
                    <a:cubicBezTo>
                      <a:pt x="817" y="2599"/>
                      <a:pt x="883" y="2628"/>
                      <a:pt x="949" y="2628"/>
                    </a:cubicBezTo>
                    <a:cubicBezTo>
                      <a:pt x="1048" y="2628"/>
                      <a:pt x="1144" y="2561"/>
                      <a:pt x="1140" y="2439"/>
                    </a:cubicBezTo>
                    <a:cubicBezTo>
                      <a:pt x="1134" y="2229"/>
                      <a:pt x="1090" y="2024"/>
                      <a:pt x="1055" y="1818"/>
                    </a:cubicBezTo>
                    <a:cubicBezTo>
                      <a:pt x="1040" y="1732"/>
                      <a:pt x="1034" y="1648"/>
                      <a:pt x="1024" y="1562"/>
                    </a:cubicBezTo>
                    <a:cubicBezTo>
                      <a:pt x="1012" y="1448"/>
                      <a:pt x="982" y="1344"/>
                      <a:pt x="949" y="1235"/>
                    </a:cubicBezTo>
                    <a:cubicBezTo>
                      <a:pt x="830" y="840"/>
                      <a:pt x="641" y="471"/>
                      <a:pt x="447" y="109"/>
                    </a:cubicBezTo>
                    <a:cubicBezTo>
                      <a:pt x="407" y="35"/>
                      <a:pt x="328" y="0"/>
                      <a:pt x="2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4" name="Google Shape;16324;p55"/>
              <p:cNvSpPr/>
              <p:nvPr/>
            </p:nvSpPr>
            <p:spPr>
              <a:xfrm>
                <a:off x="4287914" y="4218049"/>
                <a:ext cx="140070" cy="29115"/>
              </a:xfrm>
              <a:custGeom>
                <a:avLst/>
                <a:gdLst/>
                <a:ahLst/>
                <a:cxnLst/>
                <a:rect l="l" t="t" r="r" b="b"/>
                <a:pathLst>
                  <a:path w="2747" h="571" extrusionOk="0">
                    <a:moveTo>
                      <a:pt x="983" y="1"/>
                    </a:moveTo>
                    <a:cubicBezTo>
                      <a:pt x="937" y="1"/>
                      <a:pt x="891" y="2"/>
                      <a:pt x="846" y="3"/>
                    </a:cubicBezTo>
                    <a:cubicBezTo>
                      <a:pt x="642" y="12"/>
                      <a:pt x="436" y="28"/>
                      <a:pt x="232" y="40"/>
                    </a:cubicBezTo>
                    <a:cubicBezTo>
                      <a:pt x="63" y="49"/>
                      <a:pt x="0" y="323"/>
                      <a:pt x="191" y="355"/>
                    </a:cubicBezTo>
                    <a:cubicBezTo>
                      <a:pt x="598" y="422"/>
                      <a:pt x="1003" y="480"/>
                      <a:pt x="1414" y="517"/>
                    </a:cubicBezTo>
                    <a:cubicBezTo>
                      <a:pt x="1610" y="534"/>
                      <a:pt x="1809" y="569"/>
                      <a:pt x="2006" y="570"/>
                    </a:cubicBezTo>
                    <a:cubicBezTo>
                      <a:pt x="2008" y="570"/>
                      <a:pt x="2010" y="570"/>
                      <a:pt x="2012" y="570"/>
                    </a:cubicBezTo>
                    <a:cubicBezTo>
                      <a:pt x="2114" y="570"/>
                      <a:pt x="2224" y="546"/>
                      <a:pt x="2323" y="534"/>
                    </a:cubicBezTo>
                    <a:cubicBezTo>
                      <a:pt x="2432" y="521"/>
                      <a:pt x="2531" y="509"/>
                      <a:pt x="2632" y="465"/>
                    </a:cubicBezTo>
                    <a:cubicBezTo>
                      <a:pt x="2747" y="415"/>
                      <a:pt x="2727" y="242"/>
                      <a:pt x="2632" y="187"/>
                    </a:cubicBezTo>
                    <a:cubicBezTo>
                      <a:pt x="2474" y="96"/>
                      <a:pt x="2256" y="63"/>
                      <a:pt x="2078" y="32"/>
                    </a:cubicBezTo>
                    <a:cubicBezTo>
                      <a:pt x="1973" y="14"/>
                      <a:pt x="1863" y="10"/>
                      <a:pt x="1752" y="10"/>
                    </a:cubicBezTo>
                    <a:cubicBezTo>
                      <a:pt x="1670" y="10"/>
                      <a:pt x="1588" y="13"/>
                      <a:pt x="1507" y="13"/>
                    </a:cubicBezTo>
                    <a:cubicBezTo>
                      <a:pt x="1483" y="13"/>
                      <a:pt x="1460" y="12"/>
                      <a:pt x="1437" y="12"/>
                    </a:cubicBezTo>
                    <a:cubicBezTo>
                      <a:pt x="1286" y="9"/>
                      <a:pt x="1134" y="1"/>
                      <a:pt x="98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5" name="Google Shape;16325;p55"/>
              <p:cNvSpPr/>
              <p:nvPr/>
            </p:nvSpPr>
            <p:spPr>
              <a:xfrm>
                <a:off x="4601648" y="4162114"/>
                <a:ext cx="131197" cy="95096"/>
              </a:xfrm>
              <a:custGeom>
                <a:avLst/>
                <a:gdLst/>
                <a:ahLst/>
                <a:cxnLst/>
                <a:rect l="l" t="t" r="r" b="b"/>
                <a:pathLst>
                  <a:path w="2573" h="1865" extrusionOk="0">
                    <a:moveTo>
                      <a:pt x="2373" y="0"/>
                    </a:moveTo>
                    <a:cubicBezTo>
                      <a:pt x="2326" y="0"/>
                      <a:pt x="2280" y="16"/>
                      <a:pt x="2246" y="50"/>
                    </a:cubicBezTo>
                    <a:cubicBezTo>
                      <a:pt x="2098" y="200"/>
                      <a:pt x="2001" y="390"/>
                      <a:pt x="1856" y="545"/>
                    </a:cubicBezTo>
                    <a:cubicBezTo>
                      <a:pt x="1702" y="710"/>
                      <a:pt x="1537" y="840"/>
                      <a:pt x="1374" y="967"/>
                    </a:cubicBezTo>
                    <a:cubicBezTo>
                      <a:pt x="1050" y="1219"/>
                      <a:pt x="646" y="1387"/>
                      <a:pt x="231" y="1448"/>
                    </a:cubicBezTo>
                    <a:cubicBezTo>
                      <a:pt x="0" y="1481"/>
                      <a:pt x="48" y="1864"/>
                      <a:pt x="272" y="1864"/>
                    </a:cubicBezTo>
                    <a:cubicBezTo>
                      <a:pt x="277" y="1864"/>
                      <a:pt x="281" y="1864"/>
                      <a:pt x="286" y="1864"/>
                    </a:cubicBezTo>
                    <a:cubicBezTo>
                      <a:pt x="782" y="1832"/>
                      <a:pt x="1266" y="1671"/>
                      <a:pt x="1681" y="1396"/>
                    </a:cubicBezTo>
                    <a:cubicBezTo>
                      <a:pt x="1900" y="1251"/>
                      <a:pt x="2074" y="1063"/>
                      <a:pt x="2232" y="855"/>
                    </a:cubicBezTo>
                    <a:cubicBezTo>
                      <a:pt x="2385" y="653"/>
                      <a:pt x="2529" y="434"/>
                      <a:pt x="2559" y="179"/>
                    </a:cubicBezTo>
                    <a:cubicBezTo>
                      <a:pt x="2573" y="68"/>
                      <a:pt x="2472" y="0"/>
                      <a:pt x="23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26" name="Google Shape;16326;p55"/>
            <p:cNvGrpSpPr/>
            <p:nvPr/>
          </p:nvGrpSpPr>
          <p:grpSpPr>
            <a:xfrm flipH="1">
              <a:off x="4902354" y="4678994"/>
              <a:ext cx="1771113" cy="977337"/>
              <a:chOff x="1551647" y="1214804"/>
              <a:chExt cx="4633920" cy="2557093"/>
            </a:xfrm>
          </p:grpSpPr>
          <p:sp>
            <p:nvSpPr>
              <p:cNvPr id="16327" name="Google Shape;16327;p55"/>
              <p:cNvSpPr/>
              <p:nvPr/>
            </p:nvSpPr>
            <p:spPr>
              <a:xfrm>
                <a:off x="1551647" y="3062284"/>
                <a:ext cx="55324" cy="58944"/>
              </a:xfrm>
              <a:custGeom>
                <a:avLst/>
                <a:gdLst/>
                <a:ahLst/>
                <a:cxnLst/>
                <a:rect l="l" t="t" r="r" b="b"/>
                <a:pathLst>
                  <a:path w="1085" h="1156" extrusionOk="0">
                    <a:moveTo>
                      <a:pt x="879" y="0"/>
                    </a:moveTo>
                    <a:cubicBezTo>
                      <a:pt x="876" y="0"/>
                      <a:pt x="873" y="0"/>
                      <a:pt x="870" y="0"/>
                    </a:cubicBezTo>
                    <a:cubicBezTo>
                      <a:pt x="853" y="3"/>
                      <a:pt x="837" y="5"/>
                      <a:pt x="820" y="7"/>
                    </a:cubicBezTo>
                    <a:cubicBezTo>
                      <a:pt x="798" y="12"/>
                      <a:pt x="776" y="24"/>
                      <a:pt x="756" y="41"/>
                    </a:cubicBezTo>
                    <a:lnTo>
                      <a:pt x="756" y="41"/>
                    </a:lnTo>
                    <a:cubicBezTo>
                      <a:pt x="744" y="40"/>
                      <a:pt x="733" y="39"/>
                      <a:pt x="721" y="39"/>
                    </a:cubicBezTo>
                    <a:cubicBezTo>
                      <a:pt x="702" y="39"/>
                      <a:pt x="683" y="41"/>
                      <a:pt x="664" y="45"/>
                    </a:cubicBezTo>
                    <a:cubicBezTo>
                      <a:pt x="630" y="45"/>
                      <a:pt x="601" y="54"/>
                      <a:pt x="571" y="71"/>
                    </a:cubicBezTo>
                    <a:cubicBezTo>
                      <a:pt x="567" y="72"/>
                      <a:pt x="563" y="73"/>
                      <a:pt x="559" y="75"/>
                    </a:cubicBezTo>
                    <a:lnTo>
                      <a:pt x="559" y="75"/>
                    </a:lnTo>
                    <a:cubicBezTo>
                      <a:pt x="548" y="74"/>
                      <a:pt x="537" y="74"/>
                      <a:pt x="527" y="74"/>
                    </a:cubicBezTo>
                    <a:cubicBezTo>
                      <a:pt x="485" y="74"/>
                      <a:pt x="444" y="80"/>
                      <a:pt x="403" y="93"/>
                    </a:cubicBezTo>
                    <a:cubicBezTo>
                      <a:pt x="332" y="111"/>
                      <a:pt x="271" y="143"/>
                      <a:pt x="219" y="191"/>
                    </a:cubicBezTo>
                    <a:cubicBezTo>
                      <a:pt x="161" y="229"/>
                      <a:pt x="114" y="279"/>
                      <a:pt x="80" y="342"/>
                    </a:cubicBezTo>
                    <a:cubicBezTo>
                      <a:pt x="61" y="384"/>
                      <a:pt x="44" y="428"/>
                      <a:pt x="26" y="470"/>
                    </a:cubicBezTo>
                    <a:cubicBezTo>
                      <a:pt x="2" y="543"/>
                      <a:pt x="0" y="614"/>
                      <a:pt x="16" y="686"/>
                    </a:cubicBezTo>
                    <a:cubicBezTo>
                      <a:pt x="18" y="757"/>
                      <a:pt x="41" y="824"/>
                      <a:pt x="80" y="887"/>
                    </a:cubicBezTo>
                    <a:cubicBezTo>
                      <a:pt x="114" y="949"/>
                      <a:pt x="160" y="1000"/>
                      <a:pt x="219" y="1038"/>
                    </a:cubicBezTo>
                    <a:cubicBezTo>
                      <a:pt x="271" y="1086"/>
                      <a:pt x="332" y="1118"/>
                      <a:pt x="402" y="1135"/>
                    </a:cubicBezTo>
                    <a:lnTo>
                      <a:pt x="546" y="1155"/>
                    </a:lnTo>
                    <a:cubicBezTo>
                      <a:pt x="552" y="1155"/>
                      <a:pt x="558" y="1155"/>
                      <a:pt x="564" y="1155"/>
                    </a:cubicBezTo>
                    <a:cubicBezTo>
                      <a:pt x="632" y="1155"/>
                      <a:pt x="695" y="1139"/>
                      <a:pt x="753" y="1108"/>
                    </a:cubicBezTo>
                    <a:cubicBezTo>
                      <a:pt x="820" y="1087"/>
                      <a:pt x="878" y="1050"/>
                      <a:pt x="927" y="997"/>
                    </a:cubicBezTo>
                    <a:cubicBezTo>
                      <a:pt x="955" y="962"/>
                      <a:pt x="984" y="924"/>
                      <a:pt x="1011" y="888"/>
                    </a:cubicBezTo>
                    <a:cubicBezTo>
                      <a:pt x="1060" y="804"/>
                      <a:pt x="1085" y="713"/>
                      <a:pt x="1085" y="616"/>
                    </a:cubicBezTo>
                    <a:lnTo>
                      <a:pt x="1065" y="473"/>
                    </a:lnTo>
                    <a:cubicBezTo>
                      <a:pt x="1064" y="470"/>
                      <a:pt x="1063" y="468"/>
                      <a:pt x="1063" y="466"/>
                    </a:cubicBezTo>
                    <a:lnTo>
                      <a:pt x="1063" y="466"/>
                    </a:lnTo>
                    <a:cubicBezTo>
                      <a:pt x="1070" y="428"/>
                      <a:pt x="1070" y="391"/>
                      <a:pt x="1061" y="353"/>
                    </a:cubicBezTo>
                    <a:cubicBezTo>
                      <a:pt x="1061" y="322"/>
                      <a:pt x="1055" y="295"/>
                      <a:pt x="1040" y="267"/>
                    </a:cubicBezTo>
                    <a:lnTo>
                      <a:pt x="1040" y="267"/>
                    </a:lnTo>
                    <a:cubicBezTo>
                      <a:pt x="1057" y="225"/>
                      <a:pt x="1068" y="182"/>
                      <a:pt x="1053" y="138"/>
                    </a:cubicBezTo>
                    <a:cubicBezTo>
                      <a:pt x="1039" y="97"/>
                      <a:pt x="1018" y="65"/>
                      <a:pt x="985" y="40"/>
                    </a:cubicBezTo>
                    <a:cubicBezTo>
                      <a:pt x="955" y="18"/>
                      <a:pt x="917" y="0"/>
                      <a:pt x="8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8" name="Google Shape;16328;p55"/>
              <p:cNvSpPr/>
              <p:nvPr/>
            </p:nvSpPr>
            <p:spPr>
              <a:xfrm>
                <a:off x="1613497" y="2667018"/>
                <a:ext cx="22793" cy="38344"/>
              </a:xfrm>
              <a:custGeom>
                <a:avLst/>
                <a:gdLst/>
                <a:ahLst/>
                <a:cxnLst/>
                <a:rect l="l" t="t" r="r" b="b"/>
                <a:pathLst>
                  <a:path w="447" h="752" extrusionOk="0">
                    <a:moveTo>
                      <a:pt x="178" y="1"/>
                    </a:moveTo>
                    <a:cubicBezTo>
                      <a:pt x="171" y="1"/>
                      <a:pt x="164" y="1"/>
                      <a:pt x="157" y="2"/>
                    </a:cubicBezTo>
                    <a:cubicBezTo>
                      <a:pt x="78" y="15"/>
                      <a:pt x="10" y="86"/>
                      <a:pt x="11" y="171"/>
                    </a:cubicBezTo>
                    <a:lnTo>
                      <a:pt x="15" y="322"/>
                    </a:lnTo>
                    <a:cubicBezTo>
                      <a:pt x="16" y="363"/>
                      <a:pt x="18" y="404"/>
                      <a:pt x="18" y="445"/>
                    </a:cubicBezTo>
                    <a:lnTo>
                      <a:pt x="18" y="445"/>
                    </a:lnTo>
                    <a:cubicBezTo>
                      <a:pt x="17" y="450"/>
                      <a:pt x="16" y="454"/>
                      <a:pt x="15" y="459"/>
                    </a:cubicBezTo>
                    <a:cubicBezTo>
                      <a:pt x="7" y="502"/>
                      <a:pt x="0" y="541"/>
                      <a:pt x="14" y="582"/>
                    </a:cubicBezTo>
                    <a:cubicBezTo>
                      <a:pt x="21" y="605"/>
                      <a:pt x="32" y="626"/>
                      <a:pt x="42" y="647"/>
                    </a:cubicBezTo>
                    <a:cubicBezTo>
                      <a:pt x="52" y="662"/>
                      <a:pt x="64" y="677"/>
                      <a:pt x="75" y="691"/>
                    </a:cubicBezTo>
                    <a:cubicBezTo>
                      <a:pt x="90" y="702"/>
                      <a:pt x="105" y="714"/>
                      <a:pt x="118" y="725"/>
                    </a:cubicBezTo>
                    <a:cubicBezTo>
                      <a:pt x="151" y="743"/>
                      <a:pt x="187" y="752"/>
                      <a:pt x="223" y="752"/>
                    </a:cubicBezTo>
                    <a:cubicBezTo>
                      <a:pt x="234" y="752"/>
                      <a:pt x="245" y="751"/>
                      <a:pt x="257" y="749"/>
                    </a:cubicBezTo>
                    <a:cubicBezTo>
                      <a:pt x="277" y="749"/>
                      <a:pt x="294" y="744"/>
                      <a:pt x="312" y="736"/>
                    </a:cubicBezTo>
                    <a:cubicBezTo>
                      <a:pt x="330" y="730"/>
                      <a:pt x="346" y="721"/>
                      <a:pt x="360" y="707"/>
                    </a:cubicBezTo>
                    <a:cubicBezTo>
                      <a:pt x="394" y="680"/>
                      <a:pt x="429" y="640"/>
                      <a:pt x="436" y="595"/>
                    </a:cubicBezTo>
                    <a:cubicBezTo>
                      <a:pt x="441" y="572"/>
                      <a:pt x="447" y="545"/>
                      <a:pt x="447" y="524"/>
                    </a:cubicBezTo>
                    <a:cubicBezTo>
                      <a:pt x="447" y="480"/>
                      <a:pt x="432" y="444"/>
                      <a:pt x="414" y="407"/>
                    </a:cubicBezTo>
                    <a:cubicBezTo>
                      <a:pt x="412" y="404"/>
                      <a:pt x="411" y="402"/>
                      <a:pt x="409" y="399"/>
                    </a:cubicBezTo>
                    <a:lnTo>
                      <a:pt x="409" y="399"/>
                    </a:lnTo>
                    <a:cubicBezTo>
                      <a:pt x="398" y="357"/>
                      <a:pt x="390" y="314"/>
                      <a:pt x="379" y="271"/>
                    </a:cubicBezTo>
                    <a:lnTo>
                      <a:pt x="343" y="124"/>
                    </a:lnTo>
                    <a:cubicBezTo>
                      <a:pt x="325" y="49"/>
                      <a:pt x="251" y="1"/>
                      <a:pt x="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9" name="Google Shape;16329;p55"/>
              <p:cNvSpPr/>
              <p:nvPr/>
            </p:nvSpPr>
            <p:spPr>
              <a:xfrm>
                <a:off x="1813271" y="2925889"/>
                <a:ext cx="42322" cy="32889"/>
              </a:xfrm>
              <a:custGeom>
                <a:avLst/>
                <a:gdLst/>
                <a:ahLst/>
                <a:cxnLst/>
                <a:rect l="l" t="t" r="r" b="b"/>
                <a:pathLst>
                  <a:path w="830" h="645" extrusionOk="0">
                    <a:moveTo>
                      <a:pt x="415" y="1"/>
                    </a:moveTo>
                    <a:cubicBezTo>
                      <a:pt x="0" y="1"/>
                      <a:pt x="0" y="645"/>
                      <a:pt x="415" y="645"/>
                    </a:cubicBezTo>
                    <a:cubicBezTo>
                      <a:pt x="829" y="645"/>
                      <a:pt x="829"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0" name="Google Shape;16330;p55"/>
              <p:cNvSpPr/>
              <p:nvPr/>
            </p:nvSpPr>
            <p:spPr>
              <a:xfrm>
                <a:off x="2669527" y="1425949"/>
                <a:ext cx="67154" cy="57823"/>
              </a:xfrm>
              <a:custGeom>
                <a:avLst/>
                <a:gdLst/>
                <a:ahLst/>
                <a:cxnLst/>
                <a:rect l="l" t="t" r="r" b="b"/>
                <a:pathLst>
                  <a:path w="1317" h="1134" extrusionOk="0">
                    <a:moveTo>
                      <a:pt x="574" y="1"/>
                    </a:moveTo>
                    <a:cubicBezTo>
                      <a:pt x="472" y="1"/>
                      <a:pt x="376" y="27"/>
                      <a:pt x="288" y="77"/>
                    </a:cubicBezTo>
                    <a:cubicBezTo>
                      <a:pt x="250" y="107"/>
                      <a:pt x="211" y="136"/>
                      <a:pt x="174" y="167"/>
                    </a:cubicBezTo>
                    <a:cubicBezTo>
                      <a:pt x="104" y="237"/>
                      <a:pt x="56" y="321"/>
                      <a:pt x="27" y="416"/>
                    </a:cubicBezTo>
                    <a:cubicBezTo>
                      <a:pt x="4" y="492"/>
                      <a:pt x="1" y="566"/>
                      <a:pt x="17" y="642"/>
                    </a:cubicBezTo>
                    <a:cubicBezTo>
                      <a:pt x="21" y="718"/>
                      <a:pt x="42" y="789"/>
                      <a:pt x="85" y="852"/>
                    </a:cubicBezTo>
                    <a:cubicBezTo>
                      <a:pt x="121" y="918"/>
                      <a:pt x="169" y="971"/>
                      <a:pt x="232" y="1012"/>
                    </a:cubicBezTo>
                    <a:cubicBezTo>
                      <a:pt x="286" y="1062"/>
                      <a:pt x="350" y="1096"/>
                      <a:pt x="424" y="1113"/>
                    </a:cubicBezTo>
                    <a:cubicBezTo>
                      <a:pt x="468" y="1127"/>
                      <a:pt x="512" y="1133"/>
                      <a:pt x="556" y="1133"/>
                    </a:cubicBezTo>
                    <a:cubicBezTo>
                      <a:pt x="587" y="1133"/>
                      <a:pt x="618" y="1130"/>
                      <a:pt x="649" y="1124"/>
                    </a:cubicBezTo>
                    <a:cubicBezTo>
                      <a:pt x="725" y="1119"/>
                      <a:pt x="796" y="1098"/>
                      <a:pt x="860" y="1055"/>
                    </a:cubicBezTo>
                    <a:cubicBezTo>
                      <a:pt x="926" y="1019"/>
                      <a:pt x="979" y="971"/>
                      <a:pt x="1019" y="910"/>
                    </a:cubicBezTo>
                    <a:cubicBezTo>
                      <a:pt x="1033" y="895"/>
                      <a:pt x="1046" y="879"/>
                      <a:pt x="1057" y="862"/>
                    </a:cubicBezTo>
                    <a:lnTo>
                      <a:pt x="1057" y="862"/>
                    </a:lnTo>
                    <a:cubicBezTo>
                      <a:pt x="1100" y="851"/>
                      <a:pt x="1138" y="829"/>
                      <a:pt x="1170" y="799"/>
                    </a:cubicBezTo>
                    <a:cubicBezTo>
                      <a:pt x="1211" y="774"/>
                      <a:pt x="1242" y="740"/>
                      <a:pt x="1264" y="698"/>
                    </a:cubicBezTo>
                    <a:cubicBezTo>
                      <a:pt x="1276" y="668"/>
                      <a:pt x="1287" y="641"/>
                      <a:pt x="1299" y="612"/>
                    </a:cubicBezTo>
                    <a:cubicBezTo>
                      <a:pt x="1314" y="564"/>
                      <a:pt x="1317" y="516"/>
                      <a:pt x="1306" y="469"/>
                    </a:cubicBezTo>
                    <a:cubicBezTo>
                      <a:pt x="1306" y="435"/>
                      <a:pt x="1298" y="406"/>
                      <a:pt x="1281" y="376"/>
                    </a:cubicBezTo>
                    <a:cubicBezTo>
                      <a:pt x="1266" y="331"/>
                      <a:pt x="1240" y="293"/>
                      <a:pt x="1206" y="261"/>
                    </a:cubicBezTo>
                    <a:cubicBezTo>
                      <a:pt x="1182" y="242"/>
                      <a:pt x="1158" y="224"/>
                      <a:pt x="1133" y="205"/>
                    </a:cubicBezTo>
                    <a:cubicBezTo>
                      <a:pt x="1081" y="174"/>
                      <a:pt x="1024" y="157"/>
                      <a:pt x="962" y="155"/>
                    </a:cubicBezTo>
                    <a:lnTo>
                      <a:pt x="962" y="155"/>
                    </a:lnTo>
                    <a:cubicBezTo>
                      <a:pt x="894" y="91"/>
                      <a:pt x="814" y="47"/>
                      <a:pt x="724" y="20"/>
                    </a:cubicBezTo>
                    <a:cubicBezTo>
                      <a:pt x="674" y="14"/>
                      <a:pt x="623" y="7"/>
                      <a:pt x="5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1" name="Google Shape;16331;p55"/>
              <p:cNvSpPr/>
              <p:nvPr/>
            </p:nvSpPr>
            <p:spPr>
              <a:xfrm>
                <a:off x="2419019" y="1864351"/>
                <a:ext cx="43545" cy="33806"/>
              </a:xfrm>
              <a:custGeom>
                <a:avLst/>
                <a:gdLst/>
                <a:ahLst/>
                <a:cxnLst/>
                <a:rect l="l" t="t" r="r" b="b"/>
                <a:pathLst>
                  <a:path w="854" h="663" extrusionOk="0">
                    <a:moveTo>
                      <a:pt x="427" y="1"/>
                    </a:moveTo>
                    <a:cubicBezTo>
                      <a:pt x="2" y="1"/>
                      <a:pt x="1" y="663"/>
                      <a:pt x="427" y="663"/>
                    </a:cubicBezTo>
                    <a:cubicBezTo>
                      <a:pt x="853" y="663"/>
                      <a:pt x="854" y="1"/>
                      <a:pt x="4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2" name="Google Shape;16332;p55"/>
              <p:cNvSpPr/>
              <p:nvPr/>
            </p:nvSpPr>
            <p:spPr>
              <a:xfrm>
                <a:off x="3166363" y="1483821"/>
                <a:ext cx="60066" cy="46605"/>
              </a:xfrm>
              <a:custGeom>
                <a:avLst/>
                <a:gdLst/>
                <a:ahLst/>
                <a:cxnLst/>
                <a:rect l="l" t="t" r="r" b="b"/>
                <a:pathLst>
                  <a:path w="1178" h="914" extrusionOk="0">
                    <a:moveTo>
                      <a:pt x="590" y="0"/>
                    </a:moveTo>
                    <a:cubicBezTo>
                      <a:pt x="3" y="2"/>
                      <a:pt x="1" y="913"/>
                      <a:pt x="590" y="913"/>
                    </a:cubicBezTo>
                    <a:cubicBezTo>
                      <a:pt x="1178" y="913"/>
                      <a:pt x="1178" y="0"/>
                      <a:pt x="5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3" name="Google Shape;16333;p55"/>
              <p:cNvSpPr/>
              <p:nvPr/>
            </p:nvSpPr>
            <p:spPr>
              <a:xfrm>
                <a:off x="2843705" y="1669829"/>
                <a:ext cx="46248" cy="35948"/>
              </a:xfrm>
              <a:custGeom>
                <a:avLst/>
                <a:gdLst/>
                <a:ahLst/>
                <a:cxnLst/>
                <a:rect l="l" t="t" r="r" b="b"/>
                <a:pathLst>
                  <a:path w="907" h="705" extrusionOk="0">
                    <a:moveTo>
                      <a:pt x="454" y="1"/>
                    </a:moveTo>
                    <a:cubicBezTo>
                      <a:pt x="2" y="2"/>
                      <a:pt x="1" y="705"/>
                      <a:pt x="454" y="705"/>
                    </a:cubicBezTo>
                    <a:cubicBezTo>
                      <a:pt x="907" y="705"/>
                      <a:pt x="907" y="1"/>
                      <a:pt x="4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4" name="Google Shape;16334;p55"/>
              <p:cNvSpPr/>
              <p:nvPr/>
            </p:nvSpPr>
            <p:spPr>
              <a:xfrm>
                <a:off x="4628775" y="1214804"/>
                <a:ext cx="49664" cy="57823"/>
              </a:xfrm>
              <a:custGeom>
                <a:avLst/>
                <a:gdLst/>
                <a:ahLst/>
                <a:cxnLst/>
                <a:rect l="l" t="t" r="r" b="b"/>
                <a:pathLst>
                  <a:path w="974" h="1134" extrusionOk="0">
                    <a:moveTo>
                      <a:pt x="482" y="0"/>
                    </a:moveTo>
                    <a:cubicBezTo>
                      <a:pt x="244" y="0"/>
                      <a:pt x="0" y="158"/>
                      <a:pt x="18" y="441"/>
                    </a:cubicBezTo>
                    <a:cubicBezTo>
                      <a:pt x="22" y="515"/>
                      <a:pt x="27" y="591"/>
                      <a:pt x="30" y="665"/>
                    </a:cubicBezTo>
                    <a:cubicBezTo>
                      <a:pt x="32" y="695"/>
                      <a:pt x="37" y="725"/>
                      <a:pt x="44" y="753"/>
                    </a:cubicBezTo>
                    <a:lnTo>
                      <a:pt x="44" y="753"/>
                    </a:lnTo>
                    <a:cubicBezTo>
                      <a:pt x="63" y="877"/>
                      <a:pt x="134" y="993"/>
                      <a:pt x="262" y="1068"/>
                    </a:cubicBezTo>
                    <a:cubicBezTo>
                      <a:pt x="339" y="1113"/>
                      <a:pt x="418" y="1133"/>
                      <a:pt x="493" y="1133"/>
                    </a:cubicBezTo>
                    <a:cubicBezTo>
                      <a:pt x="522" y="1133"/>
                      <a:pt x="550" y="1130"/>
                      <a:pt x="578" y="1124"/>
                    </a:cubicBezTo>
                    <a:lnTo>
                      <a:pt x="578" y="1124"/>
                    </a:lnTo>
                    <a:cubicBezTo>
                      <a:pt x="666" y="1111"/>
                      <a:pt x="752" y="1070"/>
                      <a:pt x="827" y="995"/>
                    </a:cubicBezTo>
                    <a:cubicBezTo>
                      <a:pt x="937" y="884"/>
                      <a:pt x="974" y="747"/>
                      <a:pt x="956" y="618"/>
                    </a:cubicBezTo>
                    <a:lnTo>
                      <a:pt x="956" y="618"/>
                    </a:lnTo>
                    <a:cubicBezTo>
                      <a:pt x="955" y="593"/>
                      <a:pt x="952" y="568"/>
                      <a:pt x="947" y="542"/>
                    </a:cubicBezTo>
                    <a:cubicBezTo>
                      <a:pt x="932" y="469"/>
                      <a:pt x="917" y="394"/>
                      <a:pt x="901" y="321"/>
                    </a:cubicBezTo>
                    <a:cubicBezTo>
                      <a:pt x="857" y="101"/>
                      <a:pt x="671" y="0"/>
                      <a:pt x="4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5" name="Google Shape;16335;p55"/>
              <p:cNvSpPr/>
              <p:nvPr/>
            </p:nvSpPr>
            <p:spPr>
              <a:xfrm>
                <a:off x="4231316" y="1312652"/>
                <a:ext cx="42322" cy="32940"/>
              </a:xfrm>
              <a:custGeom>
                <a:avLst/>
                <a:gdLst/>
                <a:ahLst/>
                <a:cxnLst/>
                <a:rect l="l" t="t" r="r" b="b"/>
                <a:pathLst>
                  <a:path w="830" h="646" extrusionOk="0">
                    <a:moveTo>
                      <a:pt x="415" y="1"/>
                    </a:moveTo>
                    <a:cubicBezTo>
                      <a:pt x="3" y="1"/>
                      <a:pt x="0" y="645"/>
                      <a:pt x="415" y="645"/>
                    </a:cubicBezTo>
                    <a:cubicBezTo>
                      <a:pt x="830" y="645"/>
                      <a:pt x="830" y="1"/>
                      <a:pt x="4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6" name="Google Shape;16336;p55"/>
              <p:cNvSpPr/>
              <p:nvPr/>
            </p:nvSpPr>
            <p:spPr>
              <a:xfrm>
                <a:off x="4703983" y="1467301"/>
                <a:ext cx="40435" cy="31410"/>
              </a:xfrm>
              <a:custGeom>
                <a:avLst/>
                <a:gdLst/>
                <a:ahLst/>
                <a:cxnLst/>
                <a:rect l="l" t="t" r="r" b="b"/>
                <a:pathLst>
                  <a:path w="793" h="616" extrusionOk="0">
                    <a:moveTo>
                      <a:pt x="397" y="1"/>
                    </a:moveTo>
                    <a:cubicBezTo>
                      <a:pt x="1" y="1"/>
                      <a:pt x="0" y="616"/>
                      <a:pt x="397" y="616"/>
                    </a:cubicBezTo>
                    <a:cubicBezTo>
                      <a:pt x="791" y="616"/>
                      <a:pt x="792" y="1"/>
                      <a:pt x="39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7" name="Google Shape;16337;p55"/>
              <p:cNvSpPr/>
              <p:nvPr/>
            </p:nvSpPr>
            <p:spPr>
              <a:xfrm>
                <a:off x="5005072" y="1299395"/>
                <a:ext cx="63839" cy="49613"/>
              </a:xfrm>
              <a:custGeom>
                <a:avLst/>
                <a:gdLst/>
                <a:ahLst/>
                <a:cxnLst/>
                <a:rect l="l" t="t" r="r" b="b"/>
                <a:pathLst>
                  <a:path w="1252" h="973" extrusionOk="0">
                    <a:moveTo>
                      <a:pt x="624" y="0"/>
                    </a:moveTo>
                    <a:cubicBezTo>
                      <a:pt x="0" y="0"/>
                      <a:pt x="1" y="972"/>
                      <a:pt x="626" y="972"/>
                    </a:cubicBezTo>
                    <a:cubicBezTo>
                      <a:pt x="1251" y="972"/>
                      <a:pt x="1251" y="0"/>
                      <a:pt x="626" y="0"/>
                    </a:cubicBezTo>
                    <a:cubicBezTo>
                      <a:pt x="626" y="0"/>
                      <a:pt x="625" y="0"/>
                      <a:pt x="6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8" name="Google Shape;16338;p55"/>
              <p:cNvSpPr/>
              <p:nvPr/>
            </p:nvSpPr>
            <p:spPr>
              <a:xfrm>
                <a:off x="5801213" y="1841151"/>
                <a:ext cx="66695" cy="51704"/>
              </a:xfrm>
              <a:custGeom>
                <a:avLst/>
                <a:gdLst/>
                <a:ahLst/>
                <a:cxnLst/>
                <a:rect l="l" t="t" r="r" b="b"/>
                <a:pathLst>
                  <a:path w="1308" h="1014" extrusionOk="0">
                    <a:moveTo>
                      <a:pt x="653" y="1"/>
                    </a:moveTo>
                    <a:cubicBezTo>
                      <a:pt x="1" y="1"/>
                      <a:pt x="1" y="1014"/>
                      <a:pt x="653" y="1014"/>
                    </a:cubicBezTo>
                    <a:cubicBezTo>
                      <a:pt x="1306" y="1014"/>
                      <a:pt x="1307" y="1"/>
                      <a:pt x="6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9" name="Google Shape;16339;p55"/>
              <p:cNvSpPr/>
              <p:nvPr/>
            </p:nvSpPr>
            <p:spPr>
              <a:xfrm>
                <a:off x="5975595" y="1981626"/>
                <a:ext cx="53336" cy="39517"/>
              </a:xfrm>
              <a:custGeom>
                <a:avLst/>
                <a:gdLst/>
                <a:ahLst/>
                <a:cxnLst/>
                <a:rect l="l" t="t" r="r" b="b"/>
                <a:pathLst>
                  <a:path w="1046" h="775" extrusionOk="0">
                    <a:moveTo>
                      <a:pt x="661" y="0"/>
                    </a:moveTo>
                    <a:cubicBezTo>
                      <a:pt x="626" y="0"/>
                      <a:pt x="591" y="4"/>
                      <a:pt x="557" y="13"/>
                    </a:cubicBezTo>
                    <a:cubicBezTo>
                      <a:pt x="523" y="20"/>
                      <a:pt x="490" y="27"/>
                      <a:pt x="455" y="33"/>
                    </a:cubicBezTo>
                    <a:lnTo>
                      <a:pt x="411" y="42"/>
                    </a:lnTo>
                    <a:cubicBezTo>
                      <a:pt x="360" y="50"/>
                      <a:pt x="333" y="59"/>
                      <a:pt x="279" y="86"/>
                    </a:cubicBezTo>
                    <a:cubicBezTo>
                      <a:pt x="253" y="100"/>
                      <a:pt x="226" y="114"/>
                      <a:pt x="200" y="129"/>
                    </a:cubicBezTo>
                    <a:cubicBezTo>
                      <a:pt x="179" y="140"/>
                      <a:pt x="168" y="150"/>
                      <a:pt x="150" y="165"/>
                    </a:cubicBezTo>
                    <a:cubicBezTo>
                      <a:pt x="114" y="187"/>
                      <a:pt x="86" y="218"/>
                      <a:pt x="66" y="256"/>
                    </a:cubicBezTo>
                    <a:cubicBezTo>
                      <a:pt x="65" y="260"/>
                      <a:pt x="61" y="262"/>
                      <a:pt x="60" y="265"/>
                    </a:cubicBezTo>
                    <a:cubicBezTo>
                      <a:pt x="54" y="273"/>
                      <a:pt x="49" y="282"/>
                      <a:pt x="41" y="292"/>
                    </a:cubicBezTo>
                    <a:cubicBezTo>
                      <a:pt x="33" y="314"/>
                      <a:pt x="23" y="335"/>
                      <a:pt x="14" y="357"/>
                    </a:cubicBezTo>
                    <a:cubicBezTo>
                      <a:pt x="2" y="395"/>
                      <a:pt x="1" y="431"/>
                      <a:pt x="8" y="468"/>
                    </a:cubicBezTo>
                    <a:cubicBezTo>
                      <a:pt x="8" y="494"/>
                      <a:pt x="15" y="516"/>
                      <a:pt x="27" y="538"/>
                    </a:cubicBezTo>
                    <a:cubicBezTo>
                      <a:pt x="38" y="573"/>
                      <a:pt x="57" y="602"/>
                      <a:pt x="84" y="628"/>
                    </a:cubicBezTo>
                    <a:cubicBezTo>
                      <a:pt x="92" y="634"/>
                      <a:pt x="100" y="640"/>
                      <a:pt x="109" y="648"/>
                    </a:cubicBezTo>
                    <a:cubicBezTo>
                      <a:pt x="132" y="666"/>
                      <a:pt x="157" y="688"/>
                      <a:pt x="183" y="704"/>
                    </a:cubicBezTo>
                    <a:cubicBezTo>
                      <a:pt x="211" y="723"/>
                      <a:pt x="246" y="735"/>
                      <a:pt x="280" y="743"/>
                    </a:cubicBezTo>
                    <a:cubicBezTo>
                      <a:pt x="310" y="750"/>
                      <a:pt x="339" y="757"/>
                      <a:pt x="369" y="763"/>
                    </a:cubicBezTo>
                    <a:cubicBezTo>
                      <a:pt x="409" y="772"/>
                      <a:pt x="435" y="775"/>
                      <a:pt x="463" y="775"/>
                    </a:cubicBezTo>
                    <a:cubicBezTo>
                      <a:pt x="477" y="775"/>
                      <a:pt x="491" y="774"/>
                      <a:pt x="508" y="773"/>
                    </a:cubicBezTo>
                    <a:lnTo>
                      <a:pt x="556" y="770"/>
                    </a:lnTo>
                    <a:cubicBezTo>
                      <a:pt x="591" y="767"/>
                      <a:pt x="625" y="765"/>
                      <a:pt x="660" y="763"/>
                    </a:cubicBezTo>
                    <a:cubicBezTo>
                      <a:pt x="729" y="763"/>
                      <a:pt x="793" y="746"/>
                      <a:pt x="852" y="712"/>
                    </a:cubicBezTo>
                    <a:cubicBezTo>
                      <a:pt x="878" y="691"/>
                      <a:pt x="905" y="671"/>
                      <a:pt x="929" y="651"/>
                    </a:cubicBezTo>
                    <a:cubicBezTo>
                      <a:pt x="977" y="603"/>
                      <a:pt x="1009" y="548"/>
                      <a:pt x="1028" y="483"/>
                    </a:cubicBezTo>
                    <a:cubicBezTo>
                      <a:pt x="1044" y="432"/>
                      <a:pt x="1046" y="382"/>
                      <a:pt x="1034" y="330"/>
                    </a:cubicBezTo>
                    <a:cubicBezTo>
                      <a:pt x="1032" y="279"/>
                      <a:pt x="1017" y="231"/>
                      <a:pt x="990" y="187"/>
                    </a:cubicBezTo>
                    <a:cubicBezTo>
                      <a:pt x="965" y="144"/>
                      <a:pt x="932" y="108"/>
                      <a:pt x="891" y="80"/>
                    </a:cubicBezTo>
                    <a:cubicBezTo>
                      <a:pt x="854" y="46"/>
                      <a:pt x="811" y="23"/>
                      <a:pt x="761" y="12"/>
                    </a:cubicBezTo>
                    <a:cubicBezTo>
                      <a:pt x="728" y="4"/>
                      <a:pt x="694" y="0"/>
                      <a:pt x="6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0" name="Google Shape;16340;p55"/>
              <p:cNvSpPr/>
              <p:nvPr/>
            </p:nvSpPr>
            <p:spPr>
              <a:xfrm>
                <a:off x="5783061" y="2015176"/>
                <a:ext cx="27790" cy="42067"/>
              </a:xfrm>
              <a:custGeom>
                <a:avLst/>
                <a:gdLst/>
                <a:ahLst/>
                <a:cxnLst/>
                <a:rect l="l" t="t" r="r" b="b"/>
                <a:pathLst>
                  <a:path w="545" h="825" extrusionOk="0">
                    <a:moveTo>
                      <a:pt x="280" y="0"/>
                    </a:moveTo>
                    <a:cubicBezTo>
                      <a:pt x="266" y="0"/>
                      <a:pt x="252" y="2"/>
                      <a:pt x="238" y="5"/>
                    </a:cubicBezTo>
                    <a:cubicBezTo>
                      <a:pt x="201" y="7"/>
                      <a:pt x="168" y="17"/>
                      <a:pt x="138" y="37"/>
                    </a:cubicBezTo>
                    <a:cubicBezTo>
                      <a:pt x="106" y="55"/>
                      <a:pt x="82" y="77"/>
                      <a:pt x="62" y="106"/>
                    </a:cubicBezTo>
                    <a:cubicBezTo>
                      <a:pt x="38" y="132"/>
                      <a:pt x="22" y="162"/>
                      <a:pt x="14" y="198"/>
                    </a:cubicBezTo>
                    <a:cubicBezTo>
                      <a:pt x="1" y="247"/>
                      <a:pt x="1" y="295"/>
                      <a:pt x="14" y="343"/>
                    </a:cubicBezTo>
                    <a:lnTo>
                      <a:pt x="74" y="534"/>
                    </a:lnTo>
                    <a:cubicBezTo>
                      <a:pt x="83" y="565"/>
                      <a:pt x="94" y="596"/>
                      <a:pt x="104" y="625"/>
                    </a:cubicBezTo>
                    <a:cubicBezTo>
                      <a:pt x="112" y="656"/>
                      <a:pt x="122" y="689"/>
                      <a:pt x="138" y="717"/>
                    </a:cubicBezTo>
                    <a:cubicBezTo>
                      <a:pt x="160" y="756"/>
                      <a:pt x="194" y="784"/>
                      <a:pt x="233" y="801"/>
                    </a:cubicBezTo>
                    <a:cubicBezTo>
                      <a:pt x="248" y="806"/>
                      <a:pt x="261" y="813"/>
                      <a:pt x="276" y="818"/>
                    </a:cubicBezTo>
                    <a:cubicBezTo>
                      <a:pt x="290" y="823"/>
                      <a:pt x="303" y="825"/>
                      <a:pt x="315" y="825"/>
                    </a:cubicBezTo>
                    <a:cubicBezTo>
                      <a:pt x="326" y="825"/>
                      <a:pt x="336" y="823"/>
                      <a:pt x="346" y="821"/>
                    </a:cubicBezTo>
                    <a:cubicBezTo>
                      <a:pt x="362" y="821"/>
                      <a:pt x="377" y="817"/>
                      <a:pt x="391" y="809"/>
                    </a:cubicBezTo>
                    <a:cubicBezTo>
                      <a:pt x="412" y="802"/>
                      <a:pt x="431" y="790"/>
                      <a:pt x="447" y="773"/>
                    </a:cubicBezTo>
                    <a:cubicBezTo>
                      <a:pt x="482" y="746"/>
                      <a:pt x="508" y="711"/>
                      <a:pt x="519" y="667"/>
                    </a:cubicBezTo>
                    <a:cubicBezTo>
                      <a:pt x="527" y="636"/>
                      <a:pt x="527" y="599"/>
                      <a:pt x="529" y="567"/>
                    </a:cubicBezTo>
                    <a:cubicBezTo>
                      <a:pt x="530" y="535"/>
                      <a:pt x="531" y="503"/>
                      <a:pt x="532" y="470"/>
                    </a:cubicBezTo>
                    <a:cubicBezTo>
                      <a:pt x="535" y="403"/>
                      <a:pt x="537" y="336"/>
                      <a:pt x="542" y="269"/>
                    </a:cubicBezTo>
                    <a:cubicBezTo>
                      <a:pt x="545" y="198"/>
                      <a:pt x="510" y="131"/>
                      <a:pt x="463" y="79"/>
                    </a:cubicBezTo>
                    <a:cubicBezTo>
                      <a:pt x="430" y="46"/>
                      <a:pt x="391" y="24"/>
                      <a:pt x="345" y="10"/>
                    </a:cubicBezTo>
                    <a:cubicBezTo>
                      <a:pt x="323" y="4"/>
                      <a:pt x="302" y="0"/>
                      <a:pt x="28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1" name="Google Shape;16341;p55"/>
              <p:cNvSpPr/>
              <p:nvPr/>
            </p:nvSpPr>
            <p:spPr>
              <a:xfrm>
                <a:off x="5458618" y="1821164"/>
                <a:ext cx="36917" cy="28605"/>
              </a:xfrm>
              <a:custGeom>
                <a:avLst/>
                <a:gdLst/>
                <a:ahLst/>
                <a:cxnLst/>
                <a:rect l="l" t="t" r="r" b="b"/>
                <a:pathLst>
                  <a:path w="724" h="561" extrusionOk="0">
                    <a:moveTo>
                      <a:pt x="362" y="0"/>
                    </a:moveTo>
                    <a:cubicBezTo>
                      <a:pt x="3" y="1"/>
                      <a:pt x="0" y="561"/>
                      <a:pt x="362" y="561"/>
                    </a:cubicBezTo>
                    <a:cubicBezTo>
                      <a:pt x="722" y="561"/>
                      <a:pt x="723" y="0"/>
                      <a:pt x="3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2" name="Google Shape;16342;p55"/>
              <p:cNvSpPr/>
              <p:nvPr/>
            </p:nvSpPr>
            <p:spPr>
              <a:xfrm>
                <a:off x="6096336" y="2588240"/>
                <a:ext cx="65165" cy="50480"/>
              </a:xfrm>
              <a:custGeom>
                <a:avLst/>
                <a:gdLst/>
                <a:ahLst/>
                <a:cxnLst/>
                <a:rect l="l" t="t" r="r" b="b"/>
                <a:pathLst>
                  <a:path w="1278" h="990" extrusionOk="0">
                    <a:moveTo>
                      <a:pt x="639" y="0"/>
                    </a:moveTo>
                    <a:cubicBezTo>
                      <a:pt x="2" y="0"/>
                      <a:pt x="1" y="990"/>
                      <a:pt x="639" y="990"/>
                    </a:cubicBezTo>
                    <a:cubicBezTo>
                      <a:pt x="1276" y="990"/>
                      <a:pt x="1277" y="0"/>
                      <a:pt x="6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3" name="Google Shape;16343;p55"/>
              <p:cNvSpPr/>
              <p:nvPr/>
            </p:nvSpPr>
            <p:spPr>
              <a:xfrm>
                <a:off x="6161602" y="2794541"/>
                <a:ext cx="23965" cy="18662"/>
              </a:xfrm>
              <a:custGeom>
                <a:avLst/>
                <a:gdLst/>
                <a:ahLst/>
                <a:cxnLst/>
                <a:rect l="l" t="t" r="r" b="b"/>
                <a:pathLst>
                  <a:path w="470" h="366" extrusionOk="0">
                    <a:moveTo>
                      <a:pt x="236" y="0"/>
                    </a:moveTo>
                    <a:cubicBezTo>
                      <a:pt x="1" y="0"/>
                      <a:pt x="1" y="365"/>
                      <a:pt x="236" y="365"/>
                    </a:cubicBezTo>
                    <a:cubicBezTo>
                      <a:pt x="469" y="365"/>
                      <a:pt x="469" y="0"/>
                      <a:pt x="2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4" name="Google Shape;16344;p55"/>
              <p:cNvSpPr/>
              <p:nvPr/>
            </p:nvSpPr>
            <p:spPr>
              <a:xfrm>
                <a:off x="5966671" y="2714234"/>
                <a:ext cx="41200" cy="32022"/>
              </a:xfrm>
              <a:custGeom>
                <a:avLst/>
                <a:gdLst/>
                <a:ahLst/>
                <a:cxnLst/>
                <a:rect l="l" t="t" r="r" b="b"/>
                <a:pathLst>
                  <a:path w="808" h="628" extrusionOk="0">
                    <a:moveTo>
                      <a:pt x="404" y="1"/>
                    </a:moveTo>
                    <a:cubicBezTo>
                      <a:pt x="1" y="1"/>
                      <a:pt x="0" y="627"/>
                      <a:pt x="404" y="627"/>
                    </a:cubicBezTo>
                    <a:cubicBezTo>
                      <a:pt x="806" y="627"/>
                      <a:pt x="807" y="1"/>
                      <a:pt x="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5" name="Google Shape;16345;p55"/>
              <p:cNvSpPr/>
              <p:nvPr/>
            </p:nvSpPr>
            <p:spPr>
              <a:xfrm>
                <a:off x="1939163" y="2359402"/>
                <a:ext cx="37172" cy="51908"/>
              </a:xfrm>
              <a:custGeom>
                <a:avLst/>
                <a:gdLst/>
                <a:ahLst/>
                <a:cxnLst/>
                <a:rect l="l" t="t" r="r" b="b"/>
                <a:pathLst>
                  <a:path w="729" h="1018" extrusionOk="0">
                    <a:moveTo>
                      <a:pt x="350" y="1"/>
                    </a:moveTo>
                    <a:cubicBezTo>
                      <a:pt x="331" y="1"/>
                      <a:pt x="312" y="3"/>
                      <a:pt x="293" y="7"/>
                    </a:cubicBezTo>
                    <a:cubicBezTo>
                      <a:pt x="262" y="7"/>
                      <a:pt x="235" y="14"/>
                      <a:pt x="208" y="29"/>
                    </a:cubicBezTo>
                    <a:cubicBezTo>
                      <a:pt x="167" y="43"/>
                      <a:pt x="129" y="66"/>
                      <a:pt x="99" y="98"/>
                    </a:cubicBezTo>
                    <a:cubicBezTo>
                      <a:pt x="82" y="121"/>
                      <a:pt x="65" y="144"/>
                      <a:pt x="45" y="166"/>
                    </a:cubicBezTo>
                    <a:cubicBezTo>
                      <a:pt x="17" y="222"/>
                      <a:pt x="1" y="279"/>
                      <a:pt x="1" y="340"/>
                    </a:cubicBezTo>
                    <a:cubicBezTo>
                      <a:pt x="6" y="397"/>
                      <a:pt x="13" y="454"/>
                      <a:pt x="18" y="510"/>
                    </a:cubicBezTo>
                    <a:cubicBezTo>
                      <a:pt x="20" y="536"/>
                      <a:pt x="23" y="565"/>
                      <a:pt x="25" y="592"/>
                    </a:cubicBezTo>
                    <a:cubicBezTo>
                      <a:pt x="31" y="648"/>
                      <a:pt x="35" y="710"/>
                      <a:pt x="47" y="764"/>
                    </a:cubicBezTo>
                    <a:cubicBezTo>
                      <a:pt x="57" y="810"/>
                      <a:pt x="78" y="848"/>
                      <a:pt x="108" y="881"/>
                    </a:cubicBezTo>
                    <a:cubicBezTo>
                      <a:pt x="132" y="918"/>
                      <a:pt x="165" y="949"/>
                      <a:pt x="205" y="970"/>
                    </a:cubicBezTo>
                    <a:cubicBezTo>
                      <a:pt x="233" y="982"/>
                      <a:pt x="259" y="992"/>
                      <a:pt x="287" y="1004"/>
                    </a:cubicBezTo>
                    <a:cubicBezTo>
                      <a:pt x="315" y="1013"/>
                      <a:pt x="342" y="1017"/>
                      <a:pt x="370" y="1017"/>
                    </a:cubicBezTo>
                    <a:cubicBezTo>
                      <a:pt x="389" y="1017"/>
                      <a:pt x="407" y="1015"/>
                      <a:pt x="426" y="1012"/>
                    </a:cubicBezTo>
                    <a:cubicBezTo>
                      <a:pt x="456" y="1012"/>
                      <a:pt x="486" y="1003"/>
                      <a:pt x="513" y="987"/>
                    </a:cubicBezTo>
                    <a:cubicBezTo>
                      <a:pt x="556" y="974"/>
                      <a:pt x="593" y="950"/>
                      <a:pt x="625" y="916"/>
                    </a:cubicBezTo>
                    <a:cubicBezTo>
                      <a:pt x="686" y="849"/>
                      <a:pt x="728" y="764"/>
                      <a:pt x="726" y="671"/>
                    </a:cubicBezTo>
                    <a:cubicBezTo>
                      <a:pt x="725" y="629"/>
                      <a:pt x="715" y="585"/>
                      <a:pt x="709" y="543"/>
                    </a:cubicBezTo>
                    <a:cubicBezTo>
                      <a:pt x="706" y="529"/>
                      <a:pt x="705" y="516"/>
                      <a:pt x="701" y="502"/>
                    </a:cubicBezTo>
                    <a:cubicBezTo>
                      <a:pt x="698" y="475"/>
                      <a:pt x="693" y="446"/>
                      <a:pt x="689" y="417"/>
                    </a:cubicBezTo>
                    <a:cubicBezTo>
                      <a:pt x="679" y="362"/>
                      <a:pt x="672" y="305"/>
                      <a:pt x="662" y="248"/>
                    </a:cubicBezTo>
                    <a:cubicBezTo>
                      <a:pt x="651" y="205"/>
                      <a:pt x="631" y="166"/>
                      <a:pt x="603" y="134"/>
                    </a:cubicBezTo>
                    <a:cubicBezTo>
                      <a:pt x="578" y="97"/>
                      <a:pt x="546" y="70"/>
                      <a:pt x="508" y="47"/>
                    </a:cubicBezTo>
                    <a:cubicBezTo>
                      <a:pt x="481" y="36"/>
                      <a:pt x="455" y="25"/>
                      <a:pt x="427" y="13"/>
                    </a:cubicBezTo>
                    <a:cubicBezTo>
                      <a:pt x="401" y="5"/>
                      <a:pt x="375" y="1"/>
                      <a:pt x="35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6" name="Google Shape;16346;p55"/>
              <p:cNvSpPr/>
              <p:nvPr/>
            </p:nvSpPr>
            <p:spPr>
              <a:xfrm>
                <a:off x="3486879" y="1882860"/>
                <a:ext cx="35744" cy="50582"/>
              </a:xfrm>
              <a:custGeom>
                <a:avLst/>
                <a:gdLst/>
                <a:ahLst/>
                <a:cxnLst/>
                <a:rect l="l" t="t" r="r" b="b"/>
                <a:pathLst>
                  <a:path w="701" h="992" extrusionOk="0">
                    <a:moveTo>
                      <a:pt x="330" y="0"/>
                    </a:moveTo>
                    <a:cubicBezTo>
                      <a:pt x="312" y="0"/>
                      <a:pt x="294" y="2"/>
                      <a:pt x="277" y="7"/>
                    </a:cubicBezTo>
                    <a:cubicBezTo>
                      <a:pt x="248" y="7"/>
                      <a:pt x="221" y="13"/>
                      <a:pt x="198" y="28"/>
                    </a:cubicBezTo>
                    <a:cubicBezTo>
                      <a:pt x="159" y="41"/>
                      <a:pt x="126" y="62"/>
                      <a:pt x="97" y="93"/>
                    </a:cubicBezTo>
                    <a:cubicBezTo>
                      <a:pt x="40" y="148"/>
                      <a:pt x="0" y="227"/>
                      <a:pt x="3" y="311"/>
                    </a:cubicBezTo>
                    <a:cubicBezTo>
                      <a:pt x="6" y="369"/>
                      <a:pt x="11" y="426"/>
                      <a:pt x="13" y="485"/>
                    </a:cubicBezTo>
                    <a:cubicBezTo>
                      <a:pt x="14" y="513"/>
                      <a:pt x="15" y="541"/>
                      <a:pt x="17" y="569"/>
                    </a:cubicBezTo>
                    <a:cubicBezTo>
                      <a:pt x="19" y="625"/>
                      <a:pt x="19" y="688"/>
                      <a:pt x="35" y="741"/>
                    </a:cubicBezTo>
                    <a:cubicBezTo>
                      <a:pt x="46" y="785"/>
                      <a:pt x="66" y="823"/>
                      <a:pt x="97" y="857"/>
                    </a:cubicBezTo>
                    <a:cubicBezTo>
                      <a:pt x="120" y="893"/>
                      <a:pt x="152" y="923"/>
                      <a:pt x="191" y="944"/>
                    </a:cubicBezTo>
                    <a:cubicBezTo>
                      <a:pt x="218" y="956"/>
                      <a:pt x="246" y="967"/>
                      <a:pt x="272" y="979"/>
                    </a:cubicBezTo>
                    <a:cubicBezTo>
                      <a:pt x="299" y="988"/>
                      <a:pt x="325" y="992"/>
                      <a:pt x="352" y="992"/>
                    </a:cubicBezTo>
                    <a:cubicBezTo>
                      <a:pt x="370" y="992"/>
                      <a:pt x="388" y="990"/>
                      <a:pt x="406" y="986"/>
                    </a:cubicBezTo>
                    <a:cubicBezTo>
                      <a:pt x="437" y="986"/>
                      <a:pt x="465" y="977"/>
                      <a:pt x="491" y="963"/>
                    </a:cubicBezTo>
                    <a:cubicBezTo>
                      <a:pt x="534" y="950"/>
                      <a:pt x="570" y="926"/>
                      <a:pt x="600" y="892"/>
                    </a:cubicBezTo>
                    <a:cubicBezTo>
                      <a:pt x="618" y="870"/>
                      <a:pt x="636" y="848"/>
                      <a:pt x="653" y="825"/>
                    </a:cubicBezTo>
                    <a:cubicBezTo>
                      <a:pt x="684" y="772"/>
                      <a:pt x="700" y="716"/>
                      <a:pt x="700" y="655"/>
                    </a:cubicBezTo>
                    <a:cubicBezTo>
                      <a:pt x="701" y="600"/>
                      <a:pt x="684" y="539"/>
                      <a:pt x="672" y="485"/>
                    </a:cubicBezTo>
                    <a:cubicBezTo>
                      <a:pt x="667" y="456"/>
                      <a:pt x="660" y="429"/>
                      <a:pt x="655" y="401"/>
                    </a:cubicBezTo>
                    <a:cubicBezTo>
                      <a:pt x="642" y="344"/>
                      <a:pt x="631" y="286"/>
                      <a:pt x="619" y="231"/>
                    </a:cubicBezTo>
                    <a:cubicBezTo>
                      <a:pt x="609" y="189"/>
                      <a:pt x="591" y="155"/>
                      <a:pt x="564" y="125"/>
                    </a:cubicBezTo>
                    <a:cubicBezTo>
                      <a:pt x="540" y="89"/>
                      <a:pt x="511" y="63"/>
                      <a:pt x="475" y="44"/>
                    </a:cubicBezTo>
                    <a:cubicBezTo>
                      <a:pt x="450" y="33"/>
                      <a:pt x="424" y="22"/>
                      <a:pt x="401" y="12"/>
                    </a:cubicBezTo>
                    <a:cubicBezTo>
                      <a:pt x="377" y="4"/>
                      <a:pt x="353"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7" name="Google Shape;16347;p55"/>
              <p:cNvSpPr/>
              <p:nvPr/>
            </p:nvSpPr>
            <p:spPr>
              <a:xfrm>
                <a:off x="3799645" y="1501566"/>
                <a:ext cx="53743" cy="41710"/>
              </a:xfrm>
              <a:custGeom>
                <a:avLst/>
                <a:gdLst/>
                <a:ahLst/>
                <a:cxnLst/>
                <a:rect l="l" t="t" r="r" b="b"/>
                <a:pathLst>
                  <a:path w="1054" h="818" extrusionOk="0">
                    <a:moveTo>
                      <a:pt x="527" y="1"/>
                    </a:moveTo>
                    <a:cubicBezTo>
                      <a:pt x="2" y="2"/>
                      <a:pt x="1" y="817"/>
                      <a:pt x="527" y="817"/>
                    </a:cubicBezTo>
                    <a:cubicBezTo>
                      <a:pt x="1053" y="817"/>
                      <a:pt x="1053" y="1"/>
                      <a:pt x="5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8" name="Google Shape;16348;p55"/>
              <p:cNvSpPr/>
              <p:nvPr/>
            </p:nvSpPr>
            <p:spPr>
              <a:xfrm>
                <a:off x="4085743" y="1721328"/>
                <a:ext cx="49052" cy="38090"/>
              </a:xfrm>
              <a:custGeom>
                <a:avLst/>
                <a:gdLst/>
                <a:ahLst/>
                <a:cxnLst/>
                <a:rect l="l" t="t" r="r" b="b"/>
                <a:pathLst>
                  <a:path w="962" h="747" extrusionOk="0">
                    <a:moveTo>
                      <a:pt x="480" y="1"/>
                    </a:moveTo>
                    <a:cubicBezTo>
                      <a:pt x="2" y="1"/>
                      <a:pt x="1" y="746"/>
                      <a:pt x="480" y="746"/>
                    </a:cubicBezTo>
                    <a:cubicBezTo>
                      <a:pt x="961" y="746"/>
                      <a:pt x="962" y="1"/>
                      <a:pt x="4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9" name="Google Shape;16349;p55"/>
              <p:cNvSpPr/>
              <p:nvPr/>
            </p:nvSpPr>
            <p:spPr>
              <a:xfrm>
                <a:off x="4958265" y="1873529"/>
                <a:ext cx="62208" cy="50684"/>
              </a:xfrm>
              <a:custGeom>
                <a:avLst/>
                <a:gdLst/>
                <a:ahLst/>
                <a:cxnLst/>
                <a:rect l="l" t="t" r="r" b="b"/>
                <a:pathLst>
                  <a:path w="1220" h="994" extrusionOk="0">
                    <a:moveTo>
                      <a:pt x="717" y="0"/>
                    </a:moveTo>
                    <a:cubicBezTo>
                      <a:pt x="626" y="0"/>
                      <a:pt x="542" y="23"/>
                      <a:pt x="465" y="67"/>
                    </a:cubicBezTo>
                    <a:cubicBezTo>
                      <a:pt x="366" y="131"/>
                      <a:pt x="268" y="196"/>
                      <a:pt x="170" y="259"/>
                    </a:cubicBezTo>
                    <a:lnTo>
                      <a:pt x="101" y="310"/>
                    </a:lnTo>
                    <a:lnTo>
                      <a:pt x="50" y="378"/>
                    </a:lnTo>
                    <a:cubicBezTo>
                      <a:pt x="40" y="404"/>
                      <a:pt x="27" y="431"/>
                      <a:pt x="16" y="457"/>
                    </a:cubicBezTo>
                    <a:cubicBezTo>
                      <a:pt x="4" y="501"/>
                      <a:pt x="0" y="547"/>
                      <a:pt x="11" y="590"/>
                    </a:cubicBezTo>
                    <a:cubicBezTo>
                      <a:pt x="11" y="621"/>
                      <a:pt x="20" y="649"/>
                      <a:pt x="35" y="674"/>
                    </a:cubicBezTo>
                    <a:cubicBezTo>
                      <a:pt x="42" y="702"/>
                      <a:pt x="57" y="728"/>
                      <a:pt x="77" y="748"/>
                    </a:cubicBezTo>
                    <a:cubicBezTo>
                      <a:pt x="91" y="772"/>
                      <a:pt x="111" y="792"/>
                      <a:pt x="137" y="807"/>
                    </a:cubicBezTo>
                    <a:cubicBezTo>
                      <a:pt x="168" y="836"/>
                      <a:pt x="207" y="856"/>
                      <a:pt x="249" y="867"/>
                    </a:cubicBezTo>
                    <a:cubicBezTo>
                      <a:pt x="361" y="903"/>
                      <a:pt x="473" y="938"/>
                      <a:pt x="584" y="976"/>
                    </a:cubicBezTo>
                    <a:cubicBezTo>
                      <a:pt x="628" y="988"/>
                      <a:pt x="672" y="994"/>
                      <a:pt x="717" y="994"/>
                    </a:cubicBezTo>
                    <a:cubicBezTo>
                      <a:pt x="761" y="994"/>
                      <a:pt x="805" y="988"/>
                      <a:pt x="849" y="976"/>
                    </a:cubicBezTo>
                    <a:cubicBezTo>
                      <a:pt x="933" y="952"/>
                      <a:pt x="1007" y="909"/>
                      <a:pt x="1068" y="849"/>
                    </a:cubicBezTo>
                    <a:cubicBezTo>
                      <a:pt x="1130" y="786"/>
                      <a:pt x="1173" y="713"/>
                      <a:pt x="1195" y="629"/>
                    </a:cubicBezTo>
                    <a:cubicBezTo>
                      <a:pt x="1217" y="563"/>
                      <a:pt x="1220" y="496"/>
                      <a:pt x="1205" y="431"/>
                    </a:cubicBezTo>
                    <a:cubicBezTo>
                      <a:pt x="1202" y="365"/>
                      <a:pt x="1183" y="303"/>
                      <a:pt x="1147" y="246"/>
                    </a:cubicBezTo>
                    <a:cubicBezTo>
                      <a:pt x="1103" y="171"/>
                      <a:pt x="1042" y="112"/>
                      <a:pt x="968" y="68"/>
                    </a:cubicBezTo>
                    <a:cubicBezTo>
                      <a:pt x="891" y="23"/>
                      <a:pt x="807" y="0"/>
                      <a:pt x="7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0" name="Google Shape;16350;p55"/>
              <p:cNvSpPr/>
              <p:nvPr/>
            </p:nvSpPr>
            <p:spPr>
              <a:xfrm>
                <a:off x="4637035" y="1971071"/>
                <a:ext cx="30951" cy="24067"/>
              </a:xfrm>
              <a:custGeom>
                <a:avLst/>
                <a:gdLst/>
                <a:ahLst/>
                <a:cxnLst/>
                <a:rect l="l" t="t" r="r" b="b"/>
                <a:pathLst>
                  <a:path w="607" h="472" extrusionOk="0">
                    <a:moveTo>
                      <a:pt x="303" y="1"/>
                    </a:moveTo>
                    <a:cubicBezTo>
                      <a:pt x="0" y="1"/>
                      <a:pt x="0" y="472"/>
                      <a:pt x="303" y="472"/>
                    </a:cubicBezTo>
                    <a:cubicBezTo>
                      <a:pt x="606" y="472"/>
                      <a:pt x="606" y="1"/>
                      <a:pt x="3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1" name="Google Shape;16351;p55"/>
              <p:cNvSpPr/>
              <p:nvPr/>
            </p:nvSpPr>
            <p:spPr>
              <a:xfrm>
                <a:off x="4933739" y="2250796"/>
                <a:ext cx="63992" cy="49613"/>
              </a:xfrm>
              <a:custGeom>
                <a:avLst/>
                <a:gdLst/>
                <a:ahLst/>
                <a:cxnLst/>
                <a:rect l="l" t="t" r="r" b="b"/>
                <a:pathLst>
                  <a:path w="1255" h="973" extrusionOk="0">
                    <a:moveTo>
                      <a:pt x="628" y="1"/>
                    </a:moveTo>
                    <a:cubicBezTo>
                      <a:pt x="2" y="1"/>
                      <a:pt x="1" y="973"/>
                      <a:pt x="628" y="973"/>
                    </a:cubicBezTo>
                    <a:cubicBezTo>
                      <a:pt x="1254" y="973"/>
                      <a:pt x="1254" y="1"/>
                      <a:pt x="6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2" name="Google Shape;16352;p55"/>
              <p:cNvSpPr/>
              <p:nvPr/>
            </p:nvSpPr>
            <p:spPr>
              <a:xfrm>
                <a:off x="2203234" y="2600733"/>
                <a:ext cx="40435" cy="31410"/>
              </a:xfrm>
              <a:custGeom>
                <a:avLst/>
                <a:gdLst/>
                <a:ahLst/>
                <a:cxnLst/>
                <a:rect l="l" t="t" r="r" b="b"/>
                <a:pathLst>
                  <a:path w="793" h="616" extrusionOk="0">
                    <a:moveTo>
                      <a:pt x="396" y="1"/>
                    </a:moveTo>
                    <a:cubicBezTo>
                      <a:pt x="0" y="1"/>
                      <a:pt x="0" y="615"/>
                      <a:pt x="396" y="615"/>
                    </a:cubicBezTo>
                    <a:cubicBezTo>
                      <a:pt x="791" y="615"/>
                      <a:pt x="793" y="1"/>
                      <a:pt x="3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3" name="Google Shape;16353;p55"/>
              <p:cNvSpPr/>
              <p:nvPr/>
            </p:nvSpPr>
            <p:spPr>
              <a:xfrm>
                <a:off x="1713945" y="3440315"/>
                <a:ext cx="25393" cy="39058"/>
              </a:xfrm>
              <a:custGeom>
                <a:avLst/>
                <a:gdLst/>
                <a:ahLst/>
                <a:cxnLst/>
                <a:rect l="l" t="t" r="r" b="b"/>
                <a:pathLst>
                  <a:path w="498" h="766" extrusionOk="0">
                    <a:moveTo>
                      <a:pt x="204" y="0"/>
                    </a:moveTo>
                    <a:cubicBezTo>
                      <a:pt x="197" y="0"/>
                      <a:pt x="190" y="1"/>
                      <a:pt x="183" y="2"/>
                    </a:cubicBezTo>
                    <a:cubicBezTo>
                      <a:pt x="127" y="9"/>
                      <a:pt x="80" y="50"/>
                      <a:pt x="64" y="104"/>
                    </a:cubicBezTo>
                    <a:cubicBezTo>
                      <a:pt x="60" y="120"/>
                      <a:pt x="56" y="135"/>
                      <a:pt x="50" y="151"/>
                    </a:cubicBezTo>
                    <a:cubicBezTo>
                      <a:pt x="44" y="177"/>
                      <a:pt x="41" y="204"/>
                      <a:pt x="39" y="232"/>
                    </a:cubicBezTo>
                    <a:cubicBezTo>
                      <a:pt x="34" y="264"/>
                      <a:pt x="32" y="295"/>
                      <a:pt x="28" y="328"/>
                    </a:cubicBezTo>
                    <a:cubicBezTo>
                      <a:pt x="22" y="392"/>
                      <a:pt x="13" y="458"/>
                      <a:pt x="7" y="522"/>
                    </a:cubicBezTo>
                    <a:cubicBezTo>
                      <a:pt x="0" y="586"/>
                      <a:pt x="38" y="650"/>
                      <a:pt x="78" y="694"/>
                    </a:cubicBezTo>
                    <a:cubicBezTo>
                      <a:pt x="109" y="725"/>
                      <a:pt x="145" y="746"/>
                      <a:pt x="186" y="757"/>
                    </a:cubicBezTo>
                    <a:cubicBezTo>
                      <a:pt x="205" y="763"/>
                      <a:pt x="223" y="766"/>
                      <a:pt x="242" y="766"/>
                    </a:cubicBezTo>
                    <a:cubicBezTo>
                      <a:pt x="256" y="766"/>
                      <a:pt x="270" y="764"/>
                      <a:pt x="283" y="761"/>
                    </a:cubicBezTo>
                    <a:cubicBezTo>
                      <a:pt x="315" y="759"/>
                      <a:pt x="346" y="751"/>
                      <a:pt x="374" y="731"/>
                    </a:cubicBezTo>
                    <a:cubicBezTo>
                      <a:pt x="401" y="715"/>
                      <a:pt x="426" y="695"/>
                      <a:pt x="443" y="669"/>
                    </a:cubicBezTo>
                    <a:cubicBezTo>
                      <a:pt x="464" y="645"/>
                      <a:pt x="479" y="618"/>
                      <a:pt x="486" y="586"/>
                    </a:cubicBezTo>
                    <a:cubicBezTo>
                      <a:pt x="498" y="541"/>
                      <a:pt x="498" y="497"/>
                      <a:pt x="486" y="455"/>
                    </a:cubicBezTo>
                    <a:cubicBezTo>
                      <a:pt x="463" y="395"/>
                      <a:pt x="439" y="334"/>
                      <a:pt x="416" y="274"/>
                    </a:cubicBezTo>
                    <a:cubicBezTo>
                      <a:pt x="403" y="243"/>
                      <a:pt x="392" y="215"/>
                      <a:pt x="381" y="184"/>
                    </a:cubicBezTo>
                    <a:cubicBezTo>
                      <a:pt x="373" y="158"/>
                      <a:pt x="363" y="134"/>
                      <a:pt x="349" y="110"/>
                    </a:cubicBezTo>
                    <a:cubicBezTo>
                      <a:pt x="342" y="98"/>
                      <a:pt x="333" y="83"/>
                      <a:pt x="326" y="70"/>
                    </a:cubicBezTo>
                    <a:cubicBezTo>
                      <a:pt x="300" y="26"/>
                      <a:pt x="253" y="0"/>
                      <a:pt x="2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4" name="Google Shape;16354;p55"/>
              <p:cNvSpPr/>
              <p:nvPr/>
            </p:nvSpPr>
            <p:spPr>
              <a:xfrm>
                <a:off x="2076935" y="3718460"/>
                <a:ext cx="41251" cy="53438"/>
              </a:xfrm>
              <a:custGeom>
                <a:avLst/>
                <a:gdLst/>
                <a:ahLst/>
                <a:cxnLst/>
                <a:rect l="l" t="t" r="r" b="b"/>
                <a:pathLst>
                  <a:path w="809" h="1048" extrusionOk="0">
                    <a:moveTo>
                      <a:pt x="377" y="0"/>
                    </a:moveTo>
                    <a:cubicBezTo>
                      <a:pt x="359" y="0"/>
                      <a:pt x="341" y="2"/>
                      <a:pt x="322" y="6"/>
                    </a:cubicBezTo>
                    <a:cubicBezTo>
                      <a:pt x="282" y="7"/>
                      <a:pt x="243" y="21"/>
                      <a:pt x="208" y="44"/>
                    </a:cubicBezTo>
                    <a:cubicBezTo>
                      <a:pt x="161" y="71"/>
                      <a:pt x="124" y="108"/>
                      <a:pt x="96" y="155"/>
                    </a:cubicBezTo>
                    <a:cubicBezTo>
                      <a:pt x="66" y="198"/>
                      <a:pt x="44" y="251"/>
                      <a:pt x="32" y="300"/>
                    </a:cubicBezTo>
                    <a:cubicBezTo>
                      <a:pt x="17" y="357"/>
                      <a:pt x="0" y="417"/>
                      <a:pt x="0" y="476"/>
                    </a:cubicBezTo>
                    <a:cubicBezTo>
                      <a:pt x="0" y="535"/>
                      <a:pt x="11" y="596"/>
                      <a:pt x="16" y="655"/>
                    </a:cubicBezTo>
                    <a:cubicBezTo>
                      <a:pt x="16" y="725"/>
                      <a:pt x="34" y="791"/>
                      <a:pt x="69" y="853"/>
                    </a:cubicBezTo>
                    <a:cubicBezTo>
                      <a:pt x="89" y="879"/>
                      <a:pt x="110" y="906"/>
                      <a:pt x="130" y="932"/>
                    </a:cubicBezTo>
                    <a:cubicBezTo>
                      <a:pt x="179" y="981"/>
                      <a:pt x="237" y="1015"/>
                      <a:pt x="304" y="1033"/>
                    </a:cubicBezTo>
                    <a:cubicBezTo>
                      <a:pt x="334" y="1043"/>
                      <a:pt x="365" y="1047"/>
                      <a:pt x="395" y="1047"/>
                    </a:cubicBezTo>
                    <a:cubicBezTo>
                      <a:pt x="417" y="1047"/>
                      <a:pt x="439" y="1045"/>
                      <a:pt x="461" y="1040"/>
                    </a:cubicBezTo>
                    <a:cubicBezTo>
                      <a:pt x="513" y="1038"/>
                      <a:pt x="562" y="1022"/>
                      <a:pt x="607" y="993"/>
                    </a:cubicBezTo>
                    <a:cubicBezTo>
                      <a:pt x="654" y="969"/>
                      <a:pt x="689" y="936"/>
                      <a:pt x="718" y="892"/>
                    </a:cubicBezTo>
                    <a:cubicBezTo>
                      <a:pt x="752" y="854"/>
                      <a:pt x="776" y="810"/>
                      <a:pt x="788" y="758"/>
                    </a:cubicBezTo>
                    <a:cubicBezTo>
                      <a:pt x="808" y="687"/>
                      <a:pt x="808" y="618"/>
                      <a:pt x="789" y="548"/>
                    </a:cubicBezTo>
                    <a:cubicBezTo>
                      <a:pt x="784" y="518"/>
                      <a:pt x="781" y="489"/>
                      <a:pt x="775" y="459"/>
                    </a:cubicBezTo>
                    <a:cubicBezTo>
                      <a:pt x="770" y="431"/>
                      <a:pt x="767" y="400"/>
                      <a:pt x="759" y="372"/>
                    </a:cubicBezTo>
                    <a:cubicBezTo>
                      <a:pt x="746" y="341"/>
                      <a:pt x="733" y="310"/>
                      <a:pt x="720" y="280"/>
                    </a:cubicBezTo>
                    <a:cubicBezTo>
                      <a:pt x="718" y="276"/>
                      <a:pt x="717" y="272"/>
                      <a:pt x="714" y="268"/>
                    </a:cubicBezTo>
                    <a:cubicBezTo>
                      <a:pt x="711" y="262"/>
                      <a:pt x="707" y="256"/>
                      <a:pt x="704" y="250"/>
                    </a:cubicBezTo>
                    <a:lnTo>
                      <a:pt x="684" y="214"/>
                    </a:lnTo>
                    <a:cubicBezTo>
                      <a:pt x="681" y="207"/>
                      <a:pt x="678" y="202"/>
                      <a:pt x="674" y="197"/>
                    </a:cubicBezTo>
                    <a:cubicBezTo>
                      <a:pt x="655" y="172"/>
                      <a:pt x="638" y="150"/>
                      <a:pt x="619" y="125"/>
                    </a:cubicBezTo>
                    <a:lnTo>
                      <a:pt x="613" y="119"/>
                    </a:lnTo>
                    <a:cubicBezTo>
                      <a:pt x="603" y="110"/>
                      <a:pt x="596" y="101"/>
                      <a:pt x="586" y="91"/>
                    </a:cubicBezTo>
                    <a:cubicBezTo>
                      <a:pt x="548" y="53"/>
                      <a:pt x="501" y="27"/>
                      <a:pt x="448" y="12"/>
                    </a:cubicBezTo>
                    <a:cubicBezTo>
                      <a:pt x="424" y="4"/>
                      <a:pt x="401" y="0"/>
                      <a:pt x="3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5" name="Google Shape;16355;p55"/>
              <p:cNvSpPr/>
              <p:nvPr/>
            </p:nvSpPr>
            <p:spPr>
              <a:xfrm>
                <a:off x="2372160" y="3701888"/>
                <a:ext cx="30186" cy="23506"/>
              </a:xfrm>
              <a:custGeom>
                <a:avLst/>
                <a:gdLst/>
                <a:ahLst/>
                <a:cxnLst/>
                <a:rect l="l" t="t" r="r" b="b"/>
                <a:pathLst>
                  <a:path w="592" h="461" extrusionOk="0">
                    <a:moveTo>
                      <a:pt x="296" y="1"/>
                    </a:moveTo>
                    <a:cubicBezTo>
                      <a:pt x="0" y="2"/>
                      <a:pt x="0" y="460"/>
                      <a:pt x="296" y="460"/>
                    </a:cubicBezTo>
                    <a:cubicBezTo>
                      <a:pt x="590" y="460"/>
                      <a:pt x="591" y="1"/>
                      <a:pt x="2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6" name="Google Shape;16356;p55"/>
              <p:cNvSpPr/>
              <p:nvPr/>
            </p:nvSpPr>
            <p:spPr>
              <a:xfrm>
                <a:off x="2279258" y="3040818"/>
                <a:ext cx="43545" cy="33755"/>
              </a:xfrm>
              <a:custGeom>
                <a:avLst/>
                <a:gdLst/>
                <a:ahLst/>
                <a:cxnLst/>
                <a:rect l="l" t="t" r="r" b="b"/>
                <a:pathLst>
                  <a:path w="854" h="662" extrusionOk="0">
                    <a:moveTo>
                      <a:pt x="425" y="0"/>
                    </a:moveTo>
                    <a:cubicBezTo>
                      <a:pt x="2" y="0"/>
                      <a:pt x="1" y="662"/>
                      <a:pt x="427" y="662"/>
                    </a:cubicBezTo>
                    <a:cubicBezTo>
                      <a:pt x="853" y="662"/>
                      <a:pt x="854" y="0"/>
                      <a:pt x="427" y="0"/>
                    </a:cubicBezTo>
                    <a:cubicBezTo>
                      <a:pt x="427" y="0"/>
                      <a:pt x="426" y="0"/>
                      <a:pt x="42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7" name="Google Shape;16357;p55"/>
              <p:cNvSpPr/>
              <p:nvPr/>
            </p:nvSpPr>
            <p:spPr>
              <a:xfrm>
                <a:off x="2616295" y="2067695"/>
                <a:ext cx="57262" cy="44463"/>
              </a:xfrm>
              <a:custGeom>
                <a:avLst/>
                <a:gdLst/>
                <a:ahLst/>
                <a:cxnLst/>
                <a:rect l="l" t="t" r="r" b="b"/>
                <a:pathLst>
                  <a:path w="1123" h="872" extrusionOk="0">
                    <a:moveTo>
                      <a:pt x="561" y="1"/>
                    </a:moveTo>
                    <a:cubicBezTo>
                      <a:pt x="1" y="1"/>
                      <a:pt x="1" y="871"/>
                      <a:pt x="561" y="871"/>
                    </a:cubicBezTo>
                    <a:cubicBezTo>
                      <a:pt x="1122" y="871"/>
                      <a:pt x="1122" y="1"/>
                      <a:pt x="5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8" name="Google Shape;16358;p55"/>
              <p:cNvSpPr/>
              <p:nvPr/>
            </p:nvSpPr>
            <p:spPr>
              <a:xfrm>
                <a:off x="3089217" y="2093648"/>
                <a:ext cx="41710" cy="26311"/>
              </a:xfrm>
              <a:custGeom>
                <a:avLst/>
                <a:gdLst/>
                <a:ahLst/>
                <a:cxnLst/>
                <a:rect l="l" t="t" r="r" b="b"/>
                <a:pathLst>
                  <a:path w="818" h="516" extrusionOk="0">
                    <a:moveTo>
                      <a:pt x="565" y="0"/>
                    </a:moveTo>
                    <a:cubicBezTo>
                      <a:pt x="543" y="0"/>
                      <a:pt x="523" y="3"/>
                      <a:pt x="502" y="9"/>
                    </a:cubicBezTo>
                    <a:cubicBezTo>
                      <a:pt x="445" y="21"/>
                      <a:pt x="390" y="32"/>
                      <a:pt x="334" y="43"/>
                    </a:cubicBezTo>
                    <a:cubicBezTo>
                      <a:pt x="278" y="54"/>
                      <a:pt x="221" y="62"/>
                      <a:pt x="167" y="78"/>
                    </a:cubicBezTo>
                    <a:cubicBezTo>
                      <a:pt x="93" y="100"/>
                      <a:pt x="28" y="158"/>
                      <a:pt x="11" y="234"/>
                    </a:cubicBezTo>
                    <a:cubicBezTo>
                      <a:pt x="4" y="263"/>
                      <a:pt x="1" y="292"/>
                      <a:pt x="4" y="323"/>
                    </a:cubicBezTo>
                    <a:cubicBezTo>
                      <a:pt x="8" y="354"/>
                      <a:pt x="19" y="378"/>
                      <a:pt x="34" y="405"/>
                    </a:cubicBezTo>
                    <a:cubicBezTo>
                      <a:pt x="71" y="476"/>
                      <a:pt x="150" y="514"/>
                      <a:pt x="226" y="515"/>
                    </a:cubicBezTo>
                    <a:cubicBezTo>
                      <a:pt x="230" y="515"/>
                      <a:pt x="234" y="515"/>
                      <a:pt x="237" y="515"/>
                    </a:cubicBezTo>
                    <a:cubicBezTo>
                      <a:pt x="290" y="515"/>
                      <a:pt x="345" y="509"/>
                      <a:pt x="396" y="506"/>
                    </a:cubicBezTo>
                    <a:cubicBezTo>
                      <a:pt x="454" y="503"/>
                      <a:pt x="511" y="499"/>
                      <a:pt x="566" y="495"/>
                    </a:cubicBezTo>
                    <a:cubicBezTo>
                      <a:pt x="612" y="495"/>
                      <a:pt x="653" y="483"/>
                      <a:pt x="692" y="462"/>
                    </a:cubicBezTo>
                    <a:cubicBezTo>
                      <a:pt x="709" y="449"/>
                      <a:pt x="725" y="437"/>
                      <a:pt x="742" y="424"/>
                    </a:cubicBezTo>
                    <a:cubicBezTo>
                      <a:pt x="773" y="393"/>
                      <a:pt x="794" y="356"/>
                      <a:pt x="806" y="314"/>
                    </a:cubicBezTo>
                    <a:cubicBezTo>
                      <a:pt x="816" y="281"/>
                      <a:pt x="817" y="249"/>
                      <a:pt x="810" y="217"/>
                    </a:cubicBezTo>
                    <a:cubicBezTo>
                      <a:pt x="809" y="184"/>
                      <a:pt x="799" y="153"/>
                      <a:pt x="780" y="125"/>
                    </a:cubicBezTo>
                    <a:cubicBezTo>
                      <a:pt x="764" y="95"/>
                      <a:pt x="743" y="73"/>
                      <a:pt x="716" y="56"/>
                    </a:cubicBezTo>
                    <a:cubicBezTo>
                      <a:pt x="693" y="35"/>
                      <a:pt x="665" y="19"/>
                      <a:pt x="633" y="11"/>
                    </a:cubicBezTo>
                    <a:cubicBezTo>
                      <a:pt x="610" y="4"/>
                      <a:pt x="587" y="0"/>
                      <a:pt x="5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9" name="Google Shape;16359;p55"/>
              <p:cNvSpPr/>
              <p:nvPr/>
            </p:nvSpPr>
            <p:spPr>
              <a:xfrm>
                <a:off x="3540927" y="2187723"/>
                <a:ext cx="43953" cy="34163"/>
              </a:xfrm>
              <a:custGeom>
                <a:avLst/>
                <a:gdLst/>
                <a:ahLst/>
                <a:cxnLst/>
                <a:rect l="l" t="t" r="r" b="b"/>
                <a:pathLst>
                  <a:path w="862" h="670" extrusionOk="0">
                    <a:moveTo>
                      <a:pt x="431" y="0"/>
                    </a:moveTo>
                    <a:cubicBezTo>
                      <a:pt x="1" y="3"/>
                      <a:pt x="0" y="669"/>
                      <a:pt x="431" y="669"/>
                    </a:cubicBezTo>
                    <a:cubicBezTo>
                      <a:pt x="860" y="669"/>
                      <a:pt x="861" y="0"/>
                      <a:pt x="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0" name="Google Shape;16360;p55"/>
              <p:cNvSpPr/>
              <p:nvPr/>
            </p:nvSpPr>
            <p:spPr>
              <a:xfrm>
                <a:off x="3399331" y="2616845"/>
                <a:ext cx="47778" cy="37121"/>
              </a:xfrm>
              <a:custGeom>
                <a:avLst/>
                <a:gdLst/>
                <a:ahLst/>
                <a:cxnLst/>
                <a:rect l="l" t="t" r="r" b="b"/>
                <a:pathLst>
                  <a:path w="937" h="728" extrusionOk="0">
                    <a:moveTo>
                      <a:pt x="467" y="0"/>
                    </a:moveTo>
                    <a:cubicBezTo>
                      <a:pt x="0" y="0"/>
                      <a:pt x="0" y="728"/>
                      <a:pt x="468" y="728"/>
                    </a:cubicBezTo>
                    <a:cubicBezTo>
                      <a:pt x="936" y="728"/>
                      <a:pt x="937" y="0"/>
                      <a:pt x="468" y="0"/>
                    </a:cubicBezTo>
                    <a:cubicBezTo>
                      <a:pt x="468" y="0"/>
                      <a:pt x="467" y="0"/>
                      <a:pt x="4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1" name="Google Shape;16361;p55"/>
              <p:cNvSpPr/>
              <p:nvPr/>
            </p:nvSpPr>
            <p:spPr>
              <a:xfrm>
                <a:off x="4213521" y="2686802"/>
                <a:ext cx="47115" cy="36509"/>
              </a:xfrm>
              <a:custGeom>
                <a:avLst/>
                <a:gdLst/>
                <a:ahLst/>
                <a:cxnLst/>
                <a:rect l="l" t="t" r="r" b="b"/>
                <a:pathLst>
                  <a:path w="924" h="716" extrusionOk="0">
                    <a:moveTo>
                      <a:pt x="463" y="1"/>
                    </a:moveTo>
                    <a:cubicBezTo>
                      <a:pt x="2" y="1"/>
                      <a:pt x="1" y="715"/>
                      <a:pt x="463" y="715"/>
                    </a:cubicBezTo>
                    <a:cubicBezTo>
                      <a:pt x="923" y="715"/>
                      <a:pt x="924" y="1"/>
                      <a:pt x="4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2" name="Google Shape;16362;p55"/>
              <p:cNvSpPr/>
              <p:nvPr/>
            </p:nvSpPr>
            <p:spPr>
              <a:xfrm>
                <a:off x="4047501" y="2299133"/>
                <a:ext cx="41200" cy="31971"/>
              </a:xfrm>
              <a:custGeom>
                <a:avLst/>
                <a:gdLst/>
                <a:ahLst/>
                <a:cxnLst/>
                <a:rect l="l" t="t" r="r" b="b"/>
                <a:pathLst>
                  <a:path w="808" h="627" extrusionOk="0">
                    <a:moveTo>
                      <a:pt x="403" y="0"/>
                    </a:moveTo>
                    <a:cubicBezTo>
                      <a:pt x="0" y="0"/>
                      <a:pt x="0" y="626"/>
                      <a:pt x="403" y="626"/>
                    </a:cubicBezTo>
                    <a:cubicBezTo>
                      <a:pt x="806" y="626"/>
                      <a:pt x="807" y="0"/>
                      <a:pt x="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3" name="Google Shape;16363;p55"/>
              <p:cNvSpPr/>
              <p:nvPr/>
            </p:nvSpPr>
            <p:spPr>
              <a:xfrm>
                <a:off x="4650802" y="2551171"/>
                <a:ext cx="43749" cy="58740"/>
              </a:xfrm>
              <a:custGeom>
                <a:avLst/>
                <a:gdLst/>
                <a:ahLst/>
                <a:cxnLst/>
                <a:rect l="l" t="t" r="r" b="b"/>
                <a:pathLst>
                  <a:path w="858" h="1152" extrusionOk="0">
                    <a:moveTo>
                      <a:pt x="408" y="0"/>
                    </a:moveTo>
                    <a:cubicBezTo>
                      <a:pt x="387" y="0"/>
                      <a:pt x="366" y="3"/>
                      <a:pt x="345" y="7"/>
                    </a:cubicBezTo>
                    <a:cubicBezTo>
                      <a:pt x="309" y="7"/>
                      <a:pt x="276" y="17"/>
                      <a:pt x="245" y="34"/>
                    </a:cubicBezTo>
                    <a:cubicBezTo>
                      <a:pt x="196" y="51"/>
                      <a:pt x="153" y="79"/>
                      <a:pt x="117" y="117"/>
                    </a:cubicBezTo>
                    <a:cubicBezTo>
                      <a:pt x="96" y="143"/>
                      <a:pt x="76" y="170"/>
                      <a:pt x="54" y="197"/>
                    </a:cubicBezTo>
                    <a:cubicBezTo>
                      <a:pt x="18" y="259"/>
                      <a:pt x="0" y="325"/>
                      <a:pt x="0" y="397"/>
                    </a:cubicBezTo>
                    <a:cubicBezTo>
                      <a:pt x="11" y="511"/>
                      <a:pt x="20" y="625"/>
                      <a:pt x="31" y="739"/>
                    </a:cubicBezTo>
                    <a:cubicBezTo>
                      <a:pt x="31" y="813"/>
                      <a:pt x="49" y="882"/>
                      <a:pt x="86" y="946"/>
                    </a:cubicBezTo>
                    <a:lnTo>
                      <a:pt x="150" y="1030"/>
                    </a:lnTo>
                    <a:cubicBezTo>
                      <a:pt x="202" y="1080"/>
                      <a:pt x="262" y="1116"/>
                      <a:pt x="332" y="1136"/>
                    </a:cubicBezTo>
                    <a:cubicBezTo>
                      <a:pt x="364" y="1146"/>
                      <a:pt x="397" y="1152"/>
                      <a:pt x="429" y="1152"/>
                    </a:cubicBezTo>
                    <a:cubicBezTo>
                      <a:pt x="451" y="1152"/>
                      <a:pt x="473" y="1149"/>
                      <a:pt x="496" y="1144"/>
                    </a:cubicBezTo>
                    <a:cubicBezTo>
                      <a:pt x="550" y="1142"/>
                      <a:pt x="602" y="1126"/>
                      <a:pt x="649" y="1095"/>
                    </a:cubicBezTo>
                    <a:cubicBezTo>
                      <a:pt x="697" y="1069"/>
                      <a:pt x="735" y="1034"/>
                      <a:pt x="765" y="989"/>
                    </a:cubicBezTo>
                    <a:cubicBezTo>
                      <a:pt x="800" y="949"/>
                      <a:pt x="825" y="903"/>
                      <a:pt x="837" y="849"/>
                    </a:cubicBezTo>
                    <a:cubicBezTo>
                      <a:pt x="857" y="776"/>
                      <a:pt x="857" y="703"/>
                      <a:pt x="837" y="630"/>
                    </a:cubicBezTo>
                    <a:cubicBezTo>
                      <a:pt x="818" y="517"/>
                      <a:pt x="798" y="405"/>
                      <a:pt x="778" y="292"/>
                    </a:cubicBezTo>
                    <a:cubicBezTo>
                      <a:pt x="767" y="240"/>
                      <a:pt x="743" y="195"/>
                      <a:pt x="708" y="157"/>
                    </a:cubicBezTo>
                    <a:cubicBezTo>
                      <a:pt x="681" y="114"/>
                      <a:pt x="643" y="80"/>
                      <a:pt x="597" y="54"/>
                    </a:cubicBezTo>
                    <a:cubicBezTo>
                      <a:pt x="565" y="41"/>
                      <a:pt x="533" y="28"/>
                      <a:pt x="502" y="15"/>
                    </a:cubicBezTo>
                    <a:cubicBezTo>
                      <a:pt x="470" y="5"/>
                      <a:pt x="440" y="0"/>
                      <a:pt x="4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4" name="Google Shape;16364;p55"/>
              <p:cNvSpPr/>
              <p:nvPr/>
            </p:nvSpPr>
            <p:spPr>
              <a:xfrm>
                <a:off x="5519244" y="2093087"/>
                <a:ext cx="68989" cy="53590"/>
              </a:xfrm>
              <a:custGeom>
                <a:avLst/>
                <a:gdLst/>
                <a:ahLst/>
                <a:cxnLst/>
                <a:rect l="l" t="t" r="r" b="b"/>
                <a:pathLst>
                  <a:path w="1353" h="1051" extrusionOk="0">
                    <a:moveTo>
                      <a:pt x="676" y="0"/>
                    </a:moveTo>
                    <a:cubicBezTo>
                      <a:pt x="1" y="0"/>
                      <a:pt x="0" y="1051"/>
                      <a:pt x="676" y="1051"/>
                    </a:cubicBezTo>
                    <a:cubicBezTo>
                      <a:pt x="1351" y="1051"/>
                      <a:pt x="1352" y="0"/>
                      <a:pt x="6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5" name="Google Shape;16365;p55"/>
              <p:cNvSpPr/>
              <p:nvPr/>
            </p:nvSpPr>
            <p:spPr>
              <a:xfrm>
                <a:off x="4435935" y="1355279"/>
                <a:ext cx="62565" cy="66746"/>
              </a:xfrm>
              <a:custGeom>
                <a:avLst/>
                <a:gdLst/>
                <a:ahLst/>
                <a:cxnLst/>
                <a:rect l="l" t="t" r="r" b="b"/>
                <a:pathLst>
                  <a:path w="1227" h="1309" extrusionOk="0">
                    <a:moveTo>
                      <a:pt x="773" y="0"/>
                    </a:moveTo>
                    <a:cubicBezTo>
                      <a:pt x="770" y="0"/>
                      <a:pt x="768" y="0"/>
                      <a:pt x="765" y="0"/>
                    </a:cubicBezTo>
                    <a:cubicBezTo>
                      <a:pt x="726" y="6"/>
                      <a:pt x="685" y="11"/>
                      <a:pt x="644" y="16"/>
                    </a:cubicBezTo>
                    <a:cubicBezTo>
                      <a:pt x="567" y="36"/>
                      <a:pt x="498" y="74"/>
                      <a:pt x="441" y="131"/>
                    </a:cubicBezTo>
                    <a:cubicBezTo>
                      <a:pt x="435" y="138"/>
                      <a:pt x="429" y="146"/>
                      <a:pt x="423" y="153"/>
                    </a:cubicBezTo>
                    <a:lnTo>
                      <a:pt x="423" y="153"/>
                    </a:lnTo>
                    <a:cubicBezTo>
                      <a:pt x="352" y="171"/>
                      <a:pt x="291" y="204"/>
                      <a:pt x="238" y="253"/>
                    </a:cubicBezTo>
                    <a:cubicBezTo>
                      <a:pt x="176" y="293"/>
                      <a:pt x="129" y="345"/>
                      <a:pt x="93" y="411"/>
                    </a:cubicBezTo>
                    <a:cubicBezTo>
                      <a:pt x="42" y="499"/>
                      <a:pt x="16" y="594"/>
                      <a:pt x="16" y="696"/>
                    </a:cubicBezTo>
                    <a:cubicBezTo>
                      <a:pt x="14" y="720"/>
                      <a:pt x="12" y="747"/>
                      <a:pt x="9" y="772"/>
                    </a:cubicBezTo>
                    <a:cubicBezTo>
                      <a:pt x="6" y="798"/>
                      <a:pt x="1" y="824"/>
                      <a:pt x="4" y="850"/>
                    </a:cubicBezTo>
                    <a:cubicBezTo>
                      <a:pt x="4" y="932"/>
                      <a:pt x="25" y="1009"/>
                      <a:pt x="67" y="1081"/>
                    </a:cubicBezTo>
                    <a:cubicBezTo>
                      <a:pt x="96" y="1134"/>
                      <a:pt x="134" y="1176"/>
                      <a:pt x="185" y="1209"/>
                    </a:cubicBezTo>
                    <a:cubicBezTo>
                      <a:pt x="228" y="1250"/>
                      <a:pt x="281" y="1277"/>
                      <a:pt x="340" y="1292"/>
                    </a:cubicBezTo>
                    <a:cubicBezTo>
                      <a:pt x="380" y="1303"/>
                      <a:pt x="421" y="1308"/>
                      <a:pt x="462" y="1308"/>
                    </a:cubicBezTo>
                    <a:cubicBezTo>
                      <a:pt x="502" y="1308"/>
                      <a:pt x="543" y="1303"/>
                      <a:pt x="584" y="1292"/>
                    </a:cubicBezTo>
                    <a:cubicBezTo>
                      <a:pt x="609" y="1288"/>
                      <a:pt x="632" y="1275"/>
                      <a:pt x="657" y="1267"/>
                    </a:cubicBezTo>
                    <a:cubicBezTo>
                      <a:pt x="680" y="1257"/>
                      <a:pt x="706" y="1250"/>
                      <a:pt x="729" y="1240"/>
                    </a:cubicBezTo>
                    <a:cubicBezTo>
                      <a:pt x="825" y="1214"/>
                      <a:pt x="908" y="1166"/>
                      <a:pt x="978" y="1095"/>
                    </a:cubicBezTo>
                    <a:cubicBezTo>
                      <a:pt x="1032" y="1046"/>
                      <a:pt x="1072" y="984"/>
                      <a:pt x="1095" y="915"/>
                    </a:cubicBezTo>
                    <a:cubicBezTo>
                      <a:pt x="1129" y="851"/>
                      <a:pt x="1145" y="782"/>
                      <a:pt x="1143" y="709"/>
                    </a:cubicBezTo>
                    <a:lnTo>
                      <a:pt x="1143" y="709"/>
                    </a:lnTo>
                    <a:cubicBezTo>
                      <a:pt x="1148" y="702"/>
                      <a:pt x="1154" y="694"/>
                      <a:pt x="1159" y="687"/>
                    </a:cubicBezTo>
                    <a:cubicBezTo>
                      <a:pt x="1192" y="636"/>
                      <a:pt x="1211" y="579"/>
                      <a:pt x="1213" y="517"/>
                    </a:cubicBezTo>
                    <a:cubicBezTo>
                      <a:pt x="1227" y="457"/>
                      <a:pt x="1224" y="397"/>
                      <a:pt x="1205" y="335"/>
                    </a:cubicBezTo>
                    <a:cubicBezTo>
                      <a:pt x="1190" y="299"/>
                      <a:pt x="1175" y="262"/>
                      <a:pt x="1159" y="227"/>
                    </a:cubicBezTo>
                    <a:cubicBezTo>
                      <a:pt x="1130" y="174"/>
                      <a:pt x="1091" y="130"/>
                      <a:pt x="1042" y="98"/>
                    </a:cubicBezTo>
                    <a:cubicBezTo>
                      <a:pt x="1014" y="71"/>
                      <a:pt x="979" y="50"/>
                      <a:pt x="941" y="41"/>
                    </a:cubicBezTo>
                    <a:cubicBezTo>
                      <a:pt x="889" y="13"/>
                      <a:pt x="833" y="0"/>
                      <a:pt x="7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366" name="Google Shape;16366;p5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Introduction</a:t>
            </a:r>
            <a:endParaRPr dirty="0"/>
          </a:p>
        </p:txBody>
      </p:sp>
      <p:sp>
        <p:nvSpPr>
          <p:cNvPr id="16367" name="Google Shape;16367;p55"/>
          <p:cNvSpPr txBox="1">
            <a:spLocks noGrp="1"/>
          </p:cNvSpPr>
          <p:nvPr>
            <p:ph type="subTitle" idx="1"/>
          </p:nvPr>
        </p:nvSpPr>
        <p:spPr>
          <a:xfrm>
            <a:off x="713225" y="2985400"/>
            <a:ext cx="23997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050" dirty="0"/>
              <a:t>Sea Animals Image Dataset is a collection from Kaggle containing diverse images </a:t>
            </a:r>
            <a:r>
              <a:rPr lang="en-US" sz="1050" dirty="0">
                <a:highlight>
                  <a:srgbClr val="00FFFF"/>
                </a:highlight>
              </a:rPr>
              <a:t>of 23 sea animal classes, </a:t>
            </a:r>
            <a:r>
              <a:rPr lang="en-US" sz="1050" dirty="0"/>
              <a:t>curated for image classification tasks. 🌊</a:t>
            </a:r>
          </a:p>
        </p:txBody>
      </p:sp>
      <p:sp>
        <p:nvSpPr>
          <p:cNvPr id="16368" name="Google Shape;16368;p55"/>
          <p:cNvSpPr txBox="1">
            <a:spLocks noGrp="1"/>
          </p:cNvSpPr>
          <p:nvPr>
            <p:ph type="subTitle" idx="2"/>
          </p:nvPr>
        </p:nvSpPr>
        <p:spPr>
          <a:xfrm>
            <a:off x="3374100" y="2985403"/>
            <a:ext cx="23958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100" dirty="0"/>
              <a:t>To Develop an interactive and user-friendly image classifier that enables </a:t>
            </a:r>
            <a:r>
              <a:rPr lang="en-US" sz="1100" dirty="0">
                <a:highlight>
                  <a:srgbClr val="00FFFF"/>
                </a:highlight>
              </a:rPr>
              <a:t>young children to identify various types of sea creatures</a:t>
            </a:r>
            <a:r>
              <a:rPr lang="en-US" sz="1100" dirty="0"/>
              <a:t> through a mobile app</a:t>
            </a:r>
          </a:p>
        </p:txBody>
      </p:sp>
      <p:sp>
        <p:nvSpPr>
          <p:cNvPr id="16369" name="Google Shape;16369;p55"/>
          <p:cNvSpPr txBox="1">
            <a:spLocks noGrp="1"/>
          </p:cNvSpPr>
          <p:nvPr>
            <p:ph type="subTitle" idx="3"/>
          </p:nvPr>
        </p:nvSpPr>
        <p:spPr>
          <a:xfrm>
            <a:off x="6031074" y="2985403"/>
            <a:ext cx="23958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200" dirty="0"/>
              <a:t>Classes: 23 sea animal classes, extensible.</a:t>
            </a:r>
          </a:p>
          <a:p>
            <a:pPr marL="0" lvl="0" indent="0" algn="ctr" rtl="0">
              <a:spcBef>
                <a:spcPts val="0"/>
              </a:spcBef>
              <a:spcAft>
                <a:spcPts val="0"/>
              </a:spcAft>
              <a:buNone/>
            </a:pPr>
            <a:r>
              <a:rPr lang="en-US" sz="1200" dirty="0"/>
              <a:t>Image Sizes: Of different sizes</a:t>
            </a:r>
            <a:endParaRPr lang="en-SG" sz="1200" dirty="0"/>
          </a:p>
        </p:txBody>
      </p:sp>
      <p:sp>
        <p:nvSpPr>
          <p:cNvPr id="16370" name="Google Shape;16370;p55"/>
          <p:cNvSpPr txBox="1">
            <a:spLocks noGrp="1"/>
          </p:cNvSpPr>
          <p:nvPr>
            <p:ph type="subTitle" idx="4"/>
          </p:nvPr>
        </p:nvSpPr>
        <p:spPr>
          <a:xfrm>
            <a:off x="713225" y="2530825"/>
            <a:ext cx="23997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sz="1700" b="1" dirty="0"/>
              <a:t>About the dataset</a:t>
            </a:r>
            <a:endParaRPr sz="1700" dirty="0"/>
          </a:p>
        </p:txBody>
      </p:sp>
      <p:sp>
        <p:nvSpPr>
          <p:cNvPr id="16371" name="Google Shape;16371;p55"/>
          <p:cNvSpPr txBox="1">
            <a:spLocks noGrp="1"/>
          </p:cNvSpPr>
          <p:nvPr>
            <p:ph type="subTitle" idx="5"/>
          </p:nvPr>
        </p:nvSpPr>
        <p:spPr>
          <a:xfrm>
            <a:off x="3383250" y="2530826"/>
            <a:ext cx="23958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sz="1700" dirty="0"/>
              <a:t>Problem Statement</a:t>
            </a:r>
          </a:p>
        </p:txBody>
      </p:sp>
      <p:sp>
        <p:nvSpPr>
          <p:cNvPr id="16372" name="Google Shape;16372;p55"/>
          <p:cNvSpPr txBox="1">
            <a:spLocks noGrp="1"/>
          </p:cNvSpPr>
          <p:nvPr>
            <p:ph type="subTitle" idx="6"/>
          </p:nvPr>
        </p:nvSpPr>
        <p:spPr>
          <a:xfrm>
            <a:off x="6040224" y="2530826"/>
            <a:ext cx="23775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SG" sz="1600" dirty="0"/>
              <a:t>Summarised Details</a:t>
            </a:r>
          </a:p>
        </p:txBody>
      </p:sp>
      <p:sp>
        <p:nvSpPr>
          <p:cNvPr id="16373" name="Google Shape;16373;p55"/>
          <p:cNvSpPr/>
          <p:nvPr/>
        </p:nvSpPr>
        <p:spPr>
          <a:xfrm>
            <a:off x="1456713" y="1750938"/>
            <a:ext cx="912725" cy="779875"/>
          </a:xfrm>
          <a:custGeom>
            <a:avLst/>
            <a:gdLst/>
            <a:ahLst/>
            <a:cxnLst/>
            <a:rect l="l" t="t" r="r" b="b"/>
            <a:pathLst>
              <a:path w="36509" h="31195" extrusionOk="0">
                <a:moveTo>
                  <a:pt x="15709" y="0"/>
                </a:moveTo>
                <a:cubicBezTo>
                  <a:pt x="10727" y="0"/>
                  <a:pt x="6075" y="1907"/>
                  <a:pt x="3559" y="6482"/>
                </a:cubicBezTo>
                <a:cubicBezTo>
                  <a:pt x="1829" y="9629"/>
                  <a:pt x="1208" y="13250"/>
                  <a:pt x="681" y="16802"/>
                </a:cubicBezTo>
                <a:cubicBezTo>
                  <a:pt x="324" y="19208"/>
                  <a:pt x="0" y="21666"/>
                  <a:pt x="430" y="24058"/>
                </a:cubicBezTo>
                <a:cubicBezTo>
                  <a:pt x="859" y="26452"/>
                  <a:pt x="2167" y="28809"/>
                  <a:pt x="4334" y="29913"/>
                </a:cubicBezTo>
                <a:cubicBezTo>
                  <a:pt x="5884" y="30703"/>
                  <a:pt x="7687" y="30780"/>
                  <a:pt x="9426" y="30838"/>
                </a:cubicBezTo>
                <a:cubicBezTo>
                  <a:pt x="12315" y="30938"/>
                  <a:pt x="15206" y="31038"/>
                  <a:pt x="18094" y="31138"/>
                </a:cubicBezTo>
                <a:cubicBezTo>
                  <a:pt x="18928" y="31167"/>
                  <a:pt x="19766" y="31195"/>
                  <a:pt x="20602" y="31195"/>
                </a:cubicBezTo>
                <a:cubicBezTo>
                  <a:pt x="22010" y="31195"/>
                  <a:pt x="23414" y="31115"/>
                  <a:pt x="24789" y="30820"/>
                </a:cubicBezTo>
                <a:cubicBezTo>
                  <a:pt x="29262" y="29859"/>
                  <a:pt x="33129" y="26519"/>
                  <a:pt x="34819" y="22267"/>
                </a:cubicBezTo>
                <a:cubicBezTo>
                  <a:pt x="36508" y="18016"/>
                  <a:pt x="36009" y="12980"/>
                  <a:pt x="33599" y="9090"/>
                </a:cubicBezTo>
                <a:cubicBezTo>
                  <a:pt x="30273" y="3721"/>
                  <a:pt x="22669" y="0"/>
                  <a:pt x="15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4" name="Google Shape;16374;p55"/>
          <p:cNvSpPr/>
          <p:nvPr/>
        </p:nvSpPr>
        <p:spPr>
          <a:xfrm>
            <a:off x="4115625" y="1750925"/>
            <a:ext cx="912725" cy="779875"/>
          </a:xfrm>
          <a:custGeom>
            <a:avLst/>
            <a:gdLst/>
            <a:ahLst/>
            <a:cxnLst/>
            <a:rect l="l" t="t" r="r" b="b"/>
            <a:pathLst>
              <a:path w="36509" h="31195" extrusionOk="0">
                <a:moveTo>
                  <a:pt x="15709" y="0"/>
                </a:moveTo>
                <a:cubicBezTo>
                  <a:pt x="10727" y="0"/>
                  <a:pt x="6075" y="1907"/>
                  <a:pt x="3559" y="6482"/>
                </a:cubicBezTo>
                <a:cubicBezTo>
                  <a:pt x="1829" y="9629"/>
                  <a:pt x="1208" y="13250"/>
                  <a:pt x="681" y="16802"/>
                </a:cubicBezTo>
                <a:cubicBezTo>
                  <a:pt x="324" y="19208"/>
                  <a:pt x="0" y="21666"/>
                  <a:pt x="430" y="24058"/>
                </a:cubicBezTo>
                <a:cubicBezTo>
                  <a:pt x="859" y="26452"/>
                  <a:pt x="2167" y="28809"/>
                  <a:pt x="4334" y="29913"/>
                </a:cubicBezTo>
                <a:cubicBezTo>
                  <a:pt x="5884" y="30703"/>
                  <a:pt x="7687" y="30780"/>
                  <a:pt x="9426" y="30838"/>
                </a:cubicBezTo>
                <a:cubicBezTo>
                  <a:pt x="12315" y="30938"/>
                  <a:pt x="15206" y="31038"/>
                  <a:pt x="18094" y="31138"/>
                </a:cubicBezTo>
                <a:cubicBezTo>
                  <a:pt x="18928" y="31167"/>
                  <a:pt x="19766" y="31195"/>
                  <a:pt x="20602" y="31195"/>
                </a:cubicBezTo>
                <a:cubicBezTo>
                  <a:pt x="22010" y="31195"/>
                  <a:pt x="23414" y="31115"/>
                  <a:pt x="24789" y="30820"/>
                </a:cubicBezTo>
                <a:cubicBezTo>
                  <a:pt x="29262" y="29859"/>
                  <a:pt x="33129" y="26519"/>
                  <a:pt x="34819" y="22267"/>
                </a:cubicBezTo>
                <a:cubicBezTo>
                  <a:pt x="36508" y="18016"/>
                  <a:pt x="36009" y="12980"/>
                  <a:pt x="33599" y="9090"/>
                </a:cubicBezTo>
                <a:cubicBezTo>
                  <a:pt x="30273" y="3721"/>
                  <a:pt x="22669" y="0"/>
                  <a:pt x="15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5" name="Google Shape;16375;p55"/>
          <p:cNvSpPr/>
          <p:nvPr/>
        </p:nvSpPr>
        <p:spPr>
          <a:xfrm>
            <a:off x="6772612" y="1720488"/>
            <a:ext cx="912725" cy="779875"/>
          </a:xfrm>
          <a:custGeom>
            <a:avLst/>
            <a:gdLst/>
            <a:ahLst/>
            <a:cxnLst/>
            <a:rect l="l" t="t" r="r" b="b"/>
            <a:pathLst>
              <a:path w="36509" h="31195" extrusionOk="0">
                <a:moveTo>
                  <a:pt x="15709" y="0"/>
                </a:moveTo>
                <a:cubicBezTo>
                  <a:pt x="10727" y="0"/>
                  <a:pt x="6075" y="1907"/>
                  <a:pt x="3559" y="6482"/>
                </a:cubicBezTo>
                <a:cubicBezTo>
                  <a:pt x="1829" y="9629"/>
                  <a:pt x="1208" y="13250"/>
                  <a:pt x="681" y="16802"/>
                </a:cubicBezTo>
                <a:cubicBezTo>
                  <a:pt x="324" y="19208"/>
                  <a:pt x="0" y="21666"/>
                  <a:pt x="430" y="24058"/>
                </a:cubicBezTo>
                <a:cubicBezTo>
                  <a:pt x="859" y="26452"/>
                  <a:pt x="2167" y="28809"/>
                  <a:pt x="4334" y="29913"/>
                </a:cubicBezTo>
                <a:cubicBezTo>
                  <a:pt x="5884" y="30703"/>
                  <a:pt x="7687" y="30780"/>
                  <a:pt x="9426" y="30838"/>
                </a:cubicBezTo>
                <a:cubicBezTo>
                  <a:pt x="12315" y="30938"/>
                  <a:pt x="15206" y="31038"/>
                  <a:pt x="18094" y="31138"/>
                </a:cubicBezTo>
                <a:cubicBezTo>
                  <a:pt x="18928" y="31167"/>
                  <a:pt x="19766" y="31195"/>
                  <a:pt x="20602" y="31195"/>
                </a:cubicBezTo>
                <a:cubicBezTo>
                  <a:pt x="22010" y="31195"/>
                  <a:pt x="23414" y="31115"/>
                  <a:pt x="24789" y="30820"/>
                </a:cubicBezTo>
                <a:cubicBezTo>
                  <a:pt x="29262" y="29859"/>
                  <a:pt x="33129" y="26519"/>
                  <a:pt x="34819" y="22267"/>
                </a:cubicBezTo>
                <a:cubicBezTo>
                  <a:pt x="36508" y="18016"/>
                  <a:pt x="36009" y="12980"/>
                  <a:pt x="33599" y="9090"/>
                </a:cubicBezTo>
                <a:cubicBezTo>
                  <a:pt x="30273" y="3721"/>
                  <a:pt x="22669" y="0"/>
                  <a:pt x="157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376" name="Google Shape;16376;p55"/>
          <p:cNvGrpSpPr/>
          <p:nvPr/>
        </p:nvGrpSpPr>
        <p:grpSpPr>
          <a:xfrm>
            <a:off x="4337860" y="1896336"/>
            <a:ext cx="466335" cy="489105"/>
            <a:chOff x="2590750" y="421925"/>
            <a:chExt cx="246100" cy="260675"/>
          </a:xfrm>
        </p:grpSpPr>
        <p:sp>
          <p:nvSpPr>
            <p:cNvPr id="16377" name="Google Shape;16377;p55"/>
            <p:cNvSpPr/>
            <p:nvPr/>
          </p:nvSpPr>
          <p:spPr>
            <a:xfrm>
              <a:off x="2614250" y="554500"/>
              <a:ext cx="31925" cy="17175"/>
            </a:xfrm>
            <a:custGeom>
              <a:avLst/>
              <a:gdLst/>
              <a:ahLst/>
              <a:cxnLst/>
              <a:rect l="l" t="t" r="r" b="b"/>
              <a:pathLst>
                <a:path w="1277" h="687" extrusionOk="0">
                  <a:moveTo>
                    <a:pt x="1104" y="1"/>
                  </a:moveTo>
                  <a:cubicBezTo>
                    <a:pt x="1072" y="1"/>
                    <a:pt x="1040" y="11"/>
                    <a:pt x="1013" y="31"/>
                  </a:cubicBezTo>
                  <a:cubicBezTo>
                    <a:pt x="615" y="321"/>
                    <a:pt x="150" y="382"/>
                    <a:pt x="145" y="382"/>
                  </a:cubicBezTo>
                  <a:cubicBezTo>
                    <a:pt x="61" y="393"/>
                    <a:pt x="1" y="469"/>
                    <a:pt x="11" y="552"/>
                  </a:cubicBezTo>
                  <a:cubicBezTo>
                    <a:pt x="21" y="630"/>
                    <a:pt x="88" y="686"/>
                    <a:pt x="163" y="686"/>
                  </a:cubicBezTo>
                  <a:cubicBezTo>
                    <a:pt x="169" y="686"/>
                    <a:pt x="175" y="686"/>
                    <a:pt x="181" y="685"/>
                  </a:cubicBezTo>
                  <a:cubicBezTo>
                    <a:pt x="203" y="683"/>
                    <a:pt x="729" y="615"/>
                    <a:pt x="1193" y="276"/>
                  </a:cubicBezTo>
                  <a:cubicBezTo>
                    <a:pt x="1261" y="226"/>
                    <a:pt x="1277" y="131"/>
                    <a:pt x="1226" y="62"/>
                  </a:cubicBezTo>
                  <a:cubicBezTo>
                    <a:pt x="1197" y="22"/>
                    <a:pt x="1150" y="1"/>
                    <a:pt x="110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8" name="Google Shape;16378;p55"/>
            <p:cNvSpPr/>
            <p:nvPr/>
          </p:nvSpPr>
          <p:spPr>
            <a:xfrm>
              <a:off x="2775975" y="483450"/>
              <a:ext cx="26650" cy="22950"/>
            </a:xfrm>
            <a:custGeom>
              <a:avLst/>
              <a:gdLst/>
              <a:ahLst/>
              <a:cxnLst/>
              <a:rect l="l" t="t" r="r" b="b"/>
              <a:pathLst>
                <a:path w="1066" h="918" extrusionOk="0">
                  <a:moveTo>
                    <a:pt x="459" y="307"/>
                  </a:moveTo>
                  <a:cubicBezTo>
                    <a:pt x="544" y="307"/>
                    <a:pt x="611" y="376"/>
                    <a:pt x="611" y="459"/>
                  </a:cubicBezTo>
                  <a:cubicBezTo>
                    <a:pt x="611" y="544"/>
                    <a:pt x="542" y="612"/>
                    <a:pt x="459" y="612"/>
                  </a:cubicBezTo>
                  <a:cubicBezTo>
                    <a:pt x="257" y="605"/>
                    <a:pt x="257" y="313"/>
                    <a:pt x="459" y="307"/>
                  </a:cubicBezTo>
                  <a:close/>
                  <a:moveTo>
                    <a:pt x="459" y="0"/>
                  </a:moveTo>
                  <a:cubicBezTo>
                    <a:pt x="207" y="1"/>
                    <a:pt x="1" y="208"/>
                    <a:pt x="1" y="459"/>
                  </a:cubicBezTo>
                  <a:cubicBezTo>
                    <a:pt x="1" y="713"/>
                    <a:pt x="208" y="917"/>
                    <a:pt x="459" y="917"/>
                  </a:cubicBezTo>
                  <a:cubicBezTo>
                    <a:pt x="1065" y="893"/>
                    <a:pt x="1065" y="24"/>
                    <a:pt x="45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9" name="Google Shape;16379;p55"/>
            <p:cNvSpPr/>
            <p:nvPr/>
          </p:nvSpPr>
          <p:spPr>
            <a:xfrm>
              <a:off x="2635150" y="456350"/>
              <a:ext cx="27025" cy="26925"/>
            </a:xfrm>
            <a:custGeom>
              <a:avLst/>
              <a:gdLst/>
              <a:ahLst/>
              <a:cxnLst/>
              <a:rect l="l" t="t" r="r" b="b"/>
              <a:pathLst>
                <a:path w="1081" h="1077" extrusionOk="0">
                  <a:moveTo>
                    <a:pt x="541" y="303"/>
                  </a:moveTo>
                  <a:cubicBezTo>
                    <a:pt x="670" y="303"/>
                    <a:pt x="776" y="409"/>
                    <a:pt x="776" y="538"/>
                  </a:cubicBezTo>
                  <a:cubicBezTo>
                    <a:pt x="770" y="693"/>
                    <a:pt x="656" y="771"/>
                    <a:pt x="542" y="771"/>
                  </a:cubicBezTo>
                  <a:cubicBezTo>
                    <a:pt x="427" y="771"/>
                    <a:pt x="313" y="693"/>
                    <a:pt x="307" y="538"/>
                  </a:cubicBezTo>
                  <a:cubicBezTo>
                    <a:pt x="306" y="409"/>
                    <a:pt x="412" y="303"/>
                    <a:pt x="541" y="303"/>
                  </a:cubicBezTo>
                  <a:close/>
                  <a:moveTo>
                    <a:pt x="541" y="0"/>
                  </a:moveTo>
                  <a:cubicBezTo>
                    <a:pt x="278" y="0"/>
                    <a:pt x="15" y="179"/>
                    <a:pt x="1" y="536"/>
                  </a:cubicBezTo>
                  <a:cubicBezTo>
                    <a:pt x="2" y="835"/>
                    <a:pt x="244" y="1077"/>
                    <a:pt x="541" y="1077"/>
                  </a:cubicBezTo>
                  <a:cubicBezTo>
                    <a:pt x="838" y="1077"/>
                    <a:pt x="1081" y="834"/>
                    <a:pt x="1081" y="536"/>
                  </a:cubicBezTo>
                  <a:cubicBezTo>
                    <a:pt x="1067" y="179"/>
                    <a:pt x="804" y="0"/>
                    <a:pt x="54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0" name="Google Shape;16380;p55"/>
            <p:cNvSpPr/>
            <p:nvPr/>
          </p:nvSpPr>
          <p:spPr>
            <a:xfrm>
              <a:off x="2765850" y="427475"/>
              <a:ext cx="27000" cy="26900"/>
            </a:xfrm>
            <a:custGeom>
              <a:avLst/>
              <a:gdLst/>
              <a:ahLst/>
              <a:cxnLst/>
              <a:rect l="l" t="t" r="r" b="b"/>
              <a:pathLst>
                <a:path w="1080" h="1076" extrusionOk="0">
                  <a:moveTo>
                    <a:pt x="541" y="303"/>
                  </a:moveTo>
                  <a:cubicBezTo>
                    <a:pt x="670" y="303"/>
                    <a:pt x="775" y="408"/>
                    <a:pt x="775" y="537"/>
                  </a:cubicBezTo>
                  <a:cubicBezTo>
                    <a:pt x="770" y="692"/>
                    <a:pt x="656" y="770"/>
                    <a:pt x="541" y="770"/>
                  </a:cubicBezTo>
                  <a:cubicBezTo>
                    <a:pt x="427" y="770"/>
                    <a:pt x="313" y="692"/>
                    <a:pt x="307" y="537"/>
                  </a:cubicBezTo>
                  <a:cubicBezTo>
                    <a:pt x="307" y="407"/>
                    <a:pt x="411" y="303"/>
                    <a:pt x="541" y="303"/>
                  </a:cubicBezTo>
                  <a:close/>
                  <a:moveTo>
                    <a:pt x="540" y="0"/>
                  </a:moveTo>
                  <a:cubicBezTo>
                    <a:pt x="277" y="0"/>
                    <a:pt x="14" y="179"/>
                    <a:pt x="0" y="536"/>
                  </a:cubicBezTo>
                  <a:cubicBezTo>
                    <a:pt x="1" y="835"/>
                    <a:pt x="243" y="1076"/>
                    <a:pt x="541" y="1076"/>
                  </a:cubicBezTo>
                  <a:cubicBezTo>
                    <a:pt x="838" y="1076"/>
                    <a:pt x="1080" y="834"/>
                    <a:pt x="1080" y="536"/>
                  </a:cubicBezTo>
                  <a:cubicBezTo>
                    <a:pt x="1066" y="179"/>
                    <a:pt x="803"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1" name="Google Shape;16381;p55"/>
            <p:cNvSpPr/>
            <p:nvPr/>
          </p:nvSpPr>
          <p:spPr>
            <a:xfrm>
              <a:off x="2590750" y="491125"/>
              <a:ext cx="26650" cy="22950"/>
            </a:xfrm>
            <a:custGeom>
              <a:avLst/>
              <a:gdLst/>
              <a:ahLst/>
              <a:cxnLst/>
              <a:rect l="l" t="t" r="r" b="b"/>
              <a:pathLst>
                <a:path w="1066" h="918" extrusionOk="0">
                  <a:moveTo>
                    <a:pt x="606" y="305"/>
                  </a:moveTo>
                  <a:cubicBezTo>
                    <a:pt x="808" y="312"/>
                    <a:pt x="808" y="604"/>
                    <a:pt x="606" y="610"/>
                  </a:cubicBezTo>
                  <a:cubicBezTo>
                    <a:pt x="605" y="610"/>
                    <a:pt x="605" y="610"/>
                    <a:pt x="604" y="610"/>
                  </a:cubicBezTo>
                  <a:cubicBezTo>
                    <a:pt x="521" y="610"/>
                    <a:pt x="454" y="542"/>
                    <a:pt x="454" y="458"/>
                  </a:cubicBezTo>
                  <a:cubicBezTo>
                    <a:pt x="454" y="373"/>
                    <a:pt x="522" y="305"/>
                    <a:pt x="606" y="305"/>
                  </a:cubicBezTo>
                  <a:close/>
                  <a:moveTo>
                    <a:pt x="607" y="0"/>
                  </a:moveTo>
                  <a:cubicBezTo>
                    <a:pt x="1" y="23"/>
                    <a:pt x="1" y="893"/>
                    <a:pt x="607" y="917"/>
                  </a:cubicBezTo>
                  <a:cubicBezTo>
                    <a:pt x="859" y="917"/>
                    <a:pt x="1065" y="711"/>
                    <a:pt x="1065" y="458"/>
                  </a:cubicBezTo>
                  <a:cubicBezTo>
                    <a:pt x="1065" y="205"/>
                    <a:pt x="858" y="0"/>
                    <a:pt x="60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2" name="Google Shape;16382;p55"/>
            <p:cNvSpPr/>
            <p:nvPr/>
          </p:nvSpPr>
          <p:spPr>
            <a:xfrm>
              <a:off x="2809825" y="443750"/>
              <a:ext cx="27025" cy="26900"/>
            </a:xfrm>
            <a:custGeom>
              <a:avLst/>
              <a:gdLst/>
              <a:ahLst/>
              <a:cxnLst/>
              <a:rect l="l" t="t" r="r" b="b"/>
              <a:pathLst>
                <a:path w="1081" h="1076" extrusionOk="0">
                  <a:moveTo>
                    <a:pt x="539" y="305"/>
                  </a:moveTo>
                  <a:cubicBezTo>
                    <a:pt x="653" y="305"/>
                    <a:pt x="768" y="383"/>
                    <a:pt x="773" y="539"/>
                  </a:cubicBezTo>
                  <a:cubicBezTo>
                    <a:pt x="774" y="669"/>
                    <a:pt x="669" y="773"/>
                    <a:pt x="540" y="773"/>
                  </a:cubicBezTo>
                  <a:cubicBezTo>
                    <a:pt x="410" y="773"/>
                    <a:pt x="305" y="668"/>
                    <a:pt x="305" y="539"/>
                  </a:cubicBezTo>
                  <a:cubicBezTo>
                    <a:pt x="311" y="383"/>
                    <a:pt x="425" y="305"/>
                    <a:pt x="539" y="305"/>
                  </a:cubicBezTo>
                  <a:close/>
                  <a:moveTo>
                    <a:pt x="540" y="0"/>
                  </a:moveTo>
                  <a:cubicBezTo>
                    <a:pt x="242" y="0"/>
                    <a:pt x="0" y="242"/>
                    <a:pt x="0" y="540"/>
                  </a:cubicBezTo>
                  <a:cubicBezTo>
                    <a:pt x="14" y="897"/>
                    <a:pt x="277" y="1076"/>
                    <a:pt x="540" y="1076"/>
                  </a:cubicBezTo>
                  <a:cubicBezTo>
                    <a:pt x="803" y="1076"/>
                    <a:pt x="1066" y="897"/>
                    <a:pt x="1080" y="540"/>
                  </a:cubicBezTo>
                  <a:cubicBezTo>
                    <a:pt x="1079" y="242"/>
                    <a:pt x="837"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3" name="Google Shape;16383;p55"/>
            <p:cNvSpPr/>
            <p:nvPr/>
          </p:nvSpPr>
          <p:spPr>
            <a:xfrm>
              <a:off x="2605475" y="421925"/>
              <a:ext cx="27025" cy="26925"/>
            </a:xfrm>
            <a:custGeom>
              <a:avLst/>
              <a:gdLst/>
              <a:ahLst/>
              <a:cxnLst/>
              <a:rect l="l" t="t" r="r" b="b"/>
              <a:pathLst>
                <a:path w="1081" h="1077" extrusionOk="0">
                  <a:moveTo>
                    <a:pt x="540" y="302"/>
                  </a:moveTo>
                  <a:cubicBezTo>
                    <a:pt x="669" y="302"/>
                    <a:pt x="774" y="409"/>
                    <a:pt x="774" y="537"/>
                  </a:cubicBezTo>
                  <a:cubicBezTo>
                    <a:pt x="769" y="693"/>
                    <a:pt x="655" y="770"/>
                    <a:pt x="541" y="770"/>
                  </a:cubicBezTo>
                  <a:cubicBezTo>
                    <a:pt x="427" y="770"/>
                    <a:pt x="313" y="693"/>
                    <a:pt x="307" y="537"/>
                  </a:cubicBezTo>
                  <a:cubicBezTo>
                    <a:pt x="305" y="407"/>
                    <a:pt x="410" y="302"/>
                    <a:pt x="540" y="302"/>
                  </a:cubicBezTo>
                  <a:close/>
                  <a:moveTo>
                    <a:pt x="540" y="0"/>
                  </a:moveTo>
                  <a:cubicBezTo>
                    <a:pt x="277" y="0"/>
                    <a:pt x="14" y="179"/>
                    <a:pt x="0" y="536"/>
                  </a:cubicBezTo>
                  <a:cubicBezTo>
                    <a:pt x="0" y="835"/>
                    <a:pt x="242" y="1077"/>
                    <a:pt x="540" y="1077"/>
                  </a:cubicBezTo>
                  <a:cubicBezTo>
                    <a:pt x="837" y="1077"/>
                    <a:pt x="1080" y="834"/>
                    <a:pt x="1080" y="536"/>
                  </a:cubicBezTo>
                  <a:cubicBezTo>
                    <a:pt x="1066" y="179"/>
                    <a:pt x="803" y="0"/>
                    <a:pt x="5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4" name="Google Shape;16384;p55"/>
            <p:cNvSpPr/>
            <p:nvPr/>
          </p:nvSpPr>
          <p:spPr>
            <a:xfrm>
              <a:off x="2716600" y="631175"/>
              <a:ext cx="12825" cy="7625"/>
            </a:xfrm>
            <a:custGeom>
              <a:avLst/>
              <a:gdLst/>
              <a:ahLst/>
              <a:cxnLst/>
              <a:rect l="l" t="t" r="r" b="b"/>
              <a:pathLst>
                <a:path w="513" h="305" extrusionOk="0">
                  <a:moveTo>
                    <a:pt x="203" y="0"/>
                  </a:moveTo>
                  <a:cubicBezTo>
                    <a:pt x="0" y="6"/>
                    <a:pt x="0" y="299"/>
                    <a:pt x="203" y="305"/>
                  </a:cubicBezTo>
                  <a:lnTo>
                    <a:pt x="310" y="305"/>
                  </a:lnTo>
                  <a:cubicBezTo>
                    <a:pt x="512" y="299"/>
                    <a:pt x="512" y="7"/>
                    <a:pt x="3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5" name="Google Shape;16385;p55"/>
            <p:cNvSpPr/>
            <p:nvPr/>
          </p:nvSpPr>
          <p:spPr>
            <a:xfrm>
              <a:off x="2688475" y="636100"/>
              <a:ext cx="8800" cy="10350"/>
            </a:xfrm>
            <a:custGeom>
              <a:avLst/>
              <a:gdLst/>
              <a:ahLst/>
              <a:cxnLst/>
              <a:rect l="l" t="t" r="r" b="b"/>
              <a:pathLst>
                <a:path w="352" h="414" extrusionOk="0">
                  <a:moveTo>
                    <a:pt x="167" y="1"/>
                  </a:moveTo>
                  <a:cubicBezTo>
                    <a:pt x="158" y="1"/>
                    <a:pt x="148" y="2"/>
                    <a:pt x="139" y="3"/>
                  </a:cubicBezTo>
                  <a:cubicBezTo>
                    <a:pt x="56" y="19"/>
                    <a:pt x="0" y="98"/>
                    <a:pt x="16" y="181"/>
                  </a:cubicBezTo>
                  <a:lnTo>
                    <a:pt x="36" y="287"/>
                  </a:lnTo>
                  <a:cubicBezTo>
                    <a:pt x="50" y="362"/>
                    <a:pt x="114" y="413"/>
                    <a:pt x="186" y="413"/>
                  </a:cubicBezTo>
                  <a:cubicBezTo>
                    <a:pt x="194" y="413"/>
                    <a:pt x="204" y="411"/>
                    <a:pt x="213" y="410"/>
                  </a:cubicBezTo>
                  <a:cubicBezTo>
                    <a:pt x="297" y="395"/>
                    <a:pt x="352" y="315"/>
                    <a:pt x="336" y="233"/>
                  </a:cubicBezTo>
                  <a:lnTo>
                    <a:pt x="316" y="127"/>
                  </a:lnTo>
                  <a:cubicBezTo>
                    <a:pt x="303" y="53"/>
                    <a:pt x="238" y="1"/>
                    <a:pt x="1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6" name="Google Shape;16386;p55"/>
            <p:cNvSpPr/>
            <p:nvPr/>
          </p:nvSpPr>
          <p:spPr>
            <a:xfrm>
              <a:off x="2667675" y="647875"/>
              <a:ext cx="10850" cy="8075"/>
            </a:xfrm>
            <a:custGeom>
              <a:avLst/>
              <a:gdLst/>
              <a:ahLst/>
              <a:cxnLst/>
              <a:rect l="l" t="t" r="r" b="b"/>
              <a:pathLst>
                <a:path w="434" h="323" extrusionOk="0">
                  <a:moveTo>
                    <a:pt x="164" y="1"/>
                  </a:moveTo>
                  <a:cubicBezTo>
                    <a:pt x="89" y="1"/>
                    <a:pt x="25" y="55"/>
                    <a:pt x="12" y="131"/>
                  </a:cubicBezTo>
                  <a:cubicBezTo>
                    <a:pt x="1" y="215"/>
                    <a:pt x="58" y="292"/>
                    <a:pt x="142" y="305"/>
                  </a:cubicBezTo>
                  <a:lnTo>
                    <a:pt x="248" y="320"/>
                  </a:lnTo>
                  <a:cubicBezTo>
                    <a:pt x="256" y="322"/>
                    <a:pt x="264" y="322"/>
                    <a:pt x="272" y="322"/>
                  </a:cubicBezTo>
                  <a:cubicBezTo>
                    <a:pt x="345" y="322"/>
                    <a:pt x="411" y="266"/>
                    <a:pt x="422" y="191"/>
                  </a:cubicBezTo>
                  <a:cubicBezTo>
                    <a:pt x="434" y="107"/>
                    <a:pt x="376" y="31"/>
                    <a:pt x="293" y="18"/>
                  </a:cubicBezTo>
                  <a:lnTo>
                    <a:pt x="185" y="2"/>
                  </a:lnTo>
                  <a:cubicBezTo>
                    <a:pt x="178" y="1"/>
                    <a:pt x="171" y="1"/>
                    <a:pt x="1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7" name="Google Shape;16387;p55"/>
            <p:cNvSpPr/>
            <p:nvPr/>
          </p:nvSpPr>
          <p:spPr>
            <a:xfrm>
              <a:off x="2724200" y="645250"/>
              <a:ext cx="11175" cy="8950"/>
            </a:xfrm>
            <a:custGeom>
              <a:avLst/>
              <a:gdLst/>
              <a:ahLst/>
              <a:cxnLst/>
              <a:rect l="l" t="t" r="r" b="b"/>
              <a:pathLst>
                <a:path w="447" h="358" extrusionOk="0">
                  <a:moveTo>
                    <a:pt x="175" y="1"/>
                  </a:moveTo>
                  <a:cubicBezTo>
                    <a:pt x="121" y="1"/>
                    <a:pt x="67" y="30"/>
                    <a:pt x="40" y="82"/>
                  </a:cubicBezTo>
                  <a:cubicBezTo>
                    <a:pt x="1" y="157"/>
                    <a:pt x="29" y="249"/>
                    <a:pt x="104" y="289"/>
                  </a:cubicBezTo>
                  <a:lnTo>
                    <a:pt x="200" y="340"/>
                  </a:lnTo>
                  <a:cubicBezTo>
                    <a:pt x="223" y="351"/>
                    <a:pt x="247" y="357"/>
                    <a:pt x="271" y="357"/>
                  </a:cubicBezTo>
                  <a:cubicBezTo>
                    <a:pt x="326" y="357"/>
                    <a:pt x="380" y="328"/>
                    <a:pt x="407" y="275"/>
                  </a:cubicBezTo>
                  <a:cubicBezTo>
                    <a:pt x="446" y="201"/>
                    <a:pt x="418" y="108"/>
                    <a:pt x="343" y="69"/>
                  </a:cubicBezTo>
                  <a:lnTo>
                    <a:pt x="246" y="18"/>
                  </a:lnTo>
                  <a:cubicBezTo>
                    <a:pt x="224" y="7"/>
                    <a:pt x="199" y="1"/>
                    <a:pt x="17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8" name="Google Shape;16388;p55"/>
            <p:cNvSpPr/>
            <p:nvPr/>
          </p:nvSpPr>
          <p:spPr>
            <a:xfrm>
              <a:off x="2699625" y="650975"/>
              <a:ext cx="12350" cy="8950"/>
            </a:xfrm>
            <a:custGeom>
              <a:avLst/>
              <a:gdLst/>
              <a:ahLst/>
              <a:cxnLst/>
              <a:rect l="l" t="t" r="r" b="b"/>
              <a:pathLst>
                <a:path w="494" h="358" extrusionOk="0">
                  <a:moveTo>
                    <a:pt x="220" y="1"/>
                  </a:moveTo>
                  <a:cubicBezTo>
                    <a:pt x="79" y="1"/>
                    <a:pt x="1" y="202"/>
                    <a:pt x="151" y="289"/>
                  </a:cubicBezTo>
                  <a:lnTo>
                    <a:pt x="248" y="340"/>
                  </a:lnTo>
                  <a:cubicBezTo>
                    <a:pt x="271" y="352"/>
                    <a:pt x="295" y="358"/>
                    <a:pt x="319" y="358"/>
                  </a:cubicBezTo>
                  <a:cubicBezTo>
                    <a:pt x="374" y="358"/>
                    <a:pt x="427" y="328"/>
                    <a:pt x="455" y="276"/>
                  </a:cubicBezTo>
                  <a:cubicBezTo>
                    <a:pt x="493" y="201"/>
                    <a:pt x="465" y="109"/>
                    <a:pt x="391" y="70"/>
                  </a:cubicBezTo>
                  <a:lnTo>
                    <a:pt x="294" y="19"/>
                  </a:lnTo>
                  <a:cubicBezTo>
                    <a:pt x="268" y="6"/>
                    <a:pt x="243" y="1"/>
                    <a:pt x="22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9" name="Google Shape;16389;p55"/>
            <p:cNvSpPr/>
            <p:nvPr/>
          </p:nvSpPr>
          <p:spPr>
            <a:xfrm>
              <a:off x="2680375" y="659675"/>
              <a:ext cx="11175" cy="8875"/>
            </a:xfrm>
            <a:custGeom>
              <a:avLst/>
              <a:gdLst/>
              <a:ahLst/>
              <a:cxnLst/>
              <a:rect l="l" t="t" r="r" b="b"/>
              <a:pathLst>
                <a:path w="447" h="355" extrusionOk="0">
                  <a:moveTo>
                    <a:pt x="271" y="0"/>
                  </a:moveTo>
                  <a:cubicBezTo>
                    <a:pt x="248" y="0"/>
                    <a:pt x="225" y="5"/>
                    <a:pt x="203" y="16"/>
                  </a:cubicBezTo>
                  <a:lnTo>
                    <a:pt x="107" y="66"/>
                  </a:lnTo>
                  <a:cubicBezTo>
                    <a:pt x="31" y="104"/>
                    <a:pt x="1" y="197"/>
                    <a:pt x="39" y="271"/>
                  </a:cubicBezTo>
                  <a:cubicBezTo>
                    <a:pt x="66" y="325"/>
                    <a:pt x="121" y="354"/>
                    <a:pt x="176" y="354"/>
                  </a:cubicBezTo>
                  <a:cubicBezTo>
                    <a:pt x="199" y="354"/>
                    <a:pt x="223" y="349"/>
                    <a:pt x="244" y="339"/>
                  </a:cubicBezTo>
                  <a:lnTo>
                    <a:pt x="340" y="290"/>
                  </a:lnTo>
                  <a:cubicBezTo>
                    <a:pt x="416" y="251"/>
                    <a:pt x="446" y="159"/>
                    <a:pt x="408" y="84"/>
                  </a:cubicBezTo>
                  <a:cubicBezTo>
                    <a:pt x="381" y="31"/>
                    <a:pt x="327" y="0"/>
                    <a:pt x="2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0" name="Google Shape;16390;p55"/>
            <p:cNvSpPr/>
            <p:nvPr/>
          </p:nvSpPr>
          <p:spPr>
            <a:xfrm>
              <a:off x="2641100" y="657400"/>
              <a:ext cx="11100" cy="8300"/>
            </a:xfrm>
            <a:custGeom>
              <a:avLst/>
              <a:gdLst/>
              <a:ahLst/>
              <a:cxnLst/>
              <a:rect l="l" t="t" r="r" b="b"/>
              <a:pathLst>
                <a:path w="444" h="332" extrusionOk="0">
                  <a:moveTo>
                    <a:pt x="169" y="0"/>
                  </a:moveTo>
                  <a:cubicBezTo>
                    <a:pt x="101" y="0"/>
                    <a:pt x="39" y="46"/>
                    <a:pt x="21" y="116"/>
                  </a:cubicBezTo>
                  <a:cubicBezTo>
                    <a:pt x="1" y="198"/>
                    <a:pt x="51" y="279"/>
                    <a:pt x="132" y="300"/>
                  </a:cubicBezTo>
                  <a:lnTo>
                    <a:pt x="238" y="326"/>
                  </a:lnTo>
                  <a:cubicBezTo>
                    <a:pt x="251" y="330"/>
                    <a:pt x="263" y="331"/>
                    <a:pt x="276" y="331"/>
                  </a:cubicBezTo>
                  <a:cubicBezTo>
                    <a:pt x="343" y="331"/>
                    <a:pt x="406" y="285"/>
                    <a:pt x="423" y="216"/>
                  </a:cubicBezTo>
                  <a:cubicBezTo>
                    <a:pt x="444" y="133"/>
                    <a:pt x="395" y="52"/>
                    <a:pt x="312" y="31"/>
                  </a:cubicBezTo>
                  <a:lnTo>
                    <a:pt x="207" y="5"/>
                  </a:lnTo>
                  <a:cubicBezTo>
                    <a:pt x="194" y="2"/>
                    <a:pt x="181" y="0"/>
                    <a:pt x="16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1" name="Google Shape;16391;p55"/>
            <p:cNvSpPr/>
            <p:nvPr/>
          </p:nvSpPr>
          <p:spPr>
            <a:xfrm>
              <a:off x="2716150" y="661225"/>
              <a:ext cx="10950" cy="8125"/>
            </a:xfrm>
            <a:custGeom>
              <a:avLst/>
              <a:gdLst/>
              <a:ahLst/>
              <a:cxnLst/>
              <a:rect l="l" t="t" r="r" b="b"/>
              <a:pathLst>
                <a:path w="438" h="325" extrusionOk="0">
                  <a:moveTo>
                    <a:pt x="274" y="1"/>
                  </a:moveTo>
                  <a:cubicBezTo>
                    <a:pt x="266" y="1"/>
                    <a:pt x="257" y="2"/>
                    <a:pt x="248" y="3"/>
                  </a:cubicBezTo>
                  <a:lnTo>
                    <a:pt x="140" y="21"/>
                  </a:lnTo>
                  <a:cubicBezTo>
                    <a:pt x="57" y="35"/>
                    <a:pt x="0" y="114"/>
                    <a:pt x="15" y="197"/>
                  </a:cubicBezTo>
                  <a:cubicBezTo>
                    <a:pt x="27" y="272"/>
                    <a:pt x="93" y="325"/>
                    <a:pt x="165" y="325"/>
                  </a:cubicBezTo>
                  <a:cubicBezTo>
                    <a:pt x="174" y="325"/>
                    <a:pt x="183" y="324"/>
                    <a:pt x="191" y="323"/>
                  </a:cubicBezTo>
                  <a:lnTo>
                    <a:pt x="299" y="304"/>
                  </a:lnTo>
                  <a:cubicBezTo>
                    <a:pt x="381" y="290"/>
                    <a:pt x="438" y="212"/>
                    <a:pt x="424" y="127"/>
                  </a:cubicBezTo>
                  <a:cubicBezTo>
                    <a:pt x="411" y="53"/>
                    <a:pt x="347" y="1"/>
                    <a:pt x="2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2" name="Google Shape;16392;p55"/>
            <p:cNvSpPr/>
            <p:nvPr/>
          </p:nvSpPr>
          <p:spPr>
            <a:xfrm>
              <a:off x="2741825" y="633350"/>
              <a:ext cx="10275" cy="9850"/>
            </a:xfrm>
            <a:custGeom>
              <a:avLst/>
              <a:gdLst/>
              <a:ahLst/>
              <a:cxnLst/>
              <a:rect l="l" t="t" r="r" b="b"/>
              <a:pathLst>
                <a:path w="411" h="394" extrusionOk="0">
                  <a:moveTo>
                    <a:pt x="237" y="1"/>
                  </a:moveTo>
                  <a:cubicBezTo>
                    <a:pt x="191" y="1"/>
                    <a:pt x="144" y="22"/>
                    <a:pt x="114" y="62"/>
                  </a:cubicBezTo>
                  <a:lnTo>
                    <a:pt x="50" y="150"/>
                  </a:lnTo>
                  <a:cubicBezTo>
                    <a:pt x="0" y="218"/>
                    <a:pt x="15" y="313"/>
                    <a:pt x="83" y="364"/>
                  </a:cubicBezTo>
                  <a:cubicBezTo>
                    <a:pt x="110" y="384"/>
                    <a:pt x="141" y="394"/>
                    <a:pt x="173" y="394"/>
                  </a:cubicBezTo>
                  <a:cubicBezTo>
                    <a:pt x="220" y="394"/>
                    <a:pt x="266" y="372"/>
                    <a:pt x="296" y="332"/>
                  </a:cubicBezTo>
                  <a:lnTo>
                    <a:pt x="360" y="244"/>
                  </a:lnTo>
                  <a:cubicBezTo>
                    <a:pt x="410" y="176"/>
                    <a:pt x="396" y="81"/>
                    <a:pt x="328" y="30"/>
                  </a:cubicBezTo>
                  <a:cubicBezTo>
                    <a:pt x="300" y="10"/>
                    <a:pt x="269" y="1"/>
                    <a:pt x="23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3" name="Google Shape;16393;p55"/>
            <p:cNvSpPr/>
            <p:nvPr/>
          </p:nvSpPr>
          <p:spPr>
            <a:xfrm>
              <a:off x="2770025" y="658275"/>
              <a:ext cx="10350" cy="9650"/>
            </a:xfrm>
            <a:custGeom>
              <a:avLst/>
              <a:gdLst/>
              <a:ahLst/>
              <a:cxnLst/>
              <a:rect l="l" t="t" r="r" b="b"/>
              <a:pathLst>
                <a:path w="414" h="386" extrusionOk="0">
                  <a:moveTo>
                    <a:pt x="171" y="0"/>
                  </a:moveTo>
                  <a:cubicBezTo>
                    <a:pt x="135" y="0"/>
                    <a:pt x="99" y="13"/>
                    <a:pt x="70" y="39"/>
                  </a:cubicBezTo>
                  <a:cubicBezTo>
                    <a:pt x="7" y="94"/>
                    <a:pt x="0" y="191"/>
                    <a:pt x="56" y="254"/>
                  </a:cubicBezTo>
                  <a:lnTo>
                    <a:pt x="128" y="334"/>
                  </a:lnTo>
                  <a:cubicBezTo>
                    <a:pt x="160" y="369"/>
                    <a:pt x="201" y="385"/>
                    <a:pt x="243" y="385"/>
                  </a:cubicBezTo>
                  <a:cubicBezTo>
                    <a:pt x="280" y="385"/>
                    <a:pt x="315" y="373"/>
                    <a:pt x="343" y="348"/>
                  </a:cubicBezTo>
                  <a:cubicBezTo>
                    <a:pt x="406" y="291"/>
                    <a:pt x="413" y="195"/>
                    <a:pt x="357" y="133"/>
                  </a:cubicBezTo>
                  <a:lnTo>
                    <a:pt x="285" y="51"/>
                  </a:lnTo>
                  <a:cubicBezTo>
                    <a:pt x="254" y="18"/>
                    <a:pt x="213" y="0"/>
                    <a:pt x="1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4" name="Google Shape;16394;p55"/>
            <p:cNvSpPr/>
            <p:nvPr/>
          </p:nvSpPr>
          <p:spPr>
            <a:xfrm>
              <a:off x="2758175" y="641625"/>
              <a:ext cx="11950" cy="7850"/>
            </a:xfrm>
            <a:custGeom>
              <a:avLst/>
              <a:gdLst/>
              <a:ahLst/>
              <a:cxnLst/>
              <a:rect l="l" t="t" r="r" b="b"/>
              <a:pathLst>
                <a:path w="478" h="314" extrusionOk="0">
                  <a:moveTo>
                    <a:pt x="212" y="0"/>
                  </a:moveTo>
                  <a:cubicBezTo>
                    <a:pt x="18" y="0"/>
                    <a:pt x="0" y="284"/>
                    <a:pt x="199" y="305"/>
                  </a:cubicBezTo>
                  <a:lnTo>
                    <a:pt x="308" y="314"/>
                  </a:lnTo>
                  <a:cubicBezTo>
                    <a:pt x="312" y="314"/>
                    <a:pt x="316" y="314"/>
                    <a:pt x="319" y="314"/>
                  </a:cubicBezTo>
                  <a:cubicBezTo>
                    <a:pt x="398" y="314"/>
                    <a:pt x="466" y="252"/>
                    <a:pt x="471" y="171"/>
                  </a:cubicBezTo>
                  <a:cubicBezTo>
                    <a:pt x="477" y="86"/>
                    <a:pt x="414" y="13"/>
                    <a:pt x="329" y="8"/>
                  </a:cubicBezTo>
                  <a:lnTo>
                    <a:pt x="220" y="1"/>
                  </a:lnTo>
                  <a:cubicBezTo>
                    <a:pt x="218" y="0"/>
                    <a:pt x="215" y="0"/>
                    <a:pt x="21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5" name="Google Shape;16395;p55"/>
            <p:cNvSpPr/>
            <p:nvPr/>
          </p:nvSpPr>
          <p:spPr>
            <a:xfrm>
              <a:off x="2779850" y="643250"/>
              <a:ext cx="11775" cy="9825"/>
            </a:xfrm>
            <a:custGeom>
              <a:avLst/>
              <a:gdLst/>
              <a:ahLst/>
              <a:cxnLst/>
              <a:rect l="l" t="t" r="r" b="b"/>
              <a:pathLst>
                <a:path w="471" h="393" extrusionOk="0">
                  <a:moveTo>
                    <a:pt x="209" y="1"/>
                  </a:moveTo>
                  <a:cubicBezTo>
                    <a:pt x="100" y="1"/>
                    <a:pt x="1" y="126"/>
                    <a:pt x="85" y="245"/>
                  </a:cubicBezTo>
                  <a:lnTo>
                    <a:pt x="151" y="332"/>
                  </a:lnTo>
                  <a:cubicBezTo>
                    <a:pt x="180" y="373"/>
                    <a:pt x="226" y="393"/>
                    <a:pt x="273" y="393"/>
                  </a:cubicBezTo>
                  <a:cubicBezTo>
                    <a:pt x="274" y="393"/>
                    <a:pt x="275" y="393"/>
                    <a:pt x="276" y="393"/>
                  </a:cubicBezTo>
                  <a:cubicBezTo>
                    <a:pt x="397" y="393"/>
                    <a:pt x="470" y="244"/>
                    <a:pt x="394" y="148"/>
                  </a:cubicBezTo>
                  <a:lnTo>
                    <a:pt x="329" y="62"/>
                  </a:lnTo>
                  <a:cubicBezTo>
                    <a:pt x="294" y="19"/>
                    <a:pt x="251" y="1"/>
                    <a:pt x="20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6" name="Google Shape;16396;p55"/>
            <p:cNvSpPr/>
            <p:nvPr/>
          </p:nvSpPr>
          <p:spPr>
            <a:xfrm>
              <a:off x="2793700" y="656300"/>
              <a:ext cx="10700" cy="7875"/>
            </a:xfrm>
            <a:custGeom>
              <a:avLst/>
              <a:gdLst/>
              <a:ahLst/>
              <a:cxnLst/>
              <a:rect l="l" t="t" r="r" b="b"/>
              <a:pathLst>
                <a:path w="428" h="315" extrusionOk="0">
                  <a:moveTo>
                    <a:pt x="159" y="1"/>
                  </a:moveTo>
                  <a:cubicBezTo>
                    <a:pt x="80" y="1"/>
                    <a:pt x="12" y="63"/>
                    <a:pt x="7" y="144"/>
                  </a:cubicBezTo>
                  <a:cubicBezTo>
                    <a:pt x="0" y="228"/>
                    <a:pt x="64" y="301"/>
                    <a:pt x="149" y="307"/>
                  </a:cubicBezTo>
                  <a:lnTo>
                    <a:pt x="257" y="314"/>
                  </a:lnTo>
                  <a:cubicBezTo>
                    <a:pt x="261" y="314"/>
                    <a:pt x="266" y="315"/>
                    <a:pt x="270" y="315"/>
                  </a:cubicBezTo>
                  <a:cubicBezTo>
                    <a:pt x="348" y="315"/>
                    <a:pt x="416" y="252"/>
                    <a:pt x="420" y="172"/>
                  </a:cubicBezTo>
                  <a:cubicBezTo>
                    <a:pt x="427" y="88"/>
                    <a:pt x="364" y="15"/>
                    <a:pt x="278" y="9"/>
                  </a:cubicBezTo>
                  <a:lnTo>
                    <a:pt x="171" y="1"/>
                  </a:lnTo>
                  <a:cubicBezTo>
                    <a:pt x="167" y="1"/>
                    <a:pt x="163" y="1"/>
                    <a:pt x="1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7" name="Google Shape;16397;p55"/>
            <p:cNvSpPr/>
            <p:nvPr/>
          </p:nvSpPr>
          <p:spPr>
            <a:xfrm>
              <a:off x="2745950" y="653900"/>
              <a:ext cx="11150" cy="9750"/>
            </a:xfrm>
            <a:custGeom>
              <a:avLst/>
              <a:gdLst/>
              <a:ahLst/>
              <a:cxnLst/>
              <a:rect l="l" t="t" r="r" b="b"/>
              <a:pathLst>
                <a:path w="446" h="390" extrusionOk="0">
                  <a:moveTo>
                    <a:pt x="209" y="0"/>
                  </a:moveTo>
                  <a:cubicBezTo>
                    <a:pt x="100" y="0"/>
                    <a:pt x="0" y="128"/>
                    <a:pt x="87" y="247"/>
                  </a:cubicBezTo>
                  <a:lnTo>
                    <a:pt x="154" y="332"/>
                  </a:lnTo>
                  <a:cubicBezTo>
                    <a:pt x="184" y="370"/>
                    <a:pt x="229" y="390"/>
                    <a:pt x="274" y="390"/>
                  </a:cubicBezTo>
                  <a:cubicBezTo>
                    <a:pt x="307" y="390"/>
                    <a:pt x="341" y="379"/>
                    <a:pt x="368" y="357"/>
                  </a:cubicBezTo>
                  <a:cubicBezTo>
                    <a:pt x="435" y="305"/>
                    <a:pt x="445" y="209"/>
                    <a:pt x="393" y="143"/>
                  </a:cubicBezTo>
                  <a:lnTo>
                    <a:pt x="326" y="58"/>
                  </a:lnTo>
                  <a:cubicBezTo>
                    <a:pt x="291" y="17"/>
                    <a:pt x="249" y="0"/>
                    <a:pt x="20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8" name="Google Shape;16398;p55"/>
            <p:cNvSpPr/>
            <p:nvPr/>
          </p:nvSpPr>
          <p:spPr>
            <a:xfrm>
              <a:off x="2602200" y="475350"/>
              <a:ext cx="225925" cy="207250"/>
            </a:xfrm>
            <a:custGeom>
              <a:avLst/>
              <a:gdLst/>
              <a:ahLst/>
              <a:cxnLst/>
              <a:rect l="l" t="t" r="r" b="b"/>
              <a:pathLst>
                <a:path w="9037" h="8290" extrusionOk="0">
                  <a:moveTo>
                    <a:pt x="5023" y="309"/>
                  </a:moveTo>
                  <a:cubicBezTo>
                    <a:pt x="5143" y="309"/>
                    <a:pt x="5272" y="325"/>
                    <a:pt x="5400" y="345"/>
                  </a:cubicBezTo>
                  <a:cubicBezTo>
                    <a:pt x="5702" y="392"/>
                    <a:pt x="5861" y="472"/>
                    <a:pt x="5900" y="597"/>
                  </a:cubicBezTo>
                  <a:cubicBezTo>
                    <a:pt x="5924" y="673"/>
                    <a:pt x="5903" y="770"/>
                    <a:pt x="5882" y="873"/>
                  </a:cubicBezTo>
                  <a:cubicBezTo>
                    <a:pt x="5799" y="1285"/>
                    <a:pt x="5733" y="1698"/>
                    <a:pt x="5684" y="2108"/>
                  </a:cubicBezTo>
                  <a:cubicBezTo>
                    <a:pt x="5568" y="2078"/>
                    <a:pt x="5392" y="2048"/>
                    <a:pt x="5148" y="2048"/>
                  </a:cubicBezTo>
                  <a:cubicBezTo>
                    <a:pt x="5058" y="2048"/>
                    <a:pt x="4958" y="2052"/>
                    <a:pt x="4849" y="2062"/>
                  </a:cubicBezTo>
                  <a:cubicBezTo>
                    <a:pt x="4766" y="2070"/>
                    <a:pt x="4703" y="2144"/>
                    <a:pt x="4712" y="2227"/>
                  </a:cubicBezTo>
                  <a:cubicBezTo>
                    <a:pt x="4719" y="2306"/>
                    <a:pt x="4785" y="2366"/>
                    <a:pt x="4863" y="2366"/>
                  </a:cubicBezTo>
                  <a:cubicBezTo>
                    <a:pt x="4868" y="2366"/>
                    <a:pt x="4873" y="2366"/>
                    <a:pt x="4878" y="2365"/>
                  </a:cubicBezTo>
                  <a:cubicBezTo>
                    <a:pt x="4976" y="2356"/>
                    <a:pt x="5064" y="2353"/>
                    <a:pt x="5144" y="2353"/>
                  </a:cubicBezTo>
                  <a:cubicBezTo>
                    <a:pt x="5402" y="2353"/>
                    <a:pt x="5568" y="2391"/>
                    <a:pt x="5651" y="2417"/>
                  </a:cubicBezTo>
                  <a:cubicBezTo>
                    <a:pt x="5640" y="2532"/>
                    <a:pt x="5630" y="2647"/>
                    <a:pt x="5622" y="2761"/>
                  </a:cubicBezTo>
                  <a:cubicBezTo>
                    <a:pt x="5583" y="2753"/>
                    <a:pt x="5545" y="2749"/>
                    <a:pt x="5508" y="2749"/>
                  </a:cubicBezTo>
                  <a:cubicBezTo>
                    <a:pt x="5407" y="2749"/>
                    <a:pt x="5310" y="2777"/>
                    <a:pt x="5227" y="2832"/>
                  </a:cubicBezTo>
                  <a:cubicBezTo>
                    <a:pt x="5084" y="2922"/>
                    <a:pt x="4998" y="3082"/>
                    <a:pt x="4985" y="3266"/>
                  </a:cubicBezTo>
                  <a:cubicBezTo>
                    <a:pt x="4982" y="3335"/>
                    <a:pt x="4989" y="3408"/>
                    <a:pt x="5009" y="3482"/>
                  </a:cubicBezTo>
                  <a:cubicBezTo>
                    <a:pt x="5058" y="3668"/>
                    <a:pt x="5188" y="3830"/>
                    <a:pt x="5363" y="3923"/>
                  </a:cubicBezTo>
                  <a:cubicBezTo>
                    <a:pt x="5442" y="3965"/>
                    <a:pt x="5519" y="4002"/>
                    <a:pt x="5594" y="4038"/>
                  </a:cubicBezTo>
                  <a:cubicBezTo>
                    <a:pt x="5599" y="4210"/>
                    <a:pt x="5606" y="4382"/>
                    <a:pt x="5618" y="4554"/>
                  </a:cubicBezTo>
                  <a:cubicBezTo>
                    <a:pt x="5530" y="4538"/>
                    <a:pt x="5415" y="4524"/>
                    <a:pt x="5279" y="4524"/>
                  </a:cubicBezTo>
                  <a:cubicBezTo>
                    <a:pt x="5149" y="4524"/>
                    <a:pt x="5001" y="4537"/>
                    <a:pt x="4838" y="4573"/>
                  </a:cubicBezTo>
                  <a:cubicBezTo>
                    <a:pt x="4756" y="4592"/>
                    <a:pt x="4703" y="4674"/>
                    <a:pt x="4722" y="4756"/>
                  </a:cubicBezTo>
                  <a:cubicBezTo>
                    <a:pt x="4738" y="4827"/>
                    <a:pt x="4802" y="4876"/>
                    <a:pt x="4872" y="4876"/>
                  </a:cubicBezTo>
                  <a:cubicBezTo>
                    <a:pt x="4883" y="4876"/>
                    <a:pt x="4894" y="4875"/>
                    <a:pt x="4905" y="4872"/>
                  </a:cubicBezTo>
                  <a:cubicBezTo>
                    <a:pt x="5044" y="4841"/>
                    <a:pt x="5171" y="4830"/>
                    <a:pt x="5281" y="4830"/>
                  </a:cubicBezTo>
                  <a:cubicBezTo>
                    <a:pt x="5445" y="4830"/>
                    <a:pt x="5571" y="4854"/>
                    <a:pt x="5642" y="4872"/>
                  </a:cubicBezTo>
                  <a:cubicBezTo>
                    <a:pt x="5666" y="5133"/>
                    <a:pt x="5699" y="5390"/>
                    <a:pt x="5740" y="5645"/>
                  </a:cubicBezTo>
                  <a:cubicBezTo>
                    <a:pt x="5550" y="5629"/>
                    <a:pt x="5341" y="5621"/>
                    <a:pt x="5135" y="5621"/>
                  </a:cubicBezTo>
                  <a:cubicBezTo>
                    <a:pt x="5025" y="5621"/>
                    <a:pt x="4915" y="5623"/>
                    <a:pt x="4810" y="5628"/>
                  </a:cubicBezTo>
                  <a:cubicBezTo>
                    <a:pt x="4499" y="4708"/>
                    <a:pt x="4328" y="3730"/>
                    <a:pt x="4301" y="2718"/>
                  </a:cubicBezTo>
                  <a:cubicBezTo>
                    <a:pt x="4288" y="2252"/>
                    <a:pt x="4307" y="1780"/>
                    <a:pt x="4357" y="1313"/>
                  </a:cubicBezTo>
                  <a:cubicBezTo>
                    <a:pt x="4419" y="1301"/>
                    <a:pt x="4528" y="1284"/>
                    <a:pt x="4674" y="1284"/>
                  </a:cubicBezTo>
                  <a:cubicBezTo>
                    <a:pt x="4812" y="1284"/>
                    <a:pt x="4983" y="1299"/>
                    <a:pt x="5177" y="1347"/>
                  </a:cubicBezTo>
                  <a:cubicBezTo>
                    <a:pt x="5189" y="1350"/>
                    <a:pt x="5202" y="1351"/>
                    <a:pt x="5214" y="1351"/>
                  </a:cubicBezTo>
                  <a:cubicBezTo>
                    <a:pt x="5283" y="1351"/>
                    <a:pt x="5344" y="1304"/>
                    <a:pt x="5363" y="1235"/>
                  </a:cubicBezTo>
                  <a:cubicBezTo>
                    <a:pt x="5382" y="1153"/>
                    <a:pt x="5333" y="1070"/>
                    <a:pt x="5250" y="1049"/>
                  </a:cubicBezTo>
                  <a:cubicBezTo>
                    <a:pt x="5030" y="995"/>
                    <a:pt x="4834" y="978"/>
                    <a:pt x="4674" y="978"/>
                  </a:cubicBezTo>
                  <a:cubicBezTo>
                    <a:pt x="4563" y="978"/>
                    <a:pt x="4469" y="986"/>
                    <a:pt x="4395" y="996"/>
                  </a:cubicBezTo>
                  <a:lnTo>
                    <a:pt x="4399" y="961"/>
                  </a:lnTo>
                  <a:cubicBezTo>
                    <a:pt x="4425" y="770"/>
                    <a:pt x="4461" y="575"/>
                    <a:pt x="4578" y="454"/>
                  </a:cubicBezTo>
                  <a:cubicBezTo>
                    <a:pt x="4685" y="345"/>
                    <a:pt x="4844" y="309"/>
                    <a:pt x="5023" y="309"/>
                  </a:cubicBezTo>
                  <a:close/>
                  <a:moveTo>
                    <a:pt x="2409" y="1539"/>
                  </a:moveTo>
                  <a:cubicBezTo>
                    <a:pt x="2792" y="1539"/>
                    <a:pt x="3034" y="1633"/>
                    <a:pt x="3042" y="1727"/>
                  </a:cubicBezTo>
                  <a:cubicBezTo>
                    <a:pt x="3051" y="1846"/>
                    <a:pt x="3061" y="1963"/>
                    <a:pt x="3074" y="2080"/>
                  </a:cubicBezTo>
                  <a:cubicBezTo>
                    <a:pt x="3001" y="2073"/>
                    <a:pt x="2907" y="2067"/>
                    <a:pt x="2799" y="2067"/>
                  </a:cubicBezTo>
                  <a:cubicBezTo>
                    <a:pt x="2603" y="2067"/>
                    <a:pt x="2361" y="2087"/>
                    <a:pt x="2117" y="2156"/>
                  </a:cubicBezTo>
                  <a:cubicBezTo>
                    <a:pt x="1948" y="2209"/>
                    <a:pt x="1984" y="2454"/>
                    <a:pt x="2159" y="2457"/>
                  </a:cubicBezTo>
                  <a:cubicBezTo>
                    <a:pt x="2386" y="2394"/>
                    <a:pt x="2641" y="2374"/>
                    <a:pt x="2837" y="2374"/>
                  </a:cubicBezTo>
                  <a:cubicBezTo>
                    <a:pt x="2954" y="2374"/>
                    <a:pt x="3050" y="2381"/>
                    <a:pt x="3107" y="2391"/>
                  </a:cubicBezTo>
                  <a:cubicBezTo>
                    <a:pt x="3212" y="3226"/>
                    <a:pt x="3397" y="4000"/>
                    <a:pt x="3658" y="4700"/>
                  </a:cubicBezTo>
                  <a:cubicBezTo>
                    <a:pt x="3533" y="4732"/>
                    <a:pt x="3346" y="4785"/>
                    <a:pt x="3186" y="4859"/>
                  </a:cubicBezTo>
                  <a:cubicBezTo>
                    <a:pt x="3110" y="4894"/>
                    <a:pt x="3077" y="4986"/>
                    <a:pt x="3113" y="5062"/>
                  </a:cubicBezTo>
                  <a:cubicBezTo>
                    <a:pt x="3140" y="5118"/>
                    <a:pt x="3195" y="5150"/>
                    <a:pt x="3252" y="5150"/>
                  </a:cubicBezTo>
                  <a:cubicBezTo>
                    <a:pt x="3274" y="5150"/>
                    <a:pt x="3296" y="5146"/>
                    <a:pt x="3317" y="5135"/>
                  </a:cubicBezTo>
                  <a:cubicBezTo>
                    <a:pt x="3471" y="5064"/>
                    <a:pt x="3663" y="5013"/>
                    <a:pt x="3771" y="4987"/>
                  </a:cubicBezTo>
                  <a:cubicBezTo>
                    <a:pt x="3801" y="5060"/>
                    <a:pt x="3832" y="5133"/>
                    <a:pt x="3865" y="5204"/>
                  </a:cubicBezTo>
                  <a:lnTo>
                    <a:pt x="3904" y="5291"/>
                  </a:lnTo>
                  <a:cubicBezTo>
                    <a:pt x="3966" y="5427"/>
                    <a:pt x="4025" y="5557"/>
                    <a:pt x="4068" y="5688"/>
                  </a:cubicBezTo>
                  <a:cubicBezTo>
                    <a:pt x="3762" y="5730"/>
                    <a:pt x="3470" y="5788"/>
                    <a:pt x="3196" y="5859"/>
                  </a:cubicBezTo>
                  <a:lnTo>
                    <a:pt x="2529" y="4119"/>
                  </a:lnTo>
                  <a:cubicBezTo>
                    <a:pt x="2620" y="4090"/>
                    <a:pt x="2757" y="4048"/>
                    <a:pt x="2858" y="4034"/>
                  </a:cubicBezTo>
                  <a:cubicBezTo>
                    <a:pt x="2941" y="4022"/>
                    <a:pt x="3001" y="3945"/>
                    <a:pt x="2988" y="3861"/>
                  </a:cubicBezTo>
                  <a:cubicBezTo>
                    <a:pt x="2978" y="3785"/>
                    <a:pt x="2912" y="3730"/>
                    <a:pt x="2837" y="3730"/>
                  </a:cubicBezTo>
                  <a:cubicBezTo>
                    <a:pt x="2830" y="3730"/>
                    <a:pt x="2823" y="3730"/>
                    <a:pt x="2816" y="3731"/>
                  </a:cubicBezTo>
                  <a:cubicBezTo>
                    <a:pt x="2689" y="3749"/>
                    <a:pt x="2522" y="3801"/>
                    <a:pt x="2421" y="3834"/>
                  </a:cubicBezTo>
                  <a:lnTo>
                    <a:pt x="2172" y="3185"/>
                  </a:lnTo>
                  <a:cubicBezTo>
                    <a:pt x="2125" y="3062"/>
                    <a:pt x="2067" y="2909"/>
                    <a:pt x="1938" y="2798"/>
                  </a:cubicBezTo>
                  <a:cubicBezTo>
                    <a:pt x="1815" y="2691"/>
                    <a:pt x="1667" y="2655"/>
                    <a:pt x="1521" y="2655"/>
                  </a:cubicBezTo>
                  <a:cubicBezTo>
                    <a:pt x="1513" y="2655"/>
                    <a:pt x="1504" y="2655"/>
                    <a:pt x="1496" y="2655"/>
                  </a:cubicBezTo>
                  <a:cubicBezTo>
                    <a:pt x="1419" y="2326"/>
                    <a:pt x="1379" y="2046"/>
                    <a:pt x="1384" y="1847"/>
                  </a:cubicBezTo>
                  <a:cubicBezTo>
                    <a:pt x="1387" y="1750"/>
                    <a:pt x="1764" y="1555"/>
                    <a:pt x="2348" y="1540"/>
                  </a:cubicBezTo>
                  <a:cubicBezTo>
                    <a:pt x="2369" y="1539"/>
                    <a:pt x="2389" y="1539"/>
                    <a:pt x="2409" y="1539"/>
                  </a:cubicBezTo>
                  <a:close/>
                  <a:moveTo>
                    <a:pt x="1518" y="2964"/>
                  </a:moveTo>
                  <a:cubicBezTo>
                    <a:pt x="1603" y="2964"/>
                    <a:pt x="1679" y="2983"/>
                    <a:pt x="1736" y="3032"/>
                  </a:cubicBezTo>
                  <a:cubicBezTo>
                    <a:pt x="1806" y="3092"/>
                    <a:pt x="1849" y="3202"/>
                    <a:pt x="1885" y="3298"/>
                  </a:cubicBezTo>
                  <a:lnTo>
                    <a:pt x="2490" y="4877"/>
                  </a:lnTo>
                  <a:cubicBezTo>
                    <a:pt x="2432" y="4951"/>
                    <a:pt x="2137" y="5278"/>
                    <a:pt x="1491" y="5394"/>
                  </a:cubicBezTo>
                  <a:cubicBezTo>
                    <a:pt x="1407" y="5409"/>
                    <a:pt x="1353" y="5488"/>
                    <a:pt x="1368" y="5572"/>
                  </a:cubicBezTo>
                  <a:cubicBezTo>
                    <a:pt x="1380" y="5646"/>
                    <a:pt x="1447" y="5698"/>
                    <a:pt x="1520" y="5698"/>
                  </a:cubicBezTo>
                  <a:cubicBezTo>
                    <a:pt x="1528" y="5698"/>
                    <a:pt x="1537" y="5697"/>
                    <a:pt x="1545" y="5696"/>
                  </a:cubicBezTo>
                  <a:cubicBezTo>
                    <a:pt x="2099" y="5597"/>
                    <a:pt x="2438" y="5353"/>
                    <a:pt x="2611" y="5192"/>
                  </a:cubicBezTo>
                  <a:lnTo>
                    <a:pt x="2899" y="5943"/>
                  </a:lnTo>
                  <a:cubicBezTo>
                    <a:pt x="2516" y="6058"/>
                    <a:pt x="2167" y="6193"/>
                    <a:pt x="1854" y="6340"/>
                  </a:cubicBezTo>
                  <a:cubicBezTo>
                    <a:pt x="1419" y="5902"/>
                    <a:pt x="1048" y="5404"/>
                    <a:pt x="761" y="4862"/>
                  </a:cubicBezTo>
                  <a:cubicBezTo>
                    <a:pt x="987" y="4838"/>
                    <a:pt x="1392" y="4760"/>
                    <a:pt x="1894" y="4508"/>
                  </a:cubicBezTo>
                  <a:cubicBezTo>
                    <a:pt x="1969" y="4471"/>
                    <a:pt x="1999" y="4378"/>
                    <a:pt x="1961" y="4304"/>
                  </a:cubicBezTo>
                  <a:cubicBezTo>
                    <a:pt x="1934" y="4250"/>
                    <a:pt x="1880" y="4220"/>
                    <a:pt x="1825" y="4220"/>
                  </a:cubicBezTo>
                  <a:cubicBezTo>
                    <a:pt x="1801" y="4220"/>
                    <a:pt x="1778" y="4225"/>
                    <a:pt x="1756" y="4236"/>
                  </a:cubicBezTo>
                  <a:cubicBezTo>
                    <a:pt x="1175" y="4529"/>
                    <a:pt x="735" y="4563"/>
                    <a:pt x="613" y="4566"/>
                  </a:cubicBezTo>
                  <a:cubicBezTo>
                    <a:pt x="539" y="4406"/>
                    <a:pt x="472" y="4243"/>
                    <a:pt x="413" y="4079"/>
                  </a:cubicBezTo>
                  <a:cubicBezTo>
                    <a:pt x="365" y="3946"/>
                    <a:pt x="316" y="3794"/>
                    <a:pt x="337" y="3659"/>
                  </a:cubicBezTo>
                  <a:cubicBezTo>
                    <a:pt x="385" y="3348"/>
                    <a:pt x="773" y="3173"/>
                    <a:pt x="1105" y="3056"/>
                  </a:cubicBezTo>
                  <a:cubicBezTo>
                    <a:pt x="1237" y="3009"/>
                    <a:pt x="1387" y="2964"/>
                    <a:pt x="1518" y="2964"/>
                  </a:cubicBezTo>
                  <a:close/>
                  <a:moveTo>
                    <a:pt x="5039" y="1"/>
                  </a:moveTo>
                  <a:cubicBezTo>
                    <a:pt x="4498" y="1"/>
                    <a:pt x="4160" y="263"/>
                    <a:pt x="4095" y="918"/>
                  </a:cubicBezTo>
                  <a:cubicBezTo>
                    <a:pt x="3874" y="2489"/>
                    <a:pt x="4002" y="4162"/>
                    <a:pt x="4493" y="5646"/>
                  </a:cubicBezTo>
                  <a:cubicBezTo>
                    <a:pt x="4453" y="5649"/>
                    <a:pt x="4415" y="5652"/>
                    <a:pt x="4378" y="5656"/>
                  </a:cubicBezTo>
                  <a:cubicBezTo>
                    <a:pt x="4327" y="5485"/>
                    <a:pt x="4254" y="5323"/>
                    <a:pt x="4182" y="5167"/>
                  </a:cubicBezTo>
                  <a:cubicBezTo>
                    <a:pt x="4169" y="5139"/>
                    <a:pt x="4156" y="5109"/>
                    <a:pt x="4143" y="5082"/>
                  </a:cubicBezTo>
                  <a:cubicBezTo>
                    <a:pt x="3707" y="4113"/>
                    <a:pt x="3440" y="2978"/>
                    <a:pt x="3345" y="1706"/>
                  </a:cubicBezTo>
                  <a:cubicBezTo>
                    <a:pt x="3322" y="1410"/>
                    <a:pt x="2976" y="1235"/>
                    <a:pt x="2412" y="1235"/>
                  </a:cubicBezTo>
                  <a:cubicBezTo>
                    <a:pt x="2387" y="1235"/>
                    <a:pt x="2363" y="1236"/>
                    <a:pt x="2338" y="1236"/>
                  </a:cubicBezTo>
                  <a:cubicBezTo>
                    <a:pt x="1906" y="1247"/>
                    <a:pt x="1087" y="1388"/>
                    <a:pt x="1077" y="1840"/>
                  </a:cubicBezTo>
                  <a:cubicBezTo>
                    <a:pt x="1071" y="2065"/>
                    <a:pt x="1109" y="2355"/>
                    <a:pt x="1190" y="2706"/>
                  </a:cubicBezTo>
                  <a:cubicBezTo>
                    <a:pt x="1114" y="2727"/>
                    <a:pt x="1049" y="2750"/>
                    <a:pt x="1001" y="2767"/>
                  </a:cubicBezTo>
                  <a:cubicBezTo>
                    <a:pt x="589" y="2913"/>
                    <a:pt x="106" y="3141"/>
                    <a:pt x="33" y="3612"/>
                  </a:cubicBezTo>
                  <a:cubicBezTo>
                    <a:pt x="1" y="3819"/>
                    <a:pt x="63" y="4016"/>
                    <a:pt x="123" y="4184"/>
                  </a:cubicBezTo>
                  <a:cubicBezTo>
                    <a:pt x="430" y="5034"/>
                    <a:pt x="925" y="5826"/>
                    <a:pt x="1563" y="6481"/>
                  </a:cubicBezTo>
                  <a:cubicBezTo>
                    <a:pt x="1297" y="6620"/>
                    <a:pt x="1062" y="6761"/>
                    <a:pt x="858" y="6898"/>
                  </a:cubicBezTo>
                  <a:cubicBezTo>
                    <a:pt x="237" y="7302"/>
                    <a:pt x="532" y="8290"/>
                    <a:pt x="1270" y="8290"/>
                  </a:cubicBezTo>
                  <a:cubicBezTo>
                    <a:pt x="1273" y="8290"/>
                    <a:pt x="1277" y="8290"/>
                    <a:pt x="1280" y="8290"/>
                  </a:cubicBezTo>
                  <a:lnTo>
                    <a:pt x="1978" y="8290"/>
                  </a:lnTo>
                  <a:cubicBezTo>
                    <a:pt x="2180" y="8283"/>
                    <a:pt x="2180" y="7991"/>
                    <a:pt x="1978" y="7984"/>
                  </a:cubicBezTo>
                  <a:lnTo>
                    <a:pt x="1280" y="7984"/>
                  </a:lnTo>
                  <a:cubicBezTo>
                    <a:pt x="1033" y="7984"/>
                    <a:pt x="893" y="7817"/>
                    <a:pt x="846" y="7663"/>
                  </a:cubicBezTo>
                  <a:cubicBezTo>
                    <a:pt x="799" y="7506"/>
                    <a:pt x="822" y="7290"/>
                    <a:pt x="1029" y="7152"/>
                  </a:cubicBezTo>
                  <a:cubicBezTo>
                    <a:pt x="1865" y="6593"/>
                    <a:pt x="3257" y="5926"/>
                    <a:pt x="5131" y="5926"/>
                  </a:cubicBezTo>
                  <a:cubicBezTo>
                    <a:pt x="7082" y="5926"/>
                    <a:pt x="8081" y="6642"/>
                    <a:pt x="8574" y="7242"/>
                  </a:cubicBezTo>
                  <a:cubicBezTo>
                    <a:pt x="8688" y="7381"/>
                    <a:pt x="8710" y="7560"/>
                    <a:pt x="8634" y="7722"/>
                  </a:cubicBezTo>
                  <a:cubicBezTo>
                    <a:pt x="8557" y="7885"/>
                    <a:pt x="8402" y="7983"/>
                    <a:pt x="8223" y="7983"/>
                  </a:cubicBezTo>
                  <a:lnTo>
                    <a:pt x="2704" y="7983"/>
                  </a:lnTo>
                  <a:cubicBezTo>
                    <a:pt x="2502" y="7989"/>
                    <a:pt x="2502" y="8281"/>
                    <a:pt x="2704" y="8289"/>
                  </a:cubicBezTo>
                  <a:lnTo>
                    <a:pt x="8223" y="8289"/>
                  </a:lnTo>
                  <a:cubicBezTo>
                    <a:pt x="8520" y="8289"/>
                    <a:pt x="8783" y="8122"/>
                    <a:pt x="8910" y="7852"/>
                  </a:cubicBezTo>
                  <a:cubicBezTo>
                    <a:pt x="9037" y="7585"/>
                    <a:pt x="8999" y="7277"/>
                    <a:pt x="8811" y="7048"/>
                  </a:cubicBezTo>
                  <a:cubicBezTo>
                    <a:pt x="8361" y="6501"/>
                    <a:pt x="7531" y="5866"/>
                    <a:pt x="6052" y="5676"/>
                  </a:cubicBezTo>
                  <a:cubicBezTo>
                    <a:pt x="5969" y="5184"/>
                    <a:pt x="5919" y="4674"/>
                    <a:pt x="5901" y="4159"/>
                  </a:cubicBezTo>
                  <a:lnTo>
                    <a:pt x="5901" y="4159"/>
                  </a:lnTo>
                  <a:cubicBezTo>
                    <a:pt x="6153" y="4249"/>
                    <a:pt x="6403" y="4291"/>
                    <a:pt x="6644" y="4291"/>
                  </a:cubicBezTo>
                  <a:cubicBezTo>
                    <a:pt x="7312" y="4291"/>
                    <a:pt x="7916" y="3973"/>
                    <a:pt x="8326" y="3506"/>
                  </a:cubicBezTo>
                  <a:cubicBezTo>
                    <a:pt x="8382" y="3444"/>
                    <a:pt x="8379" y="3346"/>
                    <a:pt x="8318" y="3291"/>
                  </a:cubicBezTo>
                  <a:cubicBezTo>
                    <a:pt x="8288" y="3263"/>
                    <a:pt x="8251" y="3250"/>
                    <a:pt x="8213" y="3250"/>
                  </a:cubicBezTo>
                  <a:cubicBezTo>
                    <a:pt x="8172" y="3250"/>
                    <a:pt x="8131" y="3266"/>
                    <a:pt x="8101" y="3298"/>
                  </a:cubicBezTo>
                  <a:cubicBezTo>
                    <a:pt x="7958" y="3453"/>
                    <a:pt x="7808" y="3583"/>
                    <a:pt x="7651" y="3685"/>
                  </a:cubicBezTo>
                  <a:cubicBezTo>
                    <a:pt x="7536" y="3351"/>
                    <a:pt x="7296" y="3156"/>
                    <a:pt x="7285" y="3146"/>
                  </a:cubicBezTo>
                  <a:cubicBezTo>
                    <a:pt x="7257" y="3123"/>
                    <a:pt x="7223" y="3112"/>
                    <a:pt x="7189" y="3112"/>
                  </a:cubicBezTo>
                  <a:cubicBezTo>
                    <a:pt x="7145" y="3112"/>
                    <a:pt x="7101" y="3132"/>
                    <a:pt x="7071" y="3169"/>
                  </a:cubicBezTo>
                  <a:cubicBezTo>
                    <a:pt x="7019" y="3234"/>
                    <a:pt x="7029" y="3330"/>
                    <a:pt x="7094" y="3385"/>
                  </a:cubicBezTo>
                  <a:cubicBezTo>
                    <a:pt x="7097" y="3386"/>
                    <a:pt x="7305" y="3558"/>
                    <a:pt x="7379" y="3835"/>
                  </a:cubicBezTo>
                  <a:cubicBezTo>
                    <a:pt x="7155" y="3935"/>
                    <a:pt x="6919" y="3985"/>
                    <a:pt x="6673" y="3985"/>
                  </a:cubicBezTo>
                  <a:cubicBezTo>
                    <a:pt x="6307" y="3985"/>
                    <a:pt x="5917" y="3875"/>
                    <a:pt x="5505" y="3654"/>
                  </a:cubicBezTo>
                  <a:cubicBezTo>
                    <a:pt x="5405" y="3601"/>
                    <a:pt x="5331" y="3510"/>
                    <a:pt x="5302" y="3403"/>
                  </a:cubicBezTo>
                  <a:cubicBezTo>
                    <a:pt x="5291" y="3362"/>
                    <a:pt x="5287" y="3322"/>
                    <a:pt x="5289" y="3285"/>
                  </a:cubicBezTo>
                  <a:cubicBezTo>
                    <a:pt x="5294" y="3198"/>
                    <a:pt x="5331" y="3127"/>
                    <a:pt x="5391" y="3088"/>
                  </a:cubicBezTo>
                  <a:cubicBezTo>
                    <a:pt x="5426" y="3066"/>
                    <a:pt x="5467" y="3054"/>
                    <a:pt x="5511" y="3054"/>
                  </a:cubicBezTo>
                  <a:cubicBezTo>
                    <a:pt x="5547" y="3054"/>
                    <a:pt x="5585" y="3062"/>
                    <a:pt x="5624" y="3077"/>
                  </a:cubicBezTo>
                  <a:cubicBezTo>
                    <a:pt x="5703" y="3106"/>
                    <a:pt x="5809" y="3140"/>
                    <a:pt x="5935" y="3162"/>
                  </a:cubicBezTo>
                  <a:cubicBezTo>
                    <a:pt x="5906" y="3291"/>
                    <a:pt x="5878" y="3478"/>
                    <a:pt x="5913" y="3651"/>
                  </a:cubicBezTo>
                  <a:cubicBezTo>
                    <a:pt x="5927" y="3724"/>
                    <a:pt x="5991" y="3774"/>
                    <a:pt x="6063" y="3774"/>
                  </a:cubicBezTo>
                  <a:cubicBezTo>
                    <a:pt x="6071" y="3774"/>
                    <a:pt x="6083" y="3773"/>
                    <a:pt x="6093" y="3772"/>
                  </a:cubicBezTo>
                  <a:cubicBezTo>
                    <a:pt x="6175" y="3756"/>
                    <a:pt x="6230" y="3675"/>
                    <a:pt x="6214" y="3593"/>
                  </a:cubicBezTo>
                  <a:cubicBezTo>
                    <a:pt x="6189" y="3463"/>
                    <a:pt x="6218" y="3296"/>
                    <a:pt x="6245" y="3189"/>
                  </a:cubicBezTo>
                  <a:cubicBezTo>
                    <a:pt x="6414" y="3187"/>
                    <a:pt x="6597" y="3156"/>
                    <a:pt x="6783" y="3073"/>
                  </a:cubicBezTo>
                  <a:cubicBezTo>
                    <a:pt x="7012" y="2968"/>
                    <a:pt x="7215" y="2798"/>
                    <a:pt x="7387" y="2567"/>
                  </a:cubicBezTo>
                  <a:cubicBezTo>
                    <a:pt x="7460" y="2578"/>
                    <a:pt x="7680" y="2626"/>
                    <a:pt x="7832" y="2807"/>
                  </a:cubicBezTo>
                  <a:cubicBezTo>
                    <a:pt x="7862" y="2842"/>
                    <a:pt x="7905" y="2861"/>
                    <a:pt x="7948" y="2861"/>
                  </a:cubicBezTo>
                  <a:cubicBezTo>
                    <a:pt x="7983" y="2861"/>
                    <a:pt x="8018" y="2849"/>
                    <a:pt x="8046" y="2824"/>
                  </a:cubicBezTo>
                  <a:cubicBezTo>
                    <a:pt x="8112" y="2770"/>
                    <a:pt x="8120" y="2673"/>
                    <a:pt x="8065" y="2609"/>
                  </a:cubicBezTo>
                  <a:cubicBezTo>
                    <a:pt x="7907" y="2422"/>
                    <a:pt x="7703" y="2334"/>
                    <a:pt x="7560" y="2292"/>
                  </a:cubicBezTo>
                  <a:cubicBezTo>
                    <a:pt x="7627" y="2171"/>
                    <a:pt x="7687" y="2039"/>
                    <a:pt x="7742" y="1893"/>
                  </a:cubicBezTo>
                  <a:cubicBezTo>
                    <a:pt x="7749" y="1892"/>
                    <a:pt x="7757" y="1892"/>
                    <a:pt x="7765" y="1892"/>
                  </a:cubicBezTo>
                  <a:cubicBezTo>
                    <a:pt x="7965" y="1892"/>
                    <a:pt x="8404" y="1947"/>
                    <a:pt x="8710" y="2369"/>
                  </a:cubicBezTo>
                  <a:cubicBezTo>
                    <a:pt x="8671" y="2457"/>
                    <a:pt x="8606" y="2594"/>
                    <a:pt x="8509" y="2755"/>
                  </a:cubicBezTo>
                  <a:cubicBezTo>
                    <a:pt x="8465" y="2827"/>
                    <a:pt x="8488" y="2921"/>
                    <a:pt x="8561" y="2965"/>
                  </a:cubicBezTo>
                  <a:cubicBezTo>
                    <a:pt x="8585" y="2980"/>
                    <a:pt x="8612" y="2987"/>
                    <a:pt x="8639" y="2987"/>
                  </a:cubicBezTo>
                  <a:cubicBezTo>
                    <a:pt x="8690" y="2987"/>
                    <a:pt x="8741" y="2961"/>
                    <a:pt x="8771" y="2913"/>
                  </a:cubicBezTo>
                  <a:cubicBezTo>
                    <a:pt x="8876" y="2738"/>
                    <a:pt x="8949" y="2587"/>
                    <a:pt x="8991" y="2492"/>
                  </a:cubicBezTo>
                  <a:cubicBezTo>
                    <a:pt x="9034" y="2394"/>
                    <a:pt x="9022" y="2280"/>
                    <a:pt x="8958" y="2192"/>
                  </a:cubicBezTo>
                  <a:cubicBezTo>
                    <a:pt x="8569" y="1653"/>
                    <a:pt x="8014" y="1585"/>
                    <a:pt x="7763" y="1585"/>
                  </a:cubicBezTo>
                  <a:cubicBezTo>
                    <a:pt x="7752" y="1585"/>
                    <a:pt x="7742" y="1586"/>
                    <a:pt x="7732" y="1586"/>
                  </a:cubicBezTo>
                  <a:cubicBezTo>
                    <a:pt x="7608" y="1588"/>
                    <a:pt x="7499" y="1665"/>
                    <a:pt x="7456" y="1783"/>
                  </a:cubicBezTo>
                  <a:cubicBezTo>
                    <a:pt x="7216" y="2454"/>
                    <a:pt x="6781" y="2886"/>
                    <a:pt x="6220" y="2886"/>
                  </a:cubicBezTo>
                  <a:cubicBezTo>
                    <a:pt x="6125" y="2886"/>
                    <a:pt x="6026" y="2874"/>
                    <a:pt x="5924" y="2848"/>
                  </a:cubicBezTo>
                  <a:cubicBezTo>
                    <a:pt x="5966" y="2218"/>
                    <a:pt x="6053" y="1574"/>
                    <a:pt x="6183" y="933"/>
                  </a:cubicBezTo>
                  <a:cubicBezTo>
                    <a:pt x="6209" y="802"/>
                    <a:pt x="6239" y="654"/>
                    <a:pt x="6190" y="502"/>
                  </a:cubicBezTo>
                  <a:cubicBezTo>
                    <a:pt x="6074" y="141"/>
                    <a:pt x="5620" y="69"/>
                    <a:pt x="5447" y="42"/>
                  </a:cubicBezTo>
                  <a:cubicBezTo>
                    <a:pt x="5301" y="15"/>
                    <a:pt x="5164" y="1"/>
                    <a:pt x="50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399" name="Google Shape;16399;p55"/>
          <p:cNvSpPr/>
          <p:nvPr/>
        </p:nvSpPr>
        <p:spPr>
          <a:xfrm>
            <a:off x="6972933" y="1871091"/>
            <a:ext cx="512065" cy="478674"/>
          </a:xfrm>
          <a:custGeom>
            <a:avLst/>
            <a:gdLst/>
            <a:ahLst/>
            <a:cxnLst/>
            <a:rect l="l" t="t" r="r" b="b"/>
            <a:pathLst>
              <a:path w="11024" h="10343" extrusionOk="0">
                <a:moveTo>
                  <a:pt x="5505" y="319"/>
                </a:moveTo>
                <a:cubicBezTo>
                  <a:pt x="5598" y="319"/>
                  <a:pt x="5691" y="342"/>
                  <a:pt x="5774" y="388"/>
                </a:cubicBezTo>
                <a:lnTo>
                  <a:pt x="6177" y="614"/>
                </a:lnTo>
                <a:lnTo>
                  <a:pt x="5615" y="6050"/>
                </a:lnTo>
                <a:cubicBezTo>
                  <a:pt x="5581" y="6049"/>
                  <a:pt x="5546" y="6049"/>
                  <a:pt x="5510" y="6049"/>
                </a:cubicBezTo>
                <a:cubicBezTo>
                  <a:pt x="5475" y="6049"/>
                  <a:pt x="5440" y="6050"/>
                  <a:pt x="5405" y="6050"/>
                </a:cubicBezTo>
                <a:lnTo>
                  <a:pt x="4843" y="613"/>
                </a:lnTo>
                <a:lnTo>
                  <a:pt x="5232" y="390"/>
                </a:lnTo>
                <a:cubicBezTo>
                  <a:pt x="5316" y="343"/>
                  <a:pt x="5410" y="319"/>
                  <a:pt x="5505" y="319"/>
                </a:cubicBezTo>
                <a:close/>
                <a:moveTo>
                  <a:pt x="4190" y="646"/>
                </a:moveTo>
                <a:cubicBezTo>
                  <a:pt x="4224" y="646"/>
                  <a:pt x="4258" y="647"/>
                  <a:pt x="4292" y="650"/>
                </a:cubicBezTo>
                <a:lnTo>
                  <a:pt x="4530" y="672"/>
                </a:lnTo>
                <a:lnTo>
                  <a:pt x="5086" y="6067"/>
                </a:lnTo>
                <a:cubicBezTo>
                  <a:pt x="4948" y="6079"/>
                  <a:pt x="4811" y="6097"/>
                  <a:pt x="4675" y="6122"/>
                </a:cubicBezTo>
                <a:lnTo>
                  <a:pt x="3338" y="1046"/>
                </a:lnTo>
                <a:cubicBezTo>
                  <a:pt x="3551" y="790"/>
                  <a:pt x="3860" y="646"/>
                  <a:pt x="4190" y="646"/>
                </a:cubicBezTo>
                <a:close/>
                <a:moveTo>
                  <a:pt x="6832" y="646"/>
                </a:moveTo>
                <a:cubicBezTo>
                  <a:pt x="7161" y="646"/>
                  <a:pt x="7472" y="790"/>
                  <a:pt x="7685" y="1046"/>
                </a:cubicBezTo>
                <a:lnTo>
                  <a:pt x="7331" y="2387"/>
                </a:lnTo>
                <a:cubicBezTo>
                  <a:pt x="7309" y="2472"/>
                  <a:pt x="7360" y="2560"/>
                  <a:pt x="7445" y="2582"/>
                </a:cubicBezTo>
                <a:cubicBezTo>
                  <a:pt x="7457" y="2586"/>
                  <a:pt x="7472" y="2587"/>
                  <a:pt x="7485" y="2587"/>
                </a:cubicBezTo>
                <a:cubicBezTo>
                  <a:pt x="7555" y="2587"/>
                  <a:pt x="7621" y="2540"/>
                  <a:pt x="7639" y="2468"/>
                </a:cubicBezTo>
                <a:lnTo>
                  <a:pt x="7978" y="1179"/>
                </a:lnTo>
                <a:cubicBezTo>
                  <a:pt x="8407" y="1226"/>
                  <a:pt x="8764" y="1511"/>
                  <a:pt x="8906" y="1917"/>
                </a:cubicBezTo>
                <a:lnTo>
                  <a:pt x="7071" y="6313"/>
                </a:lnTo>
                <a:cubicBezTo>
                  <a:pt x="6934" y="6265"/>
                  <a:pt x="6798" y="6223"/>
                  <a:pt x="6657" y="6188"/>
                </a:cubicBezTo>
                <a:lnTo>
                  <a:pt x="7461" y="3135"/>
                </a:lnTo>
                <a:cubicBezTo>
                  <a:pt x="7483" y="3050"/>
                  <a:pt x="7433" y="2962"/>
                  <a:pt x="7348" y="2940"/>
                </a:cubicBezTo>
                <a:cubicBezTo>
                  <a:pt x="7334" y="2937"/>
                  <a:pt x="7321" y="2935"/>
                  <a:pt x="7307" y="2935"/>
                </a:cubicBezTo>
                <a:cubicBezTo>
                  <a:pt x="7237" y="2935"/>
                  <a:pt x="7172" y="2982"/>
                  <a:pt x="7153" y="3054"/>
                </a:cubicBezTo>
                <a:lnTo>
                  <a:pt x="6345" y="6122"/>
                </a:lnTo>
                <a:cubicBezTo>
                  <a:pt x="6209" y="6097"/>
                  <a:pt x="6072" y="6078"/>
                  <a:pt x="5934" y="6067"/>
                </a:cubicBezTo>
                <a:lnTo>
                  <a:pt x="6490" y="672"/>
                </a:lnTo>
                <a:lnTo>
                  <a:pt x="6730" y="650"/>
                </a:lnTo>
                <a:cubicBezTo>
                  <a:pt x="6764" y="647"/>
                  <a:pt x="6798" y="646"/>
                  <a:pt x="6832" y="646"/>
                </a:cubicBezTo>
                <a:close/>
                <a:moveTo>
                  <a:pt x="3043" y="1178"/>
                </a:moveTo>
                <a:lnTo>
                  <a:pt x="4363" y="6189"/>
                </a:lnTo>
                <a:cubicBezTo>
                  <a:pt x="4225" y="6223"/>
                  <a:pt x="4086" y="6265"/>
                  <a:pt x="3949" y="6314"/>
                </a:cubicBezTo>
                <a:lnTo>
                  <a:pt x="2114" y="1917"/>
                </a:lnTo>
                <a:cubicBezTo>
                  <a:pt x="2258" y="1511"/>
                  <a:pt x="2615" y="1225"/>
                  <a:pt x="3043" y="1178"/>
                </a:cubicBezTo>
                <a:close/>
                <a:moveTo>
                  <a:pt x="1859" y="2131"/>
                </a:moveTo>
                <a:lnTo>
                  <a:pt x="3653" y="6430"/>
                </a:lnTo>
                <a:cubicBezTo>
                  <a:pt x="3557" y="6471"/>
                  <a:pt x="3463" y="6515"/>
                  <a:pt x="3369" y="6563"/>
                </a:cubicBezTo>
                <a:cubicBezTo>
                  <a:pt x="3307" y="6594"/>
                  <a:pt x="3247" y="6629"/>
                  <a:pt x="3187" y="6662"/>
                </a:cubicBezTo>
                <a:lnTo>
                  <a:pt x="1168" y="3141"/>
                </a:lnTo>
                <a:lnTo>
                  <a:pt x="1188" y="3004"/>
                </a:lnTo>
                <a:cubicBezTo>
                  <a:pt x="1240" y="2616"/>
                  <a:pt x="1498" y="2282"/>
                  <a:pt x="1859" y="2131"/>
                </a:cubicBezTo>
                <a:close/>
                <a:moveTo>
                  <a:pt x="9165" y="2131"/>
                </a:moveTo>
                <a:cubicBezTo>
                  <a:pt x="9525" y="2282"/>
                  <a:pt x="9782" y="2616"/>
                  <a:pt x="9836" y="3004"/>
                </a:cubicBezTo>
                <a:lnTo>
                  <a:pt x="9856" y="3142"/>
                </a:lnTo>
                <a:lnTo>
                  <a:pt x="7837" y="6662"/>
                </a:lnTo>
                <a:cubicBezTo>
                  <a:pt x="7777" y="6629"/>
                  <a:pt x="7717" y="6594"/>
                  <a:pt x="7655" y="6563"/>
                </a:cubicBezTo>
                <a:cubicBezTo>
                  <a:pt x="7561" y="6515"/>
                  <a:pt x="7466" y="6471"/>
                  <a:pt x="7372" y="6430"/>
                </a:cubicBezTo>
                <a:lnTo>
                  <a:pt x="9165" y="2131"/>
                </a:lnTo>
                <a:close/>
                <a:moveTo>
                  <a:pt x="10052" y="3441"/>
                </a:moveTo>
                <a:lnTo>
                  <a:pt x="10100" y="3493"/>
                </a:lnTo>
                <a:cubicBezTo>
                  <a:pt x="10335" y="3748"/>
                  <a:pt x="10438" y="4089"/>
                  <a:pt x="10381" y="4433"/>
                </a:cubicBezTo>
                <a:lnTo>
                  <a:pt x="10304" y="4902"/>
                </a:lnTo>
                <a:lnTo>
                  <a:pt x="8375" y="7023"/>
                </a:lnTo>
                <a:cubicBezTo>
                  <a:pt x="8289" y="6957"/>
                  <a:pt x="8200" y="6891"/>
                  <a:pt x="8108" y="6831"/>
                </a:cubicBezTo>
                <a:lnTo>
                  <a:pt x="10052" y="3441"/>
                </a:lnTo>
                <a:close/>
                <a:moveTo>
                  <a:pt x="971" y="3441"/>
                </a:moveTo>
                <a:lnTo>
                  <a:pt x="2915" y="6831"/>
                </a:lnTo>
                <a:cubicBezTo>
                  <a:pt x="2823" y="6893"/>
                  <a:pt x="2735" y="6957"/>
                  <a:pt x="2647" y="7024"/>
                </a:cubicBezTo>
                <a:lnTo>
                  <a:pt x="720" y="4903"/>
                </a:lnTo>
                <a:lnTo>
                  <a:pt x="643" y="4434"/>
                </a:lnTo>
                <a:cubicBezTo>
                  <a:pt x="585" y="4089"/>
                  <a:pt x="689" y="3748"/>
                  <a:pt x="923" y="3493"/>
                </a:cubicBezTo>
                <a:lnTo>
                  <a:pt x="971" y="3441"/>
                </a:lnTo>
                <a:close/>
                <a:moveTo>
                  <a:pt x="606" y="5251"/>
                </a:moveTo>
                <a:lnTo>
                  <a:pt x="2402" y="7227"/>
                </a:lnTo>
                <a:cubicBezTo>
                  <a:pt x="2197" y="7407"/>
                  <a:pt x="2008" y="7606"/>
                  <a:pt x="1838" y="7818"/>
                </a:cubicBezTo>
                <a:lnTo>
                  <a:pt x="1179" y="7336"/>
                </a:lnTo>
                <a:cubicBezTo>
                  <a:pt x="734" y="7013"/>
                  <a:pt x="438" y="6535"/>
                  <a:pt x="345" y="5993"/>
                </a:cubicBezTo>
                <a:cubicBezTo>
                  <a:pt x="324" y="5873"/>
                  <a:pt x="344" y="5748"/>
                  <a:pt x="402" y="5641"/>
                </a:cubicBezTo>
                <a:lnTo>
                  <a:pt x="606" y="5251"/>
                </a:lnTo>
                <a:close/>
                <a:moveTo>
                  <a:pt x="10415" y="5251"/>
                </a:moveTo>
                <a:lnTo>
                  <a:pt x="10621" y="5641"/>
                </a:lnTo>
                <a:cubicBezTo>
                  <a:pt x="10678" y="5748"/>
                  <a:pt x="10697" y="5873"/>
                  <a:pt x="10676" y="5993"/>
                </a:cubicBezTo>
                <a:cubicBezTo>
                  <a:pt x="10584" y="6535"/>
                  <a:pt x="10288" y="7011"/>
                  <a:pt x="9844" y="7336"/>
                </a:cubicBezTo>
                <a:lnTo>
                  <a:pt x="9184" y="7818"/>
                </a:lnTo>
                <a:cubicBezTo>
                  <a:pt x="9014" y="7605"/>
                  <a:pt x="8824" y="7406"/>
                  <a:pt x="8619" y="7227"/>
                </a:cubicBezTo>
                <a:lnTo>
                  <a:pt x="10415" y="5251"/>
                </a:lnTo>
                <a:close/>
                <a:moveTo>
                  <a:pt x="5511" y="6367"/>
                </a:moveTo>
                <a:cubicBezTo>
                  <a:pt x="6214" y="6367"/>
                  <a:pt x="6887" y="6529"/>
                  <a:pt x="7508" y="6848"/>
                </a:cubicBezTo>
                <a:cubicBezTo>
                  <a:pt x="8053" y="7129"/>
                  <a:pt x="8541" y="7527"/>
                  <a:pt x="8927" y="8007"/>
                </a:cubicBezTo>
                <a:lnTo>
                  <a:pt x="8385" y="8404"/>
                </a:lnTo>
                <a:cubicBezTo>
                  <a:pt x="8060" y="8007"/>
                  <a:pt x="7653" y="7678"/>
                  <a:pt x="7198" y="7444"/>
                </a:cubicBezTo>
                <a:cubicBezTo>
                  <a:pt x="6672" y="7176"/>
                  <a:pt x="6105" y="7038"/>
                  <a:pt x="5510" y="7038"/>
                </a:cubicBezTo>
                <a:cubicBezTo>
                  <a:pt x="5124" y="7038"/>
                  <a:pt x="4742" y="7098"/>
                  <a:pt x="4376" y="7215"/>
                </a:cubicBezTo>
                <a:cubicBezTo>
                  <a:pt x="4292" y="7243"/>
                  <a:pt x="4245" y="7332"/>
                  <a:pt x="4273" y="7417"/>
                </a:cubicBezTo>
                <a:cubicBezTo>
                  <a:pt x="4295" y="7484"/>
                  <a:pt x="4357" y="7528"/>
                  <a:pt x="4424" y="7528"/>
                </a:cubicBezTo>
                <a:cubicBezTo>
                  <a:pt x="4440" y="7528"/>
                  <a:pt x="4457" y="7525"/>
                  <a:pt x="4473" y="7520"/>
                </a:cubicBezTo>
                <a:cubicBezTo>
                  <a:pt x="4809" y="7413"/>
                  <a:pt x="5156" y="7358"/>
                  <a:pt x="5510" y="7358"/>
                </a:cubicBezTo>
                <a:cubicBezTo>
                  <a:pt x="6054" y="7358"/>
                  <a:pt x="6572" y="7483"/>
                  <a:pt x="7053" y="7729"/>
                </a:cubicBezTo>
                <a:cubicBezTo>
                  <a:pt x="7464" y="7938"/>
                  <a:pt x="7832" y="8236"/>
                  <a:pt x="8128" y="8593"/>
                </a:cubicBezTo>
                <a:lnTo>
                  <a:pt x="7453" y="9086"/>
                </a:lnTo>
                <a:cubicBezTo>
                  <a:pt x="6966" y="8516"/>
                  <a:pt x="6267" y="8193"/>
                  <a:pt x="5511" y="8193"/>
                </a:cubicBezTo>
                <a:cubicBezTo>
                  <a:pt x="4757" y="8193"/>
                  <a:pt x="4058" y="8516"/>
                  <a:pt x="3569" y="9086"/>
                </a:cubicBezTo>
                <a:lnTo>
                  <a:pt x="2895" y="8593"/>
                </a:lnTo>
                <a:cubicBezTo>
                  <a:pt x="3162" y="8268"/>
                  <a:pt x="3484" y="8000"/>
                  <a:pt x="3851" y="7792"/>
                </a:cubicBezTo>
                <a:cubicBezTo>
                  <a:pt x="3928" y="7750"/>
                  <a:pt x="3955" y="7651"/>
                  <a:pt x="3913" y="7575"/>
                </a:cubicBezTo>
                <a:cubicBezTo>
                  <a:pt x="3884" y="7524"/>
                  <a:pt x="3829" y="7494"/>
                  <a:pt x="3773" y="7494"/>
                </a:cubicBezTo>
                <a:cubicBezTo>
                  <a:pt x="3747" y="7494"/>
                  <a:pt x="3720" y="7501"/>
                  <a:pt x="3696" y="7515"/>
                </a:cubicBezTo>
                <a:cubicBezTo>
                  <a:pt x="3288" y="7744"/>
                  <a:pt x="2933" y="8043"/>
                  <a:pt x="2638" y="8404"/>
                </a:cubicBezTo>
                <a:lnTo>
                  <a:pt x="2095" y="8007"/>
                </a:lnTo>
                <a:cubicBezTo>
                  <a:pt x="2481" y="7527"/>
                  <a:pt x="2969" y="7129"/>
                  <a:pt x="3514" y="6848"/>
                </a:cubicBezTo>
                <a:cubicBezTo>
                  <a:pt x="4137" y="6529"/>
                  <a:pt x="4808" y="6367"/>
                  <a:pt x="5511" y="6367"/>
                </a:cubicBezTo>
                <a:close/>
                <a:moveTo>
                  <a:pt x="5511" y="8512"/>
                </a:moveTo>
                <a:cubicBezTo>
                  <a:pt x="6163" y="8512"/>
                  <a:pt x="6768" y="8789"/>
                  <a:pt x="7195" y="9275"/>
                </a:cubicBezTo>
                <a:lnTo>
                  <a:pt x="6715" y="9627"/>
                </a:lnTo>
                <a:cubicBezTo>
                  <a:pt x="6355" y="9890"/>
                  <a:pt x="5933" y="10022"/>
                  <a:pt x="5512" y="10022"/>
                </a:cubicBezTo>
                <a:cubicBezTo>
                  <a:pt x="5090" y="10022"/>
                  <a:pt x="4668" y="9890"/>
                  <a:pt x="4308" y="9627"/>
                </a:cubicBezTo>
                <a:lnTo>
                  <a:pt x="3828" y="9275"/>
                </a:lnTo>
                <a:cubicBezTo>
                  <a:pt x="4254" y="8789"/>
                  <a:pt x="4859" y="8512"/>
                  <a:pt x="5511" y="8512"/>
                </a:cubicBezTo>
                <a:close/>
                <a:moveTo>
                  <a:pt x="5508" y="1"/>
                </a:moveTo>
                <a:cubicBezTo>
                  <a:pt x="5357" y="1"/>
                  <a:pt x="5207" y="39"/>
                  <a:pt x="5073" y="116"/>
                </a:cubicBezTo>
                <a:lnTo>
                  <a:pt x="4641" y="363"/>
                </a:lnTo>
                <a:lnTo>
                  <a:pt x="4323" y="333"/>
                </a:lnTo>
                <a:cubicBezTo>
                  <a:pt x="4278" y="329"/>
                  <a:pt x="4234" y="327"/>
                  <a:pt x="4190" y="327"/>
                </a:cubicBezTo>
                <a:cubicBezTo>
                  <a:pt x="3761" y="327"/>
                  <a:pt x="3355" y="519"/>
                  <a:pt x="3081" y="857"/>
                </a:cubicBezTo>
                <a:lnTo>
                  <a:pt x="3034" y="860"/>
                </a:lnTo>
                <a:cubicBezTo>
                  <a:pt x="2474" y="911"/>
                  <a:pt x="2004" y="1279"/>
                  <a:pt x="1817" y="1804"/>
                </a:cubicBezTo>
                <a:lnTo>
                  <a:pt x="1745" y="1833"/>
                </a:lnTo>
                <a:cubicBezTo>
                  <a:pt x="1276" y="2026"/>
                  <a:pt x="941" y="2458"/>
                  <a:pt x="872" y="2961"/>
                </a:cubicBezTo>
                <a:lnTo>
                  <a:pt x="852" y="3102"/>
                </a:lnTo>
                <a:lnTo>
                  <a:pt x="691" y="3277"/>
                </a:lnTo>
                <a:cubicBezTo>
                  <a:pt x="388" y="3604"/>
                  <a:pt x="257" y="4044"/>
                  <a:pt x="330" y="4485"/>
                </a:cubicBezTo>
                <a:lnTo>
                  <a:pt x="407" y="4949"/>
                </a:lnTo>
                <a:lnTo>
                  <a:pt x="121" y="5494"/>
                </a:lnTo>
                <a:cubicBezTo>
                  <a:pt x="32" y="5664"/>
                  <a:pt x="1" y="5861"/>
                  <a:pt x="33" y="6050"/>
                </a:cubicBezTo>
                <a:lnTo>
                  <a:pt x="33" y="6051"/>
                </a:lnTo>
                <a:cubicBezTo>
                  <a:pt x="141" y="6674"/>
                  <a:pt x="481" y="7223"/>
                  <a:pt x="991" y="7595"/>
                </a:cubicBezTo>
                <a:lnTo>
                  <a:pt x="4121" y="9885"/>
                </a:lnTo>
                <a:cubicBezTo>
                  <a:pt x="4537" y="10189"/>
                  <a:pt x="5025" y="10342"/>
                  <a:pt x="5512" y="10342"/>
                </a:cubicBezTo>
                <a:cubicBezTo>
                  <a:pt x="6000" y="10342"/>
                  <a:pt x="6488" y="10189"/>
                  <a:pt x="6904" y="9885"/>
                </a:cubicBezTo>
                <a:lnTo>
                  <a:pt x="10034" y="7595"/>
                </a:lnTo>
                <a:cubicBezTo>
                  <a:pt x="10545" y="7223"/>
                  <a:pt x="10885" y="6673"/>
                  <a:pt x="10992" y="6050"/>
                </a:cubicBezTo>
                <a:cubicBezTo>
                  <a:pt x="11023" y="5860"/>
                  <a:pt x="10992" y="5663"/>
                  <a:pt x="10903" y="5493"/>
                </a:cubicBezTo>
                <a:lnTo>
                  <a:pt x="10618" y="4948"/>
                </a:lnTo>
                <a:lnTo>
                  <a:pt x="10695" y="4484"/>
                </a:lnTo>
                <a:cubicBezTo>
                  <a:pt x="10768" y="4044"/>
                  <a:pt x="10636" y="3603"/>
                  <a:pt x="10334" y="3275"/>
                </a:cubicBezTo>
                <a:lnTo>
                  <a:pt x="10172" y="3101"/>
                </a:lnTo>
                <a:lnTo>
                  <a:pt x="10152" y="2960"/>
                </a:lnTo>
                <a:cubicBezTo>
                  <a:pt x="10081" y="2456"/>
                  <a:pt x="9746" y="2025"/>
                  <a:pt x="9278" y="1832"/>
                </a:cubicBezTo>
                <a:lnTo>
                  <a:pt x="9207" y="1803"/>
                </a:lnTo>
                <a:cubicBezTo>
                  <a:pt x="9020" y="1277"/>
                  <a:pt x="8550" y="910"/>
                  <a:pt x="7989" y="859"/>
                </a:cubicBezTo>
                <a:lnTo>
                  <a:pt x="7942" y="855"/>
                </a:lnTo>
                <a:cubicBezTo>
                  <a:pt x="7670" y="518"/>
                  <a:pt x="7263" y="326"/>
                  <a:pt x="6833" y="326"/>
                </a:cubicBezTo>
                <a:cubicBezTo>
                  <a:pt x="6789" y="326"/>
                  <a:pt x="6745" y="328"/>
                  <a:pt x="6701" y="332"/>
                </a:cubicBezTo>
                <a:lnTo>
                  <a:pt x="6381" y="362"/>
                </a:lnTo>
                <a:lnTo>
                  <a:pt x="5931" y="111"/>
                </a:lnTo>
                <a:cubicBezTo>
                  <a:pt x="5800" y="37"/>
                  <a:pt x="5654" y="1"/>
                  <a:pt x="550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400" name="Google Shape;16400;p55"/>
          <p:cNvGrpSpPr/>
          <p:nvPr/>
        </p:nvGrpSpPr>
        <p:grpSpPr>
          <a:xfrm>
            <a:off x="1654777" y="1893232"/>
            <a:ext cx="457195" cy="495302"/>
            <a:chOff x="2593875" y="2820150"/>
            <a:chExt cx="244150" cy="261125"/>
          </a:xfrm>
        </p:grpSpPr>
        <p:sp>
          <p:nvSpPr>
            <p:cNvPr id="16401" name="Google Shape;16401;p55"/>
            <p:cNvSpPr/>
            <p:nvPr/>
          </p:nvSpPr>
          <p:spPr>
            <a:xfrm>
              <a:off x="2633075" y="2830075"/>
              <a:ext cx="204950" cy="251200"/>
            </a:xfrm>
            <a:custGeom>
              <a:avLst/>
              <a:gdLst/>
              <a:ahLst/>
              <a:cxnLst/>
              <a:rect l="l" t="t" r="r" b="b"/>
              <a:pathLst>
                <a:path w="8198" h="10048" extrusionOk="0">
                  <a:moveTo>
                    <a:pt x="3397" y="551"/>
                  </a:moveTo>
                  <a:lnTo>
                    <a:pt x="3958" y="1267"/>
                  </a:lnTo>
                  <a:cubicBezTo>
                    <a:pt x="4477" y="1930"/>
                    <a:pt x="4674" y="2782"/>
                    <a:pt x="4498" y="3605"/>
                  </a:cubicBezTo>
                  <a:lnTo>
                    <a:pt x="4448" y="3836"/>
                  </a:lnTo>
                  <a:cubicBezTo>
                    <a:pt x="4406" y="4033"/>
                    <a:pt x="4404" y="4235"/>
                    <a:pt x="4439" y="4431"/>
                  </a:cubicBezTo>
                  <a:cubicBezTo>
                    <a:pt x="4566" y="5129"/>
                    <a:pt x="4453" y="5857"/>
                    <a:pt x="4121" y="6483"/>
                  </a:cubicBezTo>
                  <a:cubicBezTo>
                    <a:pt x="3966" y="6775"/>
                    <a:pt x="3884" y="7104"/>
                    <a:pt x="3883" y="7435"/>
                  </a:cubicBezTo>
                  <a:lnTo>
                    <a:pt x="3883" y="7715"/>
                  </a:lnTo>
                  <a:lnTo>
                    <a:pt x="3320" y="6104"/>
                  </a:lnTo>
                  <a:cubicBezTo>
                    <a:pt x="3258" y="5923"/>
                    <a:pt x="3222" y="5735"/>
                    <a:pt x="3216" y="5544"/>
                  </a:cubicBezTo>
                  <a:lnTo>
                    <a:pt x="3164" y="4033"/>
                  </a:lnTo>
                  <a:cubicBezTo>
                    <a:pt x="3150" y="3659"/>
                    <a:pt x="3030" y="3298"/>
                    <a:pt x="2816" y="2990"/>
                  </a:cubicBezTo>
                  <a:cubicBezTo>
                    <a:pt x="2582" y="2652"/>
                    <a:pt x="2467" y="2238"/>
                    <a:pt x="2495" y="1827"/>
                  </a:cubicBezTo>
                  <a:cubicBezTo>
                    <a:pt x="2522" y="1417"/>
                    <a:pt x="2691" y="1023"/>
                    <a:pt x="2970" y="720"/>
                  </a:cubicBezTo>
                  <a:lnTo>
                    <a:pt x="3085" y="594"/>
                  </a:lnTo>
                  <a:lnTo>
                    <a:pt x="3085" y="594"/>
                  </a:lnTo>
                  <a:cubicBezTo>
                    <a:pt x="3041" y="1052"/>
                    <a:pt x="3054" y="1513"/>
                    <a:pt x="3126" y="1968"/>
                  </a:cubicBezTo>
                  <a:cubicBezTo>
                    <a:pt x="3138" y="2044"/>
                    <a:pt x="3202" y="2098"/>
                    <a:pt x="3277" y="2098"/>
                  </a:cubicBezTo>
                  <a:cubicBezTo>
                    <a:pt x="3285" y="2098"/>
                    <a:pt x="3293" y="2098"/>
                    <a:pt x="3300" y="2097"/>
                  </a:cubicBezTo>
                  <a:cubicBezTo>
                    <a:pt x="3384" y="2083"/>
                    <a:pt x="3441" y="2005"/>
                    <a:pt x="3429" y="1921"/>
                  </a:cubicBezTo>
                  <a:cubicBezTo>
                    <a:pt x="3357" y="1467"/>
                    <a:pt x="3346" y="1006"/>
                    <a:pt x="3397" y="551"/>
                  </a:cubicBezTo>
                  <a:close/>
                  <a:moveTo>
                    <a:pt x="1255" y="8269"/>
                  </a:moveTo>
                  <a:cubicBezTo>
                    <a:pt x="1543" y="8269"/>
                    <a:pt x="1813" y="8400"/>
                    <a:pt x="1992" y="8620"/>
                  </a:cubicBezTo>
                  <a:cubicBezTo>
                    <a:pt x="1903" y="8790"/>
                    <a:pt x="1853" y="8983"/>
                    <a:pt x="1853" y="9187"/>
                  </a:cubicBezTo>
                  <a:cubicBezTo>
                    <a:pt x="1853" y="9356"/>
                    <a:pt x="1902" y="9514"/>
                    <a:pt x="1986" y="9647"/>
                  </a:cubicBezTo>
                  <a:cubicBezTo>
                    <a:pt x="1897" y="9710"/>
                    <a:pt x="1791" y="9746"/>
                    <a:pt x="1678" y="9746"/>
                  </a:cubicBezTo>
                  <a:lnTo>
                    <a:pt x="833" y="9746"/>
                  </a:lnTo>
                  <a:cubicBezTo>
                    <a:pt x="542" y="9746"/>
                    <a:pt x="306" y="9510"/>
                    <a:pt x="306" y="9219"/>
                  </a:cubicBezTo>
                  <a:cubicBezTo>
                    <a:pt x="306" y="8694"/>
                    <a:pt x="733" y="8269"/>
                    <a:pt x="1255" y="8269"/>
                  </a:cubicBezTo>
                  <a:close/>
                  <a:moveTo>
                    <a:pt x="4034" y="8269"/>
                  </a:moveTo>
                  <a:cubicBezTo>
                    <a:pt x="4540" y="8269"/>
                    <a:pt x="4950" y="8682"/>
                    <a:pt x="4950" y="9187"/>
                  </a:cubicBezTo>
                  <a:cubicBezTo>
                    <a:pt x="4950" y="9495"/>
                    <a:pt x="4699" y="9746"/>
                    <a:pt x="4391" y="9746"/>
                  </a:cubicBezTo>
                  <a:lnTo>
                    <a:pt x="2717" y="9746"/>
                  </a:lnTo>
                  <a:cubicBezTo>
                    <a:pt x="2408" y="9746"/>
                    <a:pt x="2158" y="9494"/>
                    <a:pt x="2158" y="9187"/>
                  </a:cubicBezTo>
                  <a:cubicBezTo>
                    <a:pt x="2158" y="8681"/>
                    <a:pt x="2570" y="8269"/>
                    <a:pt x="3075" y="8269"/>
                  </a:cubicBezTo>
                  <a:close/>
                  <a:moveTo>
                    <a:pt x="5856" y="8269"/>
                  </a:moveTo>
                  <a:cubicBezTo>
                    <a:pt x="6380" y="8269"/>
                    <a:pt x="6805" y="8695"/>
                    <a:pt x="6805" y="9219"/>
                  </a:cubicBezTo>
                  <a:cubicBezTo>
                    <a:pt x="6805" y="9510"/>
                    <a:pt x="6569" y="9746"/>
                    <a:pt x="6278" y="9746"/>
                  </a:cubicBezTo>
                  <a:lnTo>
                    <a:pt x="5432" y="9746"/>
                  </a:lnTo>
                  <a:cubicBezTo>
                    <a:pt x="5319" y="9746"/>
                    <a:pt x="5213" y="9710"/>
                    <a:pt x="5123" y="9647"/>
                  </a:cubicBezTo>
                  <a:cubicBezTo>
                    <a:pt x="5209" y="9513"/>
                    <a:pt x="5257" y="9356"/>
                    <a:pt x="5257" y="9187"/>
                  </a:cubicBezTo>
                  <a:cubicBezTo>
                    <a:pt x="5257" y="8981"/>
                    <a:pt x="5206" y="8790"/>
                    <a:pt x="5117" y="8620"/>
                  </a:cubicBezTo>
                  <a:cubicBezTo>
                    <a:pt x="5298" y="8400"/>
                    <a:pt x="5566" y="8269"/>
                    <a:pt x="5854" y="8269"/>
                  </a:cubicBezTo>
                  <a:cubicBezTo>
                    <a:pt x="5854" y="8269"/>
                    <a:pt x="5855" y="8269"/>
                    <a:pt x="5856" y="8269"/>
                  </a:cubicBezTo>
                  <a:close/>
                  <a:moveTo>
                    <a:pt x="3283" y="0"/>
                  </a:moveTo>
                  <a:cubicBezTo>
                    <a:pt x="3240" y="0"/>
                    <a:pt x="3197" y="18"/>
                    <a:pt x="3169" y="49"/>
                  </a:cubicBezTo>
                  <a:lnTo>
                    <a:pt x="2743" y="513"/>
                  </a:lnTo>
                  <a:cubicBezTo>
                    <a:pt x="2419" y="867"/>
                    <a:pt x="2222" y="1327"/>
                    <a:pt x="2189" y="1807"/>
                  </a:cubicBezTo>
                  <a:cubicBezTo>
                    <a:pt x="2157" y="2286"/>
                    <a:pt x="2289" y="2770"/>
                    <a:pt x="2565" y="3163"/>
                  </a:cubicBezTo>
                  <a:cubicBezTo>
                    <a:pt x="2744" y="3423"/>
                    <a:pt x="2847" y="3726"/>
                    <a:pt x="2857" y="4043"/>
                  </a:cubicBezTo>
                  <a:lnTo>
                    <a:pt x="2909" y="5552"/>
                  </a:lnTo>
                  <a:cubicBezTo>
                    <a:pt x="2916" y="5775"/>
                    <a:pt x="2957" y="5994"/>
                    <a:pt x="3030" y="6202"/>
                  </a:cubicBezTo>
                  <a:lnTo>
                    <a:pt x="3644" y="7961"/>
                  </a:lnTo>
                  <a:lnTo>
                    <a:pt x="3222" y="7961"/>
                  </a:lnTo>
                  <a:cubicBezTo>
                    <a:pt x="3197" y="7536"/>
                    <a:pt x="3080" y="7122"/>
                    <a:pt x="2875" y="6748"/>
                  </a:cubicBezTo>
                  <a:lnTo>
                    <a:pt x="2742" y="6506"/>
                  </a:lnTo>
                  <a:cubicBezTo>
                    <a:pt x="2626" y="6294"/>
                    <a:pt x="2572" y="6056"/>
                    <a:pt x="2586" y="5816"/>
                  </a:cubicBezTo>
                  <a:lnTo>
                    <a:pt x="2655" y="4624"/>
                  </a:lnTo>
                  <a:cubicBezTo>
                    <a:pt x="2690" y="4011"/>
                    <a:pt x="2462" y="3409"/>
                    <a:pt x="2030" y="2974"/>
                  </a:cubicBezTo>
                  <a:lnTo>
                    <a:pt x="764" y="1698"/>
                  </a:lnTo>
                  <a:cubicBezTo>
                    <a:pt x="716" y="1651"/>
                    <a:pt x="654" y="1626"/>
                    <a:pt x="590" y="1626"/>
                  </a:cubicBezTo>
                  <a:cubicBezTo>
                    <a:pt x="565" y="1626"/>
                    <a:pt x="540" y="1630"/>
                    <a:pt x="516" y="1637"/>
                  </a:cubicBezTo>
                  <a:cubicBezTo>
                    <a:pt x="428" y="1665"/>
                    <a:pt x="363" y="1738"/>
                    <a:pt x="347" y="1827"/>
                  </a:cubicBezTo>
                  <a:lnTo>
                    <a:pt x="212" y="2552"/>
                  </a:lnTo>
                  <a:cubicBezTo>
                    <a:pt x="117" y="3063"/>
                    <a:pt x="211" y="3592"/>
                    <a:pt x="474" y="4040"/>
                  </a:cubicBezTo>
                  <a:lnTo>
                    <a:pt x="520" y="4118"/>
                  </a:lnTo>
                  <a:cubicBezTo>
                    <a:pt x="647" y="4336"/>
                    <a:pt x="735" y="4573"/>
                    <a:pt x="781" y="4822"/>
                  </a:cubicBezTo>
                  <a:lnTo>
                    <a:pt x="823" y="5063"/>
                  </a:lnTo>
                  <a:cubicBezTo>
                    <a:pt x="836" y="5137"/>
                    <a:pt x="901" y="5190"/>
                    <a:pt x="974" y="5190"/>
                  </a:cubicBezTo>
                  <a:cubicBezTo>
                    <a:pt x="983" y="5190"/>
                    <a:pt x="992" y="5189"/>
                    <a:pt x="1001" y="5187"/>
                  </a:cubicBezTo>
                  <a:cubicBezTo>
                    <a:pt x="1084" y="5173"/>
                    <a:pt x="1140" y="5093"/>
                    <a:pt x="1125" y="5010"/>
                  </a:cubicBezTo>
                  <a:lnTo>
                    <a:pt x="1082" y="4769"/>
                  </a:lnTo>
                  <a:cubicBezTo>
                    <a:pt x="1031" y="4484"/>
                    <a:pt x="931" y="4213"/>
                    <a:pt x="785" y="3962"/>
                  </a:cubicBezTo>
                  <a:lnTo>
                    <a:pt x="739" y="3886"/>
                  </a:lnTo>
                  <a:cubicBezTo>
                    <a:pt x="514" y="3500"/>
                    <a:pt x="432" y="3046"/>
                    <a:pt x="515" y="2606"/>
                  </a:cubicBezTo>
                  <a:lnTo>
                    <a:pt x="542" y="2460"/>
                  </a:lnTo>
                  <a:lnTo>
                    <a:pt x="552" y="2516"/>
                  </a:lnTo>
                  <a:cubicBezTo>
                    <a:pt x="616" y="2882"/>
                    <a:pt x="770" y="3232"/>
                    <a:pt x="997" y="3527"/>
                  </a:cubicBezTo>
                  <a:lnTo>
                    <a:pt x="1016" y="3553"/>
                  </a:lnTo>
                  <a:cubicBezTo>
                    <a:pt x="1367" y="4008"/>
                    <a:pt x="1560" y="4554"/>
                    <a:pt x="1576" y="5128"/>
                  </a:cubicBezTo>
                  <a:lnTo>
                    <a:pt x="1589" y="5633"/>
                  </a:lnTo>
                  <a:cubicBezTo>
                    <a:pt x="1597" y="5929"/>
                    <a:pt x="1675" y="6225"/>
                    <a:pt x="1814" y="6489"/>
                  </a:cubicBezTo>
                  <a:lnTo>
                    <a:pt x="1871" y="6599"/>
                  </a:lnTo>
                  <a:cubicBezTo>
                    <a:pt x="1898" y="6651"/>
                    <a:pt x="1951" y="6681"/>
                    <a:pt x="2007" y="6681"/>
                  </a:cubicBezTo>
                  <a:cubicBezTo>
                    <a:pt x="2030" y="6681"/>
                    <a:pt x="2055" y="6676"/>
                    <a:pt x="2079" y="6663"/>
                  </a:cubicBezTo>
                  <a:cubicBezTo>
                    <a:pt x="2153" y="6624"/>
                    <a:pt x="2181" y="6531"/>
                    <a:pt x="2142" y="6455"/>
                  </a:cubicBezTo>
                  <a:lnTo>
                    <a:pt x="2085" y="6345"/>
                  </a:lnTo>
                  <a:cubicBezTo>
                    <a:pt x="1967" y="6124"/>
                    <a:pt x="1902" y="5874"/>
                    <a:pt x="1896" y="5623"/>
                  </a:cubicBezTo>
                  <a:lnTo>
                    <a:pt x="1882" y="5118"/>
                  </a:lnTo>
                  <a:cubicBezTo>
                    <a:pt x="1866" y="4480"/>
                    <a:pt x="1651" y="3872"/>
                    <a:pt x="1261" y="3365"/>
                  </a:cubicBezTo>
                  <a:lnTo>
                    <a:pt x="1241" y="3339"/>
                  </a:lnTo>
                  <a:cubicBezTo>
                    <a:pt x="1044" y="3084"/>
                    <a:pt x="911" y="2781"/>
                    <a:pt x="855" y="2463"/>
                  </a:cubicBezTo>
                  <a:lnTo>
                    <a:pt x="803" y="2166"/>
                  </a:lnTo>
                  <a:lnTo>
                    <a:pt x="1816" y="3188"/>
                  </a:lnTo>
                  <a:cubicBezTo>
                    <a:pt x="2188" y="3563"/>
                    <a:pt x="2383" y="4079"/>
                    <a:pt x="2352" y="4605"/>
                  </a:cubicBezTo>
                  <a:lnTo>
                    <a:pt x="2283" y="5797"/>
                  </a:lnTo>
                  <a:cubicBezTo>
                    <a:pt x="2266" y="6094"/>
                    <a:pt x="2332" y="6390"/>
                    <a:pt x="2477" y="6652"/>
                  </a:cubicBezTo>
                  <a:lnTo>
                    <a:pt x="2611" y="6895"/>
                  </a:lnTo>
                  <a:cubicBezTo>
                    <a:pt x="2791" y="7225"/>
                    <a:pt x="2898" y="7594"/>
                    <a:pt x="2921" y="7970"/>
                  </a:cubicBezTo>
                  <a:cubicBezTo>
                    <a:pt x="2833" y="7981"/>
                    <a:pt x="2747" y="8001"/>
                    <a:pt x="2666" y="8030"/>
                  </a:cubicBezTo>
                  <a:lnTo>
                    <a:pt x="2045" y="7366"/>
                  </a:lnTo>
                  <a:cubicBezTo>
                    <a:pt x="1642" y="6934"/>
                    <a:pt x="1375" y="6400"/>
                    <a:pt x="1271" y="5818"/>
                  </a:cubicBezTo>
                  <a:lnTo>
                    <a:pt x="1242" y="5656"/>
                  </a:lnTo>
                  <a:cubicBezTo>
                    <a:pt x="1230" y="5581"/>
                    <a:pt x="1164" y="5529"/>
                    <a:pt x="1090" y="5529"/>
                  </a:cubicBezTo>
                  <a:cubicBezTo>
                    <a:pt x="1082" y="5529"/>
                    <a:pt x="1073" y="5530"/>
                    <a:pt x="1064" y="5531"/>
                  </a:cubicBezTo>
                  <a:cubicBezTo>
                    <a:pt x="981" y="5546"/>
                    <a:pt x="927" y="5625"/>
                    <a:pt x="941" y="5709"/>
                  </a:cubicBezTo>
                  <a:lnTo>
                    <a:pt x="969" y="5873"/>
                  </a:lnTo>
                  <a:cubicBezTo>
                    <a:pt x="1084" y="6511"/>
                    <a:pt x="1377" y="7100"/>
                    <a:pt x="1821" y="7574"/>
                  </a:cubicBezTo>
                  <a:lnTo>
                    <a:pt x="2383" y="8175"/>
                  </a:lnTo>
                  <a:cubicBezTo>
                    <a:pt x="2308" y="8228"/>
                    <a:pt x="2237" y="8289"/>
                    <a:pt x="2175" y="8357"/>
                  </a:cubicBezTo>
                  <a:cubicBezTo>
                    <a:pt x="1939" y="8103"/>
                    <a:pt x="1609" y="7957"/>
                    <a:pt x="1256" y="7957"/>
                  </a:cubicBezTo>
                  <a:cubicBezTo>
                    <a:pt x="564" y="7957"/>
                    <a:pt x="0" y="8521"/>
                    <a:pt x="0" y="9214"/>
                  </a:cubicBezTo>
                  <a:cubicBezTo>
                    <a:pt x="0" y="9673"/>
                    <a:pt x="375" y="10047"/>
                    <a:pt x="834" y="10047"/>
                  </a:cubicBezTo>
                  <a:lnTo>
                    <a:pt x="1679" y="10047"/>
                  </a:lnTo>
                  <a:cubicBezTo>
                    <a:pt x="1870" y="10047"/>
                    <a:pt x="2048" y="9985"/>
                    <a:pt x="2194" y="9868"/>
                  </a:cubicBezTo>
                  <a:cubicBezTo>
                    <a:pt x="2341" y="9981"/>
                    <a:pt x="2522" y="10047"/>
                    <a:pt x="2720" y="10047"/>
                  </a:cubicBezTo>
                  <a:lnTo>
                    <a:pt x="4395" y="10047"/>
                  </a:lnTo>
                  <a:cubicBezTo>
                    <a:pt x="4591" y="10047"/>
                    <a:pt x="4774" y="9981"/>
                    <a:pt x="4920" y="9868"/>
                  </a:cubicBezTo>
                  <a:cubicBezTo>
                    <a:pt x="5066" y="9985"/>
                    <a:pt x="5245" y="10047"/>
                    <a:pt x="5435" y="10047"/>
                  </a:cubicBezTo>
                  <a:lnTo>
                    <a:pt x="6280" y="10047"/>
                  </a:lnTo>
                  <a:cubicBezTo>
                    <a:pt x="6739" y="10047"/>
                    <a:pt x="7114" y="9673"/>
                    <a:pt x="7114" y="9214"/>
                  </a:cubicBezTo>
                  <a:cubicBezTo>
                    <a:pt x="7114" y="8521"/>
                    <a:pt x="6551" y="7957"/>
                    <a:pt x="5858" y="7957"/>
                  </a:cubicBezTo>
                  <a:cubicBezTo>
                    <a:pt x="5705" y="7957"/>
                    <a:pt x="5556" y="7986"/>
                    <a:pt x="5419" y="8038"/>
                  </a:cubicBezTo>
                  <a:lnTo>
                    <a:pt x="5757" y="7273"/>
                  </a:lnTo>
                  <a:cubicBezTo>
                    <a:pt x="5820" y="7130"/>
                    <a:pt x="5868" y="6980"/>
                    <a:pt x="5901" y="6825"/>
                  </a:cubicBezTo>
                  <a:cubicBezTo>
                    <a:pt x="6025" y="6248"/>
                    <a:pt x="6312" y="5722"/>
                    <a:pt x="6732" y="5307"/>
                  </a:cubicBezTo>
                  <a:lnTo>
                    <a:pt x="7356" y="4689"/>
                  </a:lnTo>
                  <a:cubicBezTo>
                    <a:pt x="7770" y="4279"/>
                    <a:pt x="8033" y="3758"/>
                    <a:pt x="8116" y="3182"/>
                  </a:cubicBezTo>
                  <a:cubicBezTo>
                    <a:pt x="8197" y="2610"/>
                    <a:pt x="8093" y="2035"/>
                    <a:pt x="7810" y="1525"/>
                  </a:cubicBezTo>
                  <a:cubicBezTo>
                    <a:pt x="7689" y="1305"/>
                    <a:pt x="7659" y="1050"/>
                    <a:pt x="7729" y="808"/>
                  </a:cubicBezTo>
                  <a:lnTo>
                    <a:pt x="7777" y="636"/>
                  </a:lnTo>
                  <a:cubicBezTo>
                    <a:pt x="7804" y="539"/>
                    <a:pt x="7771" y="434"/>
                    <a:pt x="7692" y="372"/>
                  </a:cubicBezTo>
                  <a:cubicBezTo>
                    <a:pt x="7647" y="336"/>
                    <a:pt x="7592" y="317"/>
                    <a:pt x="7536" y="317"/>
                  </a:cubicBezTo>
                  <a:cubicBezTo>
                    <a:pt x="7495" y="317"/>
                    <a:pt x="7454" y="327"/>
                    <a:pt x="7417" y="348"/>
                  </a:cubicBezTo>
                  <a:lnTo>
                    <a:pt x="6986" y="583"/>
                  </a:lnTo>
                  <a:cubicBezTo>
                    <a:pt x="6561" y="813"/>
                    <a:pt x="6289" y="1240"/>
                    <a:pt x="6255" y="1723"/>
                  </a:cubicBezTo>
                  <a:lnTo>
                    <a:pt x="6201" y="2556"/>
                  </a:lnTo>
                  <a:cubicBezTo>
                    <a:pt x="6186" y="2766"/>
                    <a:pt x="6113" y="2969"/>
                    <a:pt x="5991" y="3141"/>
                  </a:cubicBezTo>
                  <a:lnTo>
                    <a:pt x="5496" y="3829"/>
                  </a:lnTo>
                  <a:cubicBezTo>
                    <a:pt x="5149" y="4309"/>
                    <a:pt x="4969" y="4898"/>
                    <a:pt x="4982" y="5489"/>
                  </a:cubicBezTo>
                  <a:cubicBezTo>
                    <a:pt x="4986" y="5572"/>
                    <a:pt x="5053" y="5638"/>
                    <a:pt x="5136" y="5638"/>
                  </a:cubicBezTo>
                  <a:lnTo>
                    <a:pt x="5139" y="5638"/>
                  </a:lnTo>
                  <a:cubicBezTo>
                    <a:pt x="5224" y="5635"/>
                    <a:pt x="5290" y="5566"/>
                    <a:pt x="5288" y="5481"/>
                  </a:cubicBezTo>
                  <a:cubicBezTo>
                    <a:pt x="5275" y="4957"/>
                    <a:pt x="5436" y="4434"/>
                    <a:pt x="5743" y="4007"/>
                  </a:cubicBezTo>
                  <a:lnTo>
                    <a:pt x="6239" y="3319"/>
                  </a:lnTo>
                  <a:cubicBezTo>
                    <a:pt x="6396" y="3101"/>
                    <a:pt x="6488" y="2845"/>
                    <a:pt x="6506" y="2577"/>
                  </a:cubicBezTo>
                  <a:lnTo>
                    <a:pt x="6561" y="1744"/>
                  </a:lnTo>
                  <a:cubicBezTo>
                    <a:pt x="6586" y="1366"/>
                    <a:pt x="6800" y="1033"/>
                    <a:pt x="7132" y="852"/>
                  </a:cubicBezTo>
                  <a:lnTo>
                    <a:pt x="7273" y="776"/>
                  </a:lnTo>
                  <a:lnTo>
                    <a:pt x="7015" y="1413"/>
                  </a:lnTo>
                  <a:cubicBezTo>
                    <a:pt x="6871" y="1768"/>
                    <a:pt x="6839" y="2151"/>
                    <a:pt x="6918" y="2525"/>
                  </a:cubicBezTo>
                  <a:cubicBezTo>
                    <a:pt x="7012" y="2964"/>
                    <a:pt x="6917" y="3424"/>
                    <a:pt x="6656" y="3789"/>
                  </a:cubicBezTo>
                  <a:lnTo>
                    <a:pt x="5715" y="5108"/>
                  </a:lnTo>
                  <a:cubicBezTo>
                    <a:pt x="5665" y="5177"/>
                    <a:pt x="5681" y="5273"/>
                    <a:pt x="5749" y="5322"/>
                  </a:cubicBezTo>
                  <a:cubicBezTo>
                    <a:pt x="5777" y="5342"/>
                    <a:pt x="5807" y="5351"/>
                    <a:pt x="5838" y="5351"/>
                  </a:cubicBezTo>
                  <a:cubicBezTo>
                    <a:pt x="5887" y="5351"/>
                    <a:pt x="5934" y="5328"/>
                    <a:pt x="5963" y="5286"/>
                  </a:cubicBezTo>
                  <a:lnTo>
                    <a:pt x="6905" y="3968"/>
                  </a:lnTo>
                  <a:cubicBezTo>
                    <a:pt x="7215" y="3533"/>
                    <a:pt x="7329" y="2985"/>
                    <a:pt x="7218" y="2462"/>
                  </a:cubicBezTo>
                  <a:cubicBezTo>
                    <a:pt x="7152" y="2149"/>
                    <a:pt x="7179" y="1825"/>
                    <a:pt x="7299" y="1528"/>
                  </a:cubicBezTo>
                  <a:lnTo>
                    <a:pt x="7402" y="1273"/>
                  </a:lnTo>
                  <a:cubicBezTo>
                    <a:pt x="7426" y="1412"/>
                    <a:pt x="7473" y="1547"/>
                    <a:pt x="7542" y="1674"/>
                  </a:cubicBezTo>
                  <a:cubicBezTo>
                    <a:pt x="7791" y="2125"/>
                    <a:pt x="7883" y="2632"/>
                    <a:pt x="7810" y="3142"/>
                  </a:cubicBezTo>
                  <a:cubicBezTo>
                    <a:pt x="7737" y="3652"/>
                    <a:pt x="7505" y="4114"/>
                    <a:pt x="7139" y="4477"/>
                  </a:cubicBezTo>
                  <a:lnTo>
                    <a:pt x="6514" y="5094"/>
                  </a:lnTo>
                  <a:cubicBezTo>
                    <a:pt x="6052" y="5552"/>
                    <a:pt x="5736" y="6130"/>
                    <a:pt x="5600" y="6767"/>
                  </a:cubicBezTo>
                  <a:cubicBezTo>
                    <a:pt x="5571" y="6900"/>
                    <a:pt x="5529" y="7031"/>
                    <a:pt x="5473" y="7154"/>
                  </a:cubicBezTo>
                  <a:lnTo>
                    <a:pt x="4940" y="8357"/>
                  </a:lnTo>
                  <a:lnTo>
                    <a:pt x="4935" y="8361"/>
                  </a:lnTo>
                  <a:cubicBezTo>
                    <a:pt x="4901" y="8323"/>
                    <a:pt x="4862" y="8286"/>
                    <a:pt x="4824" y="8253"/>
                  </a:cubicBezTo>
                  <a:lnTo>
                    <a:pt x="5165" y="6987"/>
                  </a:lnTo>
                  <a:cubicBezTo>
                    <a:pt x="5240" y="6713"/>
                    <a:pt x="5285" y="6429"/>
                    <a:pt x="5301" y="6144"/>
                  </a:cubicBezTo>
                  <a:cubicBezTo>
                    <a:pt x="5306" y="6058"/>
                    <a:pt x="5241" y="5987"/>
                    <a:pt x="5157" y="5983"/>
                  </a:cubicBezTo>
                  <a:cubicBezTo>
                    <a:pt x="5154" y="5983"/>
                    <a:pt x="5151" y="5983"/>
                    <a:pt x="5149" y="5983"/>
                  </a:cubicBezTo>
                  <a:cubicBezTo>
                    <a:pt x="5067" y="5983"/>
                    <a:pt x="5000" y="6045"/>
                    <a:pt x="4996" y="6128"/>
                  </a:cubicBezTo>
                  <a:cubicBezTo>
                    <a:pt x="4981" y="6391"/>
                    <a:pt x="4940" y="6653"/>
                    <a:pt x="4871" y="6908"/>
                  </a:cubicBezTo>
                  <a:lnTo>
                    <a:pt x="4555" y="8079"/>
                  </a:lnTo>
                  <a:cubicBezTo>
                    <a:pt x="4442" y="8025"/>
                    <a:pt x="4318" y="7989"/>
                    <a:pt x="4188" y="7972"/>
                  </a:cubicBezTo>
                  <a:lnTo>
                    <a:pt x="4189" y="7434"/>
                  </a:lnTo>
                  <a:cubicBezTo>
                    <a:pt x="4189" y="7153"/>
                    <a:pt x="4260" y="6872"/>
                    <a:pt x="4392" y="6625"/>
                  </a:cubicBezTo>
                  <a:cubicBezTo>
                    <a:pt x="4757" y="5938"/>
                    <a:pt x="4881" y="5139"/>
                    <a:pt x="4741" y="4375"/>
                  </a:cubicBezTo>
                  <a:cubicBezTo>
                    <a:pt x="4713" y="4216"/>
                    <a:pt x="4715" y="4055"/>
                    <a:pt x="4748" y="3899"/>
                  </a:cubicBezTo>
                  <a:lnTo>
                    <a:pt x="4798" y="3668"/>
                  </a:lnTo>
                  <a:cubicBezTo>
                    <a:pt x="4992" y="2756"/>
                    <a:pt x="4774" y="1812"/>
                    <a:pt x="4199" y="1077"/>
                  </a:cubicBezTo>
                  <a:lnTo>
                    <a:pt x="3402" y="59"/>
                  </a:lnTo>
                  <a:cubicBezTo>
                    <a:pt x="3375" y="23"/>
                    <a:pt x="3333" y="1"/>
                    <a:pt x="3287" y="0"/>
                  </a:cubicBezTo>
                  <a:cubicBezTo>
                    <a:pt x="3286" y="0"/>
                    <a:pt x="3284" y="0"/>
                    <a:pt x="32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2" name="Google Shape;16402;p55"/>
            <p:cNvSpPr/>
            <p:nvPr/>
          </p:nvSpPr>
          <p:spPr>
            <a:xfrm>
              <a:off x="2714350" y="2890950"/>
              <a:ext cx="19975" cy="78700"/>
            </a:xfrm>
            <a:custGeom>
              <a:avLst/>
              <a:gdLst/>
              <a:ahLst/>
              <a:cxnLst/>
              <a:rect l="l" t="t" r="r" b="b"/>
              <a:pathLst>
                <a:path w="799" h="3148" extrusionOk="0">
                  <a:moveTo>
                    <a:pt x="171" y="1"/>
                  </a:moveTo>
                  <a:cubicBezTo>
                    <a:pt x="157" y="1"/>
                    <a:pt x="142" y="3"/>
                    <a:pt x="128" y="7"/>
                  </a:cubicBezTo>
                  <a:cubicBezTo>
                    <a:pt x="47" y="30"/>
                    <a:pt x="0" y="115"/>
                    <a:pt x="23" y="196"/>
                  </a:cubicBezTo>
                  <a:cubicBezTo>
                    <a:pt x="92" y="435"/>
                    <a:pt x="178" y="670"/>
                    <a:pt x="278" y="895"/>
                  </a:cubicBezTo>
                  <a:cubicBezTo>
                    <a:pt x="428" y="1234"/>
                    <a:pt x="489" y="1609"/>
                    <a:pt x="455" y="1978"/>
                  </a:cubicBezTo>
                  <a:lnTo>
                    <a:pt x="440" y="2146"/>
                  </a:lnTo>
                  <a:cubicBezTo>
                    <a:pt x="425" y="2304"/>
                    <a:pt x="421" y="2464"/>
                    <a:pt x="429" y="2622"/>
                  </a:cubicBezTo>
                  <a:lnTo>
                    <a:pt x="449" y="3003"/>
                  </a:lnTo>
                  <a:cubicBezTo>
                    <a:pt x="452" y="3085"/>
                    <a:pt x="520" y="3148"/>
                    <a:pt x="601" y="3148"/>
                  </a:cubicBezTo>
                  <a:lnTo>
                    <a:pt x="609" y="3148"/>
                  </a:lnTo>
                  <a:cubicBezTo>
                    <a:pt x="692" y="3143"/>
                    <a:pt x="758" y="3072"/>
                    <a:pt x="754" y="2987"/>
                  </a:cubicBezTo>
                  <a:lnTo>
                    <a:pt x="734" y="2606"/>
                  </a:lnTo>
                  <a:cubicBezTo>
                    <a:pt x="727" y="2463"/>
                    <a:pt x="731" y="2317"/>
                    <a:pt x="743" y="2174"/>
                  </a:cubicBezTo>
                  <a:lnTo>
                    <a:pt x="759" y="2006"/>
                  </a:lnTo>
                  <a:cubicBezTo>
                    <a:pt x="799" y="1586"/>
                    <a:pt x="728" y="1159"/>
                    <a:pt x="557" y="771"/>
                  </a:cubicBezTo>
                  <a:cubicBezTo>
                    <a:pt x="462" y="557"/>
                    <a:pt x="381" y="336"/>
                    <a:pt x="317" y="111"/>
                  </a:cubicBezTo>
                  <a:cubicBezTo>
                    <a:pt x="298" y="44"/>
                    <a:pt x="237" y="1"/>
                    <a:pt x="1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3" name="Google Shape;16403;p55"/>
            <p:cNvSpPr/>
            <p:nvPr/>
          </p:nvSpPr>
          <p:spPr>
            <a:xfrm>
              <a:off x="2613225" y="2983825"/>
              <a:ext cx="25275" cy="25250"/>
            </a:xfrm>
            <a:custGeom>
              <a:avLst/>
              <a:gdLst/>
              <a:ahLst/>
              <a:cxnLst/>
              <a:rect l="l" t="t" r="r" b="b"/>
              <a:pathLst>
                <a:path w="1011" h="1010" extrusionOk="0">
                  <a:moveTo>
                    <a:pt x="505" y="306"/>
                  </a:moveTo>
                  <a:cubicBezTo>
                    <a:pt x="615" y="306"/>
                    <a:pt x="703" y="395"/>
                    <a:pt x="703" y="505"/>
                  </a:cubicBezTo>
                  <a:cubicBezTo>
                    <a:pt x="703" y="614"/>
                    <a:pt x="615" y="703"/>
                    <a:pt x="505" y="703"/>
                  </a:cubicBezTo>
                  <a:cubicBezTo>
                    <a:pt x="396" y="703"/>
                    <a:pt x="307" y="615"/>
                    <a:pt x="307" y="505"/>
                  </a:cubicBezTo>
                  <a:cubicBezTo>
                    <a:pt x="307" y="396"/>
                    <a:pt x="396" y="306"/>
                    <a:pt x="505" y="306"/>
                  </a:cubicBezTo>
                  <a:close/>
                  <a:moveTo>
                    <a:pt x="505" y="0"/>
                  </a:moveTo>
                  <a:cubicBezTo>
                    <a:pt x="228" y="0"/>
                    <a:pt x="0" y="227"/>
                    <a:pt x="0" y="505"/>
                  </a:cubicBezTo>
                  <a:cubicBezTo>
                    <a:pt x="0" y="783"/>
                    <a:pt x="228" y="1009"/>
                    <a:pt x="505" y="1009"/>
                  </a:cubicBezTo>
                  <a:cubicBezTo>
                    <a:pt x="783" y="1009"/>
                    <a:pt x="1010" y="783"/>
                    <a:pt x="1010" y="505"/>
                  </a:cubicBezTo>
                  <a:cubicBezTo>
                    <a:pt x="1010" y="227"/>
                    <a:pt x="783" y="0"/>
                    <a:pt x="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4" name="Google Shape;16404;p55"/>
            <p:cNvSpPr/>
            <p:nvPr/>
          </p:nvSpPr>
          <p:spPr>
            <a:xfrm>
              <a:off x="2593875" y="2916775"/>
              <a:ext cx="38175" cy="38175"/>
            </a:xfrm>
            <a:custGeom>
              <a:avLst/>
              <a:gdLst/>
              <a:ahLst/>
              <a:cxnLst/>
              <a:rect l="l" t="t" r="r" b="b"/>
              <a:pathLst>
                <a:path w="1527" h="1527" extrusionOk="0">
                  <a:moveTo>
                    <a:pt x="764" y="307"/>
                  </a:moveTo>
                  <a:cubicBezTo>
                    <a:pt x="1016" y="307"/>
                    <a:pt x="1221" y="512"/>
                    <a:pt x="1221" y="763"/>
                  </a:cubicBezTo>
                  <a:cubicBezTo>
                    <a:pt x="1221" y="1015"/>
                    <a:pt x="1016" y="1220"/>
                    <a:pt x="764" y="1220"/>
                  </a:cubicBezTo>
                  <a:cubicBezTo>
                    <a:pt x="512" y="1220"/>
                    <a:pt x="308" y="1015"/>
                    <a:pt x="308" y="763"/>
                  </a:cubicBezTo>
                  <a:cubicBezTo>
                    <a:pt x="308" y="512"/>
                    <a:pt x="512" y="307"/>
                    <a:pt x="764" y="307"/>
                  </a:cubicBezTo>
                  <a:close/>
                  <a:moveTo>
                    <a:pt x="764" y="1"/>
                  </a:moveTo>
                  <a:cubicBezTo>
                    <a:pt x="344" y="1"/>
                    <a:pt x="1" y="342"/>
                    <a:pt x="1" y="763"/>
                  </a:cubicBezTo>
                  <a:cubicBezTo>
                    <a:pt x="1" y="1185"/>
                    <a:pt x="342" y="1526"/>
                    <a:pt x="764" y="1526"/>
                  </a:cubicBezTo>
                  <a:cubicBezTo>
                    <a:pt x="1185" y="1526"/>
                    <a:pt x="1526" y="1185"/>
                    <a:pt x="1526" y="763"/>
                  </a:cubicBezTo>
                  <a:cubicBezTo>
                    <a:pt x="1526" y="344"/>
                    <a:pt x="1185" y="1"/>
                    <a:pt x="76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5" name="Google Shape;16405;p55"/>
            <p:cNvSpPr/>
            <p:nvPr/>
          </p:nvSpPr>
          <p:spPr>
            <a:xfrm>
              <a:off x="2743425" y="2820150"/>
              <a:ext cx="44300" cy="44325"/>
            </a:xfrm>
            <a:custGeom>
              <a:avLst/>
              <a:gdLst/>
              <a:ahLst/>
              <a:cxnLst/>
              <a:rect l="l" t="t" r="r" b="b"/>
              <a:pathLst>
                <a:path w="1772" h="1773" extrusionOk="0">
                  <a:moveTo>
                    <a:pt x="886" y="308"/>
                  </a:moveTo>
                  <a:cubicBezTo>
                    <a:pt x="1205" y="308"/>
                    <a:pt x="1465" y="567"/>
                    <a:pt x="1465" y="888"/>
                  </a:cubicBezTo>
                  <a:cubicBezTo>
                    <a:pt x="1465" y="1207"/>
                    <a:pt x="1205" y="1467"/>
                    <a:pt x="886" y="1467"/>
                  </a:cubicBezTo>
                  <a:cubicBezTo>
                    <a:pt x="566" y="1467"/>
                    <a:pt x="305" y="1207"/>
                    <a:pt x="305" y="888"/>
                  </a:cubicBezTo>
                  <a:cubicBezTo>
                    <a:pt x="307" y="567"/>
                    <a:pt x="566" y="308"/>
                    <a:pt x="886" y="308"/>
                  </a:cubicBezTo>
                  <a:close/>
                  <a:moveTo>
                    <a:pt x="886" y="1"/>
                  </a:moveTo>
                  <a:cubicBezTo>
                    <a:pt x="398" y="1"/>
                    <a:pt x="1" y="398"/>
                    <a:pt x="1" y="887"/>
                  </a:cubicBezTo>
                  <a:cubicBezTo>
                    <a:pt x="1" y="1374"/>
                    <a:pt x="398" y="1773"/>
                    <a:pt x="886" y="1773"/>
                  </a:cubicBezTo>
                  <a:cubicBezTo>
                    <a:pt x="1374" y="1773"/>
                    <a:pt x="1771" y="1374"/>
                    <a:pt x="1771" y="887"/>
                  </a:cubicBezTo>
                  <a:cubicBezTo>
                    <a:pt x="1771" y="398"/>
                    <a:pt x="1374" y="1"/>
                    <a:pt x="88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06" name="Google Shape;16406;p55"/>
          <p:cNvGrpSpPr/>
          <p:nvPr/>
        </p:nvGrpSpPr>
        <p:grpSpPr>
          <a:xfrm>
            <a:off x="3637834" y="4309393"/>
            <a:ext cx="1866387" cy="1330917"/>
            <a:chOff x="1242150" y="300350"/>
            <a:chExt cx="4778256" cy="3407366"/>
          </a:xfrm>
        </p:grpSpPr>
        <p:grpSp>
          <p:nvGrpSpPr>
            <p:cNvPr id="16407" name="Google Shape;16407;p55"/>
            <p:cNvGrpSpPr/>
            <p:nvPr/>
          </p:nvGrpSpPr>
          <p:grpSpPr>
            <a:xfrm>
              <a:off x="1906941" y="1080586"/>
              <a:ext cx="3654868" cy="2627130"/>
              <a:chOff x="1906941" y="1080586"/>
              <a:chExt cx="3654868" cy="2627130"/>
            </a:xfrm>
          </p:grpSpPr>
          <p:sp>
            <p:nvSpPr>
              <p:cNvPr id="16408" name="Google Shape;16408;p55"/>
              <p:cNvSpPr/>
              <p:nvPr/>
            </p:nvSpPr>
            <p:spPr>
              <a:xfrm>
                <a:off x="1906941" y="1653830"/>
                <a:ext cx="1180657" cy="2053886"/>
              </a:xfrm>
              <a:custGeom>
                <a:avLst/>
                <a:gdLst/>
                <a:ahLst/>
                <a:cxnLst/>
                <a:rect l="l" t="t" r="r" b="b"/>
                <a:pathLst>
                  <a:path w="17785" h="30939" extrusionOk="0">
                    <a:moveTo>
                      <a:pt x="6020" y="1"/>
                    </a:moveTo>
                    <a:cubicBezTo>
                      <a:pt x="4438" y="1"/>
                      <a:pt x="2990" y="779"/>
                      <a:pt x="2193" y="2543"/>
                    </a:cubicBezTo>
                    <a:cubicBezTo>
                      <a:pt x="1" y="7399"/>
                      <a:pt x="1739" y="19368"/>
                      <a:pt x="8591" y="27580"/>
                    </a:cubicBezTo>
                    <a:cubicBezTo>
                      <a:pt x="9948" y="29206"/>
                      <a:pt x="11598" y="30702"/>
                      <a:pt x="13696" y="30913"/>
                    </a:cubicBezTo>
                    <a:cubicBezTo>
                      <a:pt x="13867" y="30930"/>
                      <a:pt x="14036" y="30939"/>
                      <a:pt x="14204" y="30939"/>
                    </a:cubicBezTo>
                    <a:cubicBezTo>
                      <a:pt x="15834" y="30939"/>
                      <a:pt x="17277" y="30114"/>
                      <a:pt x="17724" y="28114"/>
                    </a:cubicBezTo>
                    <a:cubicBezTo>
                      <a:pt x="17736" y="28054"/>
                      <a:pt x="17757" y="27942"/>
                      <a:pt x="17784" y="27825"/>
                    </a:cubicBezTo>
                    <a:cubicBezTo>
                      <a:pt x="17769" y="27481"/>
                      <a:pt x="17748" y="27060"/>
                      <a:pt x="17724" y="26544"/>
                    </a:cubicBezTo>
                    <a:cubicBezTo>
                      <a:pt x="17358" y="19304"/>
                      <a:pt x="17004" y="18704"/>
                      <a:pt x="15736" y="10863"/>
                    </a:cubicBezTo>
                    <a:cubicBezTo>
                      <a:pt x="14608" y="7499"/>
                      <a:pt x="12501" y="3576"/>
                      <a:pt x="10045" y="1569"/>
                    </a:cubicBezTo>
                    <a:cubicBezTo>
                      <a:pt x="8818" y="567"/>
                      <a:pt x="7370" y="1"/>
                      <a:pt x="60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9" name="Google Shape;16409;p55"/>
              <p:cNvSpPr/>
              <p:nvPr/>
            </p:nvSpPr>
            <p:spPr>
              <a:xfrm>
                <a:off x="2966331" y="1140798"/>
                <a:ext cx="963578" cy="2454386"/>
              </a:xfrm>
              <a:custGeom>
                <a:avLst/>
                <a:gdLst/>
                <a:ahLst/>
                <a:cxnLst/>
                <a:rect l="l" t="t" r="r" b="b"/>
                <a:pathLst>
                  <a:path w="14515" h="36972" extrusionOk="0">
                    <a:moveTo>
                      <a:pt x="7332" y="0"/>
                    </a:moveTo>
                    <a:cubicBezTo>
                      <a:pt x="5930" y="0"/>
                      <a:pt x="4488" y="736"/>
                      <a:pt x="3236" y="2541"/>
                    </a:cubicBezTo>
                    <a:cubicBezTo>
                      <a:pt x="1" y="7205"/>
                      <a:pt x="203" y="15160"/>
                      <a:pt x="267" y="18518"/>
                    </a:cubicBezTo>
                    <a:cubicBezTo>
                      <a:pt x="1566" y="25283"/>
                      <a:pt x="1340" y="24030"/>
                      <a:pt x="1989" y="30488"/>
                    </a:cubicBezTo>
                    <a:cubicBezTo>
                      <a:pt x="2111" y="31704"/>
                      <a:pt x="2287" y="32890"/>
                      <a:pt x="2221" y="34862"/>
                    </a:cubicBezTo>
                    <a:cubicBezTo>
                      <a:pt x="2321" y="34611"/>
                      <a:pt x="2313" y="34283"/>
                      <a:pt x="2345" y="33782"/>
                    </a:cubicBezTo>
                    <a:cubicBezTo>
                      <a:pt x="2502" y="33960"/>
                      <a:pt x="2564" y="34149"/>
                      <a:pt x="2651" y="34324"/>
                    </a:cubicBezTo>
                    <a:cubicBezTo>
                      <a:pt x="3567" y="36165"/>
                      <a:pt x="3821" y="36813"/>
                      <a:pt x="4395" y="36813"/>
                    </a:cubicBezTo>
                    <a:cubicBezTo>
                      <a:pt x="4573" y="36813"/>
                      <a:pt x="4781" y="36751"/>
                      <a:pt x="5049" y="36643"/>
                    </a:cubicBezTo>
                    <a:cubicBezTo>
                      <a:pt x="5470" y="36857"/>
                      <a:pt x="5900" y="36972"/>
                      <a:pt x="6337" y="36972"/>
                    </a:cubicBezTo>
                    <a:cubicBezTo>
                      <a:pt x="6662" y="36972"/>
                      <a:pt x="6992" y="36908"/>
                      <a:pt x="7324" y="36773"/>
                    </a:cubicBezTo>
                    <a:cubicBezTo>
                      <a:pt x="9564" y="35864"/>
                      <a:pt x="9597" y="35750"/>
                      <a:pt x="10867" y="34070"/>
                    </a:cubicBezTo>
                    <a:cubicBezTo>
                      <a:pt x="11797" y="31610"/>
                      <a:pt x="12445" y="29354"/>
                      <a:pt x="13414" y="23859"/>
                    </a:cubicBezTo>
                    <a:cubicBezTo>
                      <a:pt x="13745" y="21973"/>
                      <a:pt x="14231" y="19271"/>
                      <a:pt x="14514" y="16759"/>
                    </a:cubicBezTo>
                    <a:cubicBezTo>
                      <a:pt x="14503" y="16742"/>
                      <a:pt x="14495" y="16720"/>
                      <a:pt x="14495" y="16697"/>
                    </a:cubicBezTo>
                    <a:cubicBezTo>
                      <a:pt x="14490" y="16515"/>
                      <a:pt x="14445" y="16341"/>
                      <a:pt x="14439" y="16165"/>
                    </a:cubicBezTo>
                    <a:cubicBezTo>
                      <a:pt x="14419" y="16037"/>
                      <a:pt x="14419" y="15911"/>
                      <a:pt x="14415" y="15788"/>
                    </a:cubicBezTo>
                    <a:cubicBezTo>
                      <a:pt x="14300" y="11181"/>
                      <a:pt x="14429" y="8750"/>
                      <a:pt x="13100" y="5004"/>
                    </a:cubicBezTo>
                    <a:cubicBezTo>
                      <a:pt x="12128" y="2266"/>
                      <a:pt x="9791" y="0"/>
                      <a:pt x="733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0" name="Google Shape;16410;p55"/>
              <p:cNvSpPr/>
              <p:nvPr/>
            </p:nvSpPr>
            <p:spPr>
              <a:xfrm>
                <a:off x="3713175" y="1080586"/>
                <a:ext cx="1237018" cy="2524422"/>
              </a:xfrm>
              <a:custGeom>
                <a:avLst/>
                <a:gdLst/>
                <a:ahLst/>
                <a:cxnLst/>
                <a:rect l="l" t="t" r="r" b="b"/>
                <a:pathLst>
                  <a:path w="18634" h="38027" extrusionOk="0">
                    <a:moveTo>
                      <a:pt x="14167" y="1"/>
                    </a:moveTo>
                    <a:cubicBezTo>
                      <a:pt x="13873" y="1"/>
                      <a:pt x="13560" y="37"/>
                      <a:pt x="13228" y="114"/>
                    </a:cubicBezTo>
                    <a:cubicBezTo>
                      <a:pt x="6693" y="1619"/>
                      <a:pt x="5509" y="9269"/>
                      <a:pt x="3837" y="15352"/>
                    </a:cubicBezTo>
                    <a:cubicBezTo>
                      <a:pt x="3821" y="17964"/>
                      <a:pt x="3353" y="20470"/>
                      <a:pt x="2862" y="23156"/>
                    </a:cubicBezTo>
                    <a:cubicBezTo>
                      <a:pt x="2198" y="26791"/>
                      <a:pt x="1533" y="31582"/>
                      <a:pt x="0" y="35443"/>
                    </a:cubicBezTo>
                    <a:cubicBezTo>
                      <a:pt x="559" y="36544"/>
                      <a:pt x="1121" y="37518"/>
                      <a:pt x="2733" y="37521"/>
                    </a:cubicBezTo>
                    <a:cubicBezTo>
                      <a:pt x="4400" y="37522"/>
                      <a:pt x="3976" y="37800"/>
                      <a:pt x="5011" y="37965"/>
                    </a:cubicBezTo>
                    <a:cubicBezTo>
                      <a:pt x="5276" y="38007"/>
                      <a:pt x="5532" y="38026"/>
                      <a:pt x="5779" y="38026"/>
                    </a:cubicBezTo>
                    <a:cubicBezTo>
                      <a:pt x="6999" y="38026"/>
                      <a:pt x="8004" y="37555"/>
                      <a:pt x="8961" y="37057"/>
                    </a:cubicBezTo>
                    <a:cubicBezTo>
                      <a:pt x="8965" y="37060"/>
                      <a:pt x="8970" y="37062"/>
                      <a:pt x="8974" y="37065"/>
                    </a:cubicBezTo>
                    <a:cubicBezTo>
                      <a:pt x="9507" y="34784"/>
                      <a:pt x="10794" y="32176"/>
                      <a:pt x="11661" y="30409"/>
                    </a:cubicBezTo>
                    <a:cubicBezTo>
                      <a:pt x="12867" y="27951"/>
                      <a:pt x="13091" y="27607"/>
                      <a:pt x="14526" y="25292"/>
                    </a:cubicBezTo>
                    <a:cubicBezTo>
                      <a:pt x="14695" y="25020"/>
                      <a:pt x="14863" y="24749"/>
                      <a:pt x="15033" y="24471"/>
                    </a:cubicBezTo>
                    <a:cubicBezTo>
                      <a:pt x="15172" y="24246"/>
                      <a:pt x="15311" y="24017"/>
                      <a:pt x="15454" y="23785"/>
                    </a:cubicBezTo>
                    <a:cubicBezTo>
                      <a:pt x="15510" y="23769"/>
                      <a:pt x="15563" y="23732"/>
                      <a:pt x="15603" y="23670"/>
                    </a:cubicBezTo>
                    <a:cubicBezTo>
                      <a:pt x="15765" y="23425"/>
                      <a:pt x="15898" y="23164"/>
                      <a:pt x="16006" y="22893"/>
                    </a:cubicBezTo>
                    <a:cubicBezTo>
                      <a:pt x="16268" y="22589"/>
                      <a:pt x="16507" y="22231"/>
                      <a:pt x="16766" y="21846"/>
                    </a:cubicBezTo>
                    <a:cubicBezTo>
                      <a:pt x="17096" y="21507"/>
                      <a:pt x="17375" y="21097"/>
                      <a:pt x="17484" y="20646"/>
                    </a:cubicBezTo>
                    <a:cubicBezTo>
                      <a:pt x="17500" y="20577"/>
                      <a:pt x="17491" y="20517"/>
                      <a:pt x="17468" y="20466"/>
                    </a:cubicBezTo>
                    <a:cubicBezTo>
                      <a:pt x="18479" y="15267"/>
                      <a:pt x="18633" y="10034"/>
                      <a:pt x="17857" y="4529"/>
                    </a:cubicBezTo>
                    <a:cubicBezTo>
                      <a:pt x="17502" y="2012"/>
                      <a:pt x="16351" y="1"/>
                      <a:pt x="1416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1" name="Google Shape;16411;p55"/>
              <p:cNvSpPr/>
              <p:nvPr/>
            </p:nvSpPr>
            <p:spPr>
              <a:xfrm>
                <a:off x="4330831" y="2301759"/>
                <a:ext cx="1230977" cy="1338056"/>
              </a:xfrm>
              <a:custGeom>
                <a:avLst/>
                <a:gdLst/>
                <a:ahLst/>
                <a:cxnLst/>
                <a:rect l="l" t="t" r="r" b="b"/>
                <a:pathLst>
                  <a:path w="18543" h="20156" extrusionOk="0">
                    <a:moveTo>
                      <a:pt x="14598" y="0"/>
                    </a:moveTo>
                    <a:cubicBezTo>
                      <a:pt x="13098" y="0"/>
                      <a:pt x="10696" y="783"/>
                      <a:pt x="8442" y="2877"/>
                    </a:cubicBezTo>
                    <a:cubicBezTo>
                      <a:pt x="8341" y="2971"/>
                      <a:pt x="8239" y="3063"/>
                      <a:pt x="8137" y="3156"/>
                    </a:cubicBezTo>
                    <a:cubicBezTo>
                      <a:pt x="3422" y="10362"/>
                      <a:pt x="4113" y="9104"/>
                      <a:pt x="1627" y="14286"/>
                    </a:cubicBezTo>
                    <a:cubicBezTo>
                      <a:pt x="708" y="16200"/>
                      <a:pt x="290" y="17740"/>
                      <a:pt x="1" y="19011"/>
                    </a:cubicBezTo>
                    <a:cubicBezTo>
                      <a:pt x="402" y="19455"/>
                      <a:pt x="1115" y="20148"/>
                      <a:pt x="2565" y="20156"/>
                    </a:cubicBezTo>
                    <a:cubicBezTo>
                      <a:pt x="2604" y="20156"/>
                      <a:pt x="2643" y="20156"/>
                      <a:pt x="2682" y="20156"/>
                    </a:cubicBezTo>
                    <a:cubicBezTo>
                      <a:pt x="8588" y="20156"/>
                      <a:pt x="11757" y="17733"/>
                      <a:pt x="15860" y="10816"/>
                    </a:cubicBezTo>
                    <a:cubicBezTo>
                      <a:pt x="16538" y="9672"/>
                      <a:pt x="17048" y="8545"/>
                      <a:pt x="17393" y="7473"/>
                    </a:cubicBezTo>
                    <a:lnTo>
                      <a:pt x="17393" y="7471"/>
                    </a:lnTo>
                    <a:cubicBezTo>
                      <a:pt x="17479" y="7208"/>
                      <a:pt x="17554" y="6947"/>
                      <a:pt x="17621" y="6692"/>
                    </a:cubicBezTo>
                    <a:lnTo>
                      <a:pt x="17621" y="6690"/>
                    </a:lnTo>
                    <a:cubicBezTo>
                      <a:pt x="18543" y="3094"/>
                      <a:pt x="17552" y="306"/>
                      <a:pt x="15012" y="22"/>
                    </a:cubicBezTo>
                    <a:cubicBezTo>
                      <a:pt x="14883" y="8"/>
                      <a:pt x="14745" y="0"/>
                      <a:pt x="1459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12" name="Google Shape;16412;p55"/>
            <p:cNvGrpSpPr/>
            <p:nvPr/>
          </p:nvGrpSpPr>
          <p:grpSpPr>
            <a:xfrm>
              <a:off x="2031747" y="1354429"/>
              <a:ext cx="3472127" cy="2291913"/>
              <a:chOff x="2031747" y="1354429"/>
              <a:chExt cx="3472127" cy="2291913"/>
            </a:xfrm>
          </p:grpSpPr>
          <p:sp>
            <p:nvSpPr>
              <p:cNvPr id="16413" name="Google Shape;16413;p55"/>
              <p:cNvSpPr/>
              <p:nvPr/>
            </p:nvSpPr>
            <p:spPr>
              <a:xfrm>
                <a:off x="3102290" y="1685762"/>
                <a:ext cx="61406" cy="143524"/>
              </a:xfrm>
              <a:custGeom>
                <a:avLst/>
                <a:gdLst/>
                <a:ahLst/>
                <a:cxnLst/>
                <a:rect l="l" t="t" r="r" b="b"/>
                <a:pathLst>
                  <a:path w="925" h="2162" extrusionOk="0">
                    <a:moveTo>
                      <a:pt x="571" y="0"/>
                    </a:moveTo>
                    <a:cubicBezTo>
                      <a:pt x="437" y="0"/>
                      <a:pt x="299" y="99"/>
                      <a:pt x="234" y="333"/>
                    </a:cubicBezTo>
                    <a:cubicBezTo>
                      <a:pt x="83" y="877"/>
                      <a:pt x="1" y="1430"/>
                      <a:pt x="72" y="1994"/>
                    </a:cubicBezTo>
                    <a:cubicBezTo>
                      <a:pt x="80" y="2052"/>
                      <a:pt x="146" y="2101"/>
                      <a:pt x="190" y="2161"/>
                    </a:cubicBezTo>
                    <a:cubicBezTo>
                      <a:pt x="548" y="1689"/>
                      <a:pt x="851" y="950"/>
                      <a:pt x="899" y="451"/>
                    </a:cubicBezTo>
                    <a:cubicBezTo>
                      <a:pt x="925" y="180"/>
                      <a:pt x="752" y="0"/>
                      <a:pt x="5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4" name="Google Shape;16414;p55"/>
              <p:cNvSpPr/>
              <p:nvPr/>
            </p:nvSpPr>
            <p:spPr>
              <a:xfrm>
                <a:off x="3258762" y="2247853"/>
                <a:ext cx="39499" cy="164568"/>
              </a:xfrm>
              <a:custGeom>
                <a:avLst/>
                <a:gdLst/>
                <a:ahLst/>
                <a:cxnLst/>
                <a:rect l="l" t="t" r="r" b="b"/>
                <a:pathLst>
                  <a:path w="595" h="2479" extrusionOk="0">
                    <a:moveTo>
                      <a:pt x="302" y="1"/>
                    </a:moveTo>
                    <a:cubicBezTo>
                      <a:pt x="129" y="1"/>
                      <a:pt x="0" y="223"/>
                      <a:pt x="20" y="538"/>
                    </a:cubicBezTo>
                    <a:cubicBezTo>
                      <a:pt x="115" y="2064"/>
                      <a:pt x="117" y="1994"/>
                      <a:pt x="266" y="2359"/>
                    </a:cubicBezTo>
                    <a:cubicBezTo>
                      <a:pt x="294" y="2425"/>
                      <a:pt x="345" y="2479"/>
                      <a:pt x="430" y="2479"/>
                    </a:cubicBezTo>
                    <a:cubicBezTo>
                      <a:pt x="452" y="2479"/>
                      <a:pt x="477" y="2475"/>
                      <a:pt x="503" y="2467"/>
                    </a:cubicBezTo>
                    <a:cubicBezTo>
                      <a:pt x="587" y="1793"/>
                      <a:pt x="557" y="1106"/>
                      <a:pt x="590" y="421"/>
                    </a:cubicBezTo>
                    <a:cubicBezTo>
                      <a:pt x="595" y="318"/>
                      <a:pt x="552" y="211"/>
                      <a:pt x="537" y="132"/>
                    </a:cubicBezTo>
                    <a:cubicBezTo>
                      <a:pt x="457" y="41"/>
                      <a:pt x="375" y="1"/>
                      <a:pt x="3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5" name="Google Shape;16415;p55"/>
              <p:cNvSpPr/>
              <p:nvPr/>
            </p:nvSpPr>
            <p:spPr>
              <a:xfrm>
                <a:off x="3278478" y="2662434"/>
                <a:ext cx="58552" cy="175655"/>
              </a:xfrm>
              <a:custGeom>
                <a:avLst/>
                <a:gdLst/>
                <a:ahLst/>
                <a:cxnLst/>
                <a:rect l="l" t="t" r="r" b="b"/>
                <a:pathLst>
                  <a:path w="882" h="2646" extrusionOk="0">
                    <a:moveTo>
                      <a:pt x="352" y="1"/>
                    </a:moveTo>
                    <a:cubicBezTo>
                      <a:pt x="287" y="6"/>
                      <a:pt x="202" y="14"/>
                      <a:pt x="116" y="22"/>
                    </a:cubicBezTo>
                    <a:cubicBezTo>
                      <a:pt x="0" y="241"/>
                      <a:pt x="31" y="406"/>
                      <a:pt x="57" y="565"/>
                    </a:cubicBezTo>
                    <a:cubicBezTo>
                      <a:pt x="297" y="2085"/>
                      <a:pt x="341" y="2187"/>
                      <a:pt x="636" y="2579"/>
                    </a:cubicBezTo>
                    <a:cubicBezTo>
                      <a:pt x="667" y="2621"/>
                      <a:pt x="708" y="2646"/>
                      <a:pt x="754" y="2646"/>
                    </a:cubicBezTo>
                    <a:cubicBezTo>
                      <a:pt x="793" y="2646"/>
                      <a:pt x="837" y="2627"/>
                      <a:pt x="882" y="2585"/>
                    </a:cubicBezTo>
                    <a:cubicBezTo>
                      <a:pt x="743" y="2366"/>
                      <a:pt x="719" y="2116"/>
                      <a:pt x="702" y="1860"/>
                    </a:cubicBezTo>
                    <a:cubicBezTo>
                      <a:pt x="600" y="306"/>
                      <a:pt x="586" y="183"/>
                      <a:pt x="3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6" name="Google Shape;16416;p55"/>
              <p:cNvSpPr/>
              <p:nvPr/>
            </p:nvSpPr>
            <p:spPr>
              <a:xfrm>
                <a:off x="3399766" y="2327118"/>
                <a:ext cx="50851" cy="153947"/>
              </a:xfrm>
              <a:custGeom>
                <a:avLst/>
                <a:gdLst/>
                <a:ahLst/>
                <a:cxnLst/>
                <a:rect l="l" t="t" r="r" b="b"/>
                <a:pathLst>
                  <a:path w="766" h="2319" extrusionOk="0">
                    <a:moveTo>
                      <a:pt x="281" y="0"/>
                    </a:moveTo>
                    <a:cubicBezTo>
                      <a:pt x="235" y="0"/>
                      <a:pt x="186" y="13"/>
                      <a:pt x="149" y="15"/>
                    </a:cubicBezTo>
                    <a:cubicBezTo>
                      <a:pt x="22" y="173"/>
                      <a:pt x="1" y="328"/>
                      <a:pt x="17" y="497"/>
                    </a:cubicBezTo>
                    <a:cubicBezTo>
                      <a:pt x="40" y="750"/>
                      <a:pt x="53" y="1004"/>
                      <a:pt x="83" y="1257"/>
                    </a:cubicBezTo>
                    <a:cubicBezTo>
                      <a:pt x="194" y="2172"/>
                      <a:pt x="231" y="2065"/>
                      <a:pt x="370" y="2319"/>
                    </a:cubicBezTo>
                    <a:cubicBezTo>
                      <a:pt x="433" y="2213"/>
                      <a:pt x="491" y="2157"/>
                      <a:pt x="503" y="2095"/>
                    </a:cubicBezTo>
                    <a:cubicBezTo>
                      <a:pt x="577" y="1644"/>
                      <a:pt x="765" y="169"/>
                      <a:pt x="338" y="9"/>
                    </a:cubicBezTo>
                    <a:cubicBezTo>
                      <a:pt x="320" y="3"/>
                      <a:pt x="301" y="0"/>
                      <a:pt x="28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7" name="Google Shape;16417;p55"/>
              <p:cNvSpPr/>
              <p:nvPr/>
            </p:nvSpPr>
            <p:spPr>
              <a:xfrm>
                <a:off x="3306560" y="2483524"/>
                <a:ext cx="40362" cy="148902"/>
              </a:xfrm>
              <a:custGeom>
                <a:avLst/>
                <a:gdLst/>
                <a:ahLst/>
                <a:cxnLst/>
                <a:rect l="l" t="t" r="r" b="b"/>
                <a:pathLst>
                  <a:path w="608" h="2243" extrusionOk="0">
                    <a:moveTo>
                      <a:pt x="309" y="1"/>
                    </a:moveTo>
                    <a:cubicBezTo>
                      <a:pt x="236" y="48"/>
                      <a:pt x="150" y="103"/>
                      <a:pt x="70" y="155"/>
                    </a:cubicBezTo>
                    <a:cubicBezTo>
                      <a:pt x="0" y="819"/>
                      <a:pt x="83" y="1994"/>
                      <a:pt x="352" y="2243"/>
                    </a:cubicBezTo>
                    <a:cubicBezTo>
                      <a:pt x="389" y="2233"/>
                      <a:pt x="421" y="2225"/>
                      <a:pt x="469" y="2214"/>
                    </a:cubicBezTo>
                    <a:cubicBezTo>
                      <a:pt x="556" y="1545"/>
                      <a:pt x="599" y="1491"/>
                      <a:pt x="606" y="432"/>
                    </a:cubicBezTo>
                    <a:cubicBezTo>
                      <a:pt x="607" y="239"/>
                      <a:pt x="549" y="72"/>
                      <a:pt x="3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8" name="Google Shape;16418;p55"/>
              <p:cNvSpPr/>
              <p:nvPr/>
            </p:nvSpPr>
            <p:spPr>
              <a:xfrm>
                <a:off x="3273367" y="2876463"/>
                <a:ext cx="49258" cy="137351"/>
              </a:xfrm>
              <a:custGeom>
                <a:avLst/>
                <a:gdLst/>
                <a:ahLst/>
                <a:cxnLst/>
                <a:rect l="l" t="t" r="r" b="b"/>
                <a:pathLst>
                  <a:path w="742" h="2069" extrusionOk="0">
                    <a:moveTo>
                      <a:pt x="294" y="0"/>
                    </a:moveTo>
                    <a:cubicBezTo>
                      <a:pt x="82" y="70"/>
                      <a:pt x="1" y="227"/>
                      <a:pt x="25" y="425"/>
                    </a:cubicBezTo>
                    <a:cubicBezTo>
                      <a:pt x="215" y="1880"/>
                      <a:pt x="269" y="1787"/>
                      <a:pt x="380" y="2068"/>
                    </a:cubicBezTo>
                    <a:cubicBezTo>
                      <a:pt x="454" y="2015"/>
                      <a:pt x="516" y="1994"/>
                      <a:pt x="533" y="1951"/>
                    </a:cubicBezTo>
                    <a:cubicBezTo>
                      <a:pt x="742" y="1428"/>
                      <a:pt x="696" y="881"/>
                      <a:pt x="654" y="339"/>
                    </a:cubicBezTo>
                    <a:cubicBezTo>
                      <a:pt x="640" y="146"/>
                      <a:pt x="506" y="13"/>
                      <a:pt x="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9" name="Google Shape;16419;p55"/>
              <p:cNvSpPr/>
              <p:nvPr/>
            </p:nvSpPr>
            <p:spPr>
              <a:xfrm>
                <a:off x="4107110" y="1896206"/>
                <a:ext cx="51581" cy="143192"/>
              </a:xfrm>
              <a:custGeom>
                <a:avLst/>
                <a:gdLst/>
                <a:ahLst/>
                <a:cxnLst/>
                <a:rect l="l" t="t" r="r" b="b"/>
                <a:pathLst>
                  <a:path w="777" h="2157" extrusionOk="0">
                    <a:moveTo>
                      <a:pt x="502" y="0"/>
                    </a:moveTo>
                    <a:cubicBezTo>
                      <a:pt x="455" y="0"/>
                      <a:pt x="399" y="21"/>
                      <a:pt x="360" y="26"/>
                    </a:cubicBezTo>
                    <a:cubicBezTo>
                      <a:pt x="88" y="631"/>
                      <a:pt x="1" y="1532"/>
                      <a:pt x="176" y="2156"/>
                    </a:cubicBezTo>
                    <a:cubicBezTo>
                      <a:pt x="271" y="2051"/>
                      <a:pt x="330" y="2008"/>
                      <a:pt x="359" y="1950"/>
                    </a:cubicBezTo>
                    <a:cubicBezTo>
                      <a:pt x="572" y="1480"/>
                      <a:pt x="662" y="976"/>
                      <a:pt x="742" y="471"/>
                    </a:cubicBezTo>
                    <a:cubicBezTo>
                      <a:pt x="777" y="244"/>
                      <a:pt x="692" y="88"/>
                      <a:pt x="547" y="10"/>
                    </a:cubicBezTo>
                    <a:cubicBezTo>
                      <a:pt x="534" y="3"/>
                      <a:pt x="519" y="0"/>
                      <a:pt x="5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0" name="Google Shape;16420;p55"/>
              <p:cNvSpPr/>
              <p:nvPr/>
            </p:nvSpPr>
            <p:spPr>
              <a:xfrm>
                <a:off x="2063878" y="2329641"/>
                <a:ext cx="44544" cy="230621"/>
              </a:xfrm>
              <a:custGeom>
                <a:avLst/>
                <a:gdLst/>
                <a:ahLst/>
                <a:cxnLst/>
                <a:rect l="l" t="t" r="r" b="b"/>
                <a:pathLst>
                  <a:path w="671" h="3474" extrusionOk="0">
                    <a:moveTo>
                      <a:pt x="306" y="208"/>
                    </a:moveTo>
                    <a:cubicBezTo>
                      <a:pt x="0" y="292"/>
                      <a:pt x="85" y="422"/>
                      <a:pt x="265" y="1776"/>
                    </a:cubicBezTo>
                    <a:cubicBezTo>
                      <a:pt x="143" y="2142"/>
                      <a:pt x="87" y="1967"/>
                      <a:pt x="500" y="3369"/>
                    </a:cubicBezTo>
                    <a:cubicBezTo>
                      <a:pt x="511" y="3404"/>
                      <a:pt x="573" y="3424"/>
                      <a:pt x="643" y="3473"/>
                    </a:cubicBezTo>
                    <a:cubicBezTo>
                      <a:pt x="670" y="3092"/>
                      <a:pt x="509" y="2767"/>
                      <a:pt x="521" y="2427"/>
                    </a:cubicBezTo>
                    <a:cubicBezTo>
                      <a:pt x="556" y="2386"/>
                      <a:pt x="589" y="2345"/>
                      <a:pt x="622" y="2304"/>
                    </a:cubicBezTo>
                    <a:cubicBezTo>
                      <a:pt x="373" y="0"/>
                      <a:pt x="512" y="598"/>
                      <a:pt x="306" y="2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1" name="Google Shape;16421;p55"/>
              <p:cNvSpPr/>
              <p:nvPr/>
            </p:nvSpPr>
            <p:spPr>
              <a:xfrm>
                <a:off x="4512198" y="1533671"/>
                <a:ext cx="51116" cy="178775"/>
              </a:xfrm>
              <a:custGeom>
                <a:avLst/>
                <a:gdLst/>
                <a:ahLst/>
                <a:cxnLst/>
                <a:rect l="l" t="t" r="r" b="b"/>
                <a:pathLst>
                  <a:path w="770" h="2693" extrusionOk="0">
                    <a:moveTo>
                      <a:pt x="607" y="1"/>
                    </a:moveTo>
                    <a:cubicBezTo>
                      <a:pt x="562" y="22"/>
                      <a:pt x="490" y="32"/>
                      <a:pt x="470" y="69"/>
                    </a:cubicBezTo>
                    <a:cubicBezTo>
                      <a:pt x="414" y="180"/>
                      <a:pt x="356" y="298"/>
                      <a:pt x="335" y="421"/>
                    </a:cubicBezTo>
                    <a:cubicBezTo>
                      <a:pt x="250" y="912"/>
                      <a:pt x="0" y="2226"/>
                      <a:pt x="144" y="2693"/>
                    </a:cubicBezTo>
                    <a:cubicBezTo>
                      <a:pt x="191" y="2666"/>
                      <a:pt x="232" y="2655"/>
                      <a:pt x="248" y="2630"/>
                    </a:cubicBezTo>
                    <a:cubicBezTo>
                      <a:pt x="461" y="2290"/>
                      <a:pt x="685" y="909"/>
                      <a:pt x="748" y="458"/>
                    </a:cubicBezTo>
                    <a:cubicBezTo>
                      <a:pt x="770" y="293"/>
                      <a:pt x="756" y="130"/>
                      <a:pt x="60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2" name="Google Shape;16422;p55"/>
              <p:cNvSpPr/>
              <p:nvPr/>
            </p:nvSpPr>
            <p:spPr>
              <a:xfrm>
                <a:off x="3726718" y="1844757"/>
                <a:ext cx="40097" cy="156669"/>
              </a:xfrm>
              <a:custGeom>
                <a:avLst/>
                <a:gdLst/>
                <a:ahLst/>
                <a:cxnLst/>
                <a:rect l="l" t="t" r="r" b="b"/>
                <a:pathLst>
                  <a:path w="604" h="2360" extrusionOk="0">
                    <a:moveTo>
                      <a:pt x="224" y="0"/>
                    </a:moveTo>
                    <a:cubicBezTo>
                      <a:pt x="15" y="300"/>
                      <a:pt x="0" y="331"/>
                      <a:pt x="19" y="593"/>
                    </a:cubicBezTo>
                    <a:cubicBezTo>
                      <a:pt x="63" y="1243"/>
                      <a:pt x="100" y="1965"/>
                      <a:pt x="276" y="2359"/>
                    </a:cubicBezTo>
                    <a:cubicBezTo>
                      <a:pt x="341" y="2275"/>
                      <a:pt x="403" y="2228"/>
                      <a:pt x="417" y="2171"/>
                    </a:cubicBezTo>
                    <a:cubicBezTo>
                      <a:pt x="536" y="1662"/>
                      <a:pt x="603" y="633"/>
                      <a:pt x="408" y="168"/>
                    </a:cubicBezTo>
                    <a:cubicBezTo>
                      <a:pt x="382" y="112"/>
                      <a:pt x="308" y="74"/>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3" name="Google Shape;16423;p55"/>
              <p:cNvSpPr/>
              <p:nvPr/>
            </p:nvSpPr>
            <p:spPr>
              <a:xfrm>
                <a:off x="3094058" y="1838715"/>
                <a:ext cx="42619" cy="134961"/>
              </a:xfrm>
              <a:custGeom>
                <a:avLst/>
                <a:gdLst/>
                <a:ahLst/>
                <a:cxnLst/>
                <a:rect l="l" t="t" r="r" b="b"/>
                <a:pathLst>
                  <a:path w="642" h="2033" extrusionOk="0">
                    <a:moveTo>
                      <a:pt x="394" y="0"/>
                    </a:moveTo>
                    <a:cubicBezTo>
                      <a:pt x="283" y="0"/>
                      <a:pt x="209" y="46"/>
                      <a:pt x="178" y="141"/>
                    </a:cubicBezTo>
                    <a:cubicBezTo>
                      <a:pt x="0" y="689"/>
                      <a:pt x="75" y="1425"/>
                      <a:pt x="211" y="1979"/>
                    </a:cubicBezTo>
                    <a:cubicBezTo>
                      <a:pt x="217" y="2002"/>
                      <a:pt x="265" y="2015"/>
                      <a:pt x="295" y="2032"/>
                    </a:cubicBezTo>
                    <a:cubicBezTo>
                      <a:pt x="323" y="2015"/>
                      <a:pt x="373" y="2005"/>
                      <a:pt x="380" y="1980"/>
                    </a:cubicBezTo>
                    <a:cubicBezTo>
                      <a:pt x="515" y="1506"/>
                      <a:pt x="616" y="1023"/>
                      <a:pt x="631" y="528"/>
                    </a:cubicBezTo>
                    <a:cubicBezTo>
                      <a:pt x="641" y="124"/>
                      <a:pt x="582" y="155"/>
                      <a:pt x="475" y="7"/>
                    </a:cubicBezTo>
                    <a:cubicBezTo>
                      <a:pt x="446" y="2"/>
                      <a:pt x="419" y="0"/>
                      <a:pt x="3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4" name="Google Shape;16424;p55"/>
              <p:cNvSpPr/>
              <p:nvPr/>
            </p:nvSpPr>
            <p:spPr>
              <a:xfrm>
                <a:off x="3068366" y="2314372"/>
                <a:ext cx="37640" cy="143192"/>
              </a:xfrm>
              <a:custGeom>
                <a:avLst/>
                <a:gdLst/>
                <a:ahLst/>
                <a:cxnLst/>
                <a:rect l="l" t="t" r="r" b="b"/>
                <a:pathLst>
                  <a:path w="567" h="2157" extrusionOk="0">
                    <a:moveTo>
                      <a:pt x="235" y="0"/>
                    </a:moveTo>
                    <a:cubicBezTo>
                      <a:pt x="224" y="0"/>
                      <a:pt x="212" y="1"/>
                      <a:pt x="200" y="3"/>
                    </a:cubicBezTo>
                    <a:cubicBezTo>
                      <a:pt x="44" y="74"/>
                      <a:pt x="0" y="212"/>
                      <a:pt x="19" y="364"/>
                    </a:cubicBezTo>
                    <a:cubicBezTo>
                      <a:pt x="173" y="1542"/>
                      <a:pt x="246" y="1700"/>
                      <a:pt x="368" y="2071"/>
                    </a:cubicBezTo>
                    <a:cubicBezTo>
                      <a:pt x="381" y="2109"/>
                      <a:pt x="447" y="2129"/>
                      <a:pt x="487" y="2156"/>
                    </a:cubicBezTo>
                    <a:cubicBezTo>
                      <a:pt x="518" y="2119"/>
                      <a:pt x="556" y="2093"/>
                      <a:pt x="555" y="2069"/>
                    </a:cubicBezTo>
                    <a:cubicBezTo>
                      <a:pt x="565" y="446"/>
                      <a:pt x="567" y="482"/>
                      <a:pt x="455" y="167"/>
                    </a:cubicBezTo>
                    <a:cubicBezTo>
                      <a:pt x="420" y="71"/>
                      <a:pt x="347" y="0"/>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5" name="Google Shape;16425;p55"/>
              <p:cNvSpPr/>
              <p:nvPr/>
            </p:nvSpPr>
            <p:spPr>
              <a:xfrm>
                <a:off x="4868294" y="1454473"/>
                <a:ext cx="31400" cy="190459"/>
              </a:xfrm>
              <a:custGeom>
                <a:avLst/>
                <a:gdLst/>
                <a:ahLst/>
                <a:cxnLst/>
                <a:rect l="l" t="t" r="r" b="b"/>
                <a:pathLst>
                  <a:path w="473" h="2869" extrusionOk="0">
                    <a:moveTo>
                      <a:pt x="232" y="1"/>
                    </a:moveTo>
                    <a:cubicBezTo>
                      <a:pt x="62" y="176"/>
                      <a:pt x="1" y="165"/>
                      <a:pt x="13" y="423"/>
                    </a:cubicBezTo>
                    <a:cubicBezTo>
                      <a:pt x="115" y="2753"/>
                      <a:pt x="101" y="2869"/>
                      <a:pt x="184" y="2869"/>
                    </a:cubicBezTo>
                    <a:cubicBezTo>
                      <a:pt x="192" y="2869"/>
                      <a:pt x="202" y="2867"/>
                      <a:pt x="214" y="2867"/>
                    </a:cubicBezTo>
                    <a:cubicBezTo>
                      <a:pt x="370" y="2584"/>
                      <a:pt x="473" y="1465"/>
                      <a:pt x="375" y="324"/>
                    </a:cubicBezTo>
                    <a:cubicBezTo>
                      <a:pt x="368" y="242"/>
                      <a:pt x="307" y="167"/>
                      <a:pt x="2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6" name="Google Shape;16426;p55"/>
              <p:cNvSpPr/>
              <p:nvPr/>
            </p:nvSpPr>
            <p:spPr>
              <a:xfrm>
                <a:off x="3533999" y="1940220"/>
                <a:ext cx="33392" cy="165232"/>
              </a:xfrm>
              <a:custGeom>
                <a:avLst/>
                <a:gdLst/>
                <a:ahLst/>
                <a:cxnLst/>
                <a:rect l="l" t="t" r="r" b="b"/>
                <a:pathLst>
                  <a:path w="503" h="2489" extrusionOk="0">
                    <a:moveTo>
                      <a:pt x="230" y="1"/>
                    </a:moveTo>
                    <a:cubicBezTo>
                      <a:pt x="209" y="1"/>
                      <a:pt x="185" y="18"/>
                      <a:pt x="89" y="80"/>
                    </a:cubicBezTo>
                    <a:cubicBezTo>
                      <a:pt x="1" y="628"/>
                      <a:pt x="36" y="1691"/>
                      <a:pt x="165" y="2310"/>
                    </a:cubicBezTo>
                    <a:cubicBezTo>
                      <a:pt x="178" y="2374"/>
                      <a:pt x="229" y="2429"/>
                      <a:pt x="265" y="2488"/>
                    </a:cubicBezTo>
                    <a:cubicBezTo>
                      <a:pt x="295" y="2483"/>
                      <a:pt x="325" y="2480"/>
                      <a:pt x="357" y="2472"/>
                    </a:cubicBezTo>
                    <a:cubicBezTo>
                      <a:pt x="482" y="36"/>
                      <a:pt x="503" y="197"/>
                      <a:pt x="303" y="19"/>
                    </a:cubicBezTo>
                    <a:cubicBezTo>
                      <a:pt x="261" y="10"/>
                      <a:pt x="246" y="1"/>
                      <a:pt x="2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7" name="Google Shape;16427;p55"/>
              <p:cNvSpPr/>
              <p:nvPr/>
            </p:nvSpPr>
            <p:spPr>
              <a:xfrm>
                <a:off x="3475778" y="1627807"/>
                <a:ext cx="33458" cy="162046"/>
              </a:xfrm>
              <a:custGeom>
                <a:avLst/>
                <a:gdLst/>
                <a:ahLst/>
                <a:cxnLst/>
                <a:rect l="l" t="t" r="r" b="b"/>
                <a:pathLst>
                  <a:path w="504" h="2441" extrusionOk="0">
                    <a:moveTo>
                      <a:pt x="420" y="1"/>
                    </a:moveTo>
                    <a:cubicBezTo>
                      <a:pt x="332" y="16"/>
                      <a:pt x="267" y="26"/>
                      <a:pt x="173" y="41"/>
                    </a:cubicBezTo>
                    <a:cubicBezTo>
                      <a:pt x="38" y="807"/>
                      <a:pt x="1" y="2036"/>
                      <a:pt x="79" y="2335"/>
                    </a:cubicBezTo>
                    <a:cubicBezTo>
                      <a:pt x="92" y="2380"/>
                      <a:pt x="108" y="2440"/>
                      <a:pt x="173" y="2440"/>
                    </a:cubicBezTo>
                    <a:cubicBezTo>
                      <a:pt x="193" y="2440"/>
                      <a:pt x="217" y="2435"/>
                      <a:pt x="247" y="2422"/>
                    </a:cubicBezTo>
                    <a:cubicBezTo>
                      <a:pt x="473" y="1136"/>
                      <a:pt x="504" y="1160"/>
                      <a:pt x="499" y="328"/>
                    </a:cubicBezTo>
                    <a:cubicBezTo>
                      <a:pt x="498" y="224"/>
                      <a:pt x="450" y="122"/>
                      <a:pt x="42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8" name="Google Shape;16428;p55"/>
              <p:cNvSpPr/>
              <p:nvPr/>
            </p:nvSpPr>
            <p:spPr>
              <a:xfrm>
                <a:off x="4701731" y="1381713"/>
                <a:ext cx="30072" cy="179903"/>
              </a:xfrm>
              <a:custGeom>
                <a:avLst/>
                <a:gdLst/>
                <a:ahLst/>
                <a:cxnLst/>
                <a:rect l="l" t="t" r="r" b="b"/>
                <a:pathLst>
                  <a:path w="453" h="2710" extrusionOk="0">
                    <a:moveTo>
                      <a:pt x="176" y="0"/>
                    </a:moveTo>
                    <a:cubicBezTo>
                      <a:pt x="173" y="0"/>
                      <a:pt x="169" y="1"/>
                      <a:pt x="165" y="1"/>
                    </a:cubicBezTo>
                    <a:cubicBezTo>
                      <a:pt x="1" y="72"/>
                      <a:pt x="4" y="225"/>
                      <a:pt x="12" y="369"/>
                    </a:cubicBezTo>
                    <a:cubicBezTo>
                      <a:pt x="148" y="2710"/>
                      <a:pt x="130" y="2306"/>
                      <a:pt x="238" y="2558"/>
                    </a:cubicBezTo>
                    <a:cubicBezTo>
                      <a:pt x="271" y="2552"/>
                      <a:pt x="304" y="2548"/>
                      <a:pt x="336" y="2543"/>
                    </a:cubicBezTo>
                    <a:cubicBezTo>
                      <a:pt x="444" y="624"/>
                      <a:pt x="453" y="947"/>
                      <a:pt x="351" y="162"/>
                    </a:cubicBezTo>
                    <a:cubicBezTo>
                      <a:pt x="339" y="73"/>
                      <a:pt x="286" y="0"/>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9" name="Google Shape;16429;p55"/>
              <p:cNvSpPr/>
              <p:nvPr/>
            </p:nvSpPr>
            <p:spPr>
              <a:xfrm>
                <a:off x="4303348" y="1554716"/>
                <a:ext cx="76144" cy="148902"/>
              </a:xfrm>
              <a:custGeom>
                <a:avLst/>
                <a:gdLst/>
                <a:ahLst/>
                <a:cxnLst/>
                <a:rect l="l" t="t" r="r" b="b"/>
                <a:pathLst>
                  <a:path w="1147" h="2243" extrusionOk="0">
                    <a:moveTo>
                      <a:pt x="1018" y="1"/>
                    </a:moveTo>
                    <a:cubicBezTo>
                      <a:pt x="792" y="53"/>
                      <a:pt x="787" y="48"/>
                      <a:pt x="742" y="128"/>
                    </a:cubicBezTo>
                    <a:cubicBezTo>
                      <a:pt x="388" y="747"/>
                      <a:pt x="132" y="1401"/>
                      <a:pt x="0" y="2229"/>
                    </a:cubicBezTo>
                    <a:cubicBezTo>
                      <a:pt x="173" y="2094"/>
                      <a:pt x="213" y="2243"/>
                      <a:pt x="1045" y="401"/>
                    </a:cubicBezTo>
                    <a:cubicBezTo>
                      <a:pt x="1104" y="273"/>
                      <a:pt x="1146" y="125"/>
                      <a:pt x="10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0" name="Google Shape;16430;p55"/>
              <p:cNvSpPr/>
              <p:nvPr/>
            </p:nvSpPr>
            <p:spPr>
              <a:xfrm>
                <a:off x="3657742" y="1955422"/>
                <a:ext cx="32595" cy="158395"/>
              </a:xfrm>
              <a:custGeom>
                <a:avLst/>
                <a:gdLst/>
                <a:ahLst/>
                <a:cxnLst/>
                <a:rect l="l" t="t" r="r" b="b"/>
                <a:pathLst>
                  <a:path w="491" h="2386" extrusionOk="0">
                    <a:moveTo>
                      <a:pt x="176" y="0"/>
                    </a:moveTo>
                    <a:cubicBezTo>
                      <a:pt x="122" y="104"/>
                      <a:pt x="37" y="194"/>
                      <a:pt x="31" y="285"/>
                    </a:cubicBezTo>
                    <a:cubicBezTo>
                      <a:pt x="1" y="946"/>
                      <a:pt x="104" y="1597"/>
                      <a:pt x="221" y="2243"/>
                    </a:cubicBezTo>
                    <a:cubicBezTo>
                      <a:pt x="229" y="2286"/>
                      <a:pt x="281" y="2320"/>
                      <a:pt x="337" y="2386"/>
                    </a:cubicBezTo>
                    <a:cubicBezTo>
                      <a:pt x="415" y="1954"/>
                      <a:pt x="491" y="1987"/>
                      <a:pt x="452" y="392"/>
                    </a:cubicBezTo>
                    <a:cubicBezTo>
                      <a:pt x="449" y="254"/>
                      <a:pt x="416" y="99"/>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1" name="Google Shape;16431;p55"/>
              <p:cNvSpPr/>
              <p:nvPr/>
            </p:nvSpPr>
            <p:spPr>
              <a:xfrm>
                <a:off x="2230042" y="2056329"/>
                <a:ext cx="61273" cy="174327"/>
              </a:xfrm>
              <a:custGeom>
                <a:avLst/>
                <a:gdLst/>
                <a:ahLst/>
                <a:cxnLst/>
                <a:rect l="l" t="t" r="r" b="b"/>
                <a:pathLst>
                  <a:path w="923" h="2626" extrusionOk="0">
                    <a:moveTo>
                      <a:pt x="174" y="0"/>
                    </a:moveTo>
                    <a:cubicBezTo>
                      <a:pt x="127" y="40"/>
                      <a:pt x="86" y="73"/>
                      <a:pt x="1" y="143"/>
                    </a:cubicBezTo>
                    <a:cubicBezTo>
                      <a:pt x="205" y="964"/>
                      <a:pt x="462" y="1737"/>
                      <a:pt x="757" y="2497"/>
                    </a:cubicBezTo>
                    <a:cubicBezTo>
                      <a:pt x="772" y="2535"/>
                      <a:pt x="823" y="2562"/>
                      <a:pt x="889" y="2625"/>
                    </a:cubicBezTo>
                    <a:cubicBezTo>
                      <a:pt x="923" y="2039"/>
                      <a:pt x="614" y="872"/>
                      <a:pt x="444" y="307"/>
                    </a:cubicBezTo>
                    <a:cubicBezTo>
                      <a:pt x="419" y="222"/>
                      <a:pt x="369" y="141"/>
                      <a:pt x="315" y="70"/>
                    </a:cubicBezTo>
                    <a:cubicBezTo>
                      <a:pt x="287" y="34"/>
                      <a:pt x="223" y="24"/>
                      <a:pt x="1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2" name="Google Shape;16432;p55"/>
              <p:cNvSpPr/>
              <p:nvPr/>
            </p:nvSpPr>
            <p:spPr>
              <a:xfrm>
                <a:off x="3692595" y="2480005"/>
                <a:ext cx="44279" cy="143392"/>
              </a:xfrm>
              <a:custGeom>
                <a:avLst/>
                <a:gdLst/>
                <a:ahLst/>
                <a:cxnLst/>
                <a:rect l="l" t="t" r="r" b="b"/>
                <a:pathLst>
                  <a:path w="667" h="2160" extrusionOk="0">
                    <a:moveTo>
                      <a:pt x="529" y="1"/>
                    </a:moveTo>
                    <a:cubicBezTo>
                      <a:pt x="447" y="7"/>
                      <a:pt x="362" y="12"/>
                      <a:pt x="243" y="22"/>
                    </a:cubicBezTo>
                    <a:cubicBezTo>
                      <a:pt x="47" y="725"/>
                      <a:pt x="1" y="1422"/>
                      <a:pt x="146" y="2160"/>
                    </a:cubicBezTo>
                    <a:cubicBezTo>
                      <a:pt x="185" y="2103"/>
                      <a:pt x="241" y="2051"/>
                      <a:pt x="261" y="1989"/>
                    </a:cubicBezTo>
                    <a:cubicBezTo>
                      <a:pt x="344" y="1709"/>
                      <a:pt x="447" y="1431"/>
                      <a:pt x="491" y="1144"/>
                    </a:cubicBezTo>
                    <a:cubicBezTo>
                      <a:pt x="541" y="820"/>
                      <a:pt x="666" y="502"/>
                      <a:pt x="608" y="168"/>
                    </a:cubicBezTo>
                    <a:cubicBezTo>
                      <a:pt x="598" y="118"/>
                      <a:pt x="562" y="71"/>
                      <a:pt x="5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3" name="Google Shape;16433;p55"/>
              <p:cNvSpPr/>
              <p:nvPr/>
            </p:nvSpPr>
            <p:spPr>
              <a:xfrm>
                <a:off x="3826230" y="1927474"/>
                <a:ext cx="34919" cy="157664"/>
              </a:xfrm>
              <a:custGeom>
                <a:avLst/>
                <a:gdLst/>
                <a:ahLst/>
                <a:cxnLst/>
                <a:rect l="l" t="t" r="r" b="b"/>
                <a:pathLst>
                  <a:path w="526" h="2375" extrusionOk="0">
                    <a:moveTo>
                      <a:pt x="251" y="1"/>
                    </a:moveTo>
                    <a:cubicBezTo>
                      <a:pt x="156" y="1"/>
                      <a:pt x="112" y="28"/>
                      <a:pt x="45" y="181"/>
                    </a:cubicBezTo>
                    <a:cubicBezTo>
                      <a:pt x="0" y="282"/>
                      <a:pt x="159" y="1912"/>
                      <a:pt x="164" y="1967"/>
                    </a:cubicBezTo>
                    <a:cubicBezTo>
                      <a:pt x="176" y="2092"/>
                      <a:pt x="179" y="2243"/>
                      <a:pt x="337" y="2374"/>
                    </a:cubicBezTo>
                    <a:cubicBezTo>
                      <a:pt x="385" y="2143"/>
                      <a:pt x="450" y="1952"/>
                      <a:pt x="461" y="1759"/>
                    </a:cubicBezTo>
                    <a:cubicBezTo>
                      <a:pt x="492" y="1200"/>
                      <a:pt x="526" y="639"/>
                      <a:pt x="461" y="9"/>
                    </a:cubicBezTo>
                    <a:cubicBezTo>
                      <a:pt x="368" y="9"/>
                      <a:pt x="302" y="1"/>
                      <a:pt x="2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4" name="Google Shape;16434;p55"/>
              <p:cNvSpPr/>
              <p:nvPr/>
            </p:nvSpPr>
            <p:spPr>
              <a:xfrm>
                <a:off x="3215943" y="2059117"/>
                <a:ext cx="48196" cy="120356"/>
              </a:xfrm>
              <a:custGeom>
                <a:avLst/>
                <a:gdLst/>
                <a:ahLst/>
                <a:cxnLst/>
                <a:rect l="l" t="t" r="r" b="b"/>
                <a:pathLst>
                  <a:path w="726" h="1813" extrusionOk="0">
                    <a:moveTo>
                      <a:pt x="310" y="1"/>
                    </a:moveTo>
                    <a:cubicBezTo>
                      <a:pt x="66" y="189"/>
                      <a:pt x="0" y="288"/>
                      <a:pt x="26" y="548"/>
                    </a:cubicBezTo>
                    <a:cubicBezTo>
                      <a:pt x="128" y="1616"/>
                      <a:pt x="224" y="1812"/>
                      <a:pt x="332" y="1812"/>
                    </a:cubicBezTo>
                    <a:cubicBezTo>
                      <a:pt x="356" y="1812"/>
                      <a:pt x="381" y="1802"/>
                      <a:pt x="406" y="1790"/>
                    </a:cubicBezTo>
                    <a:cubicBezTo>
                      <a:pt x="447" y="1630"/>
                      <a:pt x="500" y="1456"/>
                      <a:pt x="529" y="1280"/>
                    </a:cubicBezTo>
                    <a:cubicBezTo>
                      <a:pt x="670" y="426"/>
                      <a:pt x="725" y="115"/>
                      <a:pt x="31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5" name="Google Shape;16435;p55"/>
              <p:cNvSpPr/>
              <p:nvPr/>
            </p:nvSpPr>
            <p:spPr>
              <a:xfrm>
                <a:off x="3120811" y="2974980"/>
                <a:ext cx="40428" cy="131044"/>
              </a:xfrm>
              <a:custGeom>
                <a:avLst/>
                <a:gdLst/>
                <a:ahLst/>
                <a:cxnLst/>
                <a:rect l="l" t="t" r="r" b="b"/>
                <a:pathLst>
                  <a:path w="609" h="1974" extrusionOk="0">
                    <a:moveTo>
                      <a:pt x="272" y="0"/>
                    </a:moveTo>
                    <a:cubicBezTo>
                      <a:pt x="191" y="0"/>
                      <a:pt x="109" y="39"/>
                      <a:pt x="74" y="113"/>
                    </a:cubicBezTo>
                    <a:cubicBezTo>
                      <a:pt x="36" y="193"/>
                      <a:pt x="0" y="286"/>
                      <a:pt x="3" y="371"/>
                    </a:cubicBezTo>
                    <a:cubicBezTo>
                      <a:pt x="21" y="848"/>
                      <a:pt x="101" y="1315"/>
                      <a:pt x="261" y="1767"/>
                    </a:cubicBezTo>
                    <a:cubicBezTo>
                      <a:pt x="280" y="1816"/>
                      <a:pt x="314" y="1860"/>
                      <a:pt x="381" y="1974"/>
                    </a:cubicBezTo>
                    <a:cubicBezTo>
                      <a:pt x="608" y="1353"/>
                      <a:pt x="561" y="839"/>
                      <a:pt x="547" y="331"/>
                    </a:cubicBezTo>
                    <a:cubicBezTo>
                      <a:pt x="545" y="247"/>
                      <a:pt x="493" y="157"/>
                      <a:pt x="444" y="84"/>
                    </a:cubicBezTo>
                    <a:cubicBezTo>
                      <a:pt x="406" y="27"/>
                      <a:pt x="339" y="0"/>
                      <a:pt x="2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6" name="Google Shape;16436;p55"/>
              <p:cNvSpPr/>
              <p:nvPr/>
            </p:nvSpPr>
            <p:spPr>
              <a:xfrm>
                <a:off x="4183653" y="1926876"/>
                <a:ext cx="47731" cy="129318"/>
              </a:xfrm>
              <a:custGeom>
                <a:avLst/>
                <a:gdLst/>
                <a:ahLst/>
                <a:cxnLst/>
                <a:rect l="l" t="t" r="r" b="b"/>
                <a:pathLst>
                  <a:path w="719" h="1948" extrusionOk="0">
                    <a:moveTo>
                      <a:pt x="588" y="1"/>
                    </a:moveTo>
                    <a:cubicBezTo>
                      <a:pt x="496" y="5"/>
                      <a:pt x="397" y="10"/>
                      <a:pt x="322" y="13"/>
                    </a:cubicBezTo>
                    <a:cubicBezTo>
                      <a:pt x="84" y="324"/>
                      <a:pt x="126" y="669"/>
                      <a:pt x="63" y="986"/>
                    </a:cubicBezTo>
                    <a:cubicBezTo>
                      <a:pt x="4" y="1286"/>
                      <a:pt x="0" y="1597"/>
                      <a:pt x="59" y="1947"/>
                    </a:cubicBezTo>
                    <a:cubicBezTo>
                      <a:pt x="323" y="1767"/>
                      <a:pt x="341" y="1501"/>
                      <a:pt x="420" y="1275"/>
                    </a:cubicBezTo>
                    <a:cubicBezTo>
                      <a:pt x="716" y="431"/>
                      <a:pt x="719" y="365"/>
                      <a:pt x="5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7" name="Google Shape;16437;p55"/>
              <p:cNvSpPr/>
              <p:nvPr/>
            </p:nvSpPr>
            <p:spPr>
              <a:xfrm>
                <a:off x="3192376" y="1778835"/>
                <a:ext cx="48063" cy="135492"/>
              </a:xfrm>
              <a:custGeom>
                <a:avLst/>
                <a:gdLst/>
                <a:ahLst/>
                <a:cxnLst/>
                <a:rect l="l" t="t" r="r" b="b"/>
                <a:pathLst>
                  <a:path w="724" h="2041" extrusionOk="0">
                    <a:moveTo>
                      <a:pt x="471" y="0"/>
                    </a:moveTo>
                    <a:cubicBezTo>
                      <a:pt x="237" y="254"/>
                      <a:pt x="198" y="334"/>
                      <a:pt x="147" y="623"/>
                    </a:cubicBezTo>
                    <a:cubicBezTo>
                      <a:pt x="12" y="1343"/>
                      <a:pt x="0" y="1765"/>
                      <a:pt x="105" y="2040"/>
                    </a:cubicBezTo>
                    <a:cubicBezTo>
                      <a:pt x="136" y="2022"/>
                      <a:pt x="184" y="2015"/>
                      <a:pt x="197" y="1989"/>
                    </a:cubicBezTo>
                    <a:cubicBezTo>
                      <a:pt x="457" y="1503"/>
                      <a:pt x="580" y="972"/>
                      <a:pt x="681" y="435"/>
                    </a:cubicBezTo>
                    <a:cubicBezTo>
                      <a:pt x="723" y="207"/>
                      <a:pt x="604" y="149"/>
                      <a:pt x="4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8" name="Google Shape;16438;p55"/>
              <p:cNvSpPr/>
              <p:nvPr/>
            </p:nvSpPr>
            <p:spPr>
              <a:xfrm>
                <a:off x="5221202" y="2663297"/>
                <a:ext cx="81189" cy="160585"/>
              </a:xfrm>
              <a:custGeom>
                <a:avLst/>
                <a:gdLst/>
                <a:ahLst/>
                <a:cxnLst/>
                <a:rect l="l" t="t" r="r" b="b"/>
                <a:pathLst>
                  <a:path w="1223" h="2419" extrusionOk="0">
                    <a:moveTo>
                      <a:pt x="1075" y="232"/>
                    </a:moveTo>
                    <a:lnTo>
                      <a:pt x="1075" y="232"/>
                    </a:lnTo>
                    <a:cubicBezTo>
                      <a:pt x="927" y="336"/>
                      <a:pt x="1104" y="1"/>
                      <a:pt x="1" y="2418"/>
                    </a:cubicBezTo>
                    <a:cubicBezTo>
                      <a:pt x="127" y="2391"/>
                      <a:pt x="190" y="2396"/>
                      <a:pt x="218" y="2368"/>
                    </a:cubicBezTo>
                    <a:cubicBezTo>
                      <a:pt x="665" y="1903"/>
                      <a:pt x="944" y="1335"/>
                      <a:pt x="1179" y="744"/>
                    </a:cubicBezTo>
                    <a:cubicBezTo>
                      <a:pt x="1222" y="633"/>
                      <a:pt x="1212" y="494"/>
                      <a:pt x="1199" y="372"/>
                    </a:cubicBezTo>
                    <a:cubicBezTo>
                      <a:pt x="1193" y="322"/>
                      <a:pt x="1116" y="276"/>
                      <a:pt x="1075" y="2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9" name="Google Shape;16439;p55"/>
              <p:cNvSpPr/>
              <p:nvPr/>
            </p:nvSpPr>
            <p:spPr>
              <a:xfrm>
                <a:off x="3555043" y="1680318"/>
                <a:ext cx="26886" cy="166560"/>
              </a:xfrm>
              <a:custGeom>
                <a:avLst/>
                <a:gdLst/>
                <a:ahLst/>
                <a:cxnLst/>
                <a:rect l="l" t="t" r="r" b="b"/>
                <a:pathLst>
                  <a:path w="405" h="2509" extrusionOk="0">
                    <a:moveTo>
                      <a:pt x="234" y="1"/>
                    </a:moveTo>
                    <a:cubicBezTo>
                      <a:pt x="32" y="115"/>
                      <a:pt x="1" y="163"/>
                      <a:pt x="74" y="2509"/>
                    </a:cubicBezTo>
                    <a:cubicBezTo>
                      <a:pt x="181" y="2456"/>
                      <a:pt x="234" y="2445"/>
                      <a:pt x="237" y="2426"/>
                    </a:cubicBezTo>
                    <a:cubicBezTo>
                      <a:pt x="382" y="1754"/>
                      <a:pt x="402" y="1951"/>
                      <a:pt x="405" y="418"/>
                    </a:cubicBezTo>
                    <a:cubicBezTo>
                      <a:pt x="405" y="310"/>
                      <a:pt x="385" y="200"/>
                      <a:pt x="353" y="97"/>
                    </a:cubicBezTo>
                    <a:cubicBezTo>
                      <a:pt x="341" y="55"/>
                      <a:pt x="273" y="32"/>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0" name="Google Shape;16440;p55"/>
              <p:cNvSpPr/>
              <p:nvPr/>
            </p:nvSpPr>
            <p:spPr>
              <a:xfrm>
                <a:off x="3131566" y="2751724"/>
                <a:ext cx="40694" cy="126530"/>
              </a:xfrm>
              <a:custGeom>
                <a:avLst/>
                <a:gdLst/>
                <a:ahLst/>
                <a:cxnLst/>
                <a:rect l="l" t="t" r="r" b="b"/>
                <a:pathLst>
                  <a:path w="613" h="1906" extrusionOk="0">
                    <a:moveTo>
                      <a:pt x="244" y="1"/>
                    </a:moveTo>
                    <a:cubicBezTo>
                      <a:pt x="200" y="32"/>
                      <a:pt x="143" y="69"/>
                      <a:pt x="70" y="118"/>
                    </a:cubicBezTo>
                    <a:cubicBezTo>
                      <a:pt x="1" y="724"/>
                      <a:pt x="112" y="1255"/>
                      <a:pt x="297" y="1773"/>
                    </a:cubicBezTo>
                    <a:cubicBezTo>
                      <a:pt x="317" y="1829"/>
                      <a:pt x="348" y="1905"/>
                      <a:pt x="431" y="1905"/>
                    </a:cubicBezTo>
                    <a:cubicBezTo>
                      <a:pt x="451" y="1905"/>
                      <a:pt x="475" y="1901"/>
                      <a:pt x="503" y="1890"/>
                    </a:cubicBezTo>
                    <a:cubicBezTo>
                      <a:pt x="601" y="738"/>
                      <a:pt x="612" y="1064"/>
                      <a:pt x="486" y="220"/>
                    </a:cubicBezTo>
                    <a:cubicBezTo>
                      <a:pt x="476" y="157"/>
                      <a:pt x="413" y="98"/>
                      <a:pt x="366" y="45"/>
                    </a:cubicBezTo>
                    <a:cubicBezTo>
                      <a:pt x="346" y="22"/>
                      <a:pt x="303" y="20"/>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1" name="Google Shape;16441;p55"/>
              <p:cNvSpPr/>
              <p:nvPr/>
            </p:nvSpPr>
            <p:spPr>
              <a:xfrm>
                <a:off x="2322784" y="3034927"/>
                <a:ext cx="65655" cy="112788"/>
              </a:xfrm>
              <a:custGeom>
                <a:avLst/>
                <a:gdLst/>
                <a:ahLst/>
                <a:cxnLst/>
                <a:rect l="l" t="t" r="r" b="b"/>
                <a:pathLst>
                  <a:path w="989" h="1699" extrusionOk="0">
                    <a:moveTo>
                      <a:pt x="223" y="0"/>
                    </a:moveTo>
                    <a:cubicBezTo>
                      <a:pt x="28" y="157"/>
                      <a:pt x="1" y="204"/>
                      <a:pt x="75" y="397"/>
                    </a:cubicBezTo>
                    <a:cubicBezTo>
                      <a:pt x="248" y="856"/>
                      <a:pt x="478" y="1285"/>
                      <a:pt x="804" y="1657"/>
                    </a:cubicBezTo>
                    <a:cubicBezTo>
                      <a:pt x="828" y="1684"/>
                      <a:pt x="854" y="1698"/>
                      <a:pt x="881" y="1698"/>
                    </a:cubicBezTo>
                    <a:cubicBezTo>
                      <a:pt x="917" y="1698"/>
                      <a:pt x="954" y="1673"/>
                      <a:pt x="989" y="1625"/>
                    </a:cubicBezTo>
                    <a:cubicBezTo>
                      <a:pt x="948" y="1121"/>
                      <a:pt x="723" y="667"/>
                      <a:pt x="517" y="206"/>
                    </a:cubicBezTo>
                    <a:cubicBezTo>
                      <a:pt x="463" y="88"/>
                      <a:pt x="368" y="2"/>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2" name="Google Shape;16442;p55"/>
              <p:cNvSpPr/>
              <p:nvPr/>
            </p:nvSpPr>
            <p:spPr>
              <a:xfrm>
                <a:off x="3519526" y="2433004"/>
                <a:ext cx="37972" cy="133235"/>
              </a:xfrm>
              <a:custGeom>
                <a:avLst/>
                <a:gdLst/>
                <a:ahLst/>
                <a:cxnLst/>
                <a:rect l="l" t="t" r="r" b="b"/>
                <a:pathLst>
                  <a:path w="572" h="2007" extrusionOk="0">
                    <a:moveTo>
                      <a:pt x="292" y="1"/>
                    </a:moveTo>
                    <a:cubicBezTo>
                      <a:pt x="290" y="1"/>
                      <a:pt x="289" y="1"/>
                      <a:pt x="287" y="1"/>
                    </a:cubicBezTo>
                    <a:cubicBezTo>
                      <a:pt x="1" y="96"/>
                      <a:pt x="20" y="279"/>
                      <a:pt x="51" y="1815"/>
                    </a:cubicBezTo>
                    <a:cubicBezTo>
                      <a:pt x="52" y="1874"/>
                      <a:pt x="115" y="1931"/>
                      <a:pt x="159" y="2007"/>
                    </a:cubicBezTo>
                    <a:cubicBezTo>
                      <a:pt x="344" y="1640"/>
                      <a:pt x="572" y="591"/>
                      <a:pt x="538" y="241"/>
                    </a:cubicBezTo>
                    <a:cubicBezTo>
                      <a:pt x="525" y="108"/>
                      <a:pt x="454" y="1"/>
                      <a:pt x="2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3" name="Google Shape;16443;p55"/>
              <p:cNvSpPr/>
              <p:nvPr/>
            </p:nvSpPr>
            <p:spPr>
              <a:xfrm>
                <a:off x="3742252" y="1489724"/>
                <a:ext cx="56626" cy="171074"/>
              </a:xfrm>
              <a:custGeom>
                <a:avLst/>
                <a:gdLst/>
                <a:ahLst/>
                <a:cxnLst/>
                <a:rect l="l" t="t" r="r" b="b"/>
                <a:pathLst>
                  <a:path w="853" h="2577" extrusionOk="0">
                    <a:moveTo>
                      <a:pt x="202" y="0"/>
                    </a:moveTo>
                    <a:cubicBezTo>
                      <a:pt x="151" y="0"/>
                      <a:pt x="86" y="35"/>
                      <a:pt x="0" y="107"/>
                    </a:cubicBezTo>
                    <a:cubicBezTo>
                      <a:pt x="821" y="2576"/>
                      <a:pt x="691" y="2250"/>
                      <a:pt x="811" y="2340"/>
                    </a:cubicBezTo>
                    <a:cubicBezTo>
                      <a:pt x="826" y="2286"/>
                      <a:pt x="853" y="2236"/>
                      <a:pt x="850" y="2187"/>
                    </a:cubicBezTo>
                    <a:cubicBezTo>
                      <a:pt x="826" y="1486"/>
                      <a:pt x="669" y="815"/>
                      <a:pt x="383" y="174"/>
                    </a:cubicBezTo>
                    <a:cubicBezTo>
                      <a:pt x="362" y="126"/>
                      <a:pt x="318" y="86"/>
                      <a:pt x="285" y="44"/>
                    </a:cubicBezTo>
                    <a:cubicBezTo>
                      <a:pt x="262" y="15"/>
                      <a:pt x="235" y="0"/>
                      <a:pt x="2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4" name="Google Shape;16444;p55"/>
              <p:cNvSpPr/>
              <p:nvPr/>
            </p:nvSpPr>
            <p:spPr>
              <a:xfrm>
                <a:off x="2098863" y="2057258"/>
                <a:ext cx="35118" cy="189330"/>
              </a:xfrm>
              <a:custGeom>
                <a:avLst/>
                <a:gdLst/>
                <a:ahLst/>
                <a:cxnLst/>
                <a:rect l="l" t="t" r="r" b="b"/>
                <a:pathLst>
                  <a:path w="529" h="2852" extrusionOk="0">
                    <a:moveTo>
                      <a:pt x="212" y="212"/>
                    </a:moveTo>
                    <a:cubicBezTo>
                      <a:pt x="132" y="289"/>
                      <a:pt x="61" y="329"/>
                      <a:pt x="46" y="383"/>
                    </a:cubicBezTo>
                    <a:cubicBezTo>
                      <a:pt x="18" y="486"/>
                      <a:pt x="1" y="599"/>
                      <a:pt x="13" y="705"/>
                    </a:cubicBezTo>
                    <a:cubicBezTo>
                      <a:pt x="166" y="2077"/>
                      <a:pt x="221" y="2197"/>
                      <a:pt x="369" y="2741"/>
                    </a:cubicBezTo>
                    <a:cubicBezTo>
                      <a:pt x="379" y="2776"/>
                      <a:pt x="444" y="2794"/>
                      <a:pt x="529" y="2852"/>
                    </a:cubicBezTo>
                    <a:cubicBezTo>
                      <a:pt x="305" y="0"/>
                      <a:pt x="375" y="548"/>
                      <a:pt x="212" y="2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5" name="Google Shape;16445;p55"/>
              <p:cNvSpPr/>
              <p:nvPr/>
            </p:nvSpPr>
            <p:spPr>
              <a:xfrm>
                <a:off x="4256213" y="1526833"/>
                <a:ext cx="78401" cy="132836"/>
              </a:xfrm>
              <a:custGeom>
                <a:avLst/>
                <a:gdLst/>
                <a:ahLst/>
                <a:cxnLst/>
                <a:rect l="l" t="t" r="r" b="b"/>
                <a:pathLst>
                  <a:path w="1181" h="2001" extrusionOk="0">
                    <a:moveTo>
                      <a:pt x="1011" y="1"/>
                    </a:moveTo>
                    <a:cubicBezTo>
                      <a:pt x="753" y="3"/>
                      <a:pt x="735" y="8"/>
                      <a:pt x="660" y="124"/>
                    </a:cubicBezTo>
                    <a:cubicBezTo>
                      <a:pt x="339" y="617"/>
                      <a:pt x="115" y="1150"/>
                      <a:pt x="12" y="1730"/>
                    </a:cubicBezTo>
                    <a:cubicBezTo>
                      <a:pt x="0" y="1796"/>
                      <a:pt x="28" y="1866"/>
                      <a:pt x="45" y="2000"/>
                    </a:cubicBezTo>
                    <a:cubicBezTo>
                      <a:pt x="136" y="1883"/>
                      <a:pt x="200" y="1823"/>
                      <a:pt x="241" y="1748"/>
                    </a:cubicBezTo>
                    <a:cubicBezTo>
                      <a:pt x="1180" y="59"/>
                      <a:pt x="1032" y="306"/>
                      <a:pt x="10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6" name="Google Shape;16446;p55"/>
              <p:cNvSpPr/>
              <p:nvPr/>
            </p:nvSpPr>
            <p:spPr>
              <a:xfrm>
                <a:off x="4701996" y="1958941"/>
                <a:ext cx="30205" cy="171937"/>
              </a:xfrm>
              <a:custGeom>
                <a:avLst/>
                <a:gdLst/>
                <a:ahLst/>
                <a:cxnLst/>
                <a:rect l="l" t="t" r="r" b="b"/>
                <a:pathLst>
                  <a:path w="455" h="2590" extrusionOk="0">
                    <a:moveTo>
                      <a:pt x="282" y="0"/>
                    </a:moveTo>
                    <a:cubicBezTo>
                      <a:pt x="135" y="58"/>
                      <a:pt x="109" y="163"/>
                      <a:pt x="103" y="275"/>
                    </a:cubicBezTo>
                    <a:cubicBezTo>
                      <a:pt x="0" y="2589"/>
                      <a:pt x="10" y="2206"/>
                      <a:pt x="68" y="2444"/>
                    </a:cubicBezTo>
                    <a:cubicBezTo>
                      <a:pt x="133" y="2374"/>
                      <a:pt x="203" y="2333"/>
                      <a:pt x="217" y="2278"/>
                    </a:cubicBezTo>
                    <a:cubicBezTo>
                      <a:pt x="355" y="1707"/>
                      <a:pt x="412" y="1125"/>
                      <a:pt x="448" y="541"/>
                    </a:cubicBezTo>
                    <a:cubicBezTo>
                      <a:pt x="454" y="418"/>
                      <a:pt x="430" y="287"/>
                      <a:pt x="399" y="165"/>
                    </a:cubicBezTo>
                    <a:cubicBezTo>
                      <a:pt x="383" y="104"/>
                      <a:pt x="323" y="57"/>
                      <a:pt x="2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7" name="Google Shape;16447;p55"/>
              <p:cNvSpPr/>
              <p:nvPr/>
            </p:nvSpPr>
            <p:spPr>
              <a:xfrm>
                <a:off x="2188949" y="2171177"/>
                <a:ext cx="50984" cy="161647"/>
              </a:xfrm>
              <a:custGeom>
                <a:avLst/>
                <a:gdLst/>
                <a:ahLst/>
                <a:cxnLst/>
                <a:rect l="l" t="t" r="r" b="b"/>
                <a:pathLst>
                  <a:path w="768" h="2435" extrusionOk="0">
                    <a:moveTo>
                      <a:pt x="273" y="0"/>
                    </a:moveTo>
                    <a:cubicBezTo>
                      <a:pt x="177" y="87"/>
                      <a:pt x="113" y="117"/>
                      <a:pt x="103" y="156"/>
                    </a:cubicBezTo>
                    <a:cubicBezTo>
                      <a:pt x="0" y="672"/>
                      <a:pt x="342" y="1778"/>
                      <a:pt x="586" y="2313"/>
                    </a:cubicBezTo>
                    <a:cubicBezTo>
                      <a:pt x="604" y="2353"/>
                      <a:pt x="665" y="2374"/>
                      <a:pt x="744" y="2435"/>
                    </a:cubicBezTo>
                    <a:cubicBezTo>
                      <a:pt x="745" y="2272"/>
                      <a:pt x="768" y="2145"/>
                      <a:pt x="744" y="2028"/>
                    </a:cubicBezTo>
                    <a:cubicBezTo>
                      <a:pt x="611" y="1374"/>
                      <a:pt x="514" y="709"/>
                      <a:pt x="2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8" name="Google Shape;16448;p55"/>
              <p:cNvSpPr/>
              <p:nvPr/>
            </p:nvSpPr>
            <p:spPr>
              <a:xfrm>
                <a:off x="4637137" y="1444714"/>
                <a:ext cx="33259" cy="155540"/>
              </a:xfrm>
              <a:custGeom>
                <a:avLst/>
                <a:gdLst/>
                <a:ahLst/>
                <a:cxnLst/>
                <a:rect l="l" t="t" r="r" b="b"/>
                <a:pathLst>
                  <a:path w="501" h="2343" extrusionOk="0">
                    <a:moveTo>
                      <a:pt x="206" y="0"/>
                    </a:moveTo>
                    <a:cubicBezTo>
                      <a:pt x="35" y="70"/>
                      <a:pt x="0" y="190"/>
                      <a:pt x="9" y="324"/>
                    </a:cubicBezTo>
                    <a:cubicBezTo>
                      <a:pt x="145" y="2342"/>
                      <a:pt x="132" y="2116"/>
                      <a:pt x="173" y="2170"/>
                    </a:cubicBezTo>
                    <a:cubicBezTo>
                      <a:pt x="216" y="2138"/>
                      <a:pt x="285" y="2115"/>
                      <a:pt x="293" y="2076"/>
                    </a:cubicBezTo>
                    <a:cubicBezTo>
                      <a:pt x="452" y="1434"/>
                      <a:pt x="501" y="786"/>
                      <a:pt x="416" y="112"/>
                    </a:cubicBezTo>
                    <a:cubicBezTo>
                      <a:pt x="338" y="70"/>
                      <a:pt x="264" y="31"/>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9" name="Google Shape;16449;p55"/>
              <p:cNvSpPr/>
              <p:nvPr/>
            </p:nvSpPr>
            <p:spPr>
              <a:xfrm>
                <a:off x="4487038" y="1436615"/>
                <a:ext cx="50585" cy="147972"/>
              </a:xfrm>
              <a:custGeom>
                <a:avLst/>
                <a:gdLst/>
                <a:ahLst/>
                <a:cxnLst/>
                <a:rect l="l" t="t" r="r" b="b"/>
                <a:pathLst>
                  <a:path w="762" h="2229" extrusionOk="0">
                    <a:moveTo>
                      <a:pt x="606" y="0"/>
                    </a:moveTo>
                    <a:cubicBezTo>
                      <a:pt x="559" y="0"/>
                      <a:pt x="510" y="24"/>
                      <a:pt x="457" y="68"/>
                    </a:cubicBezTo>
                    <a:cubicBezTo>
                      <a:pt x="141" y="822"/>
                      <a:pt x="1" y="1627"/>
                      <a:pt x="99" y="2228"/>
                    </a:cubicBezTo>
                    <a:cubicBezTo>
                      <a:pt x="402" y="1677"/>
                      <a:pt x="721" y="638"/>
                      <a:pt x="762" y="120"/>
                    </a:cubicBezTo>
                    <a:cubicBezTo>
                      <a:pt x="717" y="38"/>
                      <a:pt x="664" y="0"/>
                      <a:pt x="6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0" name="Google Shape;16450;p55"/>
              <p:cNvSpPr/>
              <p:nvPr/>
            </p:nvSpPr>
            <p:spPr>
              <a:xfrm>
                <a:off x="4785776" y="1410990"/>
                <a:ext cx="38968" cy="168950"/>
              </a:xfrm>
              <a:custGeom>
                <a:avLst/>
                <a:gdLst/>
                <a:ahLst/>
                <a:cxnLst/>
                <a:rect l="l" t="t" r="r" b="b"/>
                <a:pathLst>
                  <a:path w="587" h="2545" extrusionOk="0">
                    <a:moveTo>
                      <a:pt x="191" y="112"/>
                    </a:moveTo>
                    <a:cubicBezTo>
                      <a:pt x="165" y="112"/>
                      <a:pt x="136" y="116"/>
                      <a:pt x="103" y="123"/>
                    </a:cubicBezTo>
                    <a:cubicBezTo>
                      <a:pt x="61" y="496"/>
                      <a:pt x="0" y="1"/>
                      <a:pt x="291" y="2471"/>
                    </a:cubicBezTo>
                    <a:cubicBezTo>
                      <a:pt x="295" y="2491"/>
                      <a:pt x="337" y="2507"/>
                      <a:pt x="387" y="2544"/>
                    </a:cubicBezTo>
                    <a:cubicBezTo>
                      <a:pt x="477" y="1912"/>
                      <a:pt x="587" y="1529"/>
                      <a:pt x="399" y="317"/>
                    </a:cubicBezTo>
                    <a:cubicBezTo>
                      <a:pt x="383" y="206"/>
                      <a:pt x="328" y="112"/>
                      <a:pt x="191" y="1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1" name="Google Shape;16451;p55"/>
              <p:cNvSpPr/>
              <p:nvPr/>
            </p:nvSpPr>
            <p:spPr>
              <a:xfrm>
                <a:off x="3333181" y="2008863"/>
                <a:ext cx="33923" cy="142263"/>
              </a:xfrm>
              <a:custGeom>
                <a:avLst/>
                <a:gdLst/>
                <a:ahLst/>
                <a:cxnLst/>
                <a:rect l="l" t="t" r="r" b="b"/>
                <a:pathLst>
                  <a:path w="511" h="2143" extrusionOk="0">
                    <a:moveTo>
                      <a:pt x="243" y="1"/>
                    </a:moveTo>
                    <a:cubicBezTo>
                      <a:pt x="164" y="70"/>
                      <a:pt x="0" y="150"/>
                      <a:pt x="16" y="368"/>
                    </a:cubicBezTo>
                    <a:cubicBezTo>
                      <a:pt x="142" y="2142"/>
                      <a:pt x="129" y="1874"/>
                      <a:pt x="237" y="1998"/>
                    </a:cubicBezTo>
                    <a:cubicBezTo>
                      <a:pt x="455" y="1855"/>
                      <a:pt x="446" y="800"/>
                      <a:pt x="493" y="410"/>
                    </a:cubicBezTo>
                    <a:cubicBezTo>
                      <a:pt x="510" y="258"/>
                      <a:pt x="468" y="78"/>
                      <a:pt x="24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2" name="Google Shape;16452;p55"/>
              <p:cNvSpPr/>
              <p:nvPr/>
            </p:nvSpPr>
            <p:spPr>
              <a:xfrm>
                <a:off x="4835034" y="1677795"/>
                <a:ext cx="29010" cy="144786"/>
              </a:xfrm>
              <a:custGeom>
                <a:avLst/>
                <a:gdLst/>
                <a:ahLst/>
                <a:cxnLst/>
                <a:rect l="l" t="t" r="r" b="b"/>
                <a:pathLst>
                  <a:path w="437" h="2181" extrusionOk="0">
                    <a:moveTo>
                      <a:pt x="319" y="1"/>
                    </a:moveTo>
                    <a:cubicBezTo>
                      <a:pt x="63" y="1"/>
                      <a:pt x="0" y="127"/>
                      <a:pt x="1" y="279"/>
                    </a:cubicBezTo>
                    <a:cubicBezTo>
                      <a:pt x="5" y="697"/>
                      <a:pt x="10" y="1115"/>
                      <a:pt x="47" y="1532"/>
                    </a:cubicBezTo>
                    <a:cubicBezTo>
                      <a:pt x="66" y="1742"/>
                      <a:pt x="17" y="1969"/>
                      <a:pt x="130" y="2180"/>
                    </a:cubicBezTo>
                    <a:cubicBezTo>
                      <a:pt x="289" y="1855"/>
                      <a:pt x="436" y="933"/>
                      <a:pt x="419" y="312"/>
                    </a:cubicBezTo>
                    <a:cubicBezTo>
                      <a:pt x="416" y="213"/>
                      <a:pt x="367" y="114"/>
                      <a:pt x="335" y="1"/>
                    </a:cubicBezTo>
                    <a:cubicBezTo>
                      <a:pt x="330" y="1"/>
                      <a:pt x="324" y="1"/>
                      <a:pt x="3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3" name="Google Shape;16453;p55"/>
              <p:cNvSpPr/>
              <p:nvPr/>
            </p:nvSpPr>
            <p:spPr>
              <a:xfrm>
                <a:off x="3202533" y="2837096"/>
                <a:ext cx="36113" cy="116240"/>
              </a:xfrm>
              <a:custGeom>
                <a:avLst/>
                <a:gdLst/>
                <a:ahLst/>
                <a:cxnLst/>
                <a:rect l="l" t="t" r="r" b="b"/>
                <a:pathLst>
                  <a:path w="544" h="1751" extrusionOk="0">
                    <a:moveTo>
                      <a:pt x="250" y="0"/>
                    </a:moveTo>
                    <a:cubicBezTo>
                      <a:pt x="205" y="0"/>
                      <a:pt x="156" y="7"/>
                      <a:pt x="100" y="7"/>
                    </a:cubicBezTo>
                    <a:cubicBezTo>
                      <a:pt x="63" y="99"/>
                      <a:pt x="0" y="182"/>
                      <a:pt x="2" y="262"/>
                    </a:cubicBezTo>
                    <a:cubicBezTo>
                      <a:pt x="16" y="767"/>
                      <a:pt x="122" y="1258"/>
                      <a:pt x="250" y="1744"/>
                    </a:cubicBezTo>
                    <a:cubicBezTo>
                      <a:pt x="288" y="1746"/>
                      <a:pt x="328" y="1747"/>
                      <a:pt x="367" y="1750"/>
                    </a:cubicBezTo>
                    <a:cubicBezTo>
                      <a:pt x="467" y="1383"/>
                      <a:pt x="543" y="1446"/>
                      <a:pt x="511" y="261"/>
                    </a:cubicBezTo>
                    <a:cubicBezTo>
                      <a:pt x="507" y="152"/>
                      <a:pt x="440" y="48"/>
                      <a:pt x="327" y="11"/>
                    </a:cubicBezTo>
                    <a:cubicBezTo>
                      <a:pt x="303" y="3"/>
                      <a:pt x="277" y="0"/>
                      <a:pt x="2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4" name="Google Shape;16454;p55"/>
              <p:cNvSpPr/>
              <p:nvPr/>
            </p:nvSpPr>
            <p:spPr>
              <a:xfrm>
                <a:off x="3426519" y="1890696"/>
                <a:ext cx="37906" cy="141002"/>
              </a:xfrm>
              <a:custGeom>
                <a:avLst/>
                <a:gdLst/>
                <a:ahLst/>
                <a:cxnLst/>
                <a:rect l="l" t="t" r="r" b="b"/>
                <a:pathLst>
                  <a:path w="571" h="2124" extrusionOk="0">
                    <a:moveTo>
                      <a:pt x="309" y="0"/>
                    </a:moveTo>
                    <a:cubicBezTo>
                      <a:pt x="93" y="243"/>
                      <a:pt x="1" y="110"/>
                      <a:pt x="269" y="2123"/>
                    </a:cubicBezTo>
                    <a:cubicBezTo>
                      <a:pt x="352" y="2022"/>
                      <a:pt x="423" y="1978"/>
                      <a:pt x="428" y="1925"/>
                    </a:cubicBezTo>
                    <a:cubicBezTo>
                      <a:pt x="571" y="475"/>
                      <a:pt x="543" y="491"/>
                      <a:pt x="448" y="144"/>
                    </a:cubicBezTo>
                    <a:cubicBezTo>
                      <a:pt x="433" y="87"/>
                      <a:pt x="358" y="48"/>
                      <a:pt x="30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5" name="Google Shape;16455;p55"/>
              <p:cNvSpPr/>
              <p:nvPr/>
            </p:nvSpPr>
            <p:spPr>
              <a:xfrm>
                <a:off x="3203860" y="2455044"/>
                <a:ext cx="40097" cy="140603"/>
              </a:xfrm>
              <a:custGeom>
                <a:avLst/>
                <a:gdLst/>
                <a:ahLst/>
                <a:cxnLst/>
                <a:rect l="l" t="t" r="r" b="b"/>
                <a:pathLst>
                  <a:path w="604" h="2118" extrusionOk="0">
                    <a:moveTo>
                      <a:pt x="227" y="0"/>
                    </a:moveTo>
                    <a:cubicBezTo>
                      <a:pt x="186" y="25"/>
                      <a:pt x="141" y="52"/>
                      <a:pt x="64" y="99"/>
                    </a:cubicBezTo>
                    <a:cubicBezTo>
                      <a:pt x="0" y="739"/>
                      <a:pt x="88" y="1332"/>
                      <a:pt x="227" y="1920"/>
                    </a:cubicBezTo>
                    <a:cubicBezTo>
                      <a:pt x="240" y="1976"/>
                      <a:pt x="300" y="2018"/>
                      <a:pt x="381" y="2117"/>
                    </a:cubicBezTo>
                    <a:cubicBezTo>
                      <a:pt x="523" y="395"/>
                      <a:pt x="603" y="41"/>
                      <a:pt x="22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6" name="Google Shape;16456;p55"/>
              <p:cNvSpPr/>
              <p:nvPr/>
            </p:nvSpPr>
            <p:spPr>
              <a:xfrm>
                <a:off x="3578610" y="2663629"/>
                <a:ext cx="26089" cy="153084"/>
              </a:xfrm>
              <a:custGeom>
                <a:avLst/>
                <a:gdLst/>
                <a:ahLst/>
                <a:cxnLst/>
                <a:rect l="l" t="t" r="r" b="b"/>
                <a:pathLst>
                  <a:path w="393" h="2306" extrusionOk="0">
                    <a:moveTo>
                      <a:pt x="188" y="1"/>
                    </a:moveTo>
                    <a:cubicBezTo>
                      <a:pt x="11" y="42"/>
                      <a:pt x="1" y="175"/>
                      <a:pt x="2" y="303"/>
                    </a:cubicBezTo>
                    <a:cubicBezTo>
                      <a:pt x="17" y="1780"/>
                      <a:pt x="20" y="2007"/>
                      <a:pt x="188" y="2306"/>
                    </a:cubicBezTo>
                    <a:cubicBezTo>
                      <a:pt x="226" y="2226"/>
                      <a:pt x="259" y="2180"/>
                      <a:pt x="269" y="2132"/>
                    </a:cubicBezTo>
                    <a:cubicBezTo>
                      <a:pt x="392" y="1521"/>
                      <a:pt x="384" y="904"/>
                      <a:pt x="371" y="286"/>
                    </a:cubicBezTo>
                    <a:cubicBezTo>
                      <a:pt x="370" y="218"/>
                      <a:pt x="342" y="143"/>
                      <a:pt x="306" y="84"/>
                    </a:cubicBezTo>
                    <a:cubicBezTo>
                      <a:pt x="283" y="44"/>
                      <a:pt x="224" y="25"/>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7" name="Google Shape;16457;p55"/>
              <p:cNvSpPr/>
              <p:nvPr/>
            </p:nvSpPr>
            <p:spPr>
              <a:xfrm>
                <a:off x="3388281" y="2802310"/>
                <a:ext cx="29475" cy="156801"/>
              </a:xfrm>
              <a:custGeom>
                <a:avLst/>
                <a:gdLst/>
                <a:ahLst/>
                <a:cxnLst/>
                <a:rect l="l" t="t" r="r" b="b"/>
                <a:pathLst>
                  <a:path w="444" h="2362" extrusionOk="0">
                    <a:moveTo>
                      <a:pt x="343" y="0"/>
                    </a:moveTo>
                    <a:cubicBezTo>
                      <a:pt x="272" y="4"/>
                      <a:pt x="238" y="6"/>
                      <a:pt x="184" y="10"/>
                    </a:cubicBezTo>
                    <a:cubicBezTo>
                      <a:pt x="51" y="186"/>
                      <a:pt x="45" y="405"/>
                      <a:pt x="40" y="622"/>
                    </a:cubicBezTo>
                    <a:cubicBezTo>
                      <a:pt x="0" y="2361"/>
                      <a:pt x="6" y="2077"/>
                      <a:pt x="64" y="2236"/>
                    </a:cubicBezTo>
                    <a:cubicBezTo>
                      <a:pt x="354" y="2096"/>
                      <a:pt x="398" y="724"/>
                      <a:pt x="435" y="283"/>
                    </a:cubicBezTo>
                    <a:cubicBezTo>
                      <a:pt x="444" y="189"/>
                      <a:pt x="373" y="89"/>
                      <a:pt x="3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8" name="Google Shape;16458;p55"/>
              <p:cNvSpPr/>
              <p:nvPr/>
            </p:nvSpPr>
            <p:spPr>
              <a:xfrm>
                <a:off x="3506515" y="2644244"/>
                <a:ext cx="31466" cy="138545"/>
              </a:xfrm>
              <a:custGeom>
                <a:avLst/>
                <a:gdLst/>
                <a:ahLst/>
                <a:cxnLst/>
                <a:rect l="l" t="t" r="r" b="b"/>
                <a:pathLst>
                  <a:path w="474" h="2087" extrusionOk="0">
                    <a:moveTo>
                      <a:pt x="170" y="1"/>
                    </a:moveTo>
                    <a:cubicBezTo>
                      <a:pt x="22" y="68"/>
                      <a:pt x="0" y="190"/>
                      <a:pt x="2" y="322"/>
                    </a:cubicBezTo>
                    <a:cubicBezTo>
                      <a:pt x="20" y="1784"/>
                      <a:pt x="8" y="1515"/>
                      <a:pt x="112" y="2053"/>
                    </a:cubicBezTo>
                    <a:cubicBezTo>
                      <a:pt x="116" y="2068"/>
                      <a:pt x="163" y="2076"/>
                      <a:pt x="189" y="2087"/>
                    </a:cubicBezTo>
                    <a:cubicBezTo>
                      <a:pt x="439" y="1191"/>
                      <a:pt x="473" y="589"/>
                      <a:pt x="302" y="58"/>
                    </a:cubicBezTo>
                    <a:cubicBezTo>
                      <a:pt x="260" y="40"/>
                      <a:pt x="213" y="20"/>
                      <a:pt x="1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9" name="Google Shape;16459;p55"/>
              <p:cNvSpPr/>
              <p:nvPr/>
            </p:nvSpPr>
            <p:spPr>
              <a:xfrm>
                <a:off x="3146901" y="2056727"/>
                <a:ext cx="38437" cy="131575"/>
              </a:xfrm>
              <a:custGeom>
                <a:avLst/>
                <a:gdLst/>
                <a:ahLst/>
                <a:cxnLst/>
                <a:rect l="l" t="t" r="r" b="b"/>
                <a:pathLst>
                  <a:path w="579" h="1982" extrusionOk="0">
                    <a:moveTo>
                      <a:pt x="253" y="1"/>
                    </a:moveTo>
                    <a:cubicBezTo>
                      <a:pt x="48" y="240"/>
                      <a:pt x="40" y="240"/>
                      <a:pt x="41" y="355"/>
                    </a:cubicBezTo>
                    <a:cubicBezTo>
                      <a:pt x="41" y="792"/>
                      <a:pt x="0" y="1609"/>
                      <a:pt x="223" y="1981"/>
                    </a:cubicBezTo>
                    <a:cubicBezTo>
                      <a:pt x="298" y="1849"/>
                      <a:pt x="361" y="1759"/>
                      <a:pt x="366" y="1649"/>
                    </a:cubicBezTo>
                    <a:cubicBezTo>
                      <a:pt x="393" y="1147"/>
                      <a:pt x="579" y="653"/>
                      <a:pt x="455" y="131"/>
                    </a:cubicBezTo>
                    <a:cubicBezTo>
                      <a:pt x="398" y="94"/>
                      <a:pt x="341" y="57"/>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0" name="Google Shape;16460;p55"/>
              <p:cNvSpPr/>
              <p:nvPr/>
            </p:nvSpPr>
            <p:spPr>
              <a:xfrm>
                <a:off x="5128328" y="3028819"/>
                <a:ext cx="110929" cy="108473"/>
              </a:xfrm>
              <a:custGeom>
                <a:avLst/>
                <a:gdLst/>
                <a:ahLst/>
                <a:cxnLst/>
                <a:rect l="l" t="t" r="r" b="b"/>
                <a:pathLst>
                  <a:path w="1671" h="1634" extrusionOk="0">
                    <a:moveTo>
                      <a:pt x="1148" y="1"/>
                    </a:moveTo>
                    <a:lnTo>
                      <a:pt x="1148" y="1"/>
                    </a:lnTo>
                    <a:cubicBezTo>
                      <a:pt x="1111" y="18"/>
                      <a:pt x="1048" y="27"/>
                      <a:pt x="1016" y="64"/>
                    </a:cubicBezTo>
                    <a:cubicBezTo>
                      <a:pt x="628" y="504"/>
                      <a:pt x="399" y="1044"/>
                      <a:pt x="1" y="1634"/>
                    </a:cubicBezTo>
                    <a:cubicBezTo>
                      <a:pt x="172" y="1579"/>
                      <a:pt x="226" y="1574"/>
                      <a:pt x="265" y="1546"/>
                    </a:cubicBezTo>
                    <a:cubicBezTo>
                      <a:pt x="877" y="1099"/>
                      <a:pt x="1671" y="121"/>
                      <a:pt x="11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1" name="Google Shape;16461;p55"/>
              <p:cNvSpPr/>
              <p:nvPr/>
            </p:nvSpPr>
            <p:spPr>
              <a:xfrm>
                <a:off x="3666505" y="1550069"/>
                <a:ext cx="36180" cy="139807"/>
              </a:xfrm>
              <a:custGeom>
                <a:avLst/>
                <a:gdLst/>
                <a:ahLst/>
                <a:cxnLst/>
                <a:rect l="l" t="t" r="r" b="b"/>
                <a:pathLst>
                  <a:path w="545" h="2106" extrusionOk="0">
                    <a:moveTo>
                      <a:pt x="192" y="0"/>
                    </a:moveTo>
                    <a:cubicBezTo>
                      <a:pt x="141" y="27"/>
                      <a:pt x="96" y="51"/>
                      <a:pt x="0" y="102"/>
                    </a:cubicBezTo>
                    <a:cubicBezTo>
                      <a:pt x="94" y="716"/>
                      <a:pt x="61" y="657"/>
                      <a:pt x="357" y="2011"/>
                    </a:cubicBezTo>
                    <a:cubicBezTo>
                      <a:pt x="369" y="2067"/>
                      <a:pt x="401" y="2105"/>
                      <a:pt x="461" y="2105"/>
                    </a:cubicBezTo>
                    <a:cubicBezTo>
                      <a:pt x="483" y="2105"/>
                      <a:pt x="508" y="2100"/>
                      <a:pt x="537" y="2089"/>
                    </a:cubicBezTo>
                    <a:cubicBezTo>
                      <a:pt x="537" y="1954"/>
                      <a:pt x="545" y="1810"/>
                      <a:pt x="535" y="1666"/>
                    </a:cubicBezTo>
                    <a:cubicBezTo>
                      <a:pt x="449" y="312"/>
                      <a:pt x="443" y="133"/>
                      <a:pt x="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2" name="Google Shape;16462;p55"/>
              <p:cNvSpPr/>
              <p:nvPr/>
            </p:nvSpPr>
            <p:spPr>
              <a:xfrm>
                <a:off x="3310543" y="3225654"/>
                <a:ext cx="34056" cy="120356"/>
              </a:xfrm>
              <a:custGeom>
                <a:avLst/>
                <a:gdLst/>
                <a:ahLst/>
                <a:cxnLst/>
                <a:rect l="l" t="t" r="r" b="b"/>
                <a:pathLst>
                  <a:path w="513" h="1813" extrusionOk="0">
                    <a:moveTo>
                      <a:pt x="295" y="1"/>
                    </a:moveTo>
                    <a:cubicBezTo>
                      <a:pt x="56" y="71"/>
                      <a:pt x="45" y="268"/>
                      <a:pt x="33" y="443"/>
                    </a:cubicBezTo>
                    <a:cubicBezTo>
                      <a:pt x="1" y="895"/>
                      <a:pt x="48" y="1343"/>
                      <a:pt x="121" y="1788"/>
                    </a:cubicBezTo>
                    <a:cubicBezTo>
                      <a:pt x="122" y="1798"/>
                      <a:pt x="143" y="1804"/>
                      <a:pt x="156" y="1813"/>
                    </a:cubicBezTo>
                    <a:cubicBezTo>
                      <a:pt x="185" y="1793"/>
                      <a:pt x="228" y="1782"/>
                      <a:pt x="240" y="1755"/>
                    </a:cubicBezTo>
                    <a:cubicBezTo>
                      <a:pt x="442" y="1300"/>
                      <a:pt x="493" y="815"/>
                      <a:pt x="508" y="327"/>
                    </a:cubicBezTo>
                    <a:cubicBezTo>
                      <a:pt x="512" y="205"/>
                      <a:pt x="474" y="74"/>
                      <a:pt x="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3" name="Google Shape;16463;p55"/>
              <p:cNvSpPr/>
              <p:nvPr/>
            </p:nvSpPr>
            <p:spPr>
              <a:xfrm>
                <a:off x="3615322" y="2503572"/>
                <a:ext cx="34520" cy="120356"/>
              </a:xfrm>
              <a:custGeom>
                <a:avLst/>
                <a:gdLst/>
                <a:ahLst/>
                <a:cxnLst/>
                <a:rect l="l" t="t" r="r" b="b"/>
                <a:pathLst>
                  <a:path w="520" h="1813" extrusionOk="0">
                    <a:moveTo>
                      <a:pt x="188" y="1"/>
                    </a:moveTo>
                    <a:cubicBezTo>
                      <a:pt x="146" y="83"/>
                      <a:pt x="84" y="157"/>
                      <a:pt x="72" y="238"/>
                    </a:cubicBezTo>
                    <a:cubicBezTo>
                      <a:pt x="1" y="763"/>
                      <a:pt x="4" y="1288"/>
                      <a:pt x="46" y="1812"/>
                    </a:cubicBezTo>
                    <a:lnTo>
                      <a:pt x="169" y="1812"/>
                    </a:lnTo>
                    <a:cubicBezTo>
                      <a:pt x="394" y="1328"/>
                      <a:pt x="519" y="655"/>
                      <a:pt x="464" y="222"/>
                    </a:cubicBezTo>
                    <a:cubicBezTo>
                      <a:pt x="449" y="107"/>
                      <a:pt x="395" y="18"/>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4" name="Google Shape;16464;p55"/>
              <p:cNvSpPr/>
              <p:nvPr/>
            </p:nvSpPr>
            <p:spPr>
              <a:xfrm>
                <a:off x="4357983" y="2087862"/>
                <a:ext cx="44212" cy="119095"/>
              </a:xfrm>
              <a:custGeom>
                <a:avLst/>
                <a:gdLst/>
                <a:ahLst/>
                <a:cxnLst/>
                <a:rect l="l" t="t" r="r" b="b"/>
                <a:pathLst>
                  <a:path w="666" h="1794" extrusionOk="0">
                    <a:moveTo>
                      <a:pt x="431" y="1"/>
                    </a:moveTo>
                    <a:cubicBezTo>
                      <a:pt x="379" y="39"/>
                      <a:pt x="317" y="61"/>
                      <a:pt x="294" y="103"/>
                    </a:cubicBezTo>
                    <a:cubicBezTo>
                      <a:pt x="121" y="450"/>
                      <a:pt x="148" y="843"/>
                      <a:pt x="65" y="1211"/>
                    </a:cubicBezTo>
                    <a:cubicBezTo>
                      <a:pt x="23" y="1400"/>
                      <a:pt x="0" y="1595"/>
                      <a:pt x="62" y="1793"/>
                    </a:cubicBezTo>
                    <a:cubicBezTo>
                      <a:pt x="111" y="1772"/>
                      <a:pt x="155" y="1767"/>
                      <a:pt x="171" y="1741"/>
                    </a:cubicBezTo>
                    <a:cubicBezTo>
                      <a:pt x="457" y="1312"/>
                      <a:pt x="600" y="829"/>
                      <a:pt x="653" y="322"/>
                    </a:cubicBezTo>
                    <a:cubicBezTo>
                      <a:pt x="666" y="197"/>
                      <a:pt x="622" y="71"/>
                      <a:pt x="43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5" name="Google Shape;16465;p55"/>
              <p:cNvSpPr/>
              <p:nvPr/>
            </p:nvSpPr>
            <p:spPr>
              <a:xfrm>
                <a:off x="3205719" y="2641987"/>
                <a:ext cx="34719" cy="113253"/>
              </a:xfrm>
              <a:custGeom>
                <a:avLst/>
                <a:gdLst/>
                <a:ahLst/>
                <a:cxnLst/>
                <a:rect l="l" t="t" r="r" b="b"/>
                <a:pathLst>
                  <a:path w="523" h="1706" extrusionOk="0">
                    <a:moveTo>
                      <a:pt x="253" y="1"/>
                    </a:moveTo>
                    <a:cubicBezTo>
                      <a:pt x="81" y="1"/>
                      <a:pt x="0" y="88"/>
                      <a:pt x="0" y="202"/>
                    </a:cubicBezTo>
                    <a:cubicBezTo>
                      <a:pt x="5" y="707"/>
                      <a:pt x="45" y="1208"/>
                      <a:pt x="300" y="1663"/>
                    </a:cubicBezTo>
                    <a:cubicBezTo>
                      <a:pt x="317" y="1692"/>
                      <a:pt x="388" y="1691"/>
                      <a:pt x="436" y="1706"/>
                    </a:cubicBezTo>
                    <a:cubicBezTo>
                      <a:pt x="522" y="776"/>
                      <a:pt x="480" y="363"/>
                      <a:pt x="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6" name="Google Shape;16466;p55"/>
              <p:cNvSpPr/>
              <p:nvPr/>
            </p:nvSpPr>
            <p:spPr>
              <a:xfrm>
                <a:off x="4546985" y="1985960"/>
                <a:ext cx="38039" cy="142064"/>
              </a:xfrm>
              <a:custGeom>
                <a:avLst/>
                <a:gdLst/>
                <a:ahLst/>
                <a:cxnLst/>
                <a:rect l="l" t="t" r="r" b="b"/>
                <a:pathLst>
                  <a:path w="573" h="2140" extrusionOk="0">
                    <a:moveTo>
                      <a:pt x="385" y="0"/>
                    </a:moveTo>
                    <a:cubicBezTo>
                      <a:pt x="214" y="0"/>
                      <a:pt x="184" y="122"/>
                      <a:pt x="165" y="228"/>
                    </a:cubicBezTo>
                    <a:cubicBezTo>
                      <a:pt x="55" y="803"/>
                      <a:pt x="0" y="1385"/>
                      <a:pt x="18" y="1973"/>
                    </a:cubicBezTo>
                    <a:cubicBezTo>
                      <a:pt x="20" y="2035"/>
                      <a:pt x="12" y="2120"/>
                      <a:pt x="140" y="2140"/>
                    </a:cubicBezTo>
                    <a:cubicBezTo>
                      <a:pt x="317" y="1946"/>
                      <a:pt x="307" y="1670"/>
                      <a:pt x="342" y="1435"/>
                    </a:cubicBezTo>
                    <a:cubicBezTo>
                      <a:pt x="411" y="972"/>
                      <a:pt x="572" y="511"/>
                      <a:pt x="460" y="7"/>
                    </a:cubicBezTo>
                    <a:cubicBezTo>
                      <a:pt x="432" y="2"/>
                      <a:pt x="408" y="0"/>
                      <a:pt x="3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7" name="Google Shape;16467;p55"/>
              <p:cNvSpPr/>
              <p:nvPr/>
            </p:nvSpPr>
            <p:spPr>
              <a:xfrm>
                <a:off x="3479164" y="3269801"/>
                <a:ext cx="47864" cy="104955"/>
              </a:xfrm>
              <a:custGeom>
                <a:avLst/>
                <a:gdLst/>
                <a:ahLst/>
                <a:cxnLst/>
                <a:rect l="l" t="t" r="r" b="b"/>
                <a:pathLst>
                  <a:path w="721" h="1581" extrusionOk="0">
                    <a:moveTo>
                      <a:pt x="400" y="1"/>
                    </a:moveTo>
                    <a:cubicBezTo>
                      <a:pt x="315" y="1"/>
                      <a:pt x="261" y="45"/>
                      <a:pt x="228" y="138"/>
                    </a:cubicBezTo>
                    <a:cubicBezTo>
                      <a:pt x="61" y="598"/>
                      <a:pt x="28" y="1080"/>
                      <a:pt x="1" y="1580"/>
                    </a:cubicBezTo>
                    <a:cubicBezTo>
                      <a:pt x="253" y="1447"/>
                      <a:pt x="262" y="1452"/>
                      <a:pt x="354" y="1245"/>
                    </a:cubicBezTo>
                    <a:cubicBezTo>
                      <a:pt x="522" y="871"/>
                      <a:pt x="721" y="500"/>
                      <a:pt x="634" y="72"/>
                    </a:cubicBezTo>
                    <a:cubicBezTo>
                      <a:pt x="538" y="25"/>
                      <a:pt x="461" y="1"/>
                      <a:pt x="4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8" name="Google Shape;16468;p55"/>
              <p:cNvSpPr/>
              <p:nvPr/>
            </p:nvSpPr>
            <p:spPr>
              <a:xfrm>
                <a:off x="2405700" y="2516982"/>
                <a:ext cx="58087" cy="128853"/>
              </a:xfrm>
              <a:custGeom>
                <a:avLst/>
                <a:gdLst/>
                <a:ahLst/>
                <a:cxnLst/>
                <a:rect l="l" t="t" r="r" b="b"/>
                <a:pathLst>
                  <a:path w="875" h="1941" extrusionOk="0">
                    <a:moveTo>
                      <a:pt x="66" y="96"/>
                    </a:moveTo>
                    <a:cubicBezTo>
                      <a:pt x="37" y="169"/>
                      <a:pt x="0" y="219"/>
                      <a:pt x="1" y="267"/>
                    </a:cubicBezTo>
                    <a:cubicBezTo>
                      <a:pt x="11" y="602"/>
                      <a:pt x="183" y="886"/>
                      <a:pt x="300" y="1188"/>
                    </a:cubicBezTo>
                    <a:cubicBezTo>
                      <a:pt x="400" y="1442"/>
                      <a:pt x="511" y="1689"/>
                      <a:pt x="707" y="1886"/>
                    </a:cubicBezTo>
                    <a:cubicBezTo>
                      <a:pt x="738" y="1918"/>
                      <a:pt x="793" y="1923"/>
                      <a:pt x="836" y="1941"/>
                    </a:cubicBezTo>
                    <a:cubicBezTo>
                      <a:pt x="853" y="1912"/>
                      <a:pt x="874" y="1894"/>
                      <a:pt x="871" y="1883"/>
                    </a:cubicBezTo>
                    <a:cubicBezTo>
                      <a:pt x="303" y="1"/>
                      <a:pt x="383" y="189"/>
                      <a:pt x="66" y="9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9" name="Google Shape;16469;p55"/>
              <p:cNvSpPr/>
              <p:nvPr/>
            </p:nvSpPr>
            <p:spPr>
              <a:xfrm>
                <a:off x="3637428" y="2954666"/>
                <a:ext cx="35317" cy="156868"/>
              </a:xfrm>
              <a:custGeom>
                <a:avLst/>
                <a:gdLst/>
                <a:ahLst/>
                <a:cxnLst/>
                <a:rect l="l" t="t" r="r" b="b"/>
                <a:pathLst>
                  <a:path w="532" h="2363" extrusionOk="0">
                    <a:moveTo>
                      <a:pt x="397" y="0"/>
                    </a:moveTo>
                    <a:cubicBezTo>
                      <a:pt x="356" y="11"/>
                      <a:pt x="308" y="24"/>
                      <a:pt x="255" y="38"/>
                    </a:cubicBezTo>
                    <a:cubicBezTo>
                      <a:pt x="78" y="719"/>
                      <a:pt x="149" y="1421"/>
                      <a:pt x="18" y="2099"/>
                    </a:cubicBezTo>
                    <a:cubicBezTo>
                      <a:pt x="0" y="2184"/>
                      <a:pt x="15" y="2276"/>
                      <a:pt x="15" y="2363"/>
                    </a:cubicBezTo>
                    <a:cubicBezTo>
                      <a:pt x="407" y="1728"/>
                      <a:pt x="445" y="1038"/>
                      <a:pt x="517" y="354"/>
                    </a:cubicBezTo>
                    <a:cubicBezTo>
                      <a:pt x="532" y="231"/>
                      <a:pt x="516" y="99"/>
                      <a:pt x="3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0" name="Google Shape;16470;p55"/>
              <p:cNvSpPr/>
              <p:nvPr/>
            </p:nvSpPr>
            <p:spPr>
              <a:xfrm>
                <a:off x="4415739" y="1729709"/>
                <a:ext cx="47001" cy="143790"/>
              </a:xfrm>
              <a:custGeom>
                <a:avLst/>
                <a:gdLst/>
                <a:ahLst/>
                <a:cxnLst/>
                <a:rect l="l" t="t" r="r" b="b"/>
                <a:pathLst>
                  <a:path w="708" h="2166" extrusionOk="0">
                    <a:moveTo>
                      <a:pt x="516" y="0"/>
                    </a:moveTo>
                    <a:cubicBezTo>
                      <a:pt x="340" y="126"/>
                      <a:pt x="283" y="256"/>
                      <a:pt x="262" y="402"/>
                    </a:cubicBezTo>
                    <a:cubicBezTo>
                      <a:pt x="1" y="2166"/>
                      <a:pt x="40" y="1887"/>
                      <a:pt x="99" y="2061"/>
                    </a:cubicBezTo>
                    <a:cubicBezTo>
                      <a:pt x="154" y="2013"/>
                      <a:pt x="213" y="1985"/>
                      <a:pt x="226" y="1943"/>
                    </a:cubicBezTo>
                    <a:cubicBezTo>
                      <a:pt x="422" y="1361"/>
                      <a:pt x="602" y="776"/>
                      <a:pt x="708" y="163"/>
                    </a:cubicBezTo>
                    <a:cubicBezTo>
                      <a:pt x="641" y="106"/>
                      <a:pt x="588" y="62"/>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1" name="Google Shape;16471;p55"/>
              <p:cNvSpPr/>
              <p:nvPr/>
            </p:nvSpPr>
            <p:spPr>
              <a:xfrm>
                <a:off x="3656946" y="2691777"/>
                <a:ext cx="29940" cy="149433"/>
              </a:xfrm>
              <a:custGeom>
                <a:avLst/>
                <a:gdLst/>
                <a:ahLst/>
                <a:cxnLst/>
                <a:rect l="l" t="t" r="r" b="b"/>
                <a:pathLst>
                  <a:path w="451" h="2251" extrusionOk="0">
                    <a:moveTo>
                      <a:pt x="235" y="0"/>
                    </a:moveTo>
                    <a:cubicBezTo>
                      <a:pt x="174" y="21"/>
                      <a:pt x="141" y="33"/>
                      <a:pt x="65" y="61"/>
                    </a:cubicBezTo>
                    <a:cubicBezTo>
                      <a:pt x="1" y="799"/>
                      <a:pt x="65" y="1501"/>
                      <a:pt x="166" y="2201"/>
                    </a:cubicBezTo>
                    <a:cubicBezTo>
                      <a:pt x="168" y="2221"/>
                      <a:pt x="208" y="2235"/>
                      <a:pt x="229" y="2251"/>
                    </a:cubicBezTo>
                    <a:cubicBezTo>
                      <a:pt x="246" y="2238"/>
                      <a:pt x="270" y="2230"/>
                      <a:pt x="274" y="2217"/>
                    </a:cubicBezTo>
                    <a:cubicBezTo>
                      <a:pt x="451" y="1557"/>
                      <a:pt x="379" y="883"/>
                      <a:pt x="365" y="213"/>
                    </a:cubicBezTo>
                    <a:cubicBezTo>
                      <a:pt x="362" y="139"/>
                      <a:pt x="277" y="68"/>
                      <a:pt x="2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2" name="Google Shape;16472;p55"/>
              <p:cNvSpPr/>
              <p:nvPr/>
            </p:nvSpPr>
            <p:spPr>
              <a:xfrm>
                <a:off x="3404081" y="2997352"/>
                <a:ext cx="35715" cy="130447"/>
              </a:xfrm>
              <a:custGeom>
                <a:avLst/>
                <a:gdLst/>
                <a:ahLst/>
                <a:cxnLst/>
                <a:rect l="l" t="t" r="r" b="b"/>
                <a:pathLst>
                  <a:path w="538" h="1965" extrusionOk="0">
                    <a:moveTo>
                      <a:pt x="103" y="1"/>
                    </a:moveTo>
                    <a:lnTo>
                      <a:pt x="103" y="1"/>
                    </a:lnTo>
                    <a:cubicBezTo>
                      <a:pt x="1" y="547"/>
                      <a:pt x="143" y="1032"/>
                      <a:pt x="135" y="1520"/>
                    </a:cubicBezTo>
                    <a:cubicBezTo>
                      <a:pt x="133" y="1675"/>
                      <a:pt x="158" y="1845"/>
                      <a:pt x="298" y="1964"/>
                    </a:cubicBezTo>
                    <a:cubicBezTo>
                      <a:pt x="500" y="1251"/>
                      <a:pt x="537" y="230"/>
                      <a:pt x="353" y="16"/>
                    </a:cubicBezTo>
                    <a:cubicBezTo>
                      <a:pt x="304" y="12"/>
                      <a:pt x="236" y="8"/>
                      <a:pt x="1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3" name="Google Shape;16473;p55"/>
              <p:cNvSpPr/>
              <p:nvPr/>
            </p:nvSpPr>
            <p:spPr>
              <a:xfrm>
                <a:off x="2050069" y="2121719"/>
                <a:ext cx="28546" cy="183488"/>
              </a:xfrm>
              <a:custGeom>
                <a:avLst/>
                <a:gdLst/>
                <a:ahLst/>
                <a:cxnLst/>
                <a:rect l="l" t="t" r="r" b="b"/>
                <a:pathLst>
                  <a:path w="430" h="2764" extrusionOk="0">
                    <a:moveTo>
                      <a:pt x="185" y="1"/>
                    </a:moveTo>
                    <a:cubicBezTo>
                      <a:pt x="162" y="1"/>
                      <a:pt x="134" y="6"/>
                      <a:pt x="101" y="19"/>
                    </a:cubicBezTo>
                    <a:cubicBezTo>
                      <a:pt x="86" y="75"/>
                      <a:pt x="1" y="321"/>
                      <a:pt x="19" y="647"/>
                    </a:cubicBezTo>
                    <a:cubicBezTo>
                      <a:pt x="38" y="1030"/>
                      <a:pt x="40" y="1417"/>
                      <a:pt x="105" y="1793"/>
                    </a:cubicBezTo>
                    <a:cubicBezTo>
                      <a:pt x="159" y="2107"/>
                      <a:pt x="138" y="2453"/>
                      <a:pt x="386" y="2763"/>
                    </a:cubicBezTo>
                    <a:cubicBezTo>
                      <a:pt x="408" y="2663"/>
                      <a:pt x="429" y="2627"/>
                      <a:pt x="423" y="2595"/>
                    </a:cubicBezTo>
                    <a:cubicBezTo>
                      <a:pt x="260" y="1775"/>
                      <a:pt x="343" y="594"/>
                      <a:pt x="304" y="138"/>
                    </a:cubicBezTo>
                    <a:cubicBezTo>
                      <a:pt x="298" y="70"/>
                      <a:pt x="269" y="1"/>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4" name="Google Shape;16474;p55"/>
              <p:cNvSpPr/>
              <p:nvPr/>
            </p:nvSpPr>
            <p:spPr>
              <a:xfrm>
                <a:off x="3504523" y="2840017"/>
                <a:ext cx="27948" cy="145383"/>
              </a:xfrm>
              <a:custGeom>
                <a:avLst/>
                <a:gdLst/>
                <a:ahLst/>
                <a:cxnLst/>
                <a:rect l="l" t="t" r="r" b="b"/>
                <a:pathLst>
                  <a:path w="421" h="2190" extrusionOk="0">
                    <a:moveTo>
                      <a:pt x="215" y="1"/>
                    </a:moveTo>
                    <a:cubicBezTo>
                      <a:pt x="82" y="80"/>
                      <a:pt x="48" y="215"/>
                      <a:pt x="44" y="364"/>
                    </a:cubicBezTo>
                    <a:cubicBezTo>
                      <a:pt x="0" y="2092"/>
                      <a:pt x="9" y="1817"/>
                      <a:pt x="9" y="2190"/>
                    </a:cubicBezTo>
                    <a:cubicBezTo>
                      <a:pt x="77" y="2130"/>
                      <a:pt x="136" y="2104"/>
                      <a:pt x="146" y="2064"/>
                    </a:cubicBezTo>
                    <a:cubicBezTo>
                      <a:pt x="283" y="1580"/>
                      <a:pt x="370" y="1411"/>
                      <a:pt x="415" y="289"/>
                    </a:cubicBezTo>
                    <a:cubicBezTo>
                      <a:pt x="420" y="171"/>
                      <a:pt x="408" y="23"/>
                      <a:pt x="21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5" name="Google Shape;16475;p55"/>
              <p:cNvSpPr/>
              <p:nvPr/>
            </p:nvSpPr>
            <p:spPr>
              <a:xfrm>
                <a:off x="3802862" y="3282945"/>
                <a:ext cx="51780" cy="96922"/>
              </a:xfrm>
              <a:custGeom>
                <a:avLst/>
                <a:gdLst/>
                <a:ahLst/>
                <a:cxnLst/>
                <a:rect l="l" t="t" r="r" b="b"/>
                <a:pathLst>
                  <a:path w="780" h="1460" extrusionOk="0">
                    <a:moveTo>
                      <a:pt x="553" y="1"/>
                    </a:moveTo>
                    <a:cubicBezTo>
                      <a:pt x="475" y="1"/>
                      <a:pt x="387" y="51"/>
                      <a:pt x="293" y="144"/>
                    </a:cubicBezTo>
                    <a:cubicBezTo>
                      <a:pt x="204" y="233"/>
                      <a:pt x="6" y="764"/>
                      <a:pt x="0" y="1393"/>
                    </a:cubicBezTo>
                    <a:cubicBezTo>
                      <a:pt x="0" y="1415"/>
                      <a:pt x="48" y="1437"/>
                      <a:pt x="74" y="1460"/>
                    </a:cubicBezTo>
                    <a:cubicBezTo>
                      <a:pt x="390" y="1118"/>
                      <a:pt x="642" y="673"/>
                      <a:pt x="780" y="203"/>
                    </a:cubicBezTo>
                    <a:cubicBezTo>
                      <a:pt x="718" y="64"/>
                      <a:pt x="642" y="1"/>
                      <a:pt x="5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6" name="Google Shape;16476;p55"/>
              <p:cNvSpPr/>
              <p:nvPr/>
            </p:nvSpPr>
            <p:spPr>
              <a:xfrm>
                <a:off x="4261458" y="2188902"/>
                <a:ext cx="47001" cy="137682"/>
              </a:xfrm>
              <a:custGeom>
                <a:avLst/>
                <a:gdLst/>
                <a:ahLst/>
                <a:cxnLst/>
                <a:rect l="l" t="t" r="r" b="b"/>
                <a:pathLst>
                  <a:path w="708" h="2074" extrusionOk="0">
                    <a:moveTo>
                      <a:pt x="508" y="0"/>
                    </a:moveTo>
                    <a:cubicBezTo>
                      <a:pt x="245" y="379"/>
                      <a:pt x="103" y="964"/>
                      <a:pt x="1" y="2073"/>
                    </a:cubicBezTo>
                    <a:cubicBezTo>
                      <a:pt x="185" y="2037"/>
                      <a:pt x="184" y="1908"/>
                      <a:pt x="215" y="1813"/>
                    </a:cubicBezTo>
                    <a:cubicBezTo>
                      <a:pt x="395" y="1246"/>
                      <a:pt x="636" y="694"/>
                      <a:pt x="708" y="81"/>
                    </a:cubicBezTo>
                    <a:cubicBezTo>
                      <a:pt x="625" y="48"/>
                      <a:pt x="564" y="22"/>
                      <a:pt x="5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7" name="Google Shape;16477;p55"/>
              <p:cNvSpPr/>
              <p:nvPr/>
            </p:nvSpPr>
            <p:spPr>
              <a:xfrm>
                <a:off x="3633312" y="2210876"/>
                <a:ext cx="29541" cy="160187"/>
              </a:xfrm>
              <a:custGeom>
                <a:avLst/>
                <a:gdLst/>
                <a:ahLst/>
                <a:cxnLst/>
                <a:rect l="l" t="t" r="r" b="b"/>
                <a:pathLst>
                  <a:path w="445" h="2413" extrusionOk="0">
                    <a:moveTo>
                      <a:pt x="242" y="1"/>
                    </a:moveTo>
                    <a:cubicBezTo>
                      <a:pt x="151" y="165"/>
                      <a:pt x="97" y="221"/>
                      <a:pt x="87" y="286"/>
                    </a:cubicBezTo>
                    <a:cubicBezTo>
                      <a:pt x="1" y="803"/>
                      <a:pt x="41" y="2028"/>
                      <a:pt x="168" y="2412"/>
                    </a:cubicBezTo>
                    <a:cubicBezTo>
                      <a:pt x="263" y="2062"/>
                      <a:pt x="301" y="2153"/>
                      <a:pt x="391" y="925"/>
                    </a:cubicBezTo>
                    <a:cubicBezTo>
                      <a:pt x="444" y="205"/>
                      <a:pt x="373" y="264"/>
                      <a:pt x="24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8" name="Google Shape;16478;p55"/>
              <p:cNvSpPr/>
              <p:nvPr/>
            </p:nvSpPr>
            <p:spPr>
              <a:xfrm>
                <a:off x="2400455" y="2666019"/>
                <a:ext cx="50054" cy="110664"/>
              </a:xfrm>
              <a:custGeom>
                <a:avLst/>
                <a:gdLst/>
                <a:ahLst/>
                <a:cxnLst/>
                <a:rect l="l" t="t" r="r" b="b"/>
                <a:pathLst>
                  <a:path w="754" h="1667" extrusionOk="0">
                    <a:moveTo>
                      <a:pt x="133" y="0"/>
                    </a:moveTo>
                    <a:cubicBezTo>
                      <a:pt x="94" y="34"/>
                      <a:pt x="43" y="80"/>
                      <a:pt x="0" y="117"/>
                    </a:cubicBezTo>
                    <a:cubicBezTo>
                      <a:pt x="73" y="552"/>
                      <a:pt x="394" y="1397"/>
                      <a:pt x="583" y="1644"/>
                    </a:cubicBezTo>
                    <a:cubicBezTo>
                      <a:pt x="597" y="1664"/>
                      <a:pt x="648" y="1655"/>
                      <a:pt x="719" y="1666"/>
                    </a:cubicBezTo>
                    <a:cubicBezTo>
                      <a:pt x="753" y="1261"/>
                      <a:pt x="461" y="362"/>
                      <a:pt x="425" y="241"/>
                    </a:cubicBezTo>
                    <a:cubicBezTo>
                      <a:pt x="387" y="112"/>
                      <a:pt x="298" y="23"/>
                      <a:pt x="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9" name="Google Shape;16479;p55"/>
              <p:cNvSpPr/>
              <p:nvPr/>
            </p:nvSpPr>
            <p:spPr>
              <a:xfrm>
                <a:off x="3058076" y="2056860"/>
                <a:ext cx="29940" cy="136753"/>
              </a:xfrm>
              <a:custGeom>
                <a:avLst/>
                <a:gdLst/>
                <a:ahLst/>
                <a:cxnLst/>
                <a:rect l="l" t="t" r="r" b="b"/>
                <a:pathLst>
                  <a:path w="451" h="2060" extrusionOk="0">
                    <a:moveTo>
                      <a:pt x="306" y="37"/>
                    </a:moveTo>
                    <a:cubicBezTo>
                      <a:pt x="238" y="62"/>
                      <a:pt x="164" y="90"/>
                      <a:pt x="89" y="118"/>
                    </a:cubicBezTo>
                    <a:cubicBezTo>
                      <a:pt x="1" y="760"/>
                      <a:pt x="76" y="1369"/>
                      <a:pt x="200" y="1975"/>
                    </a:cubicBezTo>
                    <a:cubicBezTo>
                      <a:pt x="209" y="2019"/>
                      <a:pt x="238" y="2059"/>
                      <a:pt x="292" y="2059"/>
                    </a:cubicBezTo>
                    <a:cubicBezTo>
                      <a:pt x="318" y="2059"/>
                      <a:pt x="350" y="2050"/>
                      <a:pt x="389" y="2026"/>
                    </a:cubicBezTo>
                    <a:cubicBezTo>
                      <a:pt x="433" y="1"/>
                      <a:pt x="451" y="236"/>
                      <a:pt x="30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0" name="Google Shape;16480;p55"/>
              <p:cNvSpPr/>
              <p:nvPr/>
            </p:nvSpPr>
            <p:spPr>
              <a:xfrm>
                <a:off x="3506979" y="3050129"/>
                <a:ext cx="32728" cy="109336"/>
              </a:xfrm>
              <a:custGeom>
                <a:avLst/>
                <a:gdLst/>
                <a:ahLst/>
                <a:cxnLst/>
                <a:rect l="l" t="t" r="r" b="b"/>
                <a:pathLst>
                  <a:path w="493" h="1647" extrusionOk="0">
                    <a:moveTo>
                      <a:pt x="216" y="1"/>
                    </a:moveTo>
                    <a:cubicBezTo>
                      <a:pt x="90" y="1"/>
                      <a:pt x="6" y="160"/>
                      <a:pt x="6" y="233"/>
                    </a:cubicBezTo>
                    <a:cubicBezTo>
                      <a:pt x="9" y="1624"/>
                      <a:pt x="1" y="1280"/>
                      <a:pt x="152" y="1647"/>
                    </a:cubicBezTo>
                    <a:cubicBezTo>
                      <a:pt x="221" y="1563"/>
                      <a:pt x="285" y="1518"/>
                      <a:pt x="304" y="1461"/>
                    </a:cubicBezTo>
                    <a:cubicBezTo>
                      <a:pt x="484" y="877"/>
                      <a:pt x="493" y="228"/>
                      <a:pt x="416" y="130"/>
                    </a:cubicBezTo>
                    <a:cubicBezTo>
                      <a:pt x="343" y="35"/>
                      <a:pt x="275" y="1"/>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1" name="Google Shape;16481;p55"/>
              <p:cNvSpPr/>
              <p:nvPr/>
            </p:nvSpPr>
            <p:spPr>
              <a:xfrm>
                <a:off x="2323846" y="2612446"/>
                <a:ext cx="38968" cy="124937"/>
              </a:xfrm>
              <a:custGeom>
                <a:avLst/>
                <a:gdLst/>
                <a:ahLst/>
                <a:cxnLst/>
                <a:rect l="l" t="t" r="r" b="b"/>
                <a:pathLst>
                  <a:path w="587" h="1882" extrusionOk="0">
                    <a:moveTo>
                      <a:pt x="289" y="0"/>
                    </a:moveTo>
                    <a:cubicBezTo>
                      <a:pt x="185" y="60"/>
                      <a:pt x="101" y="110"/>
                      <a:pt x="1" y="166"/>
                    </a:cubicBezTo>
                    <a:cubicBezTo>
                      <a:pt x="65" y="754"/>
                      <a:pt x="215" y="1285"/>
                      <a:pt x="554" y="1882"/>
                    </a:cubicBezTo>
                    <a:cubicBezTo>
                      <a:pt x="587" y="1518"/>
                      <a:pt x="507" y="493"/>
                      <a:pt x="437" y="261"/>
                    </a:cubicBezTo>
                    <a:cubicBezTo>
                      <a:pt x="411" y="179"/>
                      <a:pt x="352" y="106"/>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2" name="Google Shape;16482;p55"/>
              <p:cNvSpPr/>
              <p:nvPr/>
            </p:nvSpPr>
            <p:spPr>
              <a:xfrm>
                <a:off x="4084539" y="1791847"/>
                <a:ext cx="46669" cy="111195"/>
              </a:xfrm>
              <a:custGeom>
                <a:avLst/>
                <a:gdLst/>
                <a:ahLst/>
                <a:cxnLst/>
                <a:rect l="l" t="t" r="r" b="b"/>
                <a:pathLst>
                  <a:path w="703" h="1675" extrusionOk="0">
                    <a:moveTo>
                      <a:pt x="373" y="1"/>
                    </a:moveTo>
                    <a:cubicBezTo>
                      <a:pt x="325" y="63"/>
                      <a:pt x="249" y="125"/>
                      <a:pt x="221" y="205"/>
                    </a:cubicBezTo>
                    <a:cubicBezTo>
                      <a:pt x="75" y="603"/>
                      <a:pt x="22" y="1018"/>
                      <a:pt x="3" y="1438"/>
                    </a:cubicBezTo>
                    <a:cubicBezTo>
                      <a:pt x="1" y="1481"/>
                      <a:pt x="38" y="1526"/>
                      <a:pt x="104" y="1674"/>
                    </a:cubicBezTo>
                    <a:cubicBezTo>
                      <a:pt x="334" y="1288"/>
                      <a:pt x="467" y="974"/>
                      <a:pt x="550" y="638"/>
                    </a:cubicBezTo>
                    <a:cubicBezTo>
                      <a:pt x="678" y="117"/>
                      <a:pt x="702" y="63"/>
                      <a:pt x="3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3" name="Google Shape;16483;p55"/>
              <p:cNvSpPr/>
              <p:nvPr/>
            </p:nvSpPr>
            <p:spPr>
              <a:xfrm>
                <a:off x="3320501" y="3043026"/>
                <a:ext cx="35383" cy="109602"/>
              </a:xfrm>
              <a:custGeom>
                <a:avLst/>
                <a:gdLst/>
                <a:ahLst/>
                <a:cxnLst/>
                <a:rect l="l" t="t" r="r" b="b"/>
                <a:pathLst>
                  <a:path w="533" h="1651" extrusionOk="0">
                    <a:moveTo>
                      <a:pt x="265" y="1"/>
                    </a:moveTo>
                    <a:cubicBezTo>
                      <a:pt x="255" y="1"/>
                      <a:pt x="245" y="2"/>
                      <a:pt x="234" y="3"/>
                    </a:cubicBezTo>
                    <a:cubicBezTo>
                      <a:pt x="205" y="27"/>
                      <a:pt x="137" y="56"/>
                      <a:pt x="127" y="95"/>
                    </a:cubicBezTo>
                    <a:cubicBezTo>
                      <a:pt x="1" y="680"/>
                      <a:pt x="59" y="1204"/>
                      <a:pt x="238" y="1651"/>
                    </a:cubicBezTo>
                    <a:cubicBezTo>
                      <a:pt x="303" y="1603"/>
                      <a:pt x="372" y="1578"/>
                      <a:pt x="376" y="1545"/>
                    </a:cubicBezTo>
                    <a:cubicBezTo>
                      <a:pt x="532" y="363"/>
                      <a:pt x="512" y="348"/>
                      <a:pt x="453" y="143"/>
                    </a:cubicBezTo>
                    <a:cubicBezTo>
                      <a:pt x="429" y="60"/>
                      <a:pt x="369" y="1"/>
                      <a:pt x="2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4" name="Google Shape;16484;p55"/>
              <p:cNvSpPr/>
              <p:nvPr/>
            </p:nvSpPr>
            <p:spPr>
              <a:xfrm>
                <a:off x="3169804" y="2276797"/>
                <a:ext cx="33790" cy="124273"/>
              </a:xfrm>
              <a:custGeom>
                <a:avLst/>
                <a:gdLst/>
                <a:ahLst/>
                <a:cxnLst/>
                <a:rect l="l" t="t" r="r" b="b"/>
                <a:pathLst>
                  <a:path w="509" h="1872" extrusionOk="0">
                    <a:moveTo>
                      <a:pt x="248" y="1"/>
                    </a:moveTo>
                    <a:cubicBezTo>
                      <a:pt x="111" y="1"/>
                      <a:pt x="57" y="103"/>
                      <a:pt x="48" y="221"/>
                    </a:cubicBezTo>
                    <a:cubicBezTo>
                      <a:pt x="1" y="717"/>
                      <a:pt x="62" y="1206"/>
                      <a:pt x="176" y="1687"/>
                    </a:cubicBezTo>
                    <a:cubicBezTo>
                      <a:pt x="190" y="1743"/>
                      <a:pt x="259" y="1786"/>
                      <a:pt x="338" y="1872"/>
                    </a:cubicBezTo>
                    <a:cubicBezTo>
                      <a:pt x="452" y="385"/>
                      <a:pt x="508" y="201"/>
                      <a:pt x="304" y="6"/>
                    </a:cubicBezTo>
                    <a:cubicBezTo>
                      <a:pt x="284" y="3"/>
                      <a:pt x="265" y="1"/>
                      <a:pt x="24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5" name="Google Shape;16485;p55"/>
              <p:cNvSpPr/>
              <p:nvPr/>
            </p:nvSpPr>
            <p:spPr>
              <a:xfrm>
                <a:off x="4664289" y="2851303"/>
                <a:ext cx="83579" cy="107942"/>
              </a:xfrm>
              <a:custGeom>
                <a:avLst/>
                <a:gdLst/>
                <a:ahLst/>
                <a:cxnLst/>
                <a:rect l="l" t="t" r="r" b="b"/>
                <a:pathLst>
                  <a:path w="1259" h="1626" extrusionOk="0">
                    <a:moveTo>
                      <a:pt x="830" y="1"/>
                    </a:moveTo>
                    <a:cubicBezTo>
                      <a:pt x="788" y="29"/>
                      <a:pt x="711" y="55"/>
                      <a:pt x="675" y="110"/>
                    </a:cubicBezTo>
                    <a:cubicBezTo>
                      <a:pt x="400" y="538"/>
                      <a:pt x="173" y="989"/>
                      <a:pt x="0" y="1625"/>
                    </a:cubicBezTo>
                    <a:cubicBezTo>
                      <a:pt x="164" y="1520"/>
                      <a:pt x="235" y="1496"/>
                      <a:pt x="270" y="1446"/>
                    </a:cubicBezTo>
                    <a:cubicBezTo>
                      <a:pt x="902" y="553"/>
                      <a:pt x="1258" y="86"/>
                      <a:pt x="83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6" name="Google Shape;16486;p55"/>
              <p:cNvSpPr/>
              <p:nvPr/>
            </p:nvSpPr>
            <p:spPr>
              <a:xfrm>
                <a:off x="4912374" y="2449667"/>
                <a:ext cx="102698" cy="88690"/>
              </a:xfrm>
              <a:custGeom>
                <a:avLst/>
                <a:gdLst/>
                <a:ahLst/>
                <a:cxnLst/>
                <a:rect l="l" t="t" r="r" b="b"/>
                <a:pathLst>
                  <a:path w="1547" h="1336" extrusionOk="0">
                    <a:moveTo>
                      <a:pt x="1396" y="0"/>
                    </a:moveTo>
                    <a:cubicBezTo>
                      <a:pt x="846" y="329"/>
                      <a:pt x="393" y="713"/>
                      <a:pt x="22" y="1192"/>
                    </a:cubicBezTo>
                    <a:cubicBezTo>
                      <a:pt x="0" y="1220"/>
                      <a:pt x="20" y="1281"/>
                      <a:pt x="20" y="1336"/>
                    </a:cubicBezTo>
                    <a:cubicBezTo>
                      <a:pt x="514" y="1081"/>
                      <a:pt x="1152" y="662"/>
                      <a:pt x="1394" y="420"/>
                    </a:cubicBezTo>
                    <a:cubicBezTo>
                      <a:pt x="1457" y="359"/>
                      <a:pt x="1495" y="273"/>
                      <a:pt x="1546" y="197"/>
                    </a:cubicBezTo>
                    <a:cubicBezTo>
                      <a:pt x="1505" y="144"/>
                      <a:pt x="1473" y="103"/>
                      <a:pt x="13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7" name="Google Shape;16487;p55"/>
              <p:cNvSpPr/>
              <p:nvPr/>
            </p:nvSpPr>
            <p:spPr>
              <a:xfrm>
                <a:off x="5281083" y="2924925"/>
                <a:ext cx="74218" cy="117302"/>
              </a:xfrm>
              <a:custGeom>
                <a:avLst/>
                <a:gdLst/>
                <a:ahLst/>
                <a:cxnLst/>
                <a:rect l="l" t="t" r="r" b="b"/>
                <a:pathLst>
                  <a:path w="1118" h="1767" extrusionOk="0">
                    <a:moveTo>
                      <a:pt x="933" y="1"/>
                    </a:moveTo>
                    <a:cubicBezTo>
                      <a:pt x="654" y="325"/>
                      <a:pt x="288" y="1013"/>
                      <a:pt x="0" y="1767"/>
                    </a:cubicBezTo>
                    <a:cubicBezTo>
                      <a:pt x="344" y="1550"/>
                      <a:pt x="417" y="1479"/>
                      <a:pt x="750" y="927"/>
                    </a:cubicBezTo>
                    <a:cubicBezTo>
                      <a:pt x="905" y="671"/>
                      <a:pt x="1115" y="429"/>
                      <a:pt x="1118" y="78"/>
                    </a:cubicBezTo>
                    <a:cubicBezTo>
                      <a:pt x="1046" y="49"/>
                      <a:pt x="986" y="23"/>
                      <a:pt x="9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8" name="Google Shape;16488;p55"/>
              <p:cNvSpPr/>
              <p:nvPr/>
            </p:nvSpPr>
            <p:spPr>
              <a:xfrm>
                <a:off x="4582634" y="2207026"/>
                <a:ext cx="34255" cy="150495"/>
              </a:xfrm>
              <a:custGeom>
                <a:avLst/>
                <a:gdLst/>
                <a:ahLst/>
                <a:cxnLst/>
                <a:rect l="l" t="t" r="r" b="b"/>
                <a:pathLst>
                  <a:path w="516" h="2267" extrusionOk="0">
                    <a:moveTo>
                      <a:pt x="357" y="0"/>
                    </a:moveTo>
                    <a:cubicBezTo>
                      <a:pt x="184" y="128"/>
                      <a:pt x="178" y="312"/>
                      <a:pt x="161" y="491"/>
                    </a:cubicBezTo>
                    <a:cubicBezTo>
                      <a:pt x="53" y="1632"/>
                      <a:pt x="0" y="1883"/>
                      <a:pt x="112" y="2267"/>
                    </a:cubicBezTo>
                    <a:cubicBezTo>
                      <a:pt x="184" y="2110"/>
                      <a:pt x="243" y="2034"/>
                      <a:pt x="253" y="1951"/>
                    </a:cubicBezTo>
                    <a:cubicBezTo>
                      <a:pt x="338" y="1328"/>
                      <a:pt x="496" y="713"/>
                      <a:pt x="516" y="80"/>
                    </a:cubicBezTo>
                    <a:cubicBezTo>
                      <a:pt x="449" y="46"/>
                      <a:pt x="404" y="22"/>
                      <a:pt x="3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9" name="Google Shape;16489;p55"/>
              <p:cNvSpPr/>
              <p:nvPr/>
            </p:nvSpPr>
            <p:spPr>
              <a:xfrm>
                <a:off x="3552919" y="2190363"/>
                <a:ext cx="27019" cy="138413"/>
              </a:xfrm>
              <a:custGeom>
                <a:avLst/>
                <a:gdLst/>
                <a:ahLst/>
                <a:cxnLst/>
                <a:rect l="l" t="t" r="r" b="b"/>
                <a:pathLst>
                  <a:path w="407" h="2085" extrusionOk="0">
                    <a:moveTo>
                      <a:pt x="144" y="0"/>
                    </a:moveTo>
                    <a:cubicBezTo>
                      <a:pt x="7" y="117"/>
                      <a:pt x="1" y="266"/>
                      <a:pt x="8" y="411"/>
                    </a:cubicBezTo>
                    <a:cubicBezTo>
                      <a:pt x="76" y="1611"/>
                      <a:pt x="102" y="1777"/>
                      <a:pt x="272" y="2084"/>
                    </a:cubicBezTo>
                    <a:cubicBezTo>
                      <a:pt x="347" y="1440"/>
                      <a:pt x="407" y="879"/>
                      <a:pt x="369" y="312"/>
                    </a:cubicBezTo>
                    <a:cubicBezTo>
                      <a:pt x="363" y="225"/>
                      <a:pt x="323" y="134"/>
                      <a:pt x="278" y="58"/>
                    </a:cubicBezTo>
                    <a:cubicBezTo>
                      <a:pt x="258" y="23"/>
                      <a:pt x="188" y="17"/>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0" name="Google Shape;16490;p55"/>
              <p:cNvSpPr/>
              <p:nvPr/>
            </p:nvSpPr>
            <p:spPr>
              <a:xfrm>
                <a:off x="3438403" y="2584165"/>
                <a:ext cx="33126" cy="127526"/>
              </a:xfrm>
              <a:custGeom>
                <a:avLst/>
                <a:gdLst/>
                <a:ahLst/>
                <a:cxnLst/>
                <a:rect l="l" t="t" r="r" b="b"/>
                <a:pathLst>
                  <a:path w="499" h="1921" extrusionOk="0">
                    <a:moveTo>
                      <a:pt x="210" y="0"/>
                    </a:moveTo>
                    <a:cubicBezTo>
                      <a:pt x="167" y="0"/>
                      <a:pt x="125" y="25"/>
                      <a:pt x="85" y="69"/>
                    </a:cubicBezTo>
                    <a:cubicBezTo>
                      <a:pt x="0" y="482"/>
                      <a:pt x="6" y="1313"/>
                      <a:pt x="98" y="1907"/>
                    </a:cubicBezTo>
                    <a:cubicBezTo>
                      <a:pt x="131" y="1910"/>
                      <a:pt x="164" y="1915"/>
                      <a:pt x="222" y="1921"/>
                    </a:cubicBezTo>
                    <a:cubicBezTo>
                      <a:pt x="282" y="1572"/>
                      <a:pt x="499" y="357"/>
                      <a:pt x="318" y="50"/>
                    </a:cubicBezTo>
                    <a:cubicBezTo>
                      <a:pt x="281" y="16"/>
                      <a:pt x="245" y="0"/>
                      <a:pt x="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1" name="Google Shape;16491;p55"/>
              <p:cNvSpPr/>
              <p:nvPr/>
            </p:nvSpPr>
            <p:spPr>
              <a:xfrm>
                <a:off x="2187754" y="2939663"/>
                <a:ext cx="59149" cy="92873"/>
              </a:xfrm>
              <a:custGeom>
                <a:avLst/>
                <a:gdLst/>
                <a:ahLst/>
                <a:cxnLst/>
                <a:rect l="l" t="t" r="r" b="b"/>
                <a:pathLst>
                  <a:path w="891" h="1399" extrusionOk="0">
                    <a:moveTo>
                      <a:pt x="245" y="0"/>
                    </a:moveTo>
                    <a:cubicBezTo>
                      <a:pt x="188" y="0"/>
                      <a:pt x="114" y="34"/>
                      <a:pt x="0" y="104"/>
                    </a:cubicBezTo>
                    <a:cubicBezTo>
                      <a:pt x="197" y="731"/>
                      <a:pt x="539" y="1242"/>
                      <a:pt x="863" y="1398"/>
                    </a:cubicBezTo>
                    <a:cubicBezTo>
                      <a:pt x="870" y="1343"/>
                      <a:pt x="891" y="1286"/>
                      <a:pt x="880" y="1239"/>
                    </a:cubicBezTo>
                    <a:cubicBezTo>
                      <a:pt x="790" y="833"/>
                      <a:pt x="627" y="372"/>
                      <a:pt x="351" y="55"/>
                    </a:cubicBezTo>
                    <a:cubicBezTo>
                      <a:pt x="319" y="19"/>
                      <a:pt x="287"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2" name="Google Shape;16492;p55"/>
              <p:cNvSpPr/>
              <p:nvPr/>
            </p:nvSpPr>
            <p:spPr>
              <a:xfrm>
                <a:off x="2586801" y="2498593"/>
                <a:ext cx="53705" cy="112456"/>
              </a:xfrm>
              <a:custGeom>
                <a:avLst/>
                <a:gdLst/>
                <a:ahLst/>
                <a:cxnLst/>
                <a:rect l="l" t="t" r="r" b="b"/>
                <a:pathLst>
                  <a:path w="809" h="1694" extrusionOk="0">
                    <a:moveTo>
                      <a:pt x="143" y="0"/>
                    </a:moveTo>
                    <a:cubicBezTo>
                      <a:pt x="105" y="43"/>
                      <a:pt x="62" y="96"/>
                      <a:pt x="0" y="168"/>
                    </a:cubicBezTo>
                    <a:cubicBezTo>
                      <a:pt x="186" y="701"/>
                      <a:pt x="365" y="1232"/>
                      <a:pt x="713" y="1687"/>
                    </a:cubicBezTo>
                    <a:cubicBezTo>
                      <a:pt x="716" y="1692"/>
                      <a:pt x="724" y="1694"/>
                      <a:pt x="733" y="1694"/>
                    </a:cubicBezTo>
                    <a:cubicBezTo>
                      <a:pt x="754" y="1694"/>
                      <a:pt x="786" y="1686"/>
                      <a:pt x="808" y="1684"/>
                    </a:cubicBezTo>
                    <a:cubicBezTo>
                      <a:pt x="766" y="1240"/>
                      <a:pt x="569" y="462"/>
                      <a:pt x="415" y="179"/>
                    </a:cubicBezTo>
                    <a:cubicBezTo>
                      <a:pt x="383" y="119"/>
                      <a:pt x="322" y="71"/>
                      <a:pt x="266" y="26"/>
                    </a:cubicBezTo>
                    <a:cubicBezTo>
                      <a:pt x="243" y="6"/>
                      <a:pt x="200" y="12"/>
                      <a:pt x="1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3" name="Google Shape;16493;p55"/>
              <p:cNvSpPr/>
              <p:nvPr/>
            </p:nvSpPr>
            <p:spPr>
              <a:xfrm>
                <a:off x="2597224" y="2291535"/>
                <a:ext cx="57954" cy="117966"/>
              </a:xfrm>
              <a:custGeom>
                <a:avLst/>
                <a:gdLst/>
                <a:ahLst/>
                <a:cxnLst/>
                <a:rect l="l" t="t" r="r" b="b"/>
                <a:pathLst>
                  <a:path w="873" h="1777" extrusionOk="0">
                    <a:moveTo>
                      <a:pt x="114" y="1"/>
                    </a:moveTo>
                    <a:cubicBezTo>
                      <a:pt x="81" y="38"/>
                      <a:pt x="36" y="88"/>
                      <a:pt x="1" y="129"/>
                    </a:cubicBezTo>
                    <a:cubicBezTo>
                      <a:pt x="177" y="630"/>
                      <a:pt x="513" y="1277"/>
                      <a:pt x="872" y="1776"/>
                    </a:cubicBezTo>
                    <a:cubicBezTo>
                      <a:pt x="857" y="1159"/>
                      <a:pt x="663" y="715"/>
                      <a:pt x="448" y="280"/>
                    </a:cubicBezTo>
                    <a:cubicBezTo>
                      <a:pt x="383" y="150"/>
                      <a:pt x="312" y="21"/>
                      <a:pt x="1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4" name="Google Shape;16494;p55"/>
              <p:cNvSpPr/>
              <p:nvPr/>
            </p:nvSpPr>
            <p:spPr>
              <a:xfrm>
                <a:off x="2257128" y="2875932"/>
                <a:ext cx="60742" cy="111660"/>
              </a:xfrm>
              <a:custGeom>
                <a:avLst/>
                <a:gdLst/>
                <a:ahLst/>
                <a:cxnLst/>
                <a:rect l="l" t="t" r="r" b="b"/>
                <a:pathLst>
                  <a:path w="915" h="1682" extrusionOk="0">
                    <a:moveTo>
                      <a:pt x="262" y="1"/>
                    </a:moveTo>
                    <a:lnTo>
                      <a:pt x="262" y="1"/>
                    </a:lnTo>
                    <a:cubicBezTo>
                      <a:pt x="0" y="179"/>
                      <a:pt x="113" y="337"/>
                      <a:pt x="714" y="1543"/>
                    </a:cubicBezTo>
                    <a:cubicBezTo>
                      <a:pt x="743" y="1600"/>
                      <a:pt x="813" y="1635"/>
                      <a:pt x="866" y="1682"/>
                    </a:cubicBezTo>
                    <a:cubicBezTo>
                      <a:pt x="890" y="1649"/>
                      <a:pt x="914" y="1632"/>
                      <a:pt x="911" y="1621"/>
                    </a:cubicBezTo>
                    <a:cubicBezTo>
                      <a:pt x="569" y="207"/>
                      <a:pt x="588" y="59"/>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5" name="Google Shape;16495;p55"/>
              <p:cNvSpPr/>
              <p:nvPr/>
            </p:nvSpPr>
            <p:spPr>
              <a:xfrm>
                <a:off x="4074183" y="3110009"/>
                <a:ext cx="44810" cy="104224"/>
              </a:xfrm>
              <a:custGeom>
                <a:avLst/>
                <a:gdLst/>
                <a:ahLst/>
                <a:cxnLst/>
                <a:rect l="l" t="t" r="r" b="b"/>
                <a:pathLst>
                  <a:path w="675" h="1570" extrusionOk="0">
                    <a:moveTo>
                      <a:pt x="473" y="0"/>
                    </a:moveTo>
                    <a:cubicBezTo>
                      <a:pt x="292" y="44"/>
                      <a:pt x="247" y="163"/>
                      <a:pt x="217" y="292"/>
                    </a:cubicBezTo>
                    <a:cubicBezTo>
                      <a:pt x="123" y="712"/>
                      <a:pt x="0" y="1132"/>
                      <a:pt x="132" y="1570"/>
                    </a:cubicBezTo>
                    <a:cubicBezTo>
                      <a:pt x="180" y="1561"/>
                      <a:pt x="201" y="1563"/>
                      <a:pt x="208" y="1554"/>
                    </a:cubicBezTo>
                    <a:cubicBezTo>
                      <a:pt x="463" y="1187"/>
                      <a:pt x="566" y="764"/>
                      <a:pt x="649" y="334"/>
                    </a:cubicBezTo>
                    <a:cubicBezTo>
                      <a:pt x="674" y="202"/>
                      <a:pt x="622" y="83"/>
                      <a:pt x="4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6" name="Google Shape;16496;p55"/>
              <p:cNvSpPr/>
              <p:nvPr/>
            </p:nvSpPr>
            <p:spPr>
              <a:xfrm>
                <a:off x="4845590" y="2707046"/>
                <a:ext cx="106017" cy="107013"/>
              </a:xfrm>
              <a:custGeom>
                <a:avLst/>
                <a:gdLst/>
                <a:ahLst/>
                <a:cxnLst/>
                <a:rect l="l" t="t" r="r" b="b"/>
                <a:pathLst>
                  <a:path w="1597" h="1612" extrusionOk="0">
                    <a:moveTo>
                      <a:pt x="1485" y="0"/>
                    </a:moveTo>
                    <a:cubicBezTo>
                      <a:pt x="1481" y="0"/>
                      <a:pt x="1478" y="1"/>
                      <a:pt x="1475" y="2"/>
                    </a:cubicBezTo>
                    <a:cubicBezTo>
                      <a:pt x="1410" y="28"/>
                      <a:pt x="1331" y="45"/>
                      <a:pt x="1288" y="93"/>
                    </a:cubicBezTo>
                    <a:cubicBezTo>
                      <a:pt x="1" y="1539"/>
                      <a:pt x="199" y="1350"/>
                      <a:pt x="63" y="1593"/>
                    </a:cubicBezTo>
                    <a:cubicBezTo>
                      <a:pt x="117" y="1598"/>
                      <a:pt x="157" y="1612"/>
                      <a:pt x="182" y="1612"/>
                    </a:cubicBezTo>
                    <a:cubicBezTo>
                      <a:pt x="188" y="1612"/>
                      <a:pt x="194" y="1611"/>
                      <a:pt x="198" y="1608"/>
                    </a:cubicBezTo>
                    <a:cubicBezTo>
                      <a:pt x="698" y="1186"/>
                      <a:pt x="1145" y="713"/>
                      <a:pt x="1550" y="202"/>
                    </a:cubicBezTo>
                    <a:cubicBezTo>
                      <a:pt x="1596" y="142"/>
                      <a:pt x="1594" y="68"/>
                      <a:pt x="1527" y="10"/>
                    </a:cubicBezTo>
                    <a:cubicBezTo>
                      <a:pt x="1514" y="7"/>
                      <a:pt x="1498" y="0"/>
                      <a:pt x="1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7" name="Google Shape;16497;p55"/>
              <p:cNvSpPr/>
              <p:nvPr/>
            </p:nvSpPr>
            <p:spPr>
              <a:xfrm>
                <a:off x="2340641" y="2115877"/>
                <a:ext cx="50187" cy="114647"/>
              </a:xfrm>
              <a:custGeom>
                <a:avLst/>
                <a:gdLst/>
                <a:ahLst/>
                <a:cxnLst/>
                <a:rect l="l" t="t" r="r" b="b"/>
                <a:pathLst>
                  <a:path w="756" h="1727" extrusionOk="0">
                    <a:moveTo>
                      <a:pt x="192" y="1"/>
                    </a:moveTo>
                    <a:cubicBezTo>
                      <a:pt x="137" y="32"/>
                      <a:pt x="81" y="63"/>
                      <a:pt x="1" y="107"/>
                    </a:cubicBezTo>
                    <a:cubicBezTo>
                      <a:pt x="257" y="996"/>
                      <a:pt x="471" y="1468"/>
                      <a:pt x="725" y="1726"/>
                    </a:cubicBezTo>
                    <a:cubicBezTo>
                      <a:pt x="756" y="1455"/>
                      <a:pt x="694" y="1047"/>
                      <a:pt x="528" y="570"/>
                    </a:cubicBezTo>
                    <a:cubicBezTo>
                      <a:pt x="459" y="369"/>
                      <a:pt x="422" y="141"/>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8" name="Google Shape;16498;p55"/>
              <p:cNvSpPr/>
              <p:nvPr/>
            </p:nvSpPr>
            <p:spPr>
              <a:xfrm>
                <a:off x="4868028" y="1847346"/>
                <a:ext cx="38371" cy="139674"/>
              </a:xfrm>
              <a:custGeom>
                <a:avLst/>
                <a:gdLst/>
                <a:ahLst/>
                <a:cxnLst/>
                <a:rect l="l" t="t" r="r" b="b"/>
                <a:pathLst>
                  <a:path w="578" h="2104" extrusionOk="0">
                    <a:moveTo>
                      <a:pt x="350" y="0"/>
                    </a:moveTo>
                    <a:lnTo>
                      <a:pt x="350" y="0"/>
                    </a:lnTo>
                    <a:cubicBezTo>
                      <a:pt x="212" y="113"/>
                      <a:pt x="174" y="253"/>
                      <a:pt x="152" y="397"/>
                    </a:cubicBezTo>
                    <a:cubicBezTo>
                      <a:pt x="77" y="915"/>
                      <a:pt x="7" y="1436"/>
                      <a:pt x="20" y="1962"/>
                    </a:cubicBezTo>
                    <a:cubicBezTo>
                      <a:pt x="21" y="2014"/>
                      <a:pt x="1" y="2104"/>
                      <a:pt x="100" y="2104"/>
                    </a:cubicBezTo>
                    <a:cubicBezTo>
                      <a:pt x="103" y="2104"/>
                      <a:pt x="106" y="2103"/>
                      <a:pt x="109" y="2103"/>
                    </a:cubicBezTo>
                    <a:cubicBezTo>
                      <a:pt x="252" y="1876"/>
                      <a:pt x="248" y="1620"/>
                      <a:pt x="295" y="1373"/>
                    </a:cubicBezTo>
                    <a:cubicBezTo>
                      <a:pt x="517" y="198"/>
                      <a:pt x="578" y="131"/>
                      <a:pt x="35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9" name="Google Shape;16499;p55"/>
              <p:cNvSpPr/>
              <p:nvPr/>
            </p:nvSpPr>
            <p:spPr>
              <a:xfrm>
                <a:off x="4764532" y="2119064"/>
                <a:ext cx="39765" cy="126463"/>
              </a:xfrm>
              <a:custGeom>
                <a:avLst/>
                <a:gdLst/>
                <a:ahLst/>
                <a:cxnLst/>
                <a:rect l="l" t="t" r="r" b="b"/>
                <a:pathLst>
                  <a:path w="599" h="1905" extrusionOk="0">
                    <a:moveTo>
                      <a:pt x="323" y="1"/>
                    </a:moveTo>
                    <a:cubicBezTo>
                      <a:pt x="272" y="47"/>
                      <a:pt x="207" y="79"/>
                      <a:pt x="201" y="121"/>
                    </a:cubicBezTo>
                    <a:cubicBezTo>
                      <a:pt x="100" y="700"/>
                      <a:pt x="46" y="1283"/>
                      <a:pt x="0" y="1905"/>
                    </a:cubicBezTo>
                    <a:cubicBezTo>
                      <a:pt x="221" y="1777"/>
                      <a:pt x="238" y="1580"/>
                      <a:pt x="278" y="1415"/>
                    </a:cubicBezTo>
                    <a:cubicBezTo>
                      <a:pt x="383" y="983"/>
                      <a:pt x="599" y="567"/>
                      <a:pt x="520" y="86"/>
                    </a:cubicBezTo>
                    <a:cubicBezTo>
                      <a:pt x="451" y="55"/>
                      <a:pt x="387" y="28"/>
                      <a:pt x="3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0" name="Google Shape;16500;p55"/>
              <p:cNvSpPr/>
              <p:nvPr/>
            </p:nvSpPr>
            <p:spPr>
              <a:xfrm>
                <a:off x="2924839" y="2721518"/>
                <a:ext cx="56626" cy="133367"/>
              </a:xfrm>
              <a:custGeom>
                <a:avLst/>
                <a:gdLst/>
                <a:ahLst/>
                <a:cxnLst/>
                <a:rect l="l" t="t" r="r" b="b"/>
                <a:pathLst>
                  <a:path w="853" h="2009" extrusionOk="0">
                    <a:moveTo>
                      <a:pt x="183" y="1"/>
                    </a:moveTo>
                    <a:cubicBezTo>
                      <a:pt x="31" y="73"/>
                      <a:pt x="1" y="158"/>
                      <a:pt x="26" y="251"/>
                    </a:cubicBezTo>
                    <a:cubicBezTo>
                      <a:pt x="187" y="827"/>
                      <a:pt x="373" y="1394"/>
                      <a:pt x="664" y="1920"/>
                    </a:cubicBezTo>
                    <a:cubicBezTo>
                      <a:pt x="685" y="1959"/>
                      <a:pt x="716" y="2008"/>
                      <a:pt x="777" y="2008"/>
                    </a:cubicBezTo>
                    <a:cubicBezTo>
                      <a:pt x="798" y="2008"/>
                      <a:pt x="823" y="2002"/>
                      <a:pt x="852" y="1988"/>
                    </a:cubicBezTo>
                    <a:cubicBezTo>
                      <a:pt x="712" y="1379"/>
                      <a:pt x="507" y="785"/>
                      <a:pt x="314" y="187"/>
                    </a:cubicBezTo>
                    <a:cubicBezTo>
                      <a:pt x="293" y="125"/>
                      <a:pt x="235" y="73"/>
                      <a:pt x="1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1" name="Google Shape;16501;p55"/>
              <p:cNvSpPr/>
              <p:nvPr/>
            </p:nvSpPr>
            <p:spPr>
              <a:xfrm>
                <a:off x="4973184" y="3061016"/>
                <a:ext cx="86832" cy="108606"/>
              </a:xfrm>
              <a:custGeom>
                <a:avLst/>
                <a:gdLst/>
                <a:ahLst/>
                <a:cxnLst/>
                <a:rect l="l" t="t" r="r" b="b"/>
                <a:pathLst>
                  <a:path w="1308" h="1636" extrusionOk="0">
                    <a:moveTo>
                      <a:pt x="1088" y="1"/>
                    </a:moveTo>
                    <a:cubicBezTo>
                      <a:pt x="675" y="510"/>
                      <a:pt x="259" y="966"/>
                      <a:pt x="11" y="1541"/>
                    </a:cubicBezTo>
                    <a:cubicBezTo>
                      <a:pt x="1" y="1563"/>
                      <a:pt x="35" y="1604"/>
                      <a:pt x="48" y="1636"/>
                    </a:cubicBezTo>
                    <a:cubicBezTo>
                      <a:pt x="271" y="1454"/>
                      <a:pt x="1071" y="583"/>
                      <a:pt x="1215" y="350"/>
                    </a:cubicBezTo>
                    <a:cubicBezTo>
                      <a:pt x="1259" y="278"/>
                      <a:pt x="1276" y="191"/>
                      <a:pt x="1307" y="104"/>
                    </a:cubicBezTo>
                    <a:cubicBezTo>
                      <a:pt x="1236" y="70"/>
                      <a:pt x="1189" y="48"/>
                      <a:pt x="10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2" name="Google Shape;16502;p55"/>
              <p:cNvSpPr/>
              <p:nvPr/>
            </p:nvSpPr>
            <p:spPr>
              <a:xfrm>
                <a:off x="3825035" y="1707669"/>
                <a:ext cx="26687" cy="144387"/>
              </a:xfrm>
              <a:custGeom>
                <a:avLst/>
                <a:gdLst/>
                <a:ahLst/>
                <a:cxnLst/>
                <a:rect l="l" t="t" r="r" b="b"/>
                <a:pathLst>
                  <a:path w="402" h="2175" extrusionOk="0">
                    <a:moveTo>
                      <a:pt x="82" y="37"/>
                    </a:moveTo>
                    <a:cubicBezTo>
                      <a:pt x="43" y="334"/>
                      <a:pt x="0" y="0"/>
                      <a:pt x="169" y="1928"/>
                    </a:cubicBezTo>
                    <a:cubicBezTo>
                      <a:pt x="177" y="2015"/>
                      <a:pt x="199" y="2109"/>
                      <a:pt x="362" y="2175"/>
                    </a:cubicBezTo>
                    <a:cubicBezTo>
                      <a:pt x="384" y="1556"/>
                      <a:pt x="401" y="972"/>
                      <a:pt x="352" y="391"/>
                    </a:cubicBezTo>
                    <a:cubicBezTo>
                      <a:pt x="342" y="269"/>
                      <a:pt x="282" y="152"/>
                      <a:pt x="246" y="3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3" name="Google Shape;16503;p55"/>
              <p:cNvSpPr/>
              <p:nvPr/>
            </p:nvSpPr>
            <p:spPr>
              <a:xfrm>
                <a:off x="2786955" y="2423776"/>
                <a:ext cx="64194" cy="126198"/>
              </a:xfrm>
              <a:custGeom>
                <a:avLst/>
                <a:gdLst/>
                <a:ahLst/>
                <a:cxnLst/>
                <a:rect l="l" t="t" r="r" b="b"/>
                <a:pathLst>
                  <a:path w="967" h="1901" extrusionOk="0">
                    <a:moveTo>
                      <a:pt x="144" y="0"/>
                    </a:moveTo>
                    <a:cubicBezTo>
                      <a:pt x="0" y="199"/>
                      <a:pt x="144" y="361"/>
                      <a:pt x="202" y="517"/>
                    </a:cubicBezTo>
                    <a:cubicBezTo>
                      <a:pt x="574" y="1520"/>
                      <a:pt x="689" y="1725"/>
                      <a:pt x="933" y="1900"/>
                    </a:cubicBezTo>
                    <a:cubicBezTo>
                      <a:pt x="941" y="1867"/>
                      <a:pt x="967" y="1828"/>
                      <a:pt x="959" y="1800"/>
                    </a:cubicBezTo>
                    <a:cubicBezTo>
                      <a:pt x="435" y="184"/>
                      <a:pt x="466" y="278"/>
                      <a:pt x="288" y="41"/>
                    </a:cubicBezTo>
                    <a:cubicBezTo>
                      <a:pt x="265" y="9"/>
                      <a:pt x="193" y="13"/>
                      <a:pt x="1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4" name="Google Shape;16504;p55"/>
              <p:cNvSpPr/>
              <p:nvPr/>
            </p:nvSpPr>
            <p:spPr>
              <a:xfrm>
                <a:off x="4164202" y="1503266"/>
                <a:ext cx="54436" cy="100241"/>
              </a:xfrm>
              <a:custGeom>
                <a:avLst/>
                <a:gdLst/>
                <a:ahLst/>
                <a:cxnLst/>
                <a:rect l="l" t="t" r="r" b="b"/>
                <a:pathLst>
                  <a:path w="820" h="1510" extrusionOk="0">
                    <a:moveTo>
                      <a:pt x="619" y="0"/>
                    </a:moveTo>
                    <a:cubicBezTo>
                      <a:pt x="355" y="235"/>
                      <a:pt x="296" y="294"/>
                      <a:pt x="224" y="583"/>
                    </a:cubicBezTo>
                    <a:cubicBezTo>
                      <a:pt x="153" y="871"/>
                      <a:pt x="1" y="1158"/>
                      <a:pt x="127" y="1509"/>
                    </a:cubicBezTo>
                    <a:cubicBezTo>
                      <a:pt x="420" y="1239"/>
                      <a:pt x="663" y="616"/>
                      <a:pt x="802" y="257"/>
                    </a:cubicBezTo>
                    <a:cubicBezTo>
                      <a:pt x="819" y="213"/>
                      <a:pt x="797" y="154"/>
                      <a:pt x="791" y="79"/>
                    </a:cubicBezTo>
                    <a:cubicBezTo>
                      <a:pt x="733" y="53"/>
                      <a:pt x="672" y="25"/>
                      <a:pt x="6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5" name="Google Shape;16505;p55"/>
              <p:cNvSpPr/>
              <p:nvPr/>
            </p:nvSpPr>
            <p:spPr>
              <a:xfrm>
                <a:off x="2638516" y="2442696"/>
                <a:ext cx="54037" cy="124870"/>
              </a:xfrm>
              <a:custGeom>
                <a:avLst/>
                <a:gdLst/>
                <a:ahLst/>
                <a:cxnLst/>
                <a:rect l="l" t="t" r="r" b="b"/>
                <a:pathLst>
                  <a:path w="814" h="1881" extrusionOk="0">
                    <a:moveTo>
                      <a:pt x="208" y="57"/>
                    </a:moveTo>
                    <a:cubicBezTo>
                      <a:pt x="49" y="88"/>
                      <a:pt x="0" y="193"/>
                      <a:pt x="29" y="303"/>
                    </a:cubicBezTo>
                    <a:cubicBezTo>
                      <a:pt x="163" y="835"/>
                      <a:pt x="338" y="1355"/>
                      <a:pt x="646" y="1816"/>
                    </a:cubicBezTo>
                    <a:cubicBezTo>
                      <a:pt x="664" y="1844"/>
                      <a:pt x="721" y="1846"/>
                      <a:pt x="814" y="1881"/>
                    </a:cubicBezTo>
                    <a:cubicBezTo>
                      <a:pt x="348" y="0"/>
                      <a:pt x="307" y="170"/>
                      <a:pt x="208" y="5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6" name="Google Shape;16506;p55"/>
              <p:cNvSpPr/>
              <p:nvPr/>
            </p:nvSpPr>
            <p:spPr>
              <a:xfrm>
                <a:off x="3886376" y="3277834"/>
                <a:ext cx="41889" cy="101370"/>
              </a:xfrm>
              <a:custGeom>
                <a:avLst/>
                <a:gdLst/>
                <a:ahLst/>
                <a:cxnLst/>
                <a:rect l="l" t="t" r="r" b="b"/>
                <a:pathLst>
                  <a:path w="631" h="1527" extrusionOk="0">
                    <a:moveTo>
                      <a:pt x="280" y="1"/>
                    </a:moveTo>
                    <a:cubicBezTo>
                      <a:pt x="240" y="55"/>
                      <a:pt x="161" y="145"/>
                      <a:pt x="146" y="268"/>
                    </a:cubicBezTo>
                    <a:cubicBezTo>
                      <a:pt x="0" y="1447"/>
                      <a:pt x="27" y="1330"/>
                      <a:pt x="27" y="1526"/>
                    </a:cubicBezTo>
                    <a:cubicBezTo>
                      <a:pt x="296" y="1299"/>
                      <a:pt x="332" y="1232"/>
                      <a:pt x="485" y="757"/>
                    </a:cubicBezTo>
                    <a:cubicBezTo>
                      <a:pt x="562" y="513"/>
                      <a:pt x="631" y="272"/>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7" name="Google Shape;16507;p55"/>
              <p:cNvSpPr/>
              <p:nvPr/>
            </p:nvSpPr>
            <p:spPr>
              <a:xfrm>
                <a:off x="5104230" y="2640593"/>
                <a:ext cx="95727" cy="94931"/>
              </a:xfrm>
              <a:custGeom>
                <a:avLst/>
                <a:gdLst/>
                <a:ahLst/>
                <a:cxnLst/>
                <a:rect l="l" t="t" r="r" b="b"/>
                <a:pathLst>
                  <a:path w="1442" h="1430" extrusionOk="0">
                    <a:moveTo>
                      <a:pt x="1225" y="1"/>
                    </a:moveTo>
                    <a:cubicBezTo>
                      <a:pt x="1197" y="1"/>
                      <a:pt x="1173" y="12"/>
                      <a:pt x="1145" y="33"/>
                    </a:cubicBezTo>
                    <a:cubicBezTo>
                      <a:pt x="695" y="378"/>
                      <a:pt x="300" y="771"/>
                      <a:pt x="20" y="1270"/>
                    </a:cubicBezTo>
                    <a:cubicBezTo>
                      <a:pt x="0" y="1307"/>
                      <a:pt x="18" y="1366"/>
                      <a:pt x="18" y="1429"/>
                    </a:cubicBezTo>
                    <a:cubicBezTo>
                      <a:pt x="474" y="1121"/>
                      <a:pt x="1154" y="496"/>
                      <a:pt x="1442" y="113"/>
                    </a:cubicBezTo>
                    <a:cubicBezTo>
                      <a:pt x="1333" y="35"/>
                      <a:pt x="1273" y="1"/>
                      <a:pt x="12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8" name="Google Shape;16508;p55"/>
              <p:cNvSpPr/>
              <p:nvPr/>
            </p:nvSpPr>
            <p:spPr>
              <a:xfrm>
                <a:off x="4272279" y="2632029"/>
                <a:ext cx="45872" cy="126530"/>
              </a:xfrm>
              <a:custGeom>
                <a:avLst/>
                <a:gdLst/>
                <a:ahLst/>
                <a:cxnLst/>
                <a:rect l="l" t="t" r="r" b="b"/>
                <a:pathLst>
                  <a:path w="691" h="1906" extrusionOk="0">
                    <a:moveTo>
                      <a:pt x="399" y="20"/>
                    </a:moveTo>
                    <a:lnTo>
                      <a:pt x="399" y="20"/>
                    </a:lnTo>
                    <a:cubicBezTo>
                      <a:pt x="339" y="94"/>
                      <a:pt x="255" y="152"/>
                      <a:pt x="237" y="226"/>
                    </a:cubicBezTo>
                    <a:cubicBezTo>
                      <a:pt x="111" y="716"/>
                      <a:pt x="4" y="1211"/>
                      <a:pt x="1" y="1721"/>
                    </a:cubicBezTo>
                    <a:cubicBezTo>
                      <a:pt x="1" y="1768"/>
                      <a:pt x="27" y="1816"/>
                      <a:pt x="54" y="1906"/>
                    </a:cubicBezTo>
                    <a:cubicBezTo>
                      <a:pt x="115" y="1820"/>
                      <a:pt x="173" y="1771"/>
                      <a:pt x="191" y="1709"/>
                    </a:cubicBezTo>
                    <a:cubicBezTo>
                      <a:pt x="691" y="1"/>
                      <a:pt x="596" y="181"/>
                      <a:pt x="399"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9" name="Google Shape;16509;p55"/>
              <p:cNvSpPr/>
              <p:nvPr/>
            </p:nvSpPr>
            <p:spPr>
              <a:xfrm>
                <a:off x="2633205" y="2675247"/>
                <a:ext cx="44412" cy="129982"/>
              </a:xfrm>
              <a:custGeom>
                <a:avLst/>
                <a:gdLst/>
                <a:ahLst/>
                <a:cxnLst/>
                <a:rect l="l" t="t" r="r" b="b"/>
                <a:pathLst>
                  <a:path w="669" h="1958" extrusionOk="0">
                    <a:moveTo>
                      <a:pt x="248" y="0"/>
                    </a:moveTo>
                    <a:cubicBezTo>
                      <a:pt x="168" y="11"/>
                      <a:pt x="105" y="19"/>
                      <a:pt x="1" y="32"/>
                    </a:cubicBezTo>
                    <a:cubicBezTo>
                      <a:pt x="94" y="642"/>
                      <a:pt x="285" y="1153"/>
                      <a:pt x="443" y="1670"/>
                    </a:cubicBezTo>
                    <a:cubicBezTo>
                      <a:pt x="474" y="1768"/>
                      <a:pt x="493" y="1883"/>
                      <a:pt x="635" y="1958"/>
                    </a:cubicBezTo>
                    <a:cubicBezTo>
                      <a:pt x="644" y="1844"/>
                      <a:pt x="668" y="1743"/>
                      <a:pt x="656" y="1647"/>
                    </a:cubicBezTo>
                    <a:cubicBezTo>
                      <a:pt x="578" y="1091"/>
                      <a:pt x="465" y="546"/>
                      <a:pt x="2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0" name="Google Shape;16510;p55"/>
              <p:cNvSpPr/>
              <p:nvPr/>
            </p:nvSpPr>
            <p:spPr>
              <a:xfrm>
                <a:off x="4247849" y="2883500"/>
                <a:ext cx="41026" cy="104424"/>
              </a:xfrm>
              <a:custGeom>
                <a:avLst/>
                <a:gdLst/>
                <a:ahLst/>
                <a:cxnLst/>
                <a:rect l="l" t="t" r="r" b="b"/>
                <a:pathLst>
                  <a:path w="618" h="1573" extrusionOk="0">
                    <a:moveTo>
                      <a:pt x="335" y="1"/>
                    </a:moveTo>
                    <a:cubicBezTo>
                      <a:pt x="60" y="292"/>
                      <a:pt x="165" y="686"/>
                      <a:pt x="73" y="1026"/>
                    </a:cubicBezTo>
                    <a:cubicBezTo>
                      <a:pt x="1" y="1286"/>
                      <a:pt x="32" y="1333"/>
                      <a:pt x="110" y="1572"/>
                    </a:cubicBezTo>
                    <a:cubicBezTo>
                      <a:pt x="225" y="1530"/>
                      <a:pt x="256" y="1422"/>
                      <a:pt x="298" y="1323"/>
                    </a:cubicBezTo>
                    <a:cubicBezTo>
                      <a:pt x="445" y="989"/>
                      <a:pt x="545" y="642"/>
                      <a:pt x="596" y="281"/>
                    </a:cubicBezTo>
                    <a:cubicBezTo>
                      <a:pt x="617" y="128"/>
                      <a:pt x="560" y="75"/>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1" name="Google Shape;16511;p55"/>
              <p:cNvSpPr/>
              <p:nvPr/>
            </p:nvSpPr>
            <p:spPr>
              <a:xfrm>
                <a:off x="4302617" y="3029483"/>
                <a:ext cx="56228" cy="115045"/>
              </a:xfrm>
              <a:custGeom>
                <a:avLst/>
                <a:gdLst/>
                <a:ahLst/>
                <a:cxnLst/>
                <a:rect l="l" t="t" r="r" b="b"/>
                <a:pathLst>
                  <a:path w="847" h="1733" extrusionOk="0">
                    <a:moveTo>
                      <a:pt x="476" y="0"/>
                    </a:moveTo>
                    <a:cubicBezTo>
                      <a:pt x="472" y="0"/>
                      <a:pt x="469" y="0"/>
                      <a:pt x="465" y="0"/>
                    </a:cubicBezTo>
                    <a:cubicBezTo>
                      <a:pt x="412" y="82"/>
                      <a:pt x="325" y="178"/>
                      <a:pt x="285" y="290"/>
                    </a:cubicBezTo>
                    <a:cubicBezTo>
                      <a:pt x="123" y="731"/>
                      <a:pt x="29" y="1187"/>
                      <a:pt x="1" y="1732"/>
                    </a:cubicBezTo>
                    <a:cubicBezTo>
                      <a:pt x="105" y="1644"/>
                      <a:pt x="176" y="1612"/>
                      <a:pt x="197" y="1560"/>
                    </a:cubicBezTo>
                    <a:cubicBezTo>
                      <a:pt x="628" y="461"/>
                      <a:pt x="846" y="0"/>
                      <a:pt x="4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2" name="Google Shape;16512;p55"/>
              <p:cNvSpPr/>
              <p:nvPr/>
            </p:nvSpPr>
            <p:spPr>
              <a:xfrm>
                <a:off x="4070332" y="2110832"/>
                <a:ext cx="47465" cy="137882"/>
              </a:xfrm>
              <a:custGeom>
                <a:avLst/>
                <a:gdLst/>
                <a:ahLst/>
                <a:cxnLst/>
                <a:rect l="l" t="t" r="r" b="b"/>
                <a:pathLst>
                  <a:path w="715" h="2077" extrusionOk="0">
                    <a:moveTo>
                      <a:pt x="516" y="0"/>
                    </a:moveTo>
                    <a:cubicBezTo>
                      <a:pt x="241" y="184"/>
                      <a:pt x="262" y="473"/>
                      <a:pt x="228" y="709"/>
                    </a:cubicBezTo>
                    <a:cubicBezTo>
                      <a:pt x="169" y="1125"/>
                      <a:pt x="1" y="1539"/>
                      <a:pt x="127" y="2077"/>
                    </a:cubicBezTo>
                    <a:cubicBezTo>
                      <a:pt x="267" y="1713"/>
                      <a:pt x="714" y="477"/>
                      <a:pt x="626" y="97"/>
                    </a:cubicBezTo>
                    <a:cubicBezTo>
                      <a:pt x="619" y="69"/>
                      <a:pt x="576" y="50"/>
                      <a:pt x="5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3" name="Google Shape;16513;p55"/>
              <p:cNvSpPr/>
              <p:nvPr/>
            </p:nvSpPr>
            <p:spPr>
              <a:xfrm>
                <a:off x="3112115" y="2495473"/>
                <a:ext cx="32263" cy="113784"/>
              </a:xfrm>
              <a:custGeom>
                <a:avLst/>
                <a:gdLst/>
                <a:ahLst/>
                <a:cxnLst/>
                <a:rect l="l" t="t" r="r" b="b"/>
                <a:pathLst>
                  <a:path w="486" h="1714" extrusionOk="0">
                    <a:moveTo>
                      <a:pt x="258" y="0"/>
                    </a:moveTo>
                    <a:cubicBezTo>
                      <a:pt x="187" y="41"/>
                      <a:pt x="42" y="59"/>
                      <a:pt x="28" y="296"/>
                    </a:cubicBezTo>
                    <a:cubicBezTo>
                      <a:pt x="0" y="739"/>
                      <a:pt x="89" y="1166"/>
                      <a:pt x="208" y="1588"/>
                    </a:cubicBezTo>
                    <a:cubicBezTo>
                      <a:pt x="220" y="1633"/>
                      <a:pt x="269" y="1670"/>
                      <a:pt x="304" y="1713"/>
                    </a:cubicBezTo>
                    <a:cubicBezTo>
                      <a:pt x="331" y="1673"/>
                      <a:pt x="364" y="1646"/>
                      <a:pt x="365" y="1616"/>
                    </a:cubicBezTo>
                    <a:cubicBezTo>
                      <a:pt x="447" y="347"/>
                      <a:pt x="485" y="199"/>
                      <a:pt x="2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4" name="Google Shape;16514;p55"/>
              <p:cNvSpPr/>
              <p:nvPr/>
            </p:nvSpPr>
            <p:spPr>
              <a:xfrm>
                <a:off x="4363958" y="2493946"/>
                <a:ext cx="44810" cy="120356"/>
              </a:xfrm>
              <a:custGeom>
                <a:avLst/>
                <a:gdLst/>
                <a:ahLst/>
                <a:cxnLst/>
                <a:rect l="l" t="t" r="r" b="b"/>
                <a:pathLst>
                  <a:path w="675" h="1813" extrusionOk="0">
                    <a:moveTo>
                      <a:pt x="429" y="0"/>
                    </a:moveTo>
                    <a:cubicBezTo>
                      <a:pt x="378" y="111"/>
                      <a:pt x="325" y="189"/>
                      <a:pt x="308" y="274"/>
                    </a:cubicBezTo>
                    <a:cubicBezTo>
                      <a:pt x="1" y="1813"/>
                      <a:pt x="57" y="1610"/>
                      <a:pt x="99" y="1712"/>
                    </a:cubicBezTo>
                    <a:cubicBezTo>
                      <a:pt x="270" y="1669"/>
                      <a:pt x="297" y="1508"/>
                      <a:pt x="349" y="1381"/>
                    </a:cubicBezTo>
                    <a:cubicBezTo>
                      <a:pt x="510" y="978"/>
                      <a:pt x="671" y="573"/>
                      <a:pt x="675" y="101"/>
                    </a:cubicBezTo>
                    <a:cubicBezTo>
                      <a:pt x="595" y="68"/>
                      <a:pt x="522" y="37"/>
                      <a:pt x="4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5" name="Google Shape;16515;p55"/>
              <p:cNvSpPr/>
              <p:nvPr/>
            </p:nvSpPr>
            <p:spPr>
              <a:xfrm>
                <a:off x="2437432" y="3355173"/>
                <a:ext cx="63398" cy="90947"/>
              </a:xfrm>
              <a:custGeom>
                <a:avLst/>
                <a:gdLst/>
                <a:ahLst/>
                <a:cxnLst/>
                <a:rect l="l" t="t" r="r" b="b"/>
                <a:pathLst>
                  <a:path w="955" h="1370" extrusionOk="0">
                    <a:moveTo>
                      <a:pt x="384" y="1"/>
                    </a:moveTo>
                    <a:cubicBezTo>
                      <a:pt x="349" y="1"/>
                      <a:pt x="310" y="10"/>
                      <a:pt x="266" y="27"/>
                    </a:cubicBezTo>
                    <a:cubicBezTo>
                      <a:pt x="1" y="241"/>
                      <a:pt x="199" y="444"/>
                      <a:pt x="802" y="1320"/>
                    </a:cubicBezTo>
                    <a:cubicBezTo>
                      <a:pt x="819" y="1346"/>
                      <a:pt x="866" y="1350"/>
                      <a:pt x="912" y="1369"/>
                    </a:cubicBezTo>
                    <a:cubicBezTo>
                      <a:pt x="924" y="1319"/>
                      <a:pt x="954" y="1266"/>
                      <a:pt x="944" y="1224"/>
                    </a:cubicBezTo>
                    <a:cubicBezTo>
                      <a:pt x="716" y="398"/>
                      <a:pt x="623" y="1"/>
                      <a:pt x="3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6" name="Google Shape;16516;p55"/>
              <p:cNvSpPr/>
              <p:nvPr/>
            </p:nvSpPr>
            <p:spPr>
              <a:xfrm>
                <a:off x="4592592" y="1686027"/>
                <a:ext cx="23235" cy="127127"/>
              </a:xfrm>
              <a:custGeom>
                <a:avLst/>
                <a:gdLst/>
                <a:ahLst/>
                <a:cxnLst/>
                <a:rect l="l" t="t" r="r" b="b"/>
                <a:pathLst>
                  <a:path w="350" h="1915" extrusionOk="0">
                    <a:moveTo>
                      <a:pt x="182" y="20"/>
                    </a:moveTo>
                    <a:cubicBezTo>
                      <a:pt x="0" y="113"/>
                      <a:pt x="23" y="0"/>
                      <a:pt x="20" y="1834"/>
                    </a:cubicBezTo>
                    <a:cubicBezTo>
                      <a:pt x="20" y="1854"/>
                      <a:pt x="59" y="1872"/>
                      <a:pt x="102" y="1915"/>
                    </a:cubicBezTo>
                    <a:cubicBezTo>
                      <a:pt x="341" y="1411"/>
                      <a:pt x="348" y="888"/>
                      <a:pt x="350" y="364"/>
                    </a:cubicBezTo>
                    <a:cubicBezTo>
                      <a:pt x="350" y="238"/>
                      <a:pt x="350" y="105"/>
                      <a:pt x="182" y="2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7" name="Google Shape;16517;p55"/>
              <p:cNvSpPr/>
              <p:nvPr/>
            </p:nvSpPr>
            <p:spPr>
              <a:xfrm>
                <a:off x="3057147" y="2515987"/>
                <a:ext cx="32197" cy="116638"/>
              </a:xfrm>
              <a:custGeom>
                <a:avLst/>
                <a:gdLst/>
                <a:ahLst/>
                <a:cxnLst/>
                <a:rect l="l" t="t" r="r" b="b"/>
                <a:pathLst>
                  <a:path w="485" h="1757" extrusionOk="0">
                    <a:moveTo>
                      <a:pt x="254" y="1"/>
                    </a:moveTo>
                    <a:cubicBezTo>
                      <a:pt x="191" y="101"/>
                      <a:pt x="111" y="171"/>
                      <a:pt x="102" y="247"/>
                    </a:cubicBezTo>
                    <a:cubicBezTo>
                      <a:pt x="50" y="750"/>
                      <a:pt x="0" y="1256"/>
                      <a:pt x="230" y="1730"/>
                    </a:cubicBezTo>
                    <a:cubicBezTo>
                      <a:pt x="277" y="1738"/>
                      <a:pt x="309" y="1743"/>
                      <a:pt x="385" y="1756"/>
                    </a:cubicBezTo>
                    <a:cubicBezTo>
                      <a:pt x="292" y="1225"/>
                      <a:pt x="447" y="721"/>
                      <a:pt x="485" y="131"/>
                    </a:cubicBezTo>
                    <a:cubicBezTo>
                      <a:pt x="412" y="90"/>
                      <a:pt x="341" y="50"/>
                      <a:pt x="2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8" name="Google Shape;16518;p55"/>
              <p:cNvSpPr/>
              <p:nvPr/>
            </p:nvSpPr>
            <p:spPr>
              <a:xfrm>
                <a:off x="3296203" y="1762305"/>
                <a:ext cx="33724" cy="108008"/>
              </a:xfrm>
              <a:custGeom>
                <a:avLst/>
                <a:gdLst/>
                <a:ahLst/>
                <a:cxnLst/>
                <a:rect l="l" t="t" r="r" b="b"/>
                <a:pathLst>
                  <a:path w="508" h="1627" extrusionOk="0">
                    <a:moveTo>
                      <a:pt x="220" y="47"/>
                    </a:moveTo>
                    <a:cubicBezTo>
                      <a:pt x="190" y="47"/>
                      <a:pt x="179" y="65"/>
                      <a:pt x="104" y="102"/>
                    </a:cubicBezTo>
                    <a:cubicBezTo>
                      <a:pt x="24" y="388"/>
                      <a:pt x="47" y="0"/>
                      <a:pt x="0" y="1627"/>
                    </a:cubicBezTo>
                    <a:cubicBezTo>
                      <a:pt x="392" y="1168"/>
                      <a:pt x="507" y="604"/>
                      <a:pt x="362" y="77"/>
                    </a:cubicBezTo>
                    <a:cubicBezTo>
                      <a:pt x="277" y="57"/>
                      <a:pt x="243" y="47"/>
                      <a:pt x="220" y="4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9" name="Google Shape;16519;p55"/>
              <p:cNvSpPr/>
              <p:nvPr/>
            </p:nvSpPr>
            <p:spPr>
              <a:xfrm>
                <a:off x="4144087" y="2113355"/>
                <a:ext cx="48727" cy="110199"/>
              </a:xfrm>
              <a:custGeom>
                <a:avLst/>
                <a:gdLst/>
                <a:ahLst/>
                <a:cxnLst/>
                <a:rect l="l" t="t" r="r" b="b"/>
                <a:pathLst>
                  <a:path w="734" h="1660" extrusionOk="0">
                    <a:moveTo>
                      <a:pt x="482" y="0"/>
                    </a:moveTo>
                    <a:cubicBezTo>
                      <a:pt x="123" y="542"/>
                      <a:pt x="44" y="1086"/>
                      <a:pt x="1" y="1644"/>
                    </a:cubicBezTo>
                    <a:cubicBezTo>
                      <a:pt x="50" y="1649"/>
                      <a:pt x="84" y="1653"/>
                      <a:pt x="143" y="1659"/>
                    </a:cubicBezTo>
                    <a:cubicBezTo>
                      <a:pt x="336" y="1181"/>
                      <a:pt x="532" y="696"/>
                      <a:pt x="733" y="201"/>
                    </a:cubicBezTo>
                    <a:cubicBezTo>
                      <a:pt x="658" y="140"/>
                      <a:pt x="605" y="97"/>
                      <a:pt x="4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0" name="Google Shape;16520;p55"/>
              <p:cNvSpPr/>
              <p:nvPr/>
            </p:nvSpPr>
            <p:spPr>
              <a:xfrm>
                <a:off x="2220217" y="2601890"/>
                <a:ext cx="61473" cy="132969"/>
              </a:xfrm>
              <a:custGeom>
                <a:avLst/>
                <a:gdLst/>
                <a:ahLst/>
                <a:cxnLst/>
                <a:rect l="l" t="t" r="r" b="b"/>
                <a:pathLst>
                  <a:path w="926" h="2003" extrusionOk="0">
                    <a:moveTo>
                      <a:pt x="238" y="64"/>
                    </a:moveTo>
                    <a:cubicBezTo>
                      <a:pt x="222" y="64"/>
                      <a:pt x="204" y="66"/>
                      <a:pt x="185" y="69"/>
                    </a:cubicBezTo>
                    <a:cubicBezTo>
                      <a:pt x="156" y="381"/>
                      <a:pt x="0" y="1"/>
                      <a:pt x="783" y="1918"/>
                    </a:cubicBezTo>
                    <a:cubicBezTo>
                      <a:pt x="796" y="1949"/>
                      <a:pt x="855" y="1961"/>
                      <a:pt x="925" y="2003"/>
                    </a:cubicBezTo>
                    <a:cubicBezTo>
                      <a:pt x="925" y="1685"/>
                      <a:pt x="520" y="506"/>
                      <a:pt x="419" y="204"/>
                    </a:cubicBezTo>
                    <a:cubicBezTo>
                      <a:pt x="394" y="126"/>
                      <a:pt x="347" y="64"/>
                      <a:pt x="238" y="6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1" name="Google Shape;16521;p55"/>
              <p:cNvSpPr/>
              <p:nvPr/>
            </p:nvSpPr>
            <p:spPr>
              <a:xfrm>
                <a:off x="4034948" y="3468826"/>
                <a:ext cx="59481" cy="110797"/>
              </a:xfrm>
              <a:custGeom>
                <a:avLst/>
                <a:gdLst/>
                <a:ahLst/>
                <a:cxnLst/>
                <a:rect l="l" t="t" r="r" b="b"/>
                <a:pathLst>
                  <a:path w="896" h="1669" extrusionOk="0">
                    <a:moveTo>
                      <a:pt x="519" y="0"/>
                    </a:moveTo>
                    <a:cubicBezTo>
                      <a:pt x="512" y="0"/>
                      <a:pt x="504" y="1"/>
                      <a:pt x="497" y="2"/>
                    </a:cubicBezTo>
                    <a:cubicBezTo>
                      <a:pt x="336" y="84"/>
                      <a:pt x="304" y="246"/>
                      <a:pt x="251" y="400"/>
                    </a:cubicBezTo>
                    <a:cubicBezTo>
                      <a:pt x="69" y="931"/>
                      <a:pt x="0" y="1289"/>
                      <a:pt x="17" y="1669"/>
                    </a:cubicBezTo>
                    <a:cubicBezTo>
                      <a:pt x="66" y="1643"/>
                      <a:pt x="134" y="1629"/>
                      <a:pt x="149" y="1594"/>
                    </a:cubicBezTo>
                    <a:cubicBezTo>
                      <a:pt x="330" y="1174"/>
                      <a:pt x="895" y="0"/>
                      <a:pt x="51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2" name="Google Shape;16522;p55"/>
              <p:cNvSpPr/>
              <p:nvPr/>
            </p:nvSpPr>
            <p:spPr>
              <a:xfrm>
                <a:off x="4004544" y="2601027"/>
                <a:ext cx="39698" cy="111925"/>
              </a:xfrm>
              <a:custGeom>
                <a:avLst/>
                <a:gdLst/>
                <a:ahLst/>
                <a:cxnLst/>
                <a:rect l="l" t="t" r="r" b="b"/>
                <a:pathLst>
                  <a:path w="598" h="1686" extrusionOk="0">
                    <a:moveTo>
                      <a:pt x="424" y="1"/>
                    </a:moveTo>
                    <a:cubicBezTo>
                      <a:pt x="323" y="1"/>
                      <a:pt x="255" y="59"/>
                      <a:pt x="226" y="143"/>
                    </a:cubicBezTo>
                    <a:cubicBezTo>
                      <a:pt x="66" y="629"/>
                      <a:pt x="1" y="1124"/>
                      <a:pt x="104" y="1685"/>
                    </a:cubicBezTo>
                    <a:cubicBezTo>
                      <a:pt x="254" y="1501"/>
                      <a:pt x="297" y="1325"/>
                      <a:pt x="347" y="1157"/>
                    </a:cubicBezTo>
                    <a:cubicBezTo>
                      <a:pt x="433" y="863"/>
                      <a:pt x="507" y="564"/>
                      <a:pt x="573" y="264"/>
                    </a:cubicBezTo>
                    <a:cubicBezTo>
                      <a:pt x="597" y="152"/>
                      <a:pt x="557" y="49"/>
                      <a:pt x="437" y="1"/>
                    </a:cubicBezTo>
                    <a:cubicBezTo>
                      <a:pt x="432" y="1"/>
                      <a:pt x="428" y="1"/>
                      <a:pt x="4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3" name="Google Shape;16523;p55"/>
              <p:cNvSpPr/>
              <p:nvPr/>
            </p:nvSpPr>
            <p:spPr>
              <a:xfrm>
                <a:off x="4908125" y="2560266"/>
                <a:ext cx="86300" cy="79928"/>
              </a:xfrm>
              <a:custGeom>
                <a:avLst/>
                <a:gdLst/>
                <a:ahLst/>
                <a:cxnLst/>
                <a:rect l="l" t="t" r="r" b="b"/>
                <a:pathLst>
                  <a:path w="1300" h="1204" extrusionOk="0">
                    <a:moveTo>
                      <a:pt x="1208" y="0"/>
                    </a:moveTo>
                    <a:cubicBezTo>
                      <a:pt x="1113" y="25"/>
                      <a:pt x="1056" y="26"/>
                      <a:pt x="1012" y="54"/>
                    </a:cubicBezTo>
                    <a:cubicBezTo>
                      <a:pt x="601" y="306"/>
                      <a:pt x="265" y="633"/>
                      <a:pt x="21" y="1051"/>
                    </a:cubicBezTo>
                    <a:cubicBezTo>
                      <a:pt x="1" y="1085"/>
                      <a:pt x="22" y="1145"/>
                      <a:pt x="24" y="1204"/>
                    </a:cubicBezTo>
                    <a:cubicBezTo>
                      <a:pt x="529" y="901"/>
                      <a:pt x="1083" y="451"/>
                      <a:pt x="1300" y="167"/>
                    </a:cubicBezTo>
                    <a:cubicBezTo>
                      <a:pt x="1276" y="123"/>
                      <a:pt x="1251" y="78"/>
                      <a:pt x="1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4" name="Google Shape;16524;p55"/>
              <p:cNvSpPr/>
              <p:nvPr/>
            </p:nvSpPr>
            <p:spPr>
              <a:xfrm>
                <a:off x="4896176" y="2961172"/>
                <a:ext cx="68908" cy="92142"/>
              </a:xfrm>
              <a:custGeom>
                <a:avLst/>
                <a:gdLst/>
                <a:ahLst/>
                <a:cxnLst/>
                <a:rect l="l" t="t" r="r" b="b"/>
                <a:pathLst>
                  <a:path w="1038" h="1388" extrusionOk="0">
                    <a:moveTo>
                      <a:pt x="841" y="0"/>
                    </a:moveTo>
                    <a:cubicBezTo>
                      <a:pt x="471" y="305"/>
                      <a:pt x="301" y="705"/>
                      <a:pt x="106" y="1088"/>
                    </a:cubicBezTo>
                    <a:cubicBezTo>
                      <a:pt x="57" y="1184"/>
                      <a:pt x="1" y="1281"/>
                      <a:pt x="85" y="1388"/>
                    </a:cubicBezTo>
                    <a:cubicBezTo>
                      <a:pt x="450" y="1122"/>
                      <a:pt x="871" y="588"/>
                      <a:pt x="1037" y="164"/>
                    </a:cubicBezTo>
                    <a:cubicBezTo>
                      <a:pt x="982" y="116"/>
                      <a:pt x="918" y="64"/>
                      <a:pt x="8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5" name="Google Shape;16525;p55"/>
              <p:cNvSpPr/>
              <p:nvPr/>
            </p:nvSpPr>
            <p:spPr>
              <a:xfrm>
                <a:off x="4145017" y="3486020"/>
                <a:ext cx="57755" cy="110664"/>
              </a:xfrm>
              <a:custGeom>
                <a:avLst/>
                <a:gdLst/>
                <a:ahLst/>
                <a:cxnLst/>
                <a:rect l="l" t="t" r="r" b="b"/>
                <a:pathLst>
                  <a:path w="870" h="1667" extrusionOk="0">
                    <a:moveTo>
                      <a:pt x="647" y="1"/>
                    </a:moveTo>
                    <a:cubicBezTo>
                      <a:pt x="549" y="59"/>
                      <a:pt x="507" y="70"/>
                      <a:pt x="490" y="96"/>
                    </a:cubicBezTo>
                    <a:cubicBezTo>
                      <a:pt x="431" y="188"/>
                      <a:pt x="365" y="278"/>
                      <a:pt x="328" y="379"/>
                    </a:cubicBezTo>
                    <a:cubicBezTo>
                      <a:pt x="29" y="1176"/>
                      <a:pt x="3" y="1352"/>
                      <a:pt x="1" y="1667"/>
                    </a:cubicBezTo>
                    <a:cubicBezTo>
                      <a:pt x="81" y="1623"/>
                      <a:pt x="145" y="1611"/>
                      <a:pt x="162" y="1577"/>
                    </a:cubicBezTo>
                    <a:cubicBezTo>
                      <a:pt x="869" y="142"/>
                      <a:pt x="773" y="313"/>
                      <a:pt x="6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6" name="Google Shape;16526;p55"/>
              <p:cNvSpPr/>
              <p:nvPr/>
            </p:nvSpPr>
            <p:spPr>
              <a:xfrm>
                <a:off x="5006841" y="3145327"/>
                <a:ext cx="74086" cy="99046"/>
              </a:xfrm>
              <a:custGeom>
                <a:avLst/>
                <a:gdLst/>
                <a:ahLst/>
                <a:cxnLst/>
                <a:rect l="l" t="t" r="r" b="b"/>
                <a:pathLst>
                  <a:path w="1116" h="1492" extrusionOk="0">
                    <a:moveTo>
                      <a:pt x="917" y="12"/>
                    </a:moveTo>
                    <a:cubicBezTo>
                      <a:pt x="527" y="334"/>
                      <a:pt x="316" y="797"/>
                      <a:pt x="74" y="1240"/>
                    </a:cubicBezTo>
                    <a:cubicBezTo>
                      <a:pt x="30" y="1319"/>
                      <a:pt x="1" y="1407"/>
                      <a:pt x="69" y="1492"/>
                    </a:cubicBezTo>
                    <a:cubicBezTo>
                      <a:pt x="463" y="1195"/>
                      <a:pt x="906" y="611"/>
                      <a:pt x="1115" y="87"/>
                    </a:cubicBezTo>
                    <a:cubicBezTo>
                      <a:pt x="955" y="0"/>
                      <a:pt x="1011" y="24"/>
                      <a:pt x="917" y="1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7" name="Google Shape;16527;p55"/>
              <p:cNvSpPr/>
              <p:nvPr/>
            </p:nvSpPr>
            <p:spPr>
              <a:xfrm>
                <a:off x="2186227" y="2395097"/>
                <a:ext cx="38968" cy="136554"/>
              </a:xfrm>
              <a:custGeom>
                <a:avLst/>
                <a:gdLst/>
                <a:ahLst/>
                <a:cxnLst/>
                <a:rect l="l" t="t" r="r" b="b"/>
                <a:pathLst>
                  <a:path w="587" h="2057" extrusionOk="0">
                    <a:moveTo>
                      <a:pt x="107" y="125"/>
                    </a:moveTo>
                    <a:cubicBezTo>
                      <a:pt x="48" y="280"/>
                      <a:pt x="1" y="344"/>
                      <a:pt x="4" y="406"/>
                    </a:cubicBezTo>
                    <a:cubicBezTo>
                      <a:pt x="23" y="957"/>
                      <a:pt x="159" y="1482"/>
                      <a:pt x="426" y="1966"/>
                    </a:cubicBezTo>
                    <a:cubicBezTo>
                      <a:pt x="443" y="1998"/>
                      <a:pt x="499" y="2009"/>
                      <a:pt x="587" y="2057"/>
                    </a:cubicBezTo>
                    <a:cubicBezTo>
                      <a:pt x="239" y="1"/>
                      <a:pt x="345" y="413"/>
                      <a:pt x="107" y="12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8" name="Google Shape;16528;p55"/>
              <p:cNvSpPr/>
              <p:nvPr/>
            </p:nvSpPr>
            <p:spPr>
              <a:xfrm>
                <a:off x="4255284" y="1354429"/>
                <a:ext cx="58485" cy="94134"/>
              </a:xfrm>
              <a:custGeom>
                <a:avLst/>
                <a:gdLst/>
                <a:ahLst/>
                <a:cxnLst/>
                <a:rect l="l" t="t" r="r" b="b"/>
                <a:pathLst>
                  <a:path w="881" h="1418" extrusionOk="0">
                    <a:moveTo>
                      <a:pt x="705" y="0"/>
                    </a:moveTo>
                    <a:cubicBezTo>
                      <a:pt x="280" y="424"/>
                      <a:pt x="21" y="966"/>
                      <a:pt x="0" y="1417"/>
                    </a:cubicBezTo>
                    <a:cubicBezTo>
                      <a:pt x="389" y="1142"/>
                      <a:pt x="714" y="672"/>
                      <a:pt x="881" y="128"/>
                    </a:cubicBezTo>
                    <a:cubicBezTo>
                      <a:pt x="834" y="95"/>
                      <a:pt x="781" y="57"/>
                      <a:pt x="70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9" name="Google Shape;16529;p55"/>
              <p:cNvSpPr/>
              <p:nvPr/>
            </p:nvSpPr>
            <p:spPr>
              <a:xfrm>
                <a:off x="4347096" y="2670002"/>
                <a:ext cx="42287" cy="110863"/>
              </a:xfrm>
              <a:custGeom>
                <a:avLst/>
                <a:gdLst/>
                <a:ahLst/>
                <a:cxnLst/>
                <a:rect l="l" t="t" r="r" b="b"/>
                <a:pathLst>
                  <a:path w="637" h="1670" extrusionOk="0">
                    <a:moveTo>
                      <a:pt x="401" y="1"/>
                    </a:moveTo>
                    <a:cubicBezTo>
                      <a:pt x="104" y="473"/>
                      <a:pt x="1" y="1082"/>
                      <a:pt x="149" y="1670"/>
                    </a:cubicBezTo>
                    <a:cubicBezTo>
                      <a:pt x="333" y="1146"/>
                      <a:pt x="543" y="643"/>
                      <a:pt x="636" y="123"/>
                    </a:cubicBezTo>
                    <a:cubicBezTo>
                      <a:pt x="540" y="1"/>
                      <a:pt x="607" y="22"/>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0" name="Google Shape;16530;p55"/>
              <p:cNvSpPr/>
              <p:nvPr/>
            </p:nvSpPr>
            <p:spPr>
              <a:xfrm>
                <a:off x="3677592" y="3146920"/>
                <a:ext cx="50585" cy="141201"/>
              </a:xfrm>
              <a:custGeom>
                <a:avLst/>
                <a:gdLst/>
                <a:ahLst/>
                <a:cxnLst/>
                <a:rect l="l" t="t" r="r" b="b"/>
                <a:pathLst>
                  <a:path w="762" h="2127" extrusionOk="0">
                    <a:moveTo>
                      <a:pt x="472" y="71"/>
                    </a:moveTo>
                    <a:lnTo>
                      <a:pt x="472" y="71"/>
                    </a:lnTo>
                    <a:cubicBezTo>
                      <a:pt x="190" y="476"/>
                      <a:pt x="218" y="948"/>
                      <a:pt x="115" y="1379"/>
                    </a:cubicBezTo>
                    <a:cubicBezTo>
                      <a:pt x="57" y="1619"/>
                      <a:pt x="0" y="1863"/>
                      <a:pt x="95" y="2127"/>
                    </a:cubicBezTo>
                    <a:cubicBezTo>
                      <a:pt x="138" y="2079"/>
                      <a:pt x="172" y="2056"/>
                      <a:pt x="181" y="2027"/>
                    </a:cubicBezTo>
                    <a:cubicBezTo>
                      <a:pt x="762" y="0"/>
                      <a:pt x="692" y="226"/>
                      <a:pt x="472" y="7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1" name="Google Shape;16531;p55"/>
              <p:cNvSpPr/>
              <p:nvPr/>
            </p:nvSpPr>
            <p:spPr>
              <a:xfrm>
                <a:off x="4993033" y="2793480"/>
                <a:ext cx="81919" cy="83380"/>
              </a:xfrm>
              <a:custGeom>
                <a:avLst/>
                <a:gdLst/>
                <a:ahLst/>
                <a:cxnLst/>
                <a:rect l="l" t="t" r="r" b="b"/>
                <a:pathLst>
                  <a:path w="1234" h="1256" extrusionOk="0">
                    <a:moveTo>
                      <a:pt x="1064" y="1"/>
                    </a:moveTo>
                    <a:cubicBezTo>
                      <a:pt x="1021" y="1"/>
                      <a:pt x="977" y="19"/>
                      <a:pt x="934" y="49"/>
                    </a:cubicBezTo>
                    <a:cubicBezTo>
                      <a:pt x="657" y="246"/>
                      <a:pt x="257" y="749"/>
                      <a:pt x="1" y="1256"/>
                    </a:cubicBezTo>
                    <a:cubicBezTo>
                      <a:pt x="516" y="944"/>
                      <a:pt x="888" y="664"/>
                      <a:pt x="1182" y="289"/>
                    </a:cubicBezTo>
                    <a:cubicBezTo>
                      <a:pt x="1221" y="239"/>
                      <a:pt x="1220" y="159"/>
                      <a:pt x="1234" y="108"/>
                    </a:cubicBezTo>
                    <a:cubicBezTo>
                      <a:pt x="1178" y="32"/>
                      <a:pt x="1121" y="1"/>
                      <a:pt x="106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2" name="Google Shape;16532;p55"/>
              <p:cNvSpPr/>
              <p:nvPr/>
            </p:nvSpPr>
            <p:spPr>
              <a:xfrm>
                <a:off x="4437248" y="2291402"/>
                <a:ext cx="34056" cy="139475"/>
              </a:xfrm>
              <a:custGeom>
                <a:avLst/>
                <a:gdLst/>
                <a:ahLst/>
                <a:cxnLst/>
                <a:rect l="l" t="t" r="r" b="b"/>
                <a:pathLst>
                  <a:path w="513" h="2101" extrusionOk="0">
                    <a:moveTo>
                      <a:pt x="468" y="1"/>
                    </a:moveTo>
                    <a:cubicBezTo>
                      <a:pt x="391" y="19"/>
                      <a:pt x="342" y="31"/>
                      <a:pt x="300" y="40"/>
                    </a:cubicBezTo>
                    <a:cubicBezTo>
                      <a:pt x="93" y="674"/>
                      <a:pt x="0" y="1529"/>
                      <a:pt x="88" y="2101"/>
                    </a:cubicBezTo>
                    <a:cubicBezTo>
                      <a:pt x="287" y="1576"/>
                      <a:pt x="500" y="678"/>
                      <a:pt x="509" y="326"/>
                    </a:cubicBezTo>
                    <a:cubicBezTo>
                      <a:pt x="513" y="222"/>
                      <a:pt x="483" y="117"/>
                      <a:pt x="4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3" name="Google Shape;16533;p55"/>
              <p:cNvSpPr/>
              <p:nvPr/>
            </p:nvSpPr>
            <p:spPr>
              <a:xfrm>
                <a:off x="3327471" y="3393943"/>
                <a:ext cx="37308" cy="116904"/>
              </a:xfrm>
              <a:custGeom>
                <a:avLst/>
                <a:gdLst/>
                <a:ahLst/>
                <a:cxnLst/>
                <a:rect l="l" t="t" r="r" b="b"/>
                <a:pathLst>
                  <a:path w="562" h="1761" extrusionOk="0">
                    <a:moveTo>
                      <a:pt x="245" y="0"/>
                    </a:moveTo>
                    <a:cubicBezTo>
                      <a:pt x="218" y="0"/>
                      <a:pt x="186" y="7"/>
                      <a:pt x="149" y="23"/>
                    </a:cubicBezTo>
                    <a:cubicBezTo>
                      <a:pt x="0" y="165"/>
                      <a:pt x="55" y="355"/>
                      <a:pt x="67" y="529"/>
                    </a:cubicBezTo>
                    <a:cubicBezTo>
                      <a:pt x="93" y="907"/>
                      <a:pt x="100" y="1293"/>
                      <a:pt x="287" y="1639"/>
                    </a:cubicBezTo>
                    <a:cubicBezTo>
                      <a:pt x="306" y="1677"/>
                      <a:pt x="373" y="1691"/>
                      <a:pt x="493" y="1760"/>
                    </a:cubicBezTo>
                    <a:cubicBezTo>
                      <a:pt x="299" y="969"/>
                      <a:pt x="561" y="0"/>
                      <a:pt x="24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4" name="Google Shape;16534;p55"/>
              <p:cNvSpPr/>
              <p:nvPr/>
            </p:nvSpPr>
            <p:spPr>
              <a:xfrm>
                <a:off x="2515834" y="2409769"/>
                <a:ext cx="55365" cy="117568"/>
              </a:xfrm>
              <a:custGeom>
                <a:avLst/>
                <a:gdLst/>
                <a:ahLst/>
                <a:cxnLst/>
                <a:rect l="l" t="t" r="r" b="b"/>
                <a:pathLst>
                  <a:path w="834" h="1771" extrusionOk="0">
                    <a:moveTo>
                      <a:pt x="262" y="1"/>
                    </a:moveTo>
                    <a:cubicBezTo>
                      <a:pt x="228" y="7"/>
                      <a:pt x="170" y="6"/>
                      <a:pt x="166" y="22"/>
                    </a:cubicBezTo>
                    <a:cubicBezTo>
                      <a:pt x="87" y="260"/>
                      <a:pt x="1" y="45"/>
                      <a:pt x="676" y="1674"/>
                    </a:cubicBezTo>
                    <a:cubicBezTo>
                      <a:pt x="694" y="1718"/>
                      <a:pt x="726" y="1771"/>
                      <a:pt x="784" y="1771"/>
                    </a:cubicBezTo>
                    <a:cubicBezTo>
                      <a:pt x="798" y="1771"/>
                      <a:pt x="815" y="1767"/>
                      <a:pt x="833" y="1759"/>
                    </a:cubicBezTo>
                    <a:cubicBezTo>
                      <a:pt x="665" y="777"/>
                      <a:pt x="504" y="279"/>
                      <a:pt x="2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5" name="Google Shape;16535;p55"/>
              <p:cNvSpPr/>
              <p:nvPr/>
            </p:nvSpPr>
            <p:spPr>
              <a:xfrm>
                <a:off x="3927403" y="2988921"/>
                <a:ext cx="37574" cy="98582"/>
              </a:xfrm>
              <a:custGeom>
                <a:avLst/>
                <a:gdLst/>
                <a:ahLst/>
                <a:cxnLst/>
                <a:rect l="l" t="t" r="r" b="b"/>
                <a:pathLst>
                  <a:path w="566" h="1485" extrusionOk="0">
                    <a:moveTo>
                      <a:pt x="300" y="33"/>
                    </a:moveTo>
                    <a:cubicBezTo>
                      <a:pt x="159" y="247"/>
                      <a:pt x="166" y="0"/>
                      <a:pt x="18" y="1331"/>
                    </a:cubicBezTo>
                    <a:cubicBezTo>
                      <a:pt x="12" y="1389"/>
                      <a:pt x="1" y="1480"/>
                      <a:pt x="108" y="1484"/>
                    </a:cubicBezTo>
                    <a:cubicBezTo>
                      <a:pt x="387" y="1071"/>
                      <a:pt x="537" y="697"/>
                      <a:pt x="558" y="340"/>
                    </a:cubicBezTo>
                    <a:cubicBezTo>
                      <a:pt x="565" y="207"/>
                      <a:pt x="528" y="86"/>
                      <a:pt x="300" y="3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6" name="Google Shape;16536;p55"/>
              <p:cNvSpPr/>
              <p:nvPr/>
            </p:nvSpPr>
            <p:spPr>
              <a:xfrm>
                <a:off x="5084978" y="2904478"/>
                <a:ext cx="71231" cy="85106"/>
              </a:xfrm>
              <a:custGeom>
                <a:avLst/>
                <a:gdLst/>
                <a:ahLst/>
                <a:cxnLst/>
                <a:rect l="l" t="t" r="r" b="b"/>
                <a:pathLst>
                  <a:path w="1073" h="1282" extrusionOk="0">
                    <a:moveTo>
                      <a:pt x="901" y="1"/>
                    </a:moveTo>
                    <a:cubicBezTo>
                      <a:pt x="514" y="305"/>
                      <a:pt x="143" y="830"/>
                      <a:pt x="1" y="1282"/>
                    </a:cubicBezTo>
                    <a:cubicBezTo>
                      <a:pt x="215" y="1279"/>
                      <a:pt x="324" y="1123"/>
                      <a:pt x="443" y="1006"/>
                    </a:cubicBezTo>
                    <a:cubicBezTo>
                      <a:pt x="698" y="757"/>
                      <a:pt x="964" y="511"/>
                      <a:pt x="1073" y="130"/>
                    </a:cubicBezTo>
                    <a:cubicBezTo>
                      <a:pt x="1000" y="76"/>
                      <a:pt x="949" y="36"/>
                      <a:pt x="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7" name="Google Shape;16537;p55"/>
              <p:cNvSpPr/>
              <p:nvPr/>
            </p:nvSpPr>
            <p:spPr>
              <a:xfrm>
                <a:off x="2464983" y="2451061"/>
                <a:ext cx="57025" cy="114116"/>
              </a:xfrm>
              <a:custGeom>
                <a:avLst/>
                <a:gdLst/>
                <a:ahLst/>
                <a:cxnLst/>
                <a:rect l="l" t="t" r="r" b="b"/>
                <a:pathLst>
                  <a:path w="859" h="1719" extrusionOk="0">
                    <a:moveTo>
                      <a:pt x="149" y="1"/>
                    </a:moveTo>
                    <a:cubicBezTo>
                      <a:pt x="106" y="22"/>
                      <a:pt x="61" y="43"/>
                      <a:pt x="7" y="70"/>
                    </a:cubicBezTo>
                    <a:cubicBezTo>
                      <a:pt x="0" y="359"/>
                      <a:pt x="137" y="600"/>
                      <a:pt x="247" y="843"/>
                    </a:cubicBezTo>
                    <a:cubicBezTo>
                      <a:pt x="379" y="1138"/>
                      <a:pt x="484" y="1454"/>
                      <a:pt x="723" y="1690"/>
                    </a:cubicBezTo>
                    <a:cubicBezTo>
                      <a:pt x="747" y="1713"/>
                      <a:pt x="802" y="1708"/>
                      <a:pt x="858" y="1719"/>
                    </a:cubicBezTo>
                    <a:cubicBezTo>
                      <a:pt x="470" y="430"/>
                      <a:pt x="414" y="289"/>
                      <a:pt x="1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8" name="Google Shape;16538;p55"/>
              <p:cNvSpPr/>
              <p:nvPr/>
            </p:nvSpPr>
            <p:spPr>
              <a:xfrm>
                <a:off x="2269077" y="2447011"/>
                <a:ext cx="49988" cy="113186"/>
              </a:xfrm>
              <a:custGeom>
                <a:avLst/>
                <a:gdLst/>
                <a:ahLst/>
                <a:cxnLst/>
                <a:rect l="l" t="t" r="r" b="b"/>
                <a:pathLst>
                  <a:path w="753" h="1705" extrusionOk="0">
                    <a:moveTo>
                      <a:pt x="165" y="78"/>
                    </a:moveTo>
                    <a:cubicBezTo>
                      <a:pt x="106" y="131"/>
                      <a:pt x="66" y="165"/>
                      <a:pt x="1" y="223"/>
                    </a:cubicBezTo>
                    <a:cubicBezTo>
                      <a:pt x="192" y="996"/>
                      <a:pt x="385" y="1395"/>
                      <a:pt x="714" y="1704"/>
                    </a:cubicBezTo>
                    <a:cubicBezTo>
                      <a:pt x="725" y="1647"/>
                      <a:pt x="753" y="1594"/>
                      <a:pt x="742" y="1551"/>
                    </a:cubicBezTo>
                    <a:cubicBezTo>
                      <a:pt x="327" y="0"/>
                      <a:pt x="333" y="205"/>
                      <a:pt x="165" y="7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9" name="Google Shape;16539;p55"/>
              <p:cNvSpPr/>
              <p:nvPr/>
            </p:nvSpPr>
            <p:spPr>
              <a:xfrm>
                <a:off x="4840345" y="2904279"/>
                <a:ext cx="66850" cy="93072"/>
              </a:xfrm>
              <a:custGeom>
                <a:avLst/>
                <a:gdLst/>
                <a:ahLst/>
                <a:cxnLst/>
                <a:rect l="l" t="t" r="r" b="b"/>
                <a:pathLst>
                  <a:path w="1007" h="1402" extrusionOk="0">
                    <a:moveTo>
                      <a:pt x="831" y="0"/>
                    </a:moveTo>
                    <a:cubicBezTo>
                      <a:pt x="422" y="329"/>
                      <a:pt x="203" y="745"/>
                      <a:pt x="23" y="1186"/>
                    </a:cubicBezTo>
                    <a:cubicBezTo>
                      <a:pt x="1" y="1239"/>
                      <a:pt x="29" y="1313"/>
                      <a:pt x="36" y="1402"/>
                    </a:cubicBezTo>
                    <a:cubicBezTo>
                      <a:pt x="478" y="1024"/>
                      <a:pt x="823" y="588"/>
                      <a:pt x="1007" y="165"/>
                    </a:cubicBezTo>
                    <a:cubicBezTo>
                      <a:pt x="957" y="118"/>
                      <a:pt x="899" y="64"/>
                      <a:pt x="8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0" name="Google Shape;16540;p55"/>
              <p:cNvSpPr/>
              <p:nvPr/>
            </p:nvSpPr>
            <p:spPr>
              <a:xfrm>
                <a:off x="5270859" y="2742828"/>
                <a:ext cx="72758" cy="122082"/>
              </a:xfrm>
              <a:custGeom>
                <a:avLst/>
                <a:gdLst/>
                <a:ahLst/>
                <a:cxnLst/>
                <a:rect l="l" t="t" r="r" b="b"/>
                <a:pathLst>
                  <a:path w="1096" h="1839" extrusionOk="0">
                    <a:moveTo>
                      <a:pt x="964" y="0"/>
                    </a:moveTo>
                    <a:cubicBezTo>
                      <a:pt x="913" y="0"/>
                      <a:pt x="869" y="37"/>
                      <a:pt x="837" y="87"/>
                    </a:cubicBezTo>
                    <a:cubicBezTo>
                      <a:pt x="510" y="589"/>
                      <a:pt x="236" y="1122"/>
                      <a:pt x="11" y="1677"/>
                    </a:cubicBezTo>
                    <a:cubicBezTo>
                      <a:pt x="0" y="1704"/>
                      <a:pt x="22" y="1746"/>
                      <a:pt x="42" y="1838"/>
                    </a:cubicBezTo>
                    <a:cubicBezTo>
                      <a:pt x="401" y="1388"/>
                      <a:pt x="913" y="555"/>
                      <a:pt x="1085" y="144"/>
                    </a:cubicBezTo>
                    <a:cubicBezTo>
                      <a:pt x="1095" y="119"/>
                      <a:pt x="1070" y="77"/>
                      <a:pt x="1061" y="43"/>
                    </a:cubicBezTo>
                    <a:cubicBezTo>
                      <a:pt x="1027" y="13"/>
                      <a:pt x="994" y="0"/>
                      <a:pt x="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1" name="Google Shape;16541;p55"/>
              <p:cNvSpPr/>
              <p:nvPr/>
            </p:nvSpPr>
            <p:spPr>
              <a:xfrm>
                <a:off x="3196890" y="3057764"/>
                <a:ext cx="40428" cy="112921"/>
              </a:xfrm>
              <a:custGeom>
                <a:avLst/>
                <a:gdLst/>
                <a:ahLst/>
                <a:cxnLst/>
                <a:rect l="l" t="t" r="r" b="b"/>
                <a:pathLst>
                  <a:path w="609" h="1701" extrusionOk="0">
                    <a:moveTo>
                      <a:pt x="276" y="0"/>
                    </a:moveTo>
                    <a:cubicBezTo>
                      <a:pt x="249" y="0"/>
                      <a:pt x="219" y="3"/>
                      <a:pt x="186" y="9"/>
                    </a:cubicBezTo>
                    <a:cubicBezTo>
                      <a:pt x="0" y="478"/>
                      <a:pt x="196" y="945"/>
                      <a:pt x="192" y="1405"/>
                    </a:cubicBezTo>
                    <a:cubicBezTo>
                      <a:pt x="190" y="1511"/>
                      <a:pt x="218" y="1653"/>
                      <a:pt x="383" y="1701"/>
                    </a:cubicBezTo>
                    <a:cubicBezTo>
                      <a:pt x="491" y="465"/>
                      <a:pt x="608" y="0"/>
                      <a:pt x="2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2" name="Google Shape;16542;p55"/>
              <p:cNvSpPr/>
              <p:nvPr/>
            </p:nvSpPr>
            <p:spPr>
              <a:xfrm>
                <a:off x="2988238" y="2992041"/>
                <a:ext cx="38371" cy="119692"/>
              </a:xfrm>
              <a:custGeom>
                <a:avLst/>
                <a:gdLst/>
                <a:ahLst/>
                <a:cxnLst/>
                <a:rect l="l" t="t" r="r" b="b"/>
                <a:pathLst>
                  <a:path w="578" h="1803" extrusionOk="0">
                    <a:moveTo>
                      <a:pt x="155" y="0"/>
                    </a:moveTo>
                    <a:cubicBezTo>
                      <a:pt x="124" y="0"/>
                      <a:pt x="87" y="9"/>
                      <a:pt x="45" y="30"/>
                    </a:cubicBezTo>
                    <a:cubicBezTo>
                      <a:pt x="39" y="115"/>
                      <a:pt x="0" y="228"/>
                      <a:pt x="27" y="321"/>
                    </a:cubicBezTo>
                    <a:cubicBezTo>
                      <a:pt x="168" y="818"/>
                      <a:pt x="243" y="1336"/>
                      <a:pt x="511" y="1803"/>
                    </a:cubicBezTo>
                    <a:cubicBezTo>
                      <a:pt x="578" y="1279"/>
                      <a:pt x="410" y="410"/>
                      <a:pt x="293" y="103"/>
                    </a:cubicBezTo>
                    <a:cubicBezTo>
                      <a:pt x="269" y="43"/>
                      <a:pt x="225" y="0"/>
                      <a:pt x="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3" name="Google Shape;16543;p55"/>
              <p:cNvSpPr/>
              <p:nvPr/>
            </p:nvSpPr>
            <p:spPr>
              <a:xfrm>
                <a:off x="2894435" y="2844996"/>
                <a:ext cx="40760" cy="120688"/>
              </a:xfrm>
              <a:custGeom>
                <a:avLst/>
                <a:gdLst/>
                <a:ahLst/>
                <a:cxnLst/>
                <a:rect l="l" t="t" r="r" b="b"/>
                <a:pathLst>
                  <a:path w="614" h="1818" extrusionOk="0">
                    <a:moveTo>
                      <a:pt x="290" y="27"/>
                    </a:moveTo>
                    <a:cubicBezTo>
                      <a:pt x="221" y="33"/>
                      <a:pt x="187" y="36"/>
                      <a:pt x="120" y="43"/>
                    </a:cubicBezTo>
                    <a:cubicBezTo>
                      <a:pt x="97" y="362"/>
                      <a:pt x="1" y="0"/>
                      <a:pt x="454" y="1782"/>
                    </a:cubicBezTo>
                    <a:cubicBezTo>
                      <a:pt x="459" y="1797"/>
                      <a:pt x="508" y="1800"/>
                      <a:pt x="565" y="1817"/>
                    </a:cubicBezTo>
                    <a:cubicBezTo>
                      <a:pt x="598" y="1189"/>
                      <a:pt x="614" y="580"/>
                      <a:pt x="290" y="2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4" name="Google Shape;16544;p55"/>
              <p:cNvSpPr/>
              <p:nvPr/>
            </p:nvSpPr>
            <p:spPr>
              <a:xfrm>
                <a:off x="4757097" y="1613600"/>
                <a:ext cx="29342" cy="116771"/>
              </a:xfrm>
              <a:custGeom>
                <a:avLst/>
                <a:gdLst/>
                <a:ahLst/>
                <a:cxnLst/>
                <a:rect l="l" t="t" r="r" b="b"/>
                <a:pathLst>
                  <a:path w="442" h="1759" extrusionOk="0">
                    <a:moveTo>
                      <a:pt x="304" y="0"/>
                    </a:moveTo>
                    <a:cubicBezTo>
                      <a:pt x="237" y="9"/>
                      <a:pt x="171" y="18"/>
                      <a:pt x="70" y="33"/>
                    </a:cubicBezTo>
                    <a:cubicBezTo>
                      <a:pt x="0" y="549"/>
                      <a:pt x="39" y="1003"/>
                      <a:pt x="84" y="1458"/>
                    </a:cubicBezTo>
                    <a:cubicBezTo>
                      <a:pt x="92" y="1536"/>
                      <a:pt x="163" y="1608"/>
                      <a:pt x="245" y="1759"/>
                    </a:cubicBezTo>
                    <a:cubicBezTo>
                      <a:pt x="323" y="1166"/>
                      <a:pt x="442" y="668"/>
                      <a:pt x="388" y="154"/>
                    </a:cubicBezTo>
                    <a:cubicBezTo>
                      <a:pt x="383" y="107"/>
                      <a:pt x="340" y="62"/>
                      <a:pt x="3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5" name="Google Shape;16545;p55"/>
              <p:cNvSpPr/>
              <p:nvPr/>
            </p:nvSpPr>
            <p:spPr>
              <a:xfrm>
                <a:off x="2398729" y="1881402"/>
                <a:ext cx="65655" cy="88425"/>
              </a:xfrm>
              <a:custGeom>
                <a:avLst/>
                <a:gdLst/>
                <a:ahLst/>
                <a:cxnLst/>
                <a:rect l="l" t="t" r="r" b="b"/>
                <a:pathLst>
                  <a:path w="989" h="1332" extrusionOk="0">
                    <a:moveTo>
                      <a:pt x="152" y="1"/>
                    </a:moveTo>
                    <a:cubicBezTo>
                      <a:pt x="100" y="45"/>
                      <a:pt x="49" y="87"/>
                      <a:pt x="1" y="127"/>
                    </a:cubicBezTo>
                    <a:cubicBezTo>
                      <a:pt x="19" y="203"/>
                      <a:pt x="15" y="267"/>
                      <a:pt x="43" y="303"/>
                    </a:cubicBezTo>
                    <a:cubicBezTo>
                      <a:pt x="865" y="1332"/>
                      <a:pt x="873" y="1310"/>
                      <a:pt x="989" y="1312"/>
                    </a:cubicBezTo>
                    <a:cubicBezTo>
                      <a:pt x="962" y="1032"/>
                      <a:pt x="963" y="1011"/>
                      <a:pt x="722" y="646"/>
                    </a:cubicBezTo>
                    <a:cubicBezTo>
                      <a:pt x="568" y="411"/>
                      <a:pt x="461" y="126"/>
                      <a:pt x="1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6" name="Google Shape;16546;p55"/>
              <p:cNvSpPr/>
              <p:nvPr/>
            </p:nvSpPr>
            <p:spPr>
              <a:xfrm>
                <a:off x="4318417" y="1794701"/>
                <a:ext cx="38437" cy="102299"/>
              </a:xfrm>
              <a:custGeom>
                <a:avLst/>
                <a:gdLst/>
                <a:ahLst/>
                <a:cxnLst/>
                <a:rect l="l" t="t" r="r" b="b"/>
                <a:pathLst>
                  <a:path w="579" h="1541" extrusionOk="0">
                    <a:moveTo>
                      <a:pt x="396" y="1"/>
                    </a:moveTo>
                    <a:cubicBezTo>
                      <a:pt x="372" y="1"/>
                      <a:pt x="338" y="12"/>
                      <a:pt x="252" y="34"/>
                    </a:cubicBezTo>
                    <a:cubicBezTo>
                      <a:pt x="44" y="582"/>
                      <a:pt x="1" y="1112"/>
                      <a:pt x="135" y="1541"/>
                    </a:cubicBezTo>
                    <a:cubicBezTo>
                      <a:pt x="361" y="1280"/>
                      <a:pt x="378" y="962"/>
                      <a:pt x="470" y="676"/>
                    </a:cubicBezTo>
                    <a:cubicBezTo>
                      <a:pt x="538" y="469"/>
                      <a:pt x="578" y="258"/>
                      <a:pt x="515" y="59"/>
                    </a:cubicBezTo>
                    <a:cubicBezTo>
                      <a:pt x="437" y="19"/>
                      <a:pt x="425"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7" name="Google Shape;16547;p55"/>
              <p:cNvSpPr/>
              <p:nvPr/>
            </p:nvSpPr>
            <p:spPr>
              <a:xfrm>
                <a:off x="2428736" y="1758919"/>
                <a:ext cx="90416" cy="57888"/>
              </a:xfrm>
              <a:custGeom>
                <a:avLst/>
                <a:gdLst/>
                <a:ahLst/>
                <a:cxnLst/>
                <a:rect l="l" t="t" r="r" b="b"/>
                <a:pathLst>
                  <a:path w="1362" h="872" extrusionOk="0">
                    <a:moveTo>
                      <a:pt x="355" y="0"/>
                    </a:moveTo>
                    <a:cubicBezTo>
                      <a:pt x="255" y="0"/>
                      <a:pt x="181" y="60"/>
                      <a:pt x="141" y="171"/>
                    </a:cubicBezTo>
                    <a:cubicBezTo>
                      <a:pt x="221" y="314"/>
                      <a:pt x="1" y="204"/>
                      <a:pt x="1265" y="869"/>
                    </a:cubicBezTo>
                    <a:cubicBezTo>
                      <a:pt x="1268" y="871"/>
                      <a:pt x="1272" y="871"/>
                      <a:pt x="1277" y="871"/>
                    </a:cubicBezTo>
                    <a:cubicBezTo>
                      <a:pt x="1300" y="871"/>
                      <a:pt x="1334" y="850"/>
                      <a:pt x="1362" y="841"/>
                    </a:cubicBezTo>
                    <a:cubicBezTo>
                      <a:pt x="1170" y="402"/>
                      <a:pt x="786" y="65"/>
                      <a:pt x="396" y="3"/>
                    </a:cubicBezTo>
                    <a:cubicBezTo>
                      <a:pt x="382" y="1"/>
                      <a:pt x="368" y="0"/>
                      <a:pt x="3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8" name="Google Shape;16548;p55"/>
              <p:cNvSpPr/>
              <p:nvPr/>
            </p:nvSpPr>
            <p:spPr>
              <a:xfrm>
                <a:off x="5380131" y="2730613"/>
                <a:ext cx="55830" cy="137218"/>
              </a:xfrm>
              <a:custGeom>
                <a:avLst/>
                <a:gdLst/>
                <a:ahLst/>
                <a:cxnLst/>
                <a:rect l="l" t="t" r="r" b="b"/>
                <a:pathLst>
                  <a:path w="841" h="2067" extrusionOk="0">
                    <a:moveTo>
                      <a:pt x="724" y="1"/>
                    </a:moveTo>
                    <a:cubicBezTo>
                      <a:pt x="671" y="49"/>
                      <a:pt x="612" y="75"/>
                      <a:pt x="596" y="118"/>
                    </a:cubicBezTo>
                    <a:cubicBezTo>
                      <a:pt x="375" y="727"/>
                      <a:pt x="136" y="1330"/>
                      <a:pt x="1" y="2067"/>
                    </a:cubicBezTo>
                    <a:cubicBezTo>
                      <a:pt x="115" y="1967"/>
                      <a:pt x="153" y="1950"/>
                      <a:pt x="166" y="1919"/>
                    </a:cubicBezTo>
                    <a:cubicBezTo>
                      <a:pt x="841" y="310"/>
                      <a:pt x="780" y="463"/>
                      <a:pt x="800" y="138"/>
                    </a:cubicBezTo>
                    <a:cubicBezTo>
                      <a:pt x="804" y="100"/>
                      <a:pt x="757" y="57"/>
                      <a:pt x="7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9" name="Google Shape;16549;p55"/>
              <p:cNvSpPr/>
              <p:nvPr/>
            </p:nvSpPr>
            <p:spPr>
              <a:xfrm>
                <a:off x="2324842" y="2357456"/>
                <a:ext cx="45872" cy="120953"/>
              </a:xfrm>
              <a:custGeom>
                <a:avLst/>
                <a:gdLst/>
                <a:ahLst/>
                <a:cxnLst/>
                <a:rect l="l" t="t" r="r" b="b"/>
                <a:pathLst>
                  <a:path w="691" h="1822" extrusionOk="0">
                    <a:moveTo>
                      <a:pt x="58" y="1"/>
                    </a:moveTo>
                    <a:cubicBezTo>
                      <a:pt x="26" y="50"/>
                      <a:pt x="6" y="65"/>
                      <a:pt x="6" y="81"/>
                    </a:cubicBezTo>
                    <a:cubicBezTo>
                      <a:pt x="1" y="695"/>
                      <a:pt x="202" y="1250"/>
                      <a:pt x="521" y="1767"/>
                    </a:cubicBezTo>
                    <a:cubicBezTo>
                      <a:pt x="537" y="1792"/>
                      <a:pt x="595" y="1792"/>
                      <a:pt x="691" y="1821"/>
                    </a:cubicBezTo>
                    <a:cubicBezTo>
                      <a:pt x="432" y="1198"/>
                      <a:pt x="453" y="562"/>
                      <a:pt x="212" y="8"/>
                    </a:cubicBezTo>
                    <a:cubicBezTo>
                      <a:pt x="143" y="6"/>
                      <a:pt x="108" y="3"/>
                      <a:pt x="5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0" name="Google Shape;16550;p55"/>
              <p:cNvSpPr/>
              <p:nvPr/>
            </p:nvSpPr>
            <p:spPr>
              <a:xfrm>
                <a:off x="4831250" y="2152854"/>
                <a:ext cx="36180" cy="113452"/>
              </a:xfrm>
              <a:custGeom>
                <a:avLst/>
                <a:gdLst/>
                <a:ahLst/>
                <a:cxnLst/>
                <a:rect l="l" t="t" r="r" b="b"/>
                <a:pathLst>
                  <a:path w="545" h="1709" extrusionOk="0">
                    <a:moveTo>
                      <a:pt x="338" y="1"/>
                    </a:moveTo>
                    <a:cubicBezTo>
                      <a:pt x="298" y="17"/>
                      <a:pt x="254" y="34"/>
                      <a:pt x="189" y="60"/>
                    </a:cubicBezTo>
                    <a:cubicBezTo>
                      <a:pt x="22" y="1708"/>
                      <a:pt x="1" y="1649"/>
                      <a:pt x="119" y="1665"/>
                    </a:cubicBezTo>
                    <a:cubicBezTo>
                      <a:pt x="418" y="1198"/>
                      <a:pt x="544" y="613"/>
                      <a:pt x="460" y="119"/>
                    </a:cubicBezTo>
                    <a:cubicBezTo>
                      <a:pt x="452" y="74"/>
                      <a:pt x="395" y="44"/>
                      <a:pt x="33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1" name="Google Shape;16551;p55"/>
              <p:cNvSpPr/>
              <p:nvPr/>
            </p:nvSpPr>
            <p:spPr>
              <a:xfrm>
                <a:off x="3736144" y="2687661"/>
                <a:ext cx="32197" cy="111792"/>
              </a:xfrm>
              <a:custGeom>
                <a:avLst/>
                <a:gdLst/>
                <a:ahLst/>
                <a:cxnLst/>
                <a:rect l="l" t="t" r="r" b="b"/>
                <a:pathLst>
                  <a:path w="485" h="1684" extrusionOk="0">
                    <a:moveTo>
                      <a:pt x="241" y="0"/>
                    </a:moveTo>
                    <a:cubicBezTo>
                      <a:pt x="50" y="426"/>
                      <a:pt x="1" y="1104"/>
                      <a:pt x="121" y="1683"/>
                    </a:cubicBezTo>
                    <a:cubicBezTo>
                      <a:pt x="155" y="1680"/>
                      <a:pt x="188" y="1678"/>
                      <a:pt x="250" y="1673"/>
                    </a:cubicBezTo>
                    <a:cubicBezTo>
                      <a:pt x="326" y="1133"/>
                      <a:pt x="485" y="596"/>
                      <a:pt x="369" y="47"/>
                    </a:cubicBezTo>
                    <a:cubicBezTo>
                      <a:pt x="307" y="25"/>
                      <a:pt x="275" y="13"/>
                      <a:pt x="2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2" name="Google Shape;16552;p55"/>
              <p:cNvSpPr/>
              <p:nvPr/>
            </p:nvSpPr>
            <p:spPr>
              <a:xfrm>
                <a:off x="3847872" y="3450570"/>
                <a:ext cx="35051" cy="83380"/>
              </a:xfrm>
              <a:custGeom>
                <a:avLst/>
                <a:gdLst/>
                <a:ahLst/>
                <a:cxnLst/>
                <a:rect l="l" t="t" r="r" b="b"/>
                <a:pathLst>
                  <a:path w="528" h="1256" extrusionOk="0">
                    <a:moveTo>
                      <a:pt x="204" y="0"/>
                    </a:moveTo>
                    <a:cubicBezTo>
                      <a:pt x="167" y="26"/>
                      <a:pt x="129" y="41"/>
                      <a:pt x="109" y="67"/>
                    </a:cubicBezTo>
                    <a:cubicBezTo>
                      <a:pt x="77" y="110"/>
                      <a:pt x="36" y="160"/>
                      <a:pt x="35" y="208"/>
                    </a:cubicBezTo>
                    <a:cubicBezTo>
                      <a:pt x="1" y="1226"/>
                      <a:pt x="35" y="1121"/>
                      <a:pt x="68" y="1256"/>
                    </a:cubicBezTo>
                    <a:cubicBezTo>
                      <a:pt x="78" y="1255"/>
                      <a:pt x="87" y="1255"/>
                      <a:pt x="96" y="1255"/>
                    </a:cubicBezTo>
                    <a:cubicBezTo>
                      <a:pt x="105" y="1255"/>
                      <a:pt x="114" y="1255"/>
                      <a:pt x="121" y="1255"/>
                    </a:cubicBezTo>
                    <a:cubicBezTo>
                      <a:pt x="137" y="1255"/>
                      <a:pt x="146" y="1255"/>
                      <a:pt x="152" y="1249"/>
                    </a:cubicBezTo>
                    <a:cubicBezTo>
                      <a:pt x="479" y="948"/>
                      <a:pt x="527" y="568"/>
                      <a:pt x="445" y="159"/>
                    </a:cubicBezTo>
                    <a:cubicBezTo>
                      <a:pt x="427" y="68"/>
                      <a:pt x="353" y="7"/>
                      <a:pt x="2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3" name="Google Shape;16553;p55"/>
              <p:cNvSpPr/>
              <p:nvPr/>
            </p:nvSpPr>
            <p:spPr>
              <a:xfrm>
                <a:off x="5446583" y="2720456"/>
                <a:ext cx="57290" cy="138214"/>
              </a:xfrm>
              <a:custGeom>
                <a:avLst/>
                <a:gdLst/>
                <a:ahLst/>
                <a:cxnLst/>
                <a:rect l="l" t="t" r="r" b="b"/>
                <a:pathLst>
                  <a:path w="863" h="2082" extrusionOk="0">
                    <a:moveTo>
                      <a:pt x="713" y="1"/>
                    </a:moveTo>
                    <a:cubicBezTo>
                      <a:pt x="651" y="54"/>
                      <a:pt x="581" y="85"/>
                      <a:pt x="576" y="122"/>
                    </a:cubicBezTo>
                    <a:cubicBezTo>
                      <a:pt x="512" y="781"/>
                      <a:pt x="260" y="1382"/>
                      <a:pt x="7" y="1983"/>
                    </a:cubicBezTo>
                    <a:cubicBezTo>
                      <a:pt x="0" y="1999"/>
                      <a:pt x="39" y="2035"/>
                      <a:pt x="70" y="2081"/>
                    </a:cubicBezTo>
                    <a:cubicBezTo>
                      <a:pt x="419" y="1579"/>
                      <a:pt x="690" y="1052"/>
                      <a:pt x="800" y="455"/>
                    </a:cubicBezTo>
                    <a:cubicBezTo>
                      <a:pt x="863" y="120"/>
                      <a:pt x="811" y="157"/>
                      <a:pt x="7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4" name="Google Shape;16554;p55"/>
              <p:cNvSpPr/>
              <p:nvPr/>
            </p:nvSpPr>
            <p:spPr>
              <a:xfrm>
                <a:off x="4638000" y="2131345"/>
                <a:ext cx="24562" cy="111660"/>
              </a:xfrm>
              <a:custGeom>
                <a:avLst/>
                <a:gdLst/>
                <a:ahLst/>
                <a:cxnLst/>
                <a:rect l="l" t="t" r="r" b="b"/>
                <a:pathLst>
                  <a:path w="370" h="1682" extrusionOk="0">
                    <a:moveTo>
                      <a:pt x="118" y="102"/>
                    </a:moveTo>
                    <a:cubicBezTo>
                      <a:pt x="1" y="294"/>
                      <a:pt x="9" y="1"/>
                      <a:pt x="3" y="1622"/>
                    </a:cubicBezTo>
                    <a:cubicBezTo>
                      <a:pt x="3" y="1642"/>
                      <a:pt x="44" y="1661"/>
                      <a:pt x="66" y="1681"/>
                    </a:cubicBezTo>
                    <a:cubicBezTo>
                      <a:pt x="206" y="1473"/>
                      <a:pt x="254" y="1380"/>
                      <a:pt x="293" y="1095"/>
                    </a:cubicBezTo>
                    <a:cubicBezTo>
                      <a:pt x="336" y="774"/>
                      <a:pt x="370" y="451"/>
                      <a:pt x="277" y="140"/>
                    </a:cubicBezTo>
                    <a:cubicBezTo>
                      <a:pt x="222" y="127"/>
                      <a:pt x="188" y="119"/>
                      <a:pt x="118"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5" name="Google Shape;16555;p55"/>
              <p:cNvSpPr/>
              <p:nvPr/>
            </p:nvSpPr>
            <p:spPr>
              <a:xfrm>
                <a:off x="4615230" y="2339997"/>
                <a:ext cx="37773" cy="147242"/>
              </a:xfrm>
              <a:custGeom>
                <a:avLst/>
                <a:gdLst/>
                <a:ahLst/>
                <a:cxnLst/>
                <a:rect l="l" t="t" r="r" b="b"/>
                <a:pathLst>
                  <a:path w="569" h="2218" extrusionOk="0">
                    <a:moveTo>
                      <a:pt x="490" y="0"/>
                    </a:moveTo>
                    <a:cubicBezTo>
                      <a:pt x="462" y="3"/>
                      <a:pt x="402" y="7"/>
                      <a:pt x="392" y="36"/>
                    </a:cubicBezTo>
                    <a:cubicBezTo>
                      <a:pt x="165" y="673"/>
                      <a:pt x="159" y="1352"/>
                      <a:pt x="11" y="2004"/>
                    </a:cubicBezTo>
                    <a:cubicBezTo>
                      <a:pt x="0" y="2051"/>
                      <a:pt x="30" y="2106"/>
                      <a:pt x="54" y="2217"/>
                    </a:cubicBezTo>
                    <a:cubicBezTo>
                      <a:pt x="124" y="2077"/>
                      <a:pt x="196" y="1987"/>
                      <a:pt x="214" y="1886"/>
                    </a:cubicBezTo>
                    <a:cubicBezTo>
                      <a:pt x="328" y="1282"/>
                      <a:pt x="568" y="702"/>
                      <a:pt x="556" y="75"/>
                    </a:cubicBezTo>
                    <a:cubicBezTo>
                      <a:pt x="554" y="49"/>
                      <a:pt x="512" y="26"/>
                      <a:pt x="49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6" name="Google Shape;16556;p55"/>
              <p:cNvSpPr/>
              <p:nvPr/>
            </p:nvSpPr>
            <p:spPr>
              <a:xfrm>
                <a:off x="4142892" y="3318064"/>
                <a:ext cx="49590" cy="94532"/>
              </a:xfrm>
              <a:custGeom>
                <a:avLst/>
                <a:gdLst/>
                <a:ahLst/>
                <a:cxnLst/>
                <a:rect l="l" t="t" r="r" b="b"/>
                <a:pathLst>
                  <a:path w="747" h="1424" extrusionOk="0">
                    <a:moveTo>
                      <a:pt x="539" y="1"/>
                    </a:moveTo>
                    <a:cubicBezTo>
                      <a:pt x="197" y="491"/>
                      <a:pt x="1" y="1086"/>
                      <a:pt x="51" y="1423"/>
                    </a:cubicBezTo>
                    <a:cubicBezTo>
                      <a:pt x="307" y="1186"/>
                      <a:pt x="576" y="721"/>
                      <a:pt x="736" y="235"/>
                    </a:cubicBezTo>
                    <a:cubicBezTo>
                      <a:pt x="746" y="204"/>
                      <a:pt x="729" y="165"/>
                      <a:pt x="721" y="104"/>
                    </a:cubicBezTo>
                    <a:cubicBezTo>
                      <a:pt x="677" y="80"/>
                      <a:pt x="621" y="46"/>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7" name="Google Shape;16557;p55"/>
              <p:cNvSpPr/>
              <p:nvPr/>
            </p:nvSpPr>
            <p:spPr>
              <a:xfrm>
                <a:off x="4947492" y="3361480"/>
                <a:ext cx="90881" cy="86234"/>
              </a:xfrm>
              <a:custGeom>
                <a:avLst/>
                <a:gdLst/>
                <a:ahLst/>
                <a:cxnLst/>
                <a:rect l="l" t="t" r="r" b="b"/>
                <a:pathLst>
                  <a:path w="1369" h="1299" extrusionOk="0">
                    <a:moveTo>
                      <a:pt x="1211" y="1"/>
                    </a:moveTo>
                    <a:cubicBezTo>
                      <a:pt x="876" y="222"/>
                      <a:pt x="299" y="844"/>
                      <a:pt x="1" y="1299"/>
                    </a:cubicBezTo>
                    <a:cubicBezTo>
                      <a:pt x="226" y="1262"/>
                      <a:pt x="254" y="1267"/>
                      <a:pt x="538" y="1002"/>
                    </a:cubicBezTo>
                    <a:cubicBezTo>
                      <a:pt x="835" y="723"/>
                      <a:pt x="1209" y="503"/>
                      <a:pt x="1368" y="86"/>
                    </a:cubicBezTo>
                    <a:cubicBezTo>
                      <a:pt x="1300" y="48"/>
                      <a:pt x="1253" y="23"/>
                      <a:pt x="12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8" name="Google Shape;16558;p55"/>
              <p:cNvSpPr/>
              <p:nvPr/>
            </p:nvSpPr>
            <p:spPr>
              <a:xfrm>
                <a:off x="4323927" y="3219347"/>
                <a:ext cx="46005" cy="106349"/>
              </a:xfrm>
              <a:custGeom>
                <a:avLst/>
                <a:gdLst/>
                <a:ahLst/>
                <a:cxnLst/>
                <a:rect l="l" t="t" r="r" b="b"/>
                <a:pathLst>
                  <a:path w="693" h="1602" extrusionOk="0">
                    <a:moveTo>
                      <a:pt x="527" y="1"/>
                    </a:moveTo>
                    <a:cubicBezTo>
                      <a:pt x="424" y="1"/>
                      <a:pt x="368" y="84"/>
                      <a:pt x="344" y="170"/>
                    </a:cubicBezTo>
                    <a:cubicBezTo>
                      <a:pt x="222" y="608"/>
                      <a:pt x="115" y="1052"/>
                      <a:pt x="6" y="1494"/>
                    </a:cubicBezTo>
                    <a:cubicBezTo>
                      <a:pt x="1" y="1516"/>
                      <a:pt x="38" y="1548"/>
                      <a:pt x="70" y="1601"/>
                    </a:cubicBezTo>
                    <a:cubicBezTo>
                      <a:pt x="391" y="1243"/>
                      <a:pt x="493" y="797"/>
                      <a:pt x="631" y="368"/>
                    </a:cubicBezTo>
                    <a:cubicBezTo>
                      <a:pt x="671" y="245"/>
                      <a:pt x="693" y="118"/>
                      <a:pt x="589" y="10"/>
                    </a:cubicBezTo>
                    <a:cubicBezTo>
                      <a:pt x="566" y="4"/>
                      <a:pt x="546" y="1"/>
                      <a:pt x="5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9" name="Google Shape;16559;p55"/>
              <p:cNvSpPr/>
              <p:nvPr/>
            </p:nvSpPr>
            <p:spPr>
              <a:xfrm>
                <a:off x="3155465" y="3214833"/>
                <a:ext cx="29342" cy="116705"/>
              </a:xfrm>
              <a:custGeom>
                <a:avLst/>
                <a:gdLst/>
                <a:ahLst/>
                <a:cxnLst/>
                <a:rect l="l" t="t" r="r" b="b"/>
                <a:pathLst>
                  <a:path w="442" h="1758" extrusionOk="0">
                    <a:moveTo>
                      <a:pt x="296" y="108"/>
                    </a:moveTo>
                    <a:cubicBezTo>
                      <a:pt x="205" y="137"/>
                      <a:pt x="140" y="159"/>
                      <a:pt x="40" y="191"/>
                    </a:cubicBezTo>
                    <a:cubicBezTo>
                      <a:pt x="0" y="686"/>
                      <a:pt x="111" y="1112"/>
                      <a:pt x="183" y="1542"/>
                    </a:cubicBezTo>
                    <a:cubicBezTo>
                      <a:pt x="194" y="1610"/>
                      <a:pt x="238" y="1675"/>
                      <a:pt x="280" y="1734"/>
                    </a:cubicBezTo>
                    <a:cubicBezTo>
                      <a:pt x="295" y="1754"/>
                      <a:pt x="342" y="1750"/>
                      <a:pt x="372" y="1758"/>
                    </a:cubicBezTo>
                    <a:cubicBezTo>
                      <a:pt x="429" y="0"/>
                      <a:pt x="441" y="400"/>
                      <a:pt x="296" y="108"/>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0" name="Google Shape;16560;p55"/>
              <p:cNvSpPr/>
              <p:nvPr/>
            </p:nvSpPr>
            <p:spPr>
              <a:xfrm>
                <a:off x="3476110" y="2175758"/>
                <a:ext cx="29010" cy="108871"/>
              </a:xfrm>
              <a:custGeom>
                <a:avLst/>
                <a:gdLst/>
                <a:ahLst/>
                <a:cxnLst/>
                <a:rect l="l" t="t" r="r" b="b"/>
                <a:pathLst>
                  <a:path w="437" h="1640" extrusionOk="0">
                    <a:moveTo>
                      <a:pt x="344" y="0"/>
                    </a:moveTo>
                    <a:cubicBezTo>
                      <a:pt x="90" y="53"/>
                      <a:pt x="49" y="83"/>
                      <a:pt x="38" y="218"/>
                    </a:cubicBezTo>
                    <a:cubicBezTo>
                      <a:pt x="0" y="672"/>
                      <a:pt x="89" y="1113"/>
                      <a:pt x="173" y="1556"/>
                    </a:cubicBezTo>
                    <a:cubicBezTo>
                      <a:pt x="177" y="1575"/>
                      <a:pt x="226" y="1587"/>
                      <a:pt x="327" y="1640"/>
                    </a:cubicBezTo>
                    <a:cubicBezTo>
                      <a:pt x="349" y="1086"/>
                      <a:pt x="437" y="570"/>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1" name="Google Shape;16561;p55"/>
              <p:cNvSpPr/>
              <p:nvPr/>
            </p:nvSpPr>
            <p:spPr>
              <a:xfrm>
                <a:off x="2896692" y="3415717"/>
                <a:ext cx="41690" cy="126729"/>
              </a:xfrm>
              <a:custGeom>
                <a:avLst/>
                <a:gdLst/>
                <a:ahLst/>
                <a:cxnLst/>
                <a:rect l="l" t="t" r="r" b="b"/>
                <a:pathLst>
                  <a:path w="628" h="1909" extrusionOk="0">
                    <a:moveTo>
                      <a:pt x="141" y="0"/>
                    </a:moveTo>
                    <a:cubicBezTo>
                      <a:pt x="90" y="23"/>
                      <a:pt x="43" y="45"/>
                      <a:pt x="1" y="63"/>
                    </a:cubicBezTo>
                    <a:cubicBezTo>
                      <a:pt x="45" y="406"/>
                      <a:pt x="281" y="1216"/>
                      <a:pt x="466" y="1637"/>
                    </a:cubicBezTo>
                    <a:cubicBezTo>
                      <a:pt x="508" y="1733"/>
                      <a:pt x="574" y="1818"/>
                      <a:pt x="628" y="1908"/>
                    </a:cubicBezTo>
                    <a:cubicBezTo>
                      <a:pt x="593" y="1279"/>
                      <a:pt x="435" y="702"/>
                      <a:pt x="248" y="131"/>
                    </a:cubicBezTo>
                    <a:cubicBezTo>
                      <a:pt x="232" y="84"/>
                      <a:pt x="180" y="48"/>
                      <a:pt x="1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2" name="Google Shape;16562;p55"/>
              <p:cNvSpPr/>
              <p:nvPr/>
            </p:nvSpPr>
            <p:spPr>
              <a:xfrm>
                <a:off x="2828845" y="2734397"/>
                <a:ext cx="43748" cy="100109"/>
              </a:xfrm>
              <a:custGeom>
                <a:avLst/>
                <a:gdLst/>
                <a:ahLst/>
                <a:cxnLst/>
                <a:rect l="l" t="t" r="r" b="b"/>
                <a:pathLst>
                  <a:path w="659" h="1508" extrusionOk="0">
                    <a:moveTo>
                      <a:pt x="158" y="0"/>
                    </a:moveTo>
                    <a:cubicBezTo>
                      <a:pt x="108" y="51"/>
                      <a:pt x="54" y="113"/>
                      <a:pt x="1" y="171"/>
                    </a:cubicBezTo>
                    <a:cubicBezTo>
                      <a:pt x="137" y="646"/>
                      <a:pt x="249" y="1104"/>
                      <a:pt x="532" y="1492"/>
                    </a:cubicBezTo>
                    <a:cubicBezTo>
                      <a:pt x="544" y="1508"/>
                      <a:pt x="591" y="1500"/>
                      <a:pt x="659" y="1508"/>
                    </a:cubicBezTo>
                    <a:cubicBezTo>
                      <a:pt x="596" y="1053"/>
                      <a:pt x="544" y="608"/>
                      <a:pt x="372" y="188"/>
                    </a:cubicBezTo>
                    <a:cubicBezTo>
                      <a:pt x="305" y="29"/>
                      <a:pt x="228" y="30"/>
                      <a:pt x="15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3" name="Google Shape;16563;p55"/>
              <p:cNvSpPr/>
              <p:nvPr/>
            </p:nvSpPr>
            <p:spPr>
              <a:xfrm>
                <a:off x="2392223" y="2831321"/>
                <a:ext cx="48527" cy="104424"/>
              </a:xfrm>
              <a:custGeom>
                <a:avLst/>
                <a:gdLst/>
                <a:ahLst/>
                <a:cxnLst/>
                <a:rect l="l" t="t" r="r" b="b"/>
                <a:pathLst>
                  <a:path w="731" h="1573" extrusionOk="0">
                    <a:moveTo>
                      <a:pt x="268" y="0"/>
                    </a:moveTo>
                    <a:cubicBezTo>
                      <a:pt x="98" y="5"/>
                      <a:pt x="98" y="5"/>
                      <a:pt x="0" y="131"/>
                    </a:cubicBezTo>
                    <a:cubicBezTo>
                      <a:pt x="167" y="778"/>
                      <a:pt x="407" y="1284"/>
                      <a:pt x="730" y="1572"/>
                    </a:cubicBezTo>
                    <a:cubicBezTo>
                      <a:pt x="539" y="1057"/>
                      <a:pt x="567" y="478"/>
                      <a:pt x="2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4" name="Google Shape;16564;p55"/>
              <p:cNvSpPr/>
              <p:nvPr/>
            </p:nvSpPr>
            <p:spPr>
              <a:xfrm>
                <a:off x="3234597" y="3412664"/>
                <a:ext cx="31931" cy="105685"/>
              </a:xfrm>
              <a:custGeom>
                <a:avLst/>
                <a:gdLst/>
                <a:ahLst/>
                <a:cxnLst/>
                <a:rect l="l" t="t" r="r" b="b"/>
                <a:pathLst>
                  <a:path w="481" h="1592" extrusionOk="0">
                    <a:moveTo>
                      <a:pt x="149" y="0"/>
                    </a:moveTo>
                    <a:cubicBezTo>
                      <a:pt x="83" y="110"/>
                      <a:pt x="1" y="183"/>
                      <a:pt x="3" y="251"/>
                    </a:cubicBezTo>
                    <a:cubicBezTo>
                      <a:pt x="23" y="666"/>
                      <a:pt x="82" y="1076"/>
                      <a:pt x="276" y="1453"/>
                    </a:cubicBezTo>
                    <a:cubicBezTo>
                      <a:pt x="301" y="1501"/>
                      <a:pt x="378" y="1524"/>
                      <a:pt x="480" y="1592"/>
                    </a:cubicBezTo>
                    <a:cubicBezTo>
                      <a:pt x="434" y="1072"/>
                      <a:pt x="391" y="612"/>
                      <a:pt x="350" y="160"/>
                    </a:cubicBezTo>
                    <a:cubicBezTo>
                      <a:pt x="295" y="115"/>
                      <a:pt x="253" y="82"/>
                      <a:pt x="1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5" name="Google Shape;16565;p55"/>
              <p:cNvSpPr/>
              <p:nvPr/>
            </p:nvSpPr>
            <p:spPr>
              <a:xfrm>
                <a:off x="3814480" y="2531786"/>
                <a:ext cx="35051" cy="112191"/>
              </a:xfrm>
              <a:custGeom>
                <a:avLst/>
                <a:gdLst/>
                <a:ahLst/>
                <a:cxnLst/>
                <a:rect l="l" t="t" r="r" b="b"/>
                <a:pathLst>
                  <a:path w="528" h="1690" extrusionOk="0">
                    <a:moveTo>
                      <a:pt x="388" y="0"/>
                    </a:moveTo>
                    <a:cubicBezTo>
                      <a:pt x="338" y="0"/>
                      <a:pt x="287" y="28"/>
                      <a:pt x="236" y="98"/>
                    </a:cubicBezTo>
                    <a:cubicBezTo>
                      <a:pt x="96" y="584"/>
                      <a:pt x="89" y="1114"/>
                      <a:pt x="2" y="1632"/>
                    </a:cubicBezTo>
                    <a:cubicBezTo>
                      <a:pt x="1" y="1646"/>
                      <a:pt x="21" y="1662"/>
                      <a:pt x="39" y="1689"/>
                    </a:cubicBezTo>
                    <a:cubicBezTo>
                      <a:pt x="81" y="1665"/>
                      <a:pt x="144" y="1649"/>
                      <a:pt x="158" y="1613"/>
                    </a:cubicBezTo>
                    <a:cubicBezTo>
                      <a:pt x="336" y="1135"/>
                      <a:pt x="489" y="651"/>
                      <a:pt x="526" y="137"/>
                    </a:cubicBezTo>
                    <a:cubicBezTo>
                      <a:pt x="527" y="106"/>
                      <a:pt x="496" y="73"/>
                      <a:pt x="473" y="24"/>
                    </a:cubicBezTo>
                    <a:cubicBezTo>
                      <a:pt x="444" y="9"/>
                      <a:pt x="416" y="0"/>
                      <a:pt x="38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6" name="Google Shape;16566;p55"/>
              <p:cNvSpPr/>
              <p:nvPr/>
            </p:nvSpPr>
            <p:spPr>
              <a:xfrm>
                <a:off x="2493462" y="2068544"/>
                <a:ext cx="53042" cy="127526"/>
              </a:xfrm>
              <a:custGeom>
                <a:avLst/>
                <a:gdLst/>
                <a:ahLst/>
                <a:cxnLst/>
                <a:rect l="l" t="t" r="r" b="b"/>
                <a:pathLst>
                  <a:path w="799" h="1921" extrusionOk="0">
                    <a:moveTo>
                      <a:pt x="100" y="107"/>
                    </a:moveTo>
                    <a:cubicBezTo>
                      <a:pt x="45" y="246"/>
                      <a:pt x="1" y="301"/>
                      <a:pt x="11" y="345"/>
                    </a:cubicBezTo>
                    <a:cubicBezTo>
                      <a:pt x="144" y="876"/>
                      <a:pt x="325" y="1390"/>
                      <a:pt x="625" y="1852"/>
                    </a:cubicBezTo>
                    <a:cubicBezTo>
                      <a:pt x="644" y="1881"/>
                      <a:pt x="702" y="1884"/>
                      <a:pt x="798" y="1920"/>
                    </a:cubicBezTo>
                    <a:cubicBezTo>
                      <a:pt x="208" y="0"/>
                      <a:pt x="370" y="420"/>
                      <a:pt x="100" y="107"/>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7" name="Google Shape;16567;p55"/>
              <p:cNvSpPr/>
              <p:nvPr/>
            </p:nvSpPr>
            <p:spPr>
              <a:xfrm>
                <a:off x="4116072" y="2439775"/>
                <a:ext cx="38769" cy="117568"/>
              </a:xfrm>
              <a:custGeom>
                <a:avLst/>
                <a:gdLst/>
                <a:ahLst/>
                <a:cxnLst/>
                <a:rect l="l" t="t" r="r" b="b"/>
                <a:pathLst>
                  <a:path w="584" h="1771" extrusionOk="0">
                    <a:moveTo>
                      <a:pt x="480" y="1"/>
                    </a:moveTo>
                    <a:cubicBezTo>
                      <a:pt x="397" y="33"/>
                      <a:pt x="349" y="53"/>
                      <a:pt x="277" y="81"/>
                    </a:cubicBezTo>
                    <a:cubicBezTo>
                      <a:pt x="146" y="629"/>
                      <a:pt x="1" y="1182"/>
                      <a:pt x="96" y="1771"/>
                    </a:cubicBezTo>
                    <a:cubicBezTo>
                      <a:pt x="322" y="1243"/>
                      <a:pt x="485" y="699"/>
                      <a:pt x="583" y="109"/>
                    </a:cubicBezTo>
                    <a:cubicBezTo>
                      <a:pt x="548" y="71"/>
                      <a:pt x="512" y="34"/>
                      <a:pt x="48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8" name="Google Shape;16568;p55"/>
              <p:cNvSpPr/>
              <p:nvPr/>
            </p:nvSpPr>
            <p:spPr>
              <a:xfrm>
                <a:off x="3934108" y="2618022"/>
                <a:ext cx="36180" cy="98117"/>
              </a:xfrm>
              <a:custGeom>
                <a:avLst/>
                <a:gdLst/>
                <a:ahLst/>
                <a:cxnLst/>
                <a:rect l="l" t="t" r="r" b="b"/>
                <a:pathLst>
                  <a:path w="545" h="1478" extrusionOk="0">
                    <a:moveTo>
                      <a:pt x="208" y="0"/>
                    </a:moveTo>
                    <a:cubicBezTo>
                      <a:pt x="1" y="496"/>
                      <a:pt x="21" y="947"/>
                      <a:pt x="87" y="1478"/>
                    </a:cubicBezTo>
                    <a:cubicBezTo>
                      <a:pt x="320" y="1233"/>
                      <a:pt x="340" y="975"/>
                      <a:pt x="421" y="746"/>
                    </a:cubicBezTo>
                    <a:cubicBezTo>
                      <a:pt x="501" y="522"/>
                      <a:pt x="544" y="297"/>
                      <a:pt x="461" y="47"/>
                    </a:cubicBezTo>
                    <a:cubicBezTo>
                      <a:pt x="383" y="32"/>
                      <a:pt x="316" y="2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9" name="Google Shape;16569;p55"/>
              <p:cNvSpPr/>
              <p:nvPr/>
            </p:nvSpPr>
            <p:spPr>
              <a:xfrm>
                <a:off x="4666745" y="3040835"/>
                <a:ext cx="73555" cy="96125"/>
              </a:xfrm>
              <a:custGeom>
                <a:avLst/>
                <a:gdLst/>
                <a:ahLst/>
                <a:cxnLst/>
                <a:rect l="l" t="t" r="r" b="b"/>
                <a:pathLst>
                  <a:path w="1108" h="1448" extrusionOk="0">
                    <a:moveTo>
                      <a:pt x="924" y="1"/>
                    </a:moveTo>
                    <a:cubicBezTo>
                      <a:pt x="670" y="287"/>
                      <a:pt x="794" y="46"/>
                      <a:pt x="11" y="1339"/>
                    </a:cubicBezTo>
                    <a:cubicBezTo>
                      <a:pt x="1" y="1355"/>
                      <a:pt x="34" y="1399"/>
                      <a:pt x="55" y="1448"/>
                    </a:cubicBezTo>
                    <a:cubicBezTo>
                      <a:pt x="441" y="1129"/>
                      <a:pt x="761" y="763"/>
                      <a:pt x="1027" y="349"/>
                    </a:cubicBezTo>
                    <a:cubicBezTo>
                      <a:pt x="1072" y="278"/>
                      <a:pt x="1081" y="183"/>
                      <a:pt x="1107" y="95"/>
                    </a:cubicBezTo>
                    <a:cubicBezTo>
                      <a:pt x="1041" y="60"/>
                      <a:pt x="996" y="38"/>
                      <a:pt x="92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0" name="Google Shape;16570;p55"/>
              <p:cNvSpPr/>
              <p:nvPr/>
            </p:nvSpPr>
            <p:spPr>
              <a:xfrm>
                <a:off x="3401293" y="3210584"/>
                <a:ext cx="37176" cy="99179"/>
              </a:xfrm>
              <a:custGeom>
                <a:avLst/>
                <a:gdLst/>
                <a:ahLst/>
                <a:cxnLst/>
                <a:rect l="l" t="t" r="r" b="b"/>
                <a:pathLst>
                  <a:path w="560" h="1494" extrusionOk="0">
                    <a:moveTo>
                      <a:pt x="404" y="0"/>
                    </a:moveTo>
                    <a:cubicBezTo>
                      <a:pt x="345" y="7"/>
                      <a:pt x="280" y="16"/>
                      <a:pt x="136" y="36"/>
                    </a:cubicBezTo>
                    <a:cubicBezTo>
                      <a:pt x="207" y="552"/>
                      <a:pt x="0" y="1000"/>
                      <a:pt x="90" y="1493"/>
                    </a:cubicBezTo>
                    <a:cubicBezTo>
                      <a:pt x="304" y="1238"/>
                      <a:pt x="429" y="966"/>
                      <a:pt x="484" y="591"/>
                    </a:cubicBezTo>
                    <a:cubicBezTo>
                      <a:pt x="511" y="399"/>
                      <a:pt x="559" y="195"/>
                      <a:pt x="40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1" name="Google Shape;16571;p55"/>
              <p:cNvSpPr/>
              <p:nvPr/>
            </p:nvSpPr>
            <p:spPr>
              <a:xfrm>
                <a:off x="4509543" y="3393810"/>
                <a:ext cx="62070" cy="91611"/>
              </a:xfrm>
              <a:custGeom>
                <a:avLst/>
                <a:gdLst/>
                <a:ahLst/>
                <a:cxnLst/>
                <a:rect l="l" t="t" r="r" b="b"/>
                <a:pathLst>
                  <a:path w="935" h="1380" extrusionOk="0">
                    <a:moveTo>
                      <a:pt x="789" y="0"/>
                    </a:moveTo>
                    <a:cubicBezTo>
                      <a:pt x="439" y="353"/>
                      <a:pt x="174" y="812"/>
                      <a:pt x="1" y="1379"/>
                    </a:cubicBezTo>
                    <a:cubicBezTo>
                      <a:pt x="206" y="1374"/>
                      <a:pt x="254" y="1239"/>
                      <a:pt x="327" y="1145"/>
                    </a:cubicBezTo>
                    <a:cubicBezTo>
                      <a:pt x="549" y="861"/>
                      <a:pt x="788" y="584"/>
                      <a:pt x="917" y="240"/>
                    </a:cubicBezTo>
                    <a:cubicBezTo>
                      <a:pt x="934" y="194"/>
                      <a:pt x="921" y="135"/>
                      <a:pt x="921" y="74"/>
                    </a:cubicBezTo>
                    <a:cubicBezTo>
                      <a:pt x="875" y="48"/>
                      <a:pt x="830" y="24"/>
                      <a:pt x="7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2" name="Google Shape;16572;p55"/>
              <p:cNvSpPr/>
              <p:nvPr/>
            </p:nvSpPr>
            <p:spPr>
              <a:xfrm>
                <a:off x="4501178" y="1764960"/>
                <a:ext cx="33856" cy="94134"/>
              </a:xfrm>
              <a:custGeom>
                <a:avLst/>
                <a:gdLst/>
                <a:ahLst/>
                <a:cxnLst/>
                <a:rect l="l" t="t" r="r" b="b"/>
                <a:pathLst>
                  <a:path w="510" h="1418" extrusionOk="0">
                    <a:moveTo>
                      <a:pt x="228" y="1"/>
                    </a:moveTo>
                    <a:cubicBezTo>
                      <a:pt x="0" y="481"/>
                      <a:pt x="69" y="920"/>
                      <a:pt x="73" y="1353"/>
                    </a:cubicBezTo>
                    <a:cubicBezTo>
                      <a:pt x="73" y="1369"/>
                      <a:pt x="119" y="1385"/>
                      <a:pt x="172" y="1418"/>
                    </a:cubicBezTo>
                    <a:cubicBezTo>
                      <a:pt x="384" y="1005"/>
                      <a:pt x="503" y="582"/>
                      <a:pt x="510" y="104"/>
                    </a:cubicBezTo>
                    <a:cubicBezTo>
                      <a:pt x="417" y="70"/>
                      <a:pt x="341" y="41"/>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3" name="Google Shape;16573;p55"/>
              <p:cNvSpPr/>
              <p:nvPr/>
            </p:nvSpPr>
            <p:spPr>
              <a:xfrm>
                <a:off x="4787170" y="1956020"/>
                <a:ext cx="25691" cy="105353"/>
              </a:xfrm>
              <a:custGeom>
                <a:avLst/>
                <a:gdLst/>
                <a:ahLst/>
                <a:cxnLst/>
                <a:rect l="l" t="t" r="r" b="b"/>
                <a:pathLst>
                  <a:path w="387" h="1587" extrusionOk="0">
                    <a:moveTo>
                      <a:pt x="296" y="1"/>
                    </a:moveTo>
                    <a:cubicBezTo>
                      <a:pt x="243" y="5"/>
                      <a:pt x="176" y="9"/>
                      <a:pt x="59" y="18"/>
                    </a:cubicBezTo>
                    <a:cubicBezTo>
                      <a:pt x="27" y="583"/>
                      <a:pt x="0" y="1084"/>
                      <a:pt x="76" y="1587"/>
                    </a:cubicBezTo>
                    <a:cubicBezTo>
                      <a:pt x="201" y="1569"/>
                      <a:pt x="244" y="1494"/>
                      <a:pt x="260" y="1400"/>
                    </a:cubicBezTo>
                    <a:cubicBezTo>
                      <a:pt x="385" y="649"/>
                      <a:pt x="386" y="761"/>
                      <a:pt x="367" y="108"/>
                    </a:cubicBezTo>
                    <a:cubicBezTo>
                      <a:pt x="366" y="79"/>
                      <a:pt x="330" y="50"/>
                      <a:pt x="2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4" name="Google Shape;16574;p55"/>
              <p:cNvSpPr/>
              <p:nvPr/>
            </p:nvSpPr>
            <p:spPr>
              <a:xfrm>
                <a:off x="3403085" y="3373297"/>
                <a:ext cx="25293" cy="122746"/>
              </a:xfrm>
              <a:custGeom>
                <a:avLst/>
                <a:gdLst/>
                <a:ahLst/>
                <a:cxnLst/>
                <a:rect l="l" t="t" r="r" b="b"/>
                <a:pathLst>
                  <a:path w="381" h="1849" extrusionOk="0">
                    <a:moveTo>
                      <a:pt x="176" y="0"/>
                    </a:moveTo>
                    <a:cubicBezTo>
                      <a:pt x="1" y="577"/>
                      <a:pt x="16" y="1164"/>
                      <a:pt x="46" y="1849"/>
                    </a:cubicBezTo>
                    <a:cubicBezTo>
                      <a:pt x="308" y="1490"/>
                      <a:pt x="251" y="1164"/>
                      <a:pt x="323" y="871"/>
                    </a:cubicBezTo>
                    <a:cubicBezTo>
                      <a:pt x="377" y="646"/>
                      <a:pt x="368" y="404"/>
                      <a:pt x="377" y="170"/>
                    </a:cubicBezTo>
                    <a:cubicBezTo>
                      <a:pt x="380" y="123"/>
                      <a:pt x="339" y="74"/>
                      <a:pt x="320" y="32"/>
                    </a:cubicBezTo>
                    <a:cubicBezTo>
                      <a:pt x="275" y="21"/>
                      <a:pt x="240" y="15"/>
                      <a:pt x="1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5" name="Google Shape;16575;p55"/>
              <p:cNvSpPr/>
              <p:nvPr/>
            </p:nvSpPr>
            <p:spPr>
              <a:xfrm>
                <a:off x="4230854" y="2473831"/>
                <a:ext cx="36113" cy="92342"/>
              </a:xfrm>
              <a:custGeom>
                <a:avLst/>
                <a:gdLst/>
                <a:ahLst/>
                <a:cxnLst/>
                <a:rect l="l" t="t" r="r" b="b"/>
                <a:pathLst>
                  <a:path w="544" h="1391" extrusionOk="0">
                    <a:moveTo>
                      <a:pt x="229" y="0"/>
                    </a:moveTo>
                    <a:cubicBezTo>
                      <a:pt x="60" y="488"/>
                      <a:pt x="42" y="938"/>
                      <a:pt x="0" y="1391"/>
                    </a:cubicBezTo>
                    <a:lnTo>
                      <a:pt x="151" y="1391"/>
                    </a:lnTo>
                    <a:cubicBezTo>
                      <a:pt x="342" y="1041"/>
                      <a:pt x="464" y="662"/>
                      <a:pt x="531" y="266"/>
                    </a:cubicBezTo>
                    <a:cubicBezTo>
                      <a:pt x="544" y="185"/>
                      <a:pt x="502" y="95"/>
                      <a:pt x="4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6" name="Google Shape;16576;p55"/>
              <p:cNvSpPr/>
              <p:nvPr/>
            </p:nvSpPr>
            <p:spPr>
              <a:xfrm>
                <a:off x="3360332" y="2190363"/>
                <a:ext cx="27815" cy="112921"/>
              </a:xfrm>
              <a:custGeom>
                <a:avLst/>
                <a:gdLst/>
                <a:ahLst/>
                <a:cxnLst/>
                <a:rect l="l" t="t" r="r" b="b"/>
                <a:pathLst>
                  <a:path w="419" h="1701" extrusionOk="0">
                    <a:moveTo>
                      <a:pt x="208" y="0"/>
                    </a:moveTo>
                    <a:cubicBezTo>
                      <a:pt x="36" y="28"/>
                      <a:pt x="0" y="138"/>
                      <a:pt x="2" y="249"/>
                    </a:cubicBezTo>
                    <a:cubicBezTo>
                      <a:pt x="11" y="1700"/>
                      <a:pt x="27" y="1510"/>
                      <a:pt x="85" y="1588"/>
                    </a:cubicBezTo>
                    <a:cubicBezTo>
                      <a:pt x="175" y="1583"/>
                      <a:pt x="212" y="1523"/>
                      <a:pt x="223" y="1446"/>
                    </a:cubicBezTo>
                    <a:cubicBezTo>
                      <a:pt x="418" y="63"/>
                      <a:pt x="374" y="240"/>
                      <a:pt x="2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7" name="Google Shape;16577;p55"/>
              <p:cNvSpPr/>
              <p:nvPr/>
            </p:nvSpPr>
            <p:spPr>
              <a:xfrm>
                <a:off x="4187703" y="3067390"/>
                <a:ext cx="50718" cy="112523"/>
              </a:xfrm>
              <a:custGeom>
                <a:avLst/>
                <a:gdLst/>
                <a:ahLst/>
                <a:cxnLst/>
                <a:rect l="l" t="t" r="r" b="b"/>
                <a:pathLst>
                  <a:path w="764" h="1695" extrusionOk="0">
                    <a:moveTo>
                      <a:pt x="443" y="0"/>
                    </a:moveTo>
                    <a:lnTo>
                      <a:pt x="443" y="0"/>
                    </a:lnTo>
                    <a:cubicBezTo>
                      <a:pt x="142" y="553"/>
                      <a:pt x="68" y="1097"/>
                      <a:pt x="1" y="1695"/>
                    </a:cubicBezTo>
                    <a:cubicBezTo>
                      <a:pt x="87" y="1647"/>
                      <a:pt x="151" y="1634"/>
                      <a:pt x="166" y="1602"/>
                    </a:cubicBezTo>
                    <a:cubicBezTo>
                      <a:pt x="763" y="69"/>
                      <a:pt x="677" y="277"/>
                      <a:pt x="44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8" name="Google Shape;16578;p55"/>
              <p:cNvSpPr/>
              <p:nvPr/>
            </p:nvSpPr>
            <p:spPr>
              <a:xfrm>
                <a:off x="4385202" y="2249513"/>
                <a:ext cx="33193" cy="111792"/>
              </a:xfrm>
              <a:custGeom>
                <a:avLst/>
                <a:gdLst/>
                <a:ahLst/>
                <a:cxnLst/>
                <a:rect l="l" t="t" r="r" b="b"/>
                <a:pathLst>
                  <a:path w="500" h="1684" extrusionOk="0">
                    <a:moveTo>
                      <a:pt x="372" y="0"/>
                    </a:moveTo>
                    <a:cubicBezTo>
                      <a:pt x="296" y="41"/>
                      <a:pt x="249" y="65"/>
                      <a:pt x="208" y="88"/>
                    </a:cubicBezTo>
                    <a:cubicBezTo>
                      <a:pt x="52" y="756"/>
                      <a:pt x="1" y="1228"/>
                      <a:pt x="40" y="1683"/>
                    </a:cubicBezTo>
                    <a:cubicBezTo>
                      <a:pt x="57" y="1680"/>
                      <a:pt x="86" y="1682"/>
                      <a:pt x="91" y="1672"/>
                    </a:cubicBezTo>
                    <a:cubicBezTo>
                      <a:pt x="318" y="1214"/>
                      <a:pt x="417" y="721"/>
                      <a:pt x="490" y="224"/>
                    </a:cubicBezTo>
                    <a:cubicBezTo>
                      <a:pt x="499" y="157"/>
                      <a:pt x="415" y="78"/>
                      <a:pt x="3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9" name="Google Shape;16579;p55"/>
              <p:cNvSpPr/>
              <p:nvPr/>
            </p:nvSpPr>
            <p:spPr>
              <a:xfrm>
                <a:off x="2574387" y="2934551"/>
                <a:ext cx="49722" cy="110133"/>
              </a:xfrm>
              <a:custGeom>
                <a:avLst/>
                <a:gdLst/>
                <a:ahLst/>
                <a:cxnLst/>
                <a:rect l="l" t="t" r="r" b="b"/>
                <a:pathLst>
                  <a:path w="749" h="1659" extrusionOk="0">
                    <a:moveTo>
                      <a:pt x="169" y="0"/>
                    </a:moveTo>
                    <a:cubicBezTo>
                      <a:pt x="23" y="81"/>
                      <a:pt x="66" y="37"/>
                      <a:pt x="0" y="160"/>
                    </a:cubicBezTo>
                    <a:cubicBezTo>
                      <a:pt x="69" y="454"/>
                      <a:pt x="352" y="1145"/>
                      <a:pt x="542" y="1458"/>
                    </a:cubicBezTo>
                    <a:cubicBezTo>
                      <a:pt x="576" y="1515"/>
                      <a:pt x="639" y="1555"/>
                      <a:pt x="749" y="1659"/>
                    </a:cubicBezTo>
                    <a:cubicBezTo>
                      <a:pt x="660" y="1100"/>
                      <a:pt x="523" y="635"/>
                      <a:pt x="334" y="188"/>
                    </a:cubicBezTo>
                    <a:cubicBezTo>
                      <a:pt x="303" y="113"/>
                      <a:pt x="222" y="59"/>
                      <a:pt x="16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0" name="Google Shape;16580;p55"/>
              <p:cNvSpPr/>
              <p:nvPr/>
            </p:nvSpPr>
            <p:spPr>
              <a:xfrm>
                <a:off x="2117982" y="2693769"/>
                <a:ext cx="39034" cy="117833"/>
              </a:xfrm>
              <a:custGeom>
                <a:avLst/>
                <a:gdLst/>
                <a:ahLst/>
                <a:cxnLst/>
                <a:rect l="l" t="t" r="r" b="b"/>
                <a:pathLst>
                  <a:path w="588" h="1775" extrusionOk="0">
                    <a:moveTo>
                      <a:pt x="108" y="1"/>
                    </a:moveTo>
                    <a:cubicBezTo>
                      <a:pt x="1" y="108"/>
                      <a:pt x="17" y="240"/>
                      <a:pt x="45" y="361"/>
                    </a:cubicBezTo>
                    <a:cubicBezTo>
                      <a:pt x="157" y="817"/>
                      <a:pt x="263" y="1278"/>
                      <a:pt x="588" y="1774"/>
                    </a:cubicBezTo>
                    <a:cubicBezTo>
                      <a:pt x="585" y="1429"/>
                      <a:pt x="426" y="450"/>
                      <a:pt x="337" y="172"/>
                    </a:cubicBezTo>
                    <a:cubicBezTo>
                      <a:pt x="316" y="107"/>
                      <a:pt x="264" y="51"/>
                      <a:pt x="2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1" name="Google Shape;16581;p55"/>
              <p:cNvSpPr/>
              <p:nvPr/>
            </p:nvSpPr>
            <p:spPr>
              <a:xfrm>
                <a:off x="5083119" y="3238533"/>
                <a:ext cx="111859" cy="90416"/>
              </a:xfrm>
              <a:custGeom>
                <a:avLst/>
                <a:gdLst/>
                <a:ahLst/>
                <a:cxnLst/>
                <a:rect l="l" t="t" r="r" b="b"/>
                <a:pathLst>
                  <a:path w="1685" h="1362" extrusionOk="0">
                    <a:moveTo>
                      <a:pt x="1351" y="0"/>
                    </a:moveTo>
                    <a:cubicBezTo>
                      <a:pt x="951" y="309"/>
                      <a:pt x="1079" y="162"/>
                      <a:pt x="33" y="1145"/>
                    </a:cubicBezTo>
                    <a:cubicBezTo>
                      <a:pt x="13" y="1163"/>
                      <a:pt x="21" y="1210"/>
                      <a:pt x="0" y="1361"/>
                    </a:cubicBezTo>
                    <a:cubicBezTo>
                      <a:pt x="1684" y="38"/>
                      <a:pt x="1438" y="258"/>
                      <a:pt x="1483" y="109"/>
                    </a:cubicBezTo>
                    <a:cubicBezTo>
                      <a:pt x="1450" y="80"/>
                      <a:pt x="1413" y="49"/>
                      <a:pt x="13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2" name="Google Shape;16582;p55"/>
              <p:cNvSpPr/>
              <p:nvPr/>
            </p:nvSpPr>
            <p:spPr>
              <a:xfrm>
                <a:off x="4858004" y="3230965"/>
                <a:ext cx="86566" cy="68111"/>
              </a:xfrm>
              <a:custGeom>
                <a:avLst/>
                <a:gdLst/>
                <a:ahLst/>
                <a:cxnLst/>
                <a:rect l="l" t="t" r="r" b="b"/>
                <a:pathLst>
                  <a:path w="1304" h="1026" extrusionOk="0">
                    <a:moveTo>
                      <a:pt x="1153" y="0"/>
                    </a:moveTo>
                    <a:cubicBezTo>
                      <a:pt x="1101" y="0"/>
                      <a:pt x="1050" y="30"/>
                      <a:pt x="1004" y="70"/>
                    </a:cubicBezTo>
                    <a:cubicBezTo>
                      <a:pt x="672" y="352"/>
                      <a:pt x="343" y="639"/>
                      <a:pt x="18" y="928"/>
                    </a:cubicBezTo>
                    <a:cubicBezTo>
                      <a:pt x="1" y="943"/>
                      <a:pt x="16" y="992"/>
                      <a:pt x="16" y="1026"/>
                    </a:cubicBezTo>
                    <a:cubicBezTo>
                      <a:pt x="417" y="933"/>
                      <a:pt x="637" y="815"/>
                      <a:pt x="1027" y="464"/>
                    </a:cubicBezTo>
                    <a:cubicBezTo>
                      <a:pt x="1144" y="358"/>
                      <a:pt x="1303" y="276"/>
                      <a:pt x="1286" y="77"/>
                    </a:cubicBezTo>
                    <a:cubicBezTo>
                      <a:pt x="1243" y="22"/>
                      <a:pt x="1198" y="0"/>
                      <a:pt x="115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3" name="Google Shape;16583;p55"/>
              <p:cNvSpPr/>
              <p:nvPr/>
            </p:nvSpPr>
            <p:spPr>
              <a:xfrm>
                <a:off x="2862702" y="2266640"/>
                <a:ext cx="43017" cy="147043"/>
              </a:xfrm>
              <a:custGeom>
                <a:avLst/>
                <a:gdLst/>
                <a:ahLst/>
                <a:cxnLst/>
                <a:rect l="l" t="t" r="r" b="b"/>
                <a:pathLst>
                  <a:path w="648" h="2215" extrusionOk="0">
                    <a:moveTo>
                      <a:pt x="90" y="1"/>
                    </a:moveTo>
                    <a:cubicBezTo>
                      <a:pt x="84" y="1"/>
                      <a:pt x="77" y="1"/>
                      <a:pt x="70" y="2"/>
                    </a:cubicBezTo>
                    <a:cubicBezTo>
                      <a:pt x="0" y="388"/>
                      <a:pt x="44" y="661"/>
                      <a:pt x="398" y="1795"/>
                    </a:cubicBezTo>
                    <a:cubicBezTo>
                      <a:pt x="440" y="1930"/>
                      <a:pt x="430" y="2119"/>
                      <a:pt x="618" y="2214"/>
                    </a:cubicBezTo>
                    <a:cubicBezTo>
                      <a:pt x="648" y="1928"/>
                      <a:pt x="537" y="1693"/>
                      <a:pt x="494" y="1448"/>
                    </a:cubicBezTo>
                    <a:cubicBezTo>
                      <a:pt x="419" y="1019"/>
                      <a:pt x="332" y="591"/>
                      <a:pt x="241" y="164"/>
                    </a:cubicBezTo>
                    <a:cubicBezTo>
                      <a:pt x="226" y="89"/>
                      <a:pt x="194" y="1"/>
                      <a:pt x="9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4" name="Google Shape;16584;p55"/>
              <p:cNvSpPr/>
              <p:nvPr/>
            </p:nvSpPr>
            <p:spPr>
              <a:xfrm>
                <a:off x="2476733" y="2232983"/>
                <a:ext cx="43814" cy="89487"/>
              </a:xfrm>
              <a:custGeom>
                <a:avLst/>
                <a:gdLst/>
                <a:ahLst/>
                <a:cxnLst/>
                <a:rect l="l" t="t" r="r" b="b"/>
                <a:pathLst>
                  <a:path w="660" h="1348" extrusionOk="0">
                    <a:moveTo>
                      <a:pt x="67" y="1"/>
                    </a:moveTo>
                    <a:cubicBezTo>
                      <a:pt x="48" y="143"/>
                      <a:pt x="1" y="253"/>
                      <a:pt x="25" y="345"/>
                    </a:cubicBezTo>
                    <a:cubicBezTo>
                      <a:pt x="116" y="697"/>
                      <a:pt x="255" y="1033"/>
                      <a:pt x="474" y="1328"/>
                    </a:cubicBezTo>
                    <a:cubicBezTo>
                      <a:pt x="488" y="1347"/>
                      <a:pt x="533" y="1340"/>
                      <a:pt x="587" y="1348"/>
                    </a:cubicBezTo>
                    <a:cubicBezTo>
                      <a:pt x="660" y="1107"/>
                      <a:pt x="600" y="823"/>
                      <a:pt x="280" y="111"/>
                    </a:cubicBezTo>
                    <a:cubicBezTo>
                      <a:pt x="259" y="64"/>
                      <a:pt x="166" y="49"/>
                      <a:pt x="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5" name="Google Shape;16585;p55"/>
              <p:cNvSpPr/>
              <p:nvPr/>
            </p:nvSpPr>
            <p:spPr>
              <a:xfrm>
                <a:off x="2150246" y="2524086"/>
                <a:ext cx="59348" cy="153947"/>
              </a:xfrm>
              <a:custGeom>
                <a:avLst/>
                <a:gdLst/>
                <a:ahLst/>
                <a:cxnLst/>
                <a:rect l="l" t="t" r="r" b="b"/>
                <a:pathLst>
                  <a:path w="894" h="2319" extrusionOk="0">
                    <a:moveTo>
                      <a:pt x="58" y="102"/>
                    </a:moveTo>
                    <a:cubicBezTo>
                      <a:pt x="33" y="203"/>
                      <a:pt x="1" y="261"/>
                      <a:pt x="14" y="303"/>
                    </a:cubicBezTo>
                    <a:cubicBezTo>
                      <a:pt x="235" y="1008"/>
                      <a:pt x="473" y="1707"/>
                      <a:pt x="894" y="2319"/>
                    </a:cubicBezTo>
                    <a:cubicBezTo>
                      <a:pt x="164" y="0"/>
                      <a:pt x="234" y="319"/>
                      <a:pt x="58" y="10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6" name="Google Shape;16586;p55"/>
              <p:cNvSpPr/>
              <p:nvPr/>
            </p:nvSpPr>
            <p:spPr>
              <a:xfrm>
                <a:off x="4767719" y="2881309"/>
                <a:ext cx="64659" cy="94864"/>
              </a:xfrm>
              <a:custGeom>
                <a:avLst/>
                <a:gdLst/>
                <a:ahLst/>
                <a:cxnLst/>
                <a:rect l="l" t="t" r="r" b="b"/>
                <a:pathLst>
                  <a:path w="974" h="1429" extrusionOk="0">
                    <a:moveTo>
                      <a:pt x="770" y="1"/>
                    </a:moveTo>
                    <a:cubicBezTo>
                      <a:pt x="428" y="430"/>
                      <a:pt x="125" y="934"/>
                      <a:pt x="11" y="1266"/>
                    </a:cubicBezTo>
                    <a:cubicBezTo>
                      <a:pt x="1" y="1291"/>
                      <a:pt x="31" y="1330"/>
                      <a:pt x="67" y="1429"/>
                    </a:cubicBezTo>
                    <a:cubicBezTo>
                      <a:pt x="606" y="732"/>
                      <a:pt x="553" y="844"/>
                      <a:pt x="961" y="142"/>
                    </a:cubicBezTo>
                    <a:cubicBezTo>
                      <a:pt x="974" y="119"/>
                      <a:pt x="952" y="76"/>
                      <a:pt x="942" y="16"/>
                    </a:cubicBezTo>
                    <a:cubicBezTo>
                      <a:pt x="885" y="11"/>
                      <a:pt x="820" y="5"/>
                      <a:pt x="7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7" name="Google Shape;16587;p55"/>
              <p:cNvSpPr/>
              <p:nvPr/>
            </p:nvSpPr>
            <p:spPr>
              <a:xfrm>
                <a:off x="3768674" y="2376908"/>
                <a:ext cx="28811" cy="101569"/>
              </a:xfrm>
              <a:custGeom>
                <a:avLst/>
                <a:gdLst/>
                <a:ahLst/>
                <a:cxnLst/>
                <a:rect l="l" t="t" r="r" b="b"/>
                <a:pathLst>
                  <a:path w="434" h="1530" extrusionOk="0">
                    <a:moveTo>
                      <a:pt x="1" y="0"/>
                    </a:moveTo>
                    <a:lnTo>
                      <a:pt x="1" y="0"/>
                    </a:lnTo>
                    <a:cubicBezTo>
                      <a:pt x="56" y="562"/>
                      <a:pt x="104" y="1044"/>
                      <a:pt x="150" y="1529"/>
                    </a:cubicBezTo>
                    <a:cubicBezTo>
                      <a:pt x="184" y="1519"/>
                      <a:pt x="228" y="1517"/>
                      <a:pt x="244" y="1496"/>
                    </a:cubicBezTo>
                    <a:cubicBezTo>
                      <a:pt x="392" y="1292"/>
                      <a:pt x="380" y="1042"/>
                      <a:pt x="405" y="810"/>
                    </a:cubicBezTo>
                    <a:cubicBezTo>
                      <a:pt x="434" y="560"/>
                      <a:pt x="383" y="304"/>
                      <a:pt x="279" y="51"/>
                    </a:cubicBezTo>
                    <a:cubicBezTo>
                      <a:pt x="206" y="39"/>
                      <a:pt x="139" y="25"/>
                      <a:pt x="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8" name="Google Shape;16588;p55"/>
              <p:cNvSpPr/>
              <p:nvPr/>
            </p:nvSpPr>
            <p:spPr>
              <a:xfrm>
                <a:off x="4466989" y="2474296"/>
                <a:ext cx="39101" cy="104689"/>
              </a:xfrm>
              <a:custGeom>
                <a:avLst/>
                <a:gdLst/>
                <a:ahLst/>
                <a:cxnLst/>
                <a:rect l="l" t="t" r="r" b="b"/>
                <a:pathLst>
                  <a:path w="589" h="1577" extrusionOk="0">
                    <a:moveTo>
                      <a:pt x="401" y="1"/>
                    </a:moveTo>
                    <a:cubicBezTo>
                      <a:pt x="358" y="66"/>
                      <a:pt x="294" y="134"/>
                      <a:pt x="267" y="214"/>
                    </a:cubicBezTo>
                    <a:cubicBezTo>
                      <a:pt x="87" y="729"/>
                      <a:pt x="1" y="1199"/>
                      <a:pt x="5" y="1576"/>
                    </a:cubicBezTo>
                    <a:cubicBezTo>
                      <a:pt x="192" y="1352"/>
                      <a:pt x="435" y="814"/>
                      <a:pt x="567" y="295"/>
                    </a:cubicBezTo>
                    <a:cubicBezTo>
                      <a:pt x="589" y="215"/>
                      <a:pt x="565" y="124"/>
                      <a:pt x="563" y="49"/>
                    </a:cubicBezTo>
                    <a:cubicBezTo>
                      <a:pt x="495" y="29"/>
                      <a:pt x="462" y="19"/>
                      <a:pt x="4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9" name="Google Shape;16589;p55"/>
              <p:cNvSpPr/>
              <p:nvPr/>
            </p:nvSpPr>
            <p:spPr>
              <a:xfrm>
                <a:off x="4519103" y="2543338"/>
                <a:ext cx="40097" cy="101104"/>
              </a:xfrm>
              <a:custGeom>
                <a:avLst/>
                <a:gdLst/>
                <a:ahLst/>
                <a:cxnLst/>
                <a:rect l="l" t="t" r="r" b="b"/>
                <a:pathLst>
                  <a:path w="604" h="1523" extrusionOk="0">
                    <a:moveTo>
                      <a:pt x="546" y="0"/>
                    </a:moveTo>
                    <a:cubicBezTo>
                      <a:pt x="325" y="136"/>
                      <a:pt x="291" y="62"/>
                      <a:pt x="198" y="461"/>
                    </a:cubicBezTo>
                    <a:cubicBezTo>
                      <a:pt x="117" y="806"/>
                      <a:pt x="0" y="1146"/>
                      <a:pt x="56" y="1523"/>
                    </a:cubicBezTo>
                    <a:cubicBezTo>
                      <a:pt x="337" y="1175"/>
                      <a:pt x="485" y="774"/>
                      <a:pt x="582" y="355"/>
                    </a:cubicBezTo>
                    <a:cubicBezTo>
                      <a:pt x="603" y="261"/>
                      <a:pt x="564" y="153"/>
                      <a:pt x="5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0" name="Google Shape;16590;p55"/>
              <p:cNvSpPr/>
              <p:nvPr/>
            </p:nvSpPr>
            <p:spPr>
              <a:xfrm>
                <a:off x="2633072" y="3290447"/>
                <a:ext cx="49988" cy="103959"/>
              </a:xfrm>
              <a:custGeom>
                <a:avLst/>
                <a:gdLst/>
                <a:ahLst/>
                <a:cxnLst/>
                <a:rect l="l" t="t" r="r" b="b"/>
                <a:pathLst>
                  <a:path w="753" h="1566" extrusionOk="0">
                    <a:moveTo>
                      <a:pt x="140" y="1"/>
                    </a:moveTo>
                    <a:cubicBezTo>
                      <a:pt x="61" y="1"/>
                      <a:pt x="22" y="60"/>
                      <a:pt x="1" y="151"/>
                    </a:cubicBezTo>
                    <a:cubicBezTo>
                      <a:pt x="155" y="696"/>
                      <a:pt x="397" y="1255"/>
                      <a:pt x="604" y="1534"/>
                    </a:cubicBezTo>
                    <a:cubicBezTo>
                      <a:pt x="617" y="1552"/>
                      <a:pt x="663" y="1548"/>
                      <a:pt x="752" y="1566"/>
                    </a:cubicBezTo>
                    <a:cubicBezTo>
                      <a:pt x="543" y="1041"/>
                      <a:pt x="463" y="508"/>
                      <a:pt x="254" y="30"/>
                    </a:cubicBezTo>
                    <a:cubicBezTo>
                      <a:pt x="209" y="10"/>
                      <a:pt x="171" y="1"/>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1" name="Google Shape;16591;p55"/>
              <p:cNvSpPr/>
              <p:nvPr/>
            </p:nvSpPr>
            <p:spPr>
              <a:xfrm>
                <a:off x="2420438" y="2082352"/>
                <a:ext cx="54900" cy="94399"/>
              </a:xfrm>
              <a:custGeom>
                <a:avLst/>
                <a:gdLst/>
                <a:ahLst/>
                <a:cxnLst/>
                <a:rect l="l" t="t" r="r" b="b"/>
                <a:pathLst>
                  <a:path w="827" h="1422" extrusionOk="0">
                    <a:moveTo>
                      <a:pt x="198" y="1"/>
                    </a:moveTo>
                    <a:cubicBezTo>
                      <a:pt x="0" y="123"/>
                      <a:pt x="49" y="79"/>
                      <a:pt x="16" y="171"/>
                    </a:cubicBezTo>
                    <a:cubicBezTo>
                      <a:pt x="216" y="617"/>
                      <a:pt x="431" y="1071"/>
                      <a:pt x="826" y="1421"/>
                    </a:cubicBezTo>
                    <a:cubicBezTo>
                      <a:pt x="703" y="913"/>
                      <a:pt x="539" y="424"/>
                      <a:pt x="19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2" name="Google Shape;16592;p55"/>
              <p:cNvSpPr/>
              <p:nvPr/>
            </p:nvSpPr>
            <p:spPr>
              <a:xfrm>
                <a:off x="4447140" y="3362941"/>
                <a:ext cx="45075" cy="85238"/>
              </a:xfrm>
              <a:custGeom>
                <a:avLst/>
                <a:gdLst/>
                <a:ahLst/>
                <a:cxnLst/>
                <a:rect l="l" t="t" r="r" b="b"/>
                <a:pathLst>
                  <a:path w="679" h="1284" extrusionOk="0">
                    <a:moveTo>
                      <a:pt x="390" y="1"/>
                    </a:moveTo>
                    <a:cubicBezTo>
                      <a:pt x="204" y="411"/>
                      <a:pt x="85" y="810"/>
                      <a:pt x="3" y="1222"/>
                    </a:cubicBezTo>
                    <a:cubicBezTo>
                      <a:pt x="0" y="1236"/>
                      <a:pt x="46" y="1262"/>
                      <a:pt x="68" y="1283"/>
                    </a:cubicBezTo>
                    <a:cubicBezTo>
                      <a:pt x="351" y="981"/>
                      <a:pt x="613" y="547"/>
                      <a:pt x="664" y="261"/>
                    </a:cubicBezTo>
                    <a:cubicBezTo>
                      <a:pt x="678" y="182"/>
                      <a:pt x="638" y="91"/>
                      <a:pt x="6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3" name="Google Shape;16593;p55"/>
              <p:cNvSpPr/>
              <p:nvPr/>
            </p:nvSpPr>
            <p:spPr>
              <a:xfrm>
                <a:off x="2713001" y="2287685"/>
                <a:ext cx="48527" cy="108208"/>
              </a:xfrm>
              <a:custGeom>
                <a:avLst/>
                <a:gdLst/>
                <a:ahLst/>
                <a:cxnLst/>
                <a:rect l="l" t="t" r="r" b="b"/>
                <a:pathLst>
                  <a:path w="731" h="1630" extrusionOk="0">
                    <a:moveTo>
                      <a:pt x="157" y="0"/>
                    </a:moveTo>
                    <a:cubicBezTo>
                      <a:pt x="115" y="26"/>
                      <a:pt x="70" y="50"/>
                      <a:pt x="0" y="92"/>
                    </a:cubicBezTo>
                    <a:cubicBezTo>
                      <a:pt x="151" y="687"/>
                      <a:pt x="346" y="1176"/>
                      <a:pt x="575" y="1533"/>
                    </a:cubicBezTo>
                    <a:cubicBezTo>
                      <a:pt x="596" y="1567"/>
                      <a:pt x="622" y="1629"/>
                      <a:pt x="673" y="1629"/>
                    </a:cubicBezTo>
                    <a:cubicBezTo>
                      <a:pt x="690" y="1629"/>
                      <a:pt x="708" y="1623"/>
                      <a:pt x="731" y="1608"/>
                    </a:cubicBezTo>
                    <a:cubicBezTo>
                      <a:pt x="527" y="715"/>
                      <a:pt x="367" y="263"/>
                      <a:pt x="1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4" name="Google Shape;16594;p55"/>
              <p:cNvSpPr/>
              <p:nvPr/>
            </p:nvSpPr>
            <p:spPr>
              <a:xfrm>
                <a:off x="4085203" y="3270266"/>
                <a:ext cx="48395" cy="99113"/>
              </a:xfrm>
              <a:custGeom>
                <a:avLst/>
                <a:gdLst/>
                <a:ahLst/>
                <a:cxnLst/>
                <a:rect l="l" t="t" r="r" b="b"/>
                <a:pathLst>
                  <a:path w="729" h="1493" extrusionOk="0">
                    <a:moveTo>
                      <a:pt x="474" y="1"/>
                    </a:moveTo>
                    <a:cubicBezTo>
                      <a:pt x="203" y="293"/>
                      <a:pt x="113" y="563"/>
                      <a:pt x="0" y="1493"/>
                    </a:cubicBezTo>
                    <a:cubicBezTo>
                      <a:pt x="127" y="1345"/>
                      <a:pt x="186" y="1301"/>
                      <a:pt x="213" y="1244"/>
                    </a:cubicBezTo>
                    <a:cubicBezTo>
                      <a:pt x="728" y="133"/>
                      <a:pt x="612" y="336"/>
                      <a:pt x="612" y="72"/>
                    </a:cubicBezTo>
                    <a:cubicBezTo>
                      <a:pt x="564" y="47"/>
                      <a:pt x="519" y="24"/>
                      <a:pt x="4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5" name="Google Shape;16595;p55"/>
              <p:cNvSpPr/>
              <p:nvPr/>
            </p:nvSpPr>
            <p:spPr>
              <a:xfrm>
                <a:off x="4780996" y="2620877"/>
                <a:ext cx="80525" cy="93603"/>
              </a:xfrm>
              <a:custGeom>
                <a:avLst/>
                <a:gdLst/>
                <a:ahLst/>
                <a:cxnLst/>
                <a:rect l="l" t="t" r="r" b="b"/>
                <a:pathLst>
                  <a:path w="1213" h="1410" extrusionOk="0">
                    <a:moveTo>
                      <a:pt x="1066" y="1"/>
                    </a:moveTo>
                    <a:cubicBezTo>
                      <a:pt x="657" y="176"/>
                      <a:pt x="457" y="527"/>
                      <a:pt x="239" y="857"/>
                    </a:cubicBezTo>
                    <a:cubicBezTo>
                      <a:pt x="145" y="998"/>
                      <a:pt x="1" y="1129"/>
                      <a:pt x="53" y="1409"/>
                    </a:cubicBezTo>
                    <a:cubicBezTo>
                      <a:pt x="288" y="1148"/>
                      <a:pt x="471" y="950"/>
                      <a:pt x="650" y="748"/>
                    </a:cubicBezTo>
                    <a:cubicBezTo>
                      <a:pt x="829" y="547"/>
                      <a:pt x="1068" y="400"/>
                      <a:pt x="1213" y="142"/>
                    </a:cubicBezTo>
                    <a:cubicBezTo>
                      <a:pt x="1161" y="92"/>
                      <a:pt x="1114" y="47"/>
                      <a:pt x="10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6" name="Google Shape;16596;p55"/>
              <p:cNvSpPr/>
              <p:nvPr/>
            </p:nvSpPr>
            <p:spPr>
              <a:xfrm>
                <a:off x="4174094" y="2678964"/>
                <a:ext cx="36844" cy="83512"/>
              </a:xfrm>
              <a:custGeom>
                <a:avLst/>
                <a:gdLst/>
                <a:ahLst/>
                <a:cxnLst/>
                <a:rect l="l" t="t" r="r" b="b"/>
                <a:pathLst>
                  <a:path w="555" h="1258" extrusionOk="0">
                    <a:moveTo>
                      <a:pt x="411" y="1"/>
                    </a:moveTo>
                    <a:cubicBezTo>
                      <a:pt x="376" y="6"/>
                      <a:pt x="337" y="2"/>
                      <a:pt x="307" y="17"/>
                    </a:cubicBezTo>
                    <a:cubicBezTo>
                      <a:pt x="275" y="29"/>
                      <a:pt x="238" y="56"/>
                      <a:pt x="225" y="86"/>
                    </a:cubicBezTo>
                    <a:cubicBezTo>
                      <a:pt x="75" y="458"/>
                      <a:pt x="1" y="837"/>
                      <a:pt x="101" y="1257"/>
                    </a:cubicBezTo>
                    <a:cubicBezTo>
                      <a:pt x="357" y="1016"/>
                      <a:pt x="526" y="642"/>
                      <a:pt x="548" y="273"/>
                    </a:cubicBezTo>
                    <a:cubicBezTo>
                      <a:pt x="555" y="161"/>
                      <a:pt x="532" y="54"/>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7" name="Google Shape;16597;p55"/>
              <p:cNvSpPr/>
              <p:nvPr/>
            </p:nvSpPr>
            <p:spPr>
              <a:xfrm>
                <a:off x="2726544" y="3438222"/>
                <a:ext cx="63995" cy="98515"/>
              </a:xfrm>
              <a:custGeom>
                <a:avLst/>
                <a:gdLst/>
                <a:ahLst/>
                <a:cxnLst/>
                <a:rect l="l" t="t" r="r" b="b"/>
                <a:pathLst>
                  <a:path w="964" h="1484" extrusionOk="0">
                    <a:moveTo>
                      <a:pt x="104" y="1"/>
                    </a:moveTo>
                    <a:cubicBezTo>
                      <a:pt x="92" y="1"/>
                      <a:pt x="75" y="6"/>
                      <a:pt x="63" y="7"/>
                    </a:cubicBezTo>
                    <a:cubicBezTo>
                      <a:pt x="0" y="207"/>
                      <a:pt x="0" y="207"/>
                      <a:pt x="26" y="254"/>
                    </a:cubicBezTo>
                    <a:cubicBezTo>
                      <a:pt x="249" y="671"/>
                      <a:pt x="498" y="1073"/>
                      <a:pt x="824" y="1418"/>
                    </a:cubicBezTo>
                    <a:cubicBezTo>
                      <a:pt x="854" y="1450"/>
                      <a:pt x="908" y="1458"/>
                      <a:pt x="963" y="1483"/>
                    </a:cubicBezTo>
                    <a:cubicBezTo>
                      <a:pt x="883" y="1194"/>
                      <a:pt x="556" y="547"/>
                      <a:pt x="276" y="131"/>
                    </a:cubicBezTo>
                    <a:cubicBezTo>
                      <a:pt x="238" y="78"/>
                      <a:pt x="170" y="43"/>
                      <a:pt x="115" y="3"/>
                    </a:cubicBezTo>
                    <a:cubicBezTo>
                      <a:pt x="112" y="1"/>
                      <a:pt x="108" y="1"/>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8" name="Google Shape;16598;p55"/>
              <p:cNvSpPr/>
              <p:nvPr/>
            </p:nvSpPr>
            <p:spPr>
              <a:xfrm>
                <a:off x="5059552" y="3187947"/>
                <a:ext cx="76476" cy="100640"/>
              </a:xfrm>
              <a:custGeom>
                <a:avLst/>
                <a:gdLst/>
                <a:ahLst/>
                <a:cxnLst/>
                <a:rect l="l" t="t" r="r" b="b"/>
                <a:pathLst>
                  <a:path w="1152" h="1516" extrusionOk="0">
                    <a:moveTo>
                      <a:pt x="1082" y="0"/>
                    </a:moveTo>
                    <a:cubicBezTo>
                      <a:pt x="903" y="58"/>
                      <a:pt x="795" y="206"/>
                      <a:pt x="686" y="345"/>
                    </a:cubicBezTo>
                    <a:cubicBezTo>
                      <a:pt x="425" y="671"/>
                      <a:pt x="152" y="989"/>
                      <a:pt x="9" y="1390"/>
                    </a:cubicBezTo>
                    <a:cubicBezTo>
                      <a:pt x="0" y="1414"/>
                      <a:pt x="32" y="1452"/>
                      <a:pt x="59" y="1515"/>
                    </a:cubicBezTo>
                    <a:cubicBezTo>
                      <a:pt x="609" y="862"/>
                      <a:pt x="1080" y="432"/>
                      <a:pt x="1147" y="106"/>
                    </a:cubicBezTo>
                    <a:cubicBezTo>
                      <a:pt x="1151" y="82"/>
                      <a:pt x="1115" y="52"/>
                      <a:pt x="108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9" name="Google Shape;16599;p55"/>
              <p:cNvSpPr/>
              <p:nvPr/>
            </p:nvSpPr>
            <p:spPr>
              <a:xfrm>
                <a:off x="4493079" y="2182662"/>
                <a:ext cx="32794" cy="103494"/>
              </a:xfrm>
              <a:custGeom>
                <a:avLst/>
                <a:gdLst/>
                <a:ahLst/>
                <a:cxnLst/>
                <a:rect l="l" t="t" r="r" b="b"/>
                <a:pathLst>
                  <a:path w="494" h="1559" extrusionOk="0">
                    <a:moveTo>
                      <a:pt x="336" y="1"/>
                    </a:moveTo>
                    <a:cubicBezTo>
                      <a:pt x="287" y="59"/>
                      <a:pt x="220" y="106"/>
                      <a:pt x="203" y="167"/>
                    </a:cubicBezTo>
                    <a:cubicBezTo>
                      <a:pt x="73" y="615"/>
                      <a:pt x="0" y="1074"/>
                      <a:pt x="26" y="1558"/>
                    </a:cubicBezTo>
                    <a:cubicBezTo>
                      <a:pt x="371" y="1138"/>
                      <a:pt x="437" y="632"/>
                      <a:pt x="493" y="125"/>
                    </a:cubicBezTo>
                    <a:cubicBezTo>
                      <a:pt x="435" y="78"/>
                      <a:pt x="393" y="46"/>
                      <a:pt x="3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0" name="Google Shape;16600;p55"/>
              <p:cNvSpPr/>
              <p:nvPr/>
            </p:nvSpPr>
            <p:spPr>
              <a:xfrm>
                <a:off x="4360108" y="2833910"/>
                <a:ext cx="38105" cy="98117"/>
              </a:xfrm>
              <a:custGeom>
                <a:avLst/>
                <a:gdLst/>
                <a:ahLst/>
                <a:cxnLst/>
                <a:rect l="l" t="t" r="r" b="b"/>
                <a:pathLst>
                  <a:path w="574" h="1478" extrusionOk="0">
                    <a:moveTo>
                      <a:pt x="473" y="1"/>
                    </a:moveTo>
                    <a:cubicBezTo>
                      <a:pt x="268" y="1"/>
                      <a:pt x="255" y="159"/>
                      <a:pt x="9" y="1310"/>
                    </a:cubicBezTo>
                    <a:cubicBezTo>
                      <a:pt x="0" y="1346"/>
                      <a:pt x="39" y="1391"/>
                      <a:pt x="77" y="1477"/>
                    </a:cubicBezTo>
                    <a:cubicBezTo>
                      <a:pt x="315" y="1163"/>
                      <a:pt x="402" y="826"/>
                      <a:pt x="526" y="512"/>
                    </a:cubicBezTo>
                    <a:cubicBezTo>
                      <a:pt x="572" y="398"/>
                      <a:pt x="569" y="263"/>
                      <a:pt x="572" y="136"/>
                    </a:cubicBezTo>
                    <a:cubicBezTo>
                      <a:pt x="573" y="92"/>
                      <a:pt x="524" y="46"/>
                      <a:pt x="499" y="1"/>
                    </a:cubicBezTo>
                    <a:cubicBezTo>
                      <a:pt x="490" y="1"/>
                      <a:pt x="482" y="1"/>
                      <a:pt x="4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1" name="Google Shape;16601;p55"/>
              <p:cNvSpPr/>
              <p:nvPr/>
            </p:nvSpPr>
            <p:spPr>
              <a:xfrm>
                <a:off x="4702063" y="3086177"/>
                <a:ext cx="75015" cy="81786"/>
              </a:xfrm>
              <a:custGeom>
                <a:avLst/>
                <a:gdLst/>
                <a:ahLst/>
                <a:cxnLst/>
                <a:rect l="l" t="t" r="r" b="b"/>
                <a:pathLst>
                  <a:path w="1130" h="1232" extrusionOk="0">
                    <a:moveTo>
                      <a:pt x="947" y="0"/>
                    </a:moveTo>
                    <a:cubicBezTo>
                      <a:pt x="938" y="0"/>
                      <a:pt x="929" y="1"/>
                      <a:pt x="919" y="1"/>
                    </a:cubicBezTo>
                    <a:cubicBezTo>
                      <a:pt x="580" y="312"/>
                      <a:pt x="277" y="692"/>
                      <a:pt x="0" y="1231"/>
                    </a:cubicBezTo>
                    <a:cubicBezTo>
                      <a:pt x="392" y="1016"/>
                      <a:pt x="830" y="583"/>
                      <a:pt x="1122" y="167"/>
                    </a:cubicBezTo>
                    <a:cubicBezTo>
                      <a:pt x="1130" y="62"/>
                      <a:pt x="1090" y="0"/>
                      <a:pt x="9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2" name="Google Shape;16602;p55"/>
              <p:cNvSpPr/>
              <p:nvPr/>
            </p:nvSpPr>
            <p:spPr>
              <a:xfrm>
                <a:off x="2911164" y="3209124"/>
                <a:ext cx="35383" cy="107013"/>
              </a:xfrm>
              <a:custGeom>
                <a:avLst/>
                <a:gdLst/>
                <a:ahLst/>
                <a:cxnLst/>
                <a:rect l="l" t="t" r="r" b="b"/>
                <a:pathLst>
                  <a:path w="533" h="1612" extrusionOk="0">
                    <a:moveTo>
                      <a:pt x="113" y="1"/>
                    </a:moveTo>
                    <a:cubicBezTo>
                      <a:pt x="66" y="1"/>
                      <a:pt x="26" y="30"/>
                      <a:pt x="0" y="100"/>
                    </a:cubicBezTo>
                    <a:cubicBezTo>
                      <a:pt x="295" y="1404"/>
                      <a:pt x="295" y="1404"/>
                      <a:pt x="483" y="1612"/>
                    </a:cubicBezTo>
                    <a:cubicBezTo>
                      <a:pt x="532" y="1149"/>
                      <a:pt x="425" y="522"/>
                      <a:pt x="213" y="33"/>
                    </a:cubicBezTo>
                    <a:cubicBezTo>
                      <a:pt x="177" y="12"/>
                      <a:pt x="143" y="1"/>
                      <a:pt x="11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3" name="Google Shape;16603;p55"/>
              <p:cNvSpPr/>
              <p:nvPr/>
            </p:nvSpPr>
            <p:spPr>
              <a:xfrm>
                <a:off x="4789759" y="2720456"/>
                <a:ext cx="72957" cy="88491"/>
              </a:xfrm>
              <a:custGeom>
                <a:avLst/>
                <a:gdLst/>
                <a:ahLst/>
                <a:cxnLst/>
                <a:rect l="l" t="t" r="r" b="b"/>
                <a:pathLst>
                  <a:path w="1099" h="1333" extrusionOk="0">
                    <a:moveTo>
                      <a:pt x="895" y="1"/>
                    </a:moveTo>
                    <a:cubicBezTo>
                      <a:pt x="517" y="396"/>
                      <a:pt x="213" y="819"/>
                      <a:pt x="1" y="1333"/>
                    </a:cubicBezTo>
                    <a:cubicBezTo>
                      <a:pt x="367" y="1103"/>
                      <a:pt x="817" y="554"/>
                      <a:pt x="1058" y="206"/>
                    </a:cubicBezTo>
                    <a:cubicBezTo>
                      <a:pt x="1085" y="168"/>
                      <a:pt x="1082" y="107"/>
                      <a:pt x="1099" y="32"/>
                    </a:cubicBezTo>
                    <a:cubicBezTo>
                      <a:pt x="1022" y="20"/>
                      <a:pt x="957" y="10"/>
                      <a:pt x="8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4" name="Google Shape;16604;p55"/>
              <p:cNvSpPr/>
              <p:nvPr/>
            </p:nvSpPr>
            <p:spPr>
              <a:xfrm>
                <a:off x="2805278" y="3410207"/>
                <a:ext cx="46138" cy="101038"/>
              </a:xfrm>
              <a:custGeom>
                <a:avLst/>
                <a:gdLst/>
                <a:ahLst/>
                <a:cxnLst/>
                <a:rect l="l" t="t" r="r" b="b"/>
                <a:pathLst>
                  <a:path w="695" h="1522" extrusionOk="0">
                    <a:moveTo>
                      <a:pt x="164" y="0"/>
                    </a:moveTo>
                    <a:cubicBezTo>
                      <a:pt x="33" y="44"/>
                      <a:pt x="1" y="151"/>
                      <a:pt x="41" y="262"/>
                    </a:cubicBezTo>
                    <a:cubicBezTo>
                      <a:pt x="497" y="1496"/>
                      <a:pt x="460" y="1293"/>
                      <a:pt x="695" y="1521"/>
                    </a:cubicBezTo>
                    <a:cubicBezTo>
                      <a:pt x="566" y="946"/>
                      <a:pt x="525" y="458"/>
                      <a:pt x="261" y="33"/>
                    </a:cubicBezTo>
                    <a:cubicBezTo>
                      <a:pt x="247" y="11"/>
                      <a:pt x="197" y="11"/>
                      <a:pt x="1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5" name="Google Shape;16605;p55"/>
              <p:cNvSpPr/>
              <p:nvPr/>
            </p:nvSpPr>
            <p:spPr>
              <a:xfrm>
                <a:off x="3036766" y="3408083"/>
                <a:ext cx="29740" cy="106150"/>
              </a:xfrm>
              <a:custGeom>
                <a:avLst/>
                <a:gdLst/>
                <a:ahLst/>
                <a:cxnLst/>
                <a:rect l="l" t="t" r="r" b="b"/>
                <a:pathLst>
                  <a:path w="448" h="1599" extrusionOk="0">
                    <a:moveTo>
                      <a:pt x="251" y="0"/>
                    </a:moveTo>
                    <a:cubicBezTo>
                      <a:pt x="181" y="18"/>
                      <a:pt x="135" y="32"/>
                      <a:pt x="80" y="47"/>
                    </a:cubicBezTo>
                    <a:cubicBezTo>
                      <a:pt x="1" y="537"/>
                      <a:pt x="126" y="994"/>
                      <a:pt x="218" y="1455"/>
                    </a:cubicBezTo>
                    <a:cubicBezTo>
                      <a:pt x="227" y="1506"/>
                      <a:pt x="266" y="1550"/>
                      <a:pt x="291" y="1598"/>
                    </a:cubicBezTo>
                    <a:cubicBezTo>
                      <a:pt x="394" y="1037"/>
                      <a:pt x="447" y="518"/>
                      <a:pt x="2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6" name="Google Shape;16606;p55"/>
              <p:cNvSpPr/>
              <p:nvPr/>
            </p:nvSpPr>
            <p:spPr>
              <a:xfrm>
                <a:off x="4248645" y="1766886"/>
                <a:ext cx="39167" cy="85437"/>
              </a:xfrm>
              <a:custGeom>
                <a:avLst/>
                <a:gdLst/>
                <a:ahLst/>
                <a:cxnLst/>
                <a:rect l="l" t="t" r="r" b="b"/>
                <a:pathLst>
                  <a:path w="590" h="1287" extrusionOk="0">
                    <a:moveTo>
                      <a:pt x="420" y="0"/>
                    </a:moveTo>
                    <a:cubicBezTo>
                      <a:pt x="356" y="0"/>
                      <a:pt x="306" y="33"/>
                      <a:pt x="278" y="91"/>
                    </a:cubicBezTo>
                    <a:cubicBezTo>
                      <a:pt x="108" y="456"/>
                      <a:pt x="0" y="838"/>
                      <a:pt x="49" y="1249"/>
                    </a:cubicBezTo>
                    <a:cubicBezTo>
                      <a:pt x="51" y="1258"/>
                      <a:pt x="74" y="1265"/>
                      <a:pt x="111" y="1287"/>
                    </a:cubicBezTo>
                    <a:cubicBezTo>
                      <a:pt x="362" y="1106"/>
                      <a:pt x="511" y="462"/>
                      <a:pt x="580" y="161"/>
                    </a:cubicBezTo>
                    <a:cubicBezTo>
                      <a:pt x="589" y="121"/>
                      <a:pt x="542" y="64"/>
                      <a:pt x="525" y="26"/>
                    </a:cubicBezTo>
                    <a:cubicBezTo>
                      <a:pt x="487" y="9"/>
                      <a:pt x="452" y="0"/>
                      <a:pt x="42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7" name="Google Shape;16607;p55"/>
              <p:cNvSpPr/>
              <p:nvPr/>
            </p:nvSpPr>
            <p:spPr>
              <a:xfrm>
                <a:off x="5139879" y="2714016"/>
                <a:ext cx="77339" cy="82981"/>
              </a:xfrm>
              <a:custGeom>
                <a:avLst/>
                <a:gdLst/>
                <a:ahLst/>
                <a:cxnLst/>
                <a:rect l="l" t="t" r="r" b="b"/>
                <a:pathLst>
                  <a:path w="1165" h="1250" extrusionOk="0">
                    <a:moveTo>
                      <a:pt x="991" y="0"/>
                    </a:moveTo>
                    <a:cubicBezTo>
                      <a:pt x="984" y="0"/>
                      <a:pt x="978" y="2"/>
                      <a:pt x="975" y="5"/>
                    </a:cubicBezTo>
                    <a:cubicBezTo>
                      <a:pt x="240" y="722"/>
                      <a:pt x="75" y="899"/>
                      <a:pt x="1" y="1249"/>
                    </a:cubicBezTo>
                    <a:cubicBezTo>
                      <a:pt x="470" y="950"/>
                      <a:pt x="768" y="638"/>
                      <a:pt x="1052" y="310"/>
                    </a:cubicBezTo>
                    <a:cubicBezTo>
                      <a:pt x="1124" y="229"/>
                      <a:pt x="1164" y="123"/>
                      <a:pt x="1075" y="20"/>
                    </a:cubicBezTo>
                    <a:cubicBezTo>
                      <a:pt x="1048" y="15"/>
                      <a:pt x="1013" y="0"/>
                      <a:pt x="9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8" name="Google Shape;16608;p55"/>
              <p:cNvSpPr/>
              <p:nvPr/>
            </p:nvSpPr>
            <p:spPr>
              <a:xfrm>
                <a:off x="2770558" y="2708705"/>
                <a:ext cx="35383" cy="97851"/>
              </a:xfrm>
              <a:custGeom>
                <a:avLst/>
                <a:gdLst/>
                <a:ahLst/>
                <a:cxnLst/>
                <a:rect l="l" t="t" r="r" b="b"/>
                <a:pathLst>
                  <a:path w="533" h="1474" extrusionOk="0">
                    <a:moveTo>
                      <a:pt x="151" y="0"/>
                    </a:moveTo>
                    <a:cubicBezTo>
                      <a:pt x="112" y="17"/>
                      <a:pt x="67" y="39"/>
                      <a:pt x="1" y="70"/>
                    </a:cubicBezTo>
                    <a:cubicBezTo>
                      <a:pt x="69" y="555"/>
                      <a:pt x="263" y="1000"/>
                      <a:pt x="374" y="1457"/>
                    </a:cubicBezTo>
                    <a:cubicBezTo>
                      <a:pt x="433" y="1463"/>
                      <a:pt x="467" y="1466"/>
                      <a:pt x="532" y="1474"/>
                    </a:cubicBezTo>
                    <a:cubicBezTo>
                      <a:pt x="515" y="1142"/>
                      <a:pt x="454" y="144"/>
                      <a:pt x="15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9" name="Google Shape;16609;p55"/>
              <p:cNvSpPr/>
              <p:nvPr/>
            </p:nvSpPr>
            <p:spPr>
              <a:xfrm>
                <a:off x="3235128" y="3238533"/>
                <a:ext cx="25293" cy="93205"/>
              </a:xfrm>
              <a:custGeom>
                <a:avLst/>
                <a:gdLst/>
                <a:ahLst/>
                <a:cxnLst/>
                <a:rect l="l" t="t" r="r" b="b"/>
                <a:pathLst>
                  <a:path w="381" h="1404" extrusionOk="0">
                    <a:moveTo>
                      <a:pt x="306" y="0"/>
                    </a:moveTo>
                    <a:cubicBezTo>
                      <a:pt x="235" y="9"/>
                      <a:pt x="169" y="16"/>
                      <a:pt x="80" y="27"/>
                    </a:cubicBezTo>
                    <a:cubicBezTo>
                      <a:pt x="0" y="686"/>
                      <a:pt x="8" y="988"/>
                      <a:pt x="105" y="1383"/>
                    </a:cubicBezTo>
                    <a:cubicBezTo>
                      <a:pt x="138" y="1388"/>
                      <a:pt x="170" y="1395"/>
                      <a:pt x="226" y="1404"/>
                    </a:cubicBezTo>
                    <a:cubicBezTo>
                      <a:pt x="355" y="673"/>
                      <a:pt x="381" y="658"/>
                      <a:pt x="375" y="164"/>
                    </a:cubicBezTo>
                    <a:cubicBezTo>
                      <a:pt x="372" y="115"/>
                      <a:pt x="334" y="66"/>
                      <a:pt x="3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0" name="Google Shape;16610;p55"/>
              <p:cNvSpPr/>
              <p:nvPr/>
            </p:nvSpPr>
            <p:spPr>
              <a:xfrm>
                <a:off x="4263715" y="1954094"/>
                <a:ext cx="38769" cy="107145"/>
              </a:xfrm>
              <a:custGeom>
                <a:avLst/>
                <a:gdLst/>
                <a:ahLst/>
                <a:cxnLst/>
                <a:rect l="l" t="t" r="r" b="b"/>
                <a:pathLst>
                  <a:path w="584" h="1614" extrusionOk="0">
                    <a:moveTo>
                      <a:pt x="394" y="1"/>
                    </a:moveTo>
                    <a:cubicBezTo>
                      <a:pt x="337" y="105"/>
                      <a:pt x="267" y="191"/>
                      <a:pt x="243" y="289"/>
                    </a:cubicBezTo>
                    <a:cubicBezTo>
                      <a:pt x="135" y="723"/>
                      <a:pt x="1" y="1155"/>
                      <a:pt x="50" y="1614"/>
                    </a:cubicBezTo>
                    <a:cubicBezTo>
                      <a:pt x="241" y="1325"/>
                      <a:pt x="537" y="463"/>
                      <a:pt x="569" y="199"/>
                    </a:cubicBezTo>
                    <a:cubicBezTo>
                      <a:pt x="584" y="84"/>
                      <a:pt x="511" y="72"/>
                      <a:pt x="3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1" name="Google Shape;16611;p55"/>
              <p:cNvSpPr/>
              <p:nvPr/>
            </p:nvSpPr>
            <p:spPr>
              <a:xfrm>
                <a:off x="4238687" y="3231098"/>
                <a:ext cx="51448" cy="85836"/>
              </a:xfrm>
              <a:custGeom>
                <a:avLst/>
                <a:gdLst/>
                <a:ahLst/>
                <a:cxnLst/>
                <a:rect l="l" t="t" r="r" b="b"/>
                <a:pathLst>
                  <a:path w="775" h="1293" extrusionOk="0">
                    <a:moveTo>
                      <a:pt x="503" y="1"/>
                    </a:moveTo>
                    <a:cubicBezTo>
                      <a:pt x="171" y="489"/>
                      <a:pt x="0" y="941"/>
                      <a:pt x="23" y="1293"/>
                    </a:cubicBezTo>
                    <a:cubicBezTo>
                      <a:pt x="352" y="945"/>
                      <a:pt x="608" y="582"/>
                      <a:pt x="774" y="63"/>
                    </a:cubicBezTo>
                    <a:cubicBezTo>
                      <a:pt x="649" y="33"/>
                      <a:pt x="570" y="16"/>
                      <a:pt x="5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2" name="Google Shape;16612;p55"/>
              <p:cNvSpPr/>
              <p:nvPr/>
            </p:nvSpPr>
            <p:spPr>
              <a:xfrm>
                <a:off x="4423108" y="1970824"/>
                <a:ext cx="33126" cy="92142"/>
              </a:xfrm>
              <a:custGeom>
                <a:avLst/>
                <a:gdLst/>
                <a:ahLst/>
                <a:cxnLst/>
                <a:rect l="l" t="t" r="r" b="b"/>
                <a:pathLst>
                  <a:path w="499" h="1388" extrusionOk="0">
                    <a:moveTo>
                      <a:pt x="335" y="1"/>
                    </a:moveTo>
                    <a:cubicBezTo>
                      <a:pt x="258" y="1"/>
                      <a:pt x="208" y="58"/>
                      <a:pt x="189" y="127"/>
                    </a:cubicBezTo>
                    <a:cubicBezTo>
                      <a:pt x="83" y="512"/>
                      <a:pt x="1" y="903"/>
                      <a:pt x="54" y="1307"/>
                    </a:cubicBezTo>
                    <a:cubicBezTo>
                      <a:pt x="57" y="1335"/>
                      <a:pt x="88" y="1361"/>
                      <a:pt x="107" y="1387"/>
                    </a:cubicBezTo>
                    <a:cubicBezTo>
                      <a:pt x="247" y="1268"/>
                      <a:pt x="247" y="1268"/>
                      <a:pt x="264" y="1206"/>
                    </a:cubicBezTo>
                    <a:cubicBezTo>
                      <a:pt x="495" y="315"/>
                      <a:pt x="498" y="277"/>
                      <a:pt x="396" y="12"/>
                    </a:cubicBezTo>
                    <a:cubicBezTo>
                      <a:pt x="374" y="4"/>
                      <a:pt x="354" y="1"/>
                      <a:pt x="3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3" name="Google Shape;16613;p55"/>
              <p:cNvSpPr/>
              <p:nvPr/>
            </p:nvSpPr>
            <p:spPr>
              <a:xfrm>
                <a:off x="4780797" y="3194718"/>
                <a:ext cx="90018" cy="86632"/>
              </a:xfrm>
              <a:custGeom>
                <a:avLst/>
                <a:gdLst/>
                <a:ahLst/>
                <a:cxnLst/>
                <a:rect l="l" t="t" r="r" b="b"/>
                <a:pathLst>
                  <a:path w="1356" h="1305" extrusionOk="0">
                    <a:moveTo>
                      <a:pt x="1073" y="0"/>
                    </a:moveTo>
                    <a:cubicBezTo>
                      <a:pt x="644" y="346"/>
                      <a:pt x="154" y="940"/>
                      <a:pt x="1" y="1298"/>
                    </a:cubicBezTo>
                    <a:cubicBezTo>
                      <a:pt x="21" y="1298"/>
                      <a:pt x="48" y="1304"/>
                      <a:pt x="69" y="1304"/>
                    </a:cubicBezTo>
                    <a:cubicBezTo>
                      <a:pt x="81" y="1304"/>
                      <a:pt x="92" y="1302"/>
                      <a:pt x="98" y="1296"/>
                    </a:cubicBezTo>
                    <a:cubicBezTo>
                      <a:pt x="1355" y="62"/>
                      <a:pt x="1127" y="285"/>
                      <a:pt x="1228" y="67"/>
                    </a:cubicBezTo>
                    <a:cubicBezTo>
                      <a:pt x="1163" y="39"/>
                      <a:pt x="1116" y="19"/>
                      <a:pt x="107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4" name="Google Shape;16614;p55"/>
              <p:cNvSpPr/>
              <p:nvPr/>
            </p:nvSpPr>
            <p:spPr>
              <a:xfrm>
                <a:off x="3990536" y="3304388"/>
                <a:ext cx="38835" cy="83844"/>
              </a:xfrm>
              <a:custGeom>
                <a:avLst/>
                <a:gdLst/>
                <a:ahLst/>
                <a:cxnLst/>
                <a:rect l="l" t="t" r="r" b="b"/>
                <a:pathLst>
                  <a:path w="585" h="1263" extrusionOk="0">
                    <a:moveTo>
                      <a:pt x="421" y="0"/>
                    </a:moveTo>
                    <a:cubicBezTo>
                      <a:pt x="378" y="8"/>
                      <a:pt x="326" y="17"/>
                      <a:pt x="212" y="38"/>
                    </a:cubicBezTo>
                    <a:cubicBezTo>
                      <a:pt x="38" y="1230"/>
                      <a:pt x="0" y="1228"/>
                      <a:pt x="161" y="1262"/>
                    </a:cubicBezTo>
                    <a:cubicBezTo>
                      <a:pt x="366" y="990"/>
                      <a:pt x="502" y="679"/>
                      <a:pt x="561" y="333"/>
                    </a:cubicBezTo>
                    <a:cubicBezTo>
                      <a:pt x="584" y="202"/>
                      <a:pt x="565" y="79"/>
                      <a:pt x="4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5" name="Google Shape;16615;p55"/>
              <p:cNvSpPr/>
              <p:nvPr/>
            </p:nvSpPr>
            <p:spPr>
              <a:xfrm>
                <a:off x="4652406" y="3258582"/>
                <a:ext cx="73754" cy="97520"/>
              </a:xfrm>
              <a:custGeom>
                <a:avLst/>
                <a:gdLst/>
                <a:ahLst/>
                <a:cxnLst/>
                <a:rect l="l" t="t" r="r" b="b"/>
                <a:pathLst>
                  <a:path w="1111" h="1469" extrusionOk="0">
                    <a:moveTo>
                      <a:pt x="1034" y="166"/>
                    </a:moveTo>
                    <a:cubicBezTo>
                      <a:pt x="856" y="227"/>
                      <a:pt x="1031" y="0"/>
                      <a:pt x="13" y="1349"/>
                    </a:cubicBezTo>
                    <a:cubicBezTo>
                      <a:pt x="1" y="1366"/>
                      <a:pt x="25" y="1409"/>
                      <a:pt x="40" y="1469"/>
                    </a:cubicBezTo>
                    <a:cubicBezTo>
                      <a:pt x="105" y="1430"/>
                      <a:pt x="173" y="1407"/>
                      <a:pt x="217" y="1360"/>
                    </a:cubicBezTo>
                    <a:cubicBezTo>
                      <a:pt x="528" y="1030"/>
                      <a:pt x="857" y="712"/>
                      <a:pt x="1111" y="330"/>
                    </a:cubicBezTo>
                    <a:cubicBezTo>
                      <a:pt x="1082" y="269"/>
                      <a:pt x="1061" y="222"/>
                      <a:pt x="1034" y="16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6" name="Google Shape;16616;p55"/>
              <p:cNvSpPr/>
              <p:nvPr/>
            </p:nvSpPr>
            <p:spPr>
              <a:xfrm>
                <a:off x="2500366" y="3014945"/>
                <a:ext cx="47001" cy="85238"/>
              </a:xfrm>
              <a:custGeom>
                <a:avLst/>
                <a:gdLst/>
                <a:ahLst/>
                <a:cxnLst/>
                <a:rect l="l" t="t" r="r" b="b"/>
                <a:pathLst>
                  <a:path w="708" h="1284" extrusionOk="0">
                    <a:moveTo>
                      <a:pt x="89" y="0"/>
                    </a:moveTo>
                    <a:cubicBezTo>
                      <a:pt x="12" y="213"/>
                      <a:pt x="1" y="252"/>
                      <a:pt x="37" y="316"/>
                    </a:cubicBezTo>
                    <a:cubicBezTo>
                      <a:pt x="589" y="1284"/>
                      <a:pt x="479" y="1108"/>
                      <a:pt x="658" y="1168"/>
                    </a:cubicBezTo>
                    <a:cubicBezTo>
                      <a:pt x="708" y="822"/>
                      <a:pt x="579" y="542"/>
                      <a:pt x="446" y="267"/>
                    </a:cubicBezTo>
                    <a:cubicBezTo>
                      <a:pt x="384" y="141"/>
                      <a:pt x="307" y="9"/>
                      <a:pt x="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7" name="Google Shape;16617;p55"/>
              <p:cNvSpPr/>
              <p:nvPr/>
            </p:nvSpPr>
            <p:spPr>
              <a:xfrm>
                <a:off x="2320659" y="2804235"/>
                <a:ext cx="41955" cy="100640"/>
              </a:xfrm>
              <a:custGeom>
                <a:avLst/>
                <a:gdLst/>
                <a:ahLst/>
                <a:cxnLst/>
                <a:rect l="l" t="t" r="r" b="b"/>
                <a:pathLst>
                  <a:path w="632" h="1516" extrusionOk="0">
                    <a:moveTo>
                      <a:pt x="150" y="65"/>
                    </a:moveTo>
                    <a:cubicBezTo>
                      <a:pt x="108" y="104"/>
                      <a:pt x="63" y="151"/>
                      <a:pt x="0" y="211"/>
                    </a:cubicBezTo>
                    <a:cubicBezTo>
                      <a:pt x="138" y="665"/>
                      <a:pt x="201" y="1136"/>
                      <a:pt x="586" y="1516"/>
                    </a:cubicBezTo>
                    <a:cubicBezTo>
                      <a:pt x="605" y="1427"/>
                      <a:pt x="632" y="1373"/>
                      <a:pt x="622" y="1328"/>
                    </a:cubicBezTo>
                    <a:cubicBezTo>
                      <a:pt x="313" y="1"/>
                      <a:pt x="288" y="136"/>
                      <a:pt x="150" y="6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8" name="Google Shape;16618;p55"/>
              <p:cNvSpPr/>
              <p:nvPr/>
            </p:nvSpPr>
            <p:spPr>
              <a:xfrm>
                <a:off x="2433117" y="3135502"/>
                <a:ext cx="53108" cy="107942"/>
              </a:xfrm>
              <a:custGeom>
                <a:avLst/>
                <a:gdLst/>
                <a:ahLst/>
                <a:cxnLst/>
                <a:rect l="l" t="t" r="r" b="b"/>
                <a:pathLst>
                  <a:path w="800" h="1626" extrusionOk="0">
                    <a:moveTo>
                      <a:pt x="51" y="116"/>
                    </a:moveTo>
                    <a:cubicBezTo>
                      <a:pt x="39" y="244"/>
                      <a:pt x="1" y="339"/>
                      <a:pt x="28" y="413"/>
                    </a:cubicBezTo>
                    <a:cubicBezTo>
                      <a:pt x="178" y="823"/>
                      <a:pt x="352" y="1226"/>
                      <a:pt x="631" y="1571"/>
                    </a:cubicBezTo>
                    <a:cubicBezTo>
                      <a:pt x="655" y="1599"/>
                      <a:pt x="713" y="1599"/>
                      <a:pt x="799" y="1626"/>
                    </a:cubicBezTo>
                    <a:cubicBezTo>
                      <a:pt x="221" y="0"/>
                      <a:pt x="380" y="253"/>
                      <a:pt x="51" y="11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9" name="Google Shape;16619;p55"/>
              <p:cNvSpPr/>
              <p:nvPr/>
            </p:nvSpPr>
            <p:spPr>
              <a:xfrm>
                <a:off x="4159754" y="1637565"/>
                <a:ext cx="41623" cy="90084"/>
              </a:xfrm>
              <a:custGeom>
                <a:avLst/>
                <a:gdLst/>
                <a:ahLst/>
                <a:cxnLst/>
                <a:rect l="l" t="t" r="r" b="b"/>
                <a:pathLst>
                  <a:path w="627" h="1357" extrusionOk="0">
                    <a:moveTo>
                      <a:pt x="498" y="0"/>
                    </a:moveTo>
                    <a:cubicBezTo>
                      <a:pt x="391" y="0"/>
                      <a:pt x="342" y="79"/>
                      <a:pt x="306" y="158"/>
                    </a:cubicBezTo>
                    <a:cubicBezTo>
                      <a:pt x="150" y="525"/>
                      <a:pt x="35" y="904"/>
                      <a:pt x="3" y="1303"/>
                    </a:cubicBezTo>
                    <a:cubicBezTo>
                      <a:pt x="1" y="1317"/>
                      <a:pt x="53" y="1337"/>
                      <a:pt x="80" y="1356"/>
                    </a:cubicBezTo>
                    <a:cubicBezTo>
                      <a:pt x="317" y="1005"/>
                      <a:pt x="572" y="471"/>
                      <a:pt x="615" y="201"/>
                    </a:cubicBezTo>
                    <a:cubicBezTo>
                      <a:pt x="626" y="137"/>
                      <a:pt x="592" y="68"/>
                      <a:pt x="579" y="13"/>
                    </a:cubicBezTo>
                    <a:cubicBezTo>
                      <a:pt x="549" y="4"/>
                      <a:pt x="522" y="0"/>
                      <a:pt x="49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0" name="Google Shape;16620;p55"/>
              <p:cNvSpPr/>
              <p:nvPr/>
            </p:nvSpPr>
            <p:spPr>
              <a:xfrm>
                <a:off x="2529643" y="1932253"/>
                <a:ext cx="70567" cy="101835"/>
              </a:xfrm>
              <a:custGeom>
                <a:avLst/>
                <a:gdLst/>
                <a:ahLst/>
                <a:cxnLst/>
                <a:rect l="l" t="t" r="r" b="b"/>
                <a:pathLst>
                  <a:path w="1063" h="1534" extrusionOk="0">
                    <a:moveTo>
                      <a:pt x="152" y="0"/>
                    </a:moveTo>
                    <a:lnTo>
                      <a:pt x="152" y="0"/>
                    </a:lnTo>
                    <a:cubicBezTo>
                      <a:pt x="0" y="163"/>
                      <a:pt x="26" y="152"/>
                      <a:pt x="896" y="1464"/>
                    </a:cubicBezTo>
                    <a:cubicBezTo>
                      <a:pt x="920" y="1501"/>
                      <a:pt x="952" y="1533"/>
                      <a:pt x="989" y="1533"/>
                    </a:cubicBezTo>
                    <a:cubicBezTo>
                      <a:pt x="1011" y="1533"/>
                      <a:pt x="1036" y="1521"/>
                      <a:pt x="1062" y="1491"/>
                    </a:cubicBezTo>
                    <a:cubicBezTo>
                      <a:pt x="692" y="612"/>
                      <a:pt x="510" y="307"/>
                      <a:pt x="15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1" name="Google Shape;16621;p55"/>
              <p:cNvSpPr/>
              <p:nvPr/>
            </p:nvSpPr>
            <p:spPr>
              <a:xfrm>
                <a:off x="2514175" y="3285601"/>
                <a:ext cx="61804" cy="87827"/>
              </a:xfrm>
              <a:custGeom>
                <a:avLst/>
                <a:gdLst/>
                <a:ahLst/>
                <a:cxnLst/>
                <a:rect l="l" t="t" r="r" b="b"/>
                <a:pathLst>
                  <a:path w="931" h="1323" extrusionOk="0">
                    <a:moveTo>
                      <a:pt x="172" y="1"/>
                    </a:moveTo>
                    <a:cubicBezTo>
                      <a:pt x="125" y="41"/>
                      <a:pt x="74" y="84"/>
                      <a:pt x="0" y="146"/>
                    </a:cubicBezTo>
                    <a:cubicBezTo>
                      <a:pt x="167" y="448"/>
                      <a:pt x="153" y="507"/>
                      <a:pt x="675" y="1145"/>
                    </a:cubicBezTo>
                    <a:cubicBezTo>
                      <a:pt x="717" y="1195"/>
                      <a:pt x="787" y="1224"/>
                      <a:pt x="930" y="1322"/>
                    </a:cubicBezTo>
                    <a:cubicBezTo>
                      <a:pt x="659" y="549"/>
                      <a:pt x="495" y="270"/>
                      <a:pt x="1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2" name="Google Shape;16622;p55"/>
              <p:cNvSpPr/>
              <p:nvPr/>
            </p:nvSpPr>
            <p:spPr>
              <a:xfrm>
                <a:off x="3889231" y="2785182"/>
                <a:ext cx="40097" cy="93603"/>
              </a:xfrm>
              <a:custGeom>
                <a:avLst/>
                <a:gdLst/>
                <a:ahLst/>
                <a:cxnLst/>
                <a:rect l="l" t="t" r="r" b="b"/>
                <a:pathLst>
                  <a:path w="604" h="1410" extrusionOk="0">
                    <a:moveTo>
                      <a:pt x="347" y="1"/>
                    </a:moveTo>
                    <a:cubicBezTo>
                      <a:pt x="192" y="472"/>
                      <a:pt x="1" y="899"/>
                      <a:pt x="72" y="1409"/>
                    </a:cubicBezTo>
                    <a:cubicBezTo>
                      <a:pt x="353" y="1061"/>
                      <a:pt x="516" y="647"/>
                      <a:pt x="604" y="75"/>
                    </a:cubicBezTo>
                    <a:cubicBezTo>
                      <a:pt x="533" y="55"/>
                      <a:pt x="459" y="33"/>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3" name="Google Shape;16623;p55"/>
              <p:cNvSpPr/>
              <p:nvPr/>
            </p:nvSpPr>
            <p:spPr>
              <a:xfrm>
                <a:off x="4883894" y="3067190"/>
                <a:ext cx="67381" cy="89819"/>
              </a:xfrm>
              <a:custGeom>
                <a:avLst/>
                <a:gdLst/>
                <a:ahLst/>
                <a:cxnLst/>
                <a:rect l="l" t="t" r="r" b="b"/>
                <a:pathLst>
                  <a:path w="1015" h="1353" extrusionOk="0">
                    <a:moveTo>
                      <a:pt x="980" y="0"/>
                    </a:moveTo>
                    <a:cubicBezTo>
                      <a:pt x="546" y="357"/>
                      <a:pt x="266" y="724"/>
                      <a:pt x="32" y="1128"/>
                    </a:cubicBezTo>
                    <a:cubicBezTo>
                      <a:pt x="1" y="1178"/>
                      <a:pt x="21" y="1257"/>
                      <a:pt x="16" y="1352"/>
                    </a:cubicBezTo>
                    <a:cubicBezTo>
                      <a:pt x="377" y="1060"/>
                      <a:pt x="890" y="486"/>
                      <a:pt x="996" y="250"/>
                    </a:cubicBezTo>
                    <a:cubicBezTo>
                      <a:pt x="1014" y="208"/>
                      <a:pt x="992" y="150"/>
                      <a:pt x="98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4" name="Google Shape;16624;p55"/>
              <p:cNvSpPr/>
              <p:nvPr/>
            </p:nvSpPr>
            <p:spPr>
              <a:xfrm>
                <a:off x="4440634" y="2095962"/>
                <a:ext cx="50785" cy="93337"/>
              </a:xfrm>
              <a:custGeom>
                <a:avLst/>
                <a:gdLst/>
                <a:ahLst/>
                <a:cxnLst/>
                <a:rect l="l" t="t" r="r" b="b"/>
                <a:pathLst>
                  <a:path w="765" h="1406" extrusionOk="0">
                    <a:moveTo>
                      <a:pt x="517" y="1"/>
                    </a:moveTo>
                    <a:cubicBezTo>
                      <a:pt x="340" y="1"/>
                      <a:pt x="307" y="287"/>
                      <a:pt x="0" y="1405"/>
                    </a:cubicBezTo>
                    <a:cubicBezTo>
                      <a:pt x="264" y="1262"/>
                      <a:pt x="337" y="1151"/>
                      <a:pt x="555" y="575"/>
                    </a:cubicBezTo>
                    <a:cubicBezTo>
                      <a:pt x="621" y="396"/>
                      <a:pt x="765" y="215"/>
                      <a:pt x="606" y="18"/>
                    </a:cubicBezTo>
                    <a:cubicBezTo>
                      <a:pt x="572" y="7"/>
                      <a:pt x="543" y="1"/>
                      <a:pt x="5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5" name="Google Shape;16625;p55"/>
              <p:cNvSpPr/>
              <p:nvPr/>
            </p:nvSpPr>
            <p:spPr>
              <a:xfrm>
                <a:off x="2937254" y="3075621"/>
                <a:ext cx="41557" cy="89819"/>
              </a:xfrm>
              <a:custGeom>
                <a:avLst/>
                <a:gdLst/>
                <a:ahLst/>
                <a:cxnLst/>
                <a:rect l="l" t="t" r="r" b="b"/>
                <a:pathLst>
                  <a:path w="626" h="1353" extrusionOk="0">
                    <a:moveTo>
                      <a:pt x="203" y="1"/>
                    </a:moveTo>
                    <a:cubicBezTo>
                      <a:pt x="41" y="30"/>
                      <a:pt x="1" y="134"/>
                      <a:pt x="20" y="245"/>
                    </a:cubicBezTo>
                    <a:cubicBezTo>
                      <a:pt x="80" y="624"/>
                      <a:pt x="205" y="979"/>
                      <a:pt x="431" y="1292"/>
                    </a:cubicBezTo>
                    <a:cubicBezTo>
                      <a:pt x="456" y="1326"/>
                      <a:pt x="487" y="1352"/>
                      <a:pt x="525" y="1352"/>
                    </a:cubicBezTo>
                    <a:cubicBezTo>
                      <a:pt x="554" y="1352"/>
                      <a:pt x="588" y="1336"/>
                      <a:pt x="626" y="1293"/>
                    </a:cubicBezTo>
                    <a:cubicBezTo>
                      <a:pt x="477" y="874"/>
                      <a:pt x="460" y="396"/>
                      <a:pt x="2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6" name="Google Shape;16626;p55"/>
              <p:cNvSpPr/>
              <p:nvPr/>
            </p:nvSpPr>
            <p:spPr>
              <a:xfrm>
                <a:off x="4789427" y="3454155"/>
                <a:ext cx="78002" cy="68509"/>
              </a:xfrm>
              <a:custGeom>
                <a:avLst/>
                <a:gdLst/>
                <a:ahLst/>
                <a:cxnLst/>
                <a:rect l="l" t="t" r="r" b="b"/>
                <a:pathLst>
                  <a:path w="1175" h="1032" extrusionOk="0">
                    <a:moveTo>
                      <a:pt x="1039" y="0"/>
                    </a:moveTo>
                    <a:cubicBezTo>
                      <a:pt x="679" y="175"/>
                      <a:pt x="250" y="589"/>
                      <a:pt x="0" y="1019"/>
                    </a:cubicBezTo>
                    <a:cubicBezTo>
                      <a:pt x="58" y="1024"/>
                      <a:pt x="82" y="1031"/>
                      <a:pt x="95" y="1031"/>
                    </a:cubicBezTo>
                    <a:cubicBezTo>
                      <a:pt x="99" y="1031"/>
                      <a:pt x="101" y="1031"/>
                      <a:pt x="103" y="1030"/>
                    </a:cubicBezTo>
                    <a:cubicBezTo>
                      <a:pt x="471" y="832"/>
                      <a:pt x="792" y="571"/>
                      <a:pt x="1074" y="264"/>
                    </a:cubicBezTo>
                    <a:cubicBezTo>
                      <a:pt x="1150" y="183"/>
                      <a:pt x="1174" y="72"/>
                      <a:pt x="10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7" name="Google Shape;16627;p55"/>
              <p:cNvSpPr/>
              <p:nvPr/>
            </p:nvSpPr>
            <p:spPr>
              <a:xfrm>
                <a:off x="4534770" y="3466304"/>
                <a:ext cx="62601" cy="94864"/>
              </a:xfrm>
              <a:custGeom>
                <a:avLst/>
                <a:gdLst/>
                <a:ahLst/>
                <a:cxnLst/>
                <a:rect l="l" t="t" r="r" b="b"/>
                <a:pathLst>
                  <a:path w="943" h="1429" extrusionOk="0">
                    <a:moveTo>
                      <a:pt x="817" y="0"/>
                    </a:moveTo>
                    <a:cubicBezTo>
                      <a:pt x="453" y="335"/>
                      <a:pt x="232" y="729"/>
                      <a:pt x="33" y="1136"/>
                    </a:cubicBezTo>
                    <a:cubicBezTo>
                      <a:pt x="6" y="1192"/>
                      <a:pt x="16" y="1268"/>
                      <a:pt x="0" y="1428"/>
                    </a:cubicBezTo>
                    <a:cubicBezTo>
                      <a:pt x="367" y="1003"/>
                      <a:pt x="671" y="652"/>
                      <a:pt x="914" y="253"/>
                    </a:cubicBezTo>
                    <a:cubicBezTo>
                      <a:pt x="939" y="213"/>
                      <a:pt x="935" y="154"/>
                      <a:pt x="942" y="110"/>
                    </a:cubicBezTo>
                    <a:cubicBezTo>
                      <a:pt x="904" y="77"/>
                      <a:pt x="879" y="55"/>
                      <a:pt x="81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8" name="Google Shape;16628;p55"/>
              <p:cNvSpPr/>
              <p:nvPr/>
            </p:nvSpPr>
            <p:spPr>
              <a:xfrm>
                <a:off x="4432004" y="3518616"/>
                <a:ext cx="51183" cy="62402"/>
              </a:xfrm>
              <a:custGeom>
                <a:avLst/>
                <a:gdLst/>
                <a:ahLst/>
                <a:cxnLst/>
                <a:rect l="l" t="t" r="r" b="b"/>
                <a:pathLst>
                  <a:path w="771" h="940" extrusionOk="0">
                    <a:moveTo>
                      <a:pt x="572" y="1"/>
                    </a:moveTo>
                    <a:cubicBezTo>
                      <a:pt x="558" y="1"/>
                      <a:pt x="543" y="5"/>
                      <a:pt x="510" y="8"/>
                    </a:cubicBezTo>
                    <a:cubicBezTo>
                      <a:pt x="260" y="249"/>
                      <a:pt x="107" y="571"/>
                      <a:pt x="0" y="940"/>
                    </a:cubicBezTo>
                    <a:cubicBezTo>
                      <a:pt x="368" y="783"/>
                      <a:pt x="676" y="570"/>
                      <a:pt x="770" y="125"/>
                    </a:cubicBezTo>
                    <a:cubicBezTo>
                      <a:pt x="619" y="21"/>
                      <a:pt x="599" y="1"/>
                      <a:pt x="5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9" name="Google Shape;16629;p55"/>
              <p:cNvSpPr/>
              <p:nvPr/>
            </p:nvSpPr>
            <p:spPr>
              <a:xfrm>
                <a:off x="2355910" y="1976865"/>
                <a:ext cx="50121" cy="96059"/>
              </a:xfrm>
              <a:custGeom>
                <a:avLst/>
                <a:gdLst/>
                <a:ahLst/>
                <a:cxnLst/>
                <a:rect l="l" t="t" r="r" b="b"/>
                <a:pathLst>
                  <a:path w="755" h="1447" extrusionOk="0">
                    <a:moveTo>
                      <a:pt x="125" y="1"/>
                    </a:moveTo>
                    <a:cubicBezTo>
                      <a:pt x="86" y="1"/>
                      <a:pt x="45" y="29"/>
                      <a:pt x="1" y="84"/>
                    </a:cubicBezTo>
                    <a:cubicBezTo>
                      <a:pt x="3" y="353"/>
                      <a:pt x="165" y="580"/>
                      <a:pt x="287" y="817"/>
                    </a:cubicBezTo>
                    <a:cubicBezTo>
                      <a:pt x="399" y="1037"/>
                      <a:pt x="479" y="1286"/>
                      <a:pt x="729" y="1446"/>
                    </a:cubicBezTo>
                    <a:cubicBezTo>
                      <a:pt x="734" y="1371"/>
                      <a:pt x="754" y="1314"/>
                      <a:pt x="739" y="1274"/>
                    </a:cubicBezTo>
                    <a:cubicBezTo>
                      <a:pt x="413" y="398"/>
                      <a:pt x="274" y="1"/>
                      <a:pt x="1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0" name="Google Shape;16630;p55"/>
              <p:cNvSpPr/>
              <p:nvPr/>
            </p:nvSpPr>
            <p:spPr>
              <a:xfrm>
                <a:off x="4057188" y="2432606"/>
                <a:ext cx="32927" cy="101171"/>
              </a:xfrm>
              <a:custGeom>
                <a:avLst/>
                <a:gdLst/>
                <a:ahLst/>
                <a:cxnLst/>
                <a:rect l="l" t="t" r="r" b="b"/>
                <a:pathLst>
                  <a:path w="496" h="1524" extrusionOk="0">
                    <a:moveTo>
                      <a:pt x="246" y="0"/>
                    </a:moveTo>
                    <a:cubicBezTo>
                      <a:pt x="50" y="522"/>
                      <a:pt x="0" y="963"/>
                      <a:pt x="87" y="1524"/>
                    </a:cubicBezTo>
                    <a:cubicBezTo>
                      <a:pt x="327" y="1055"/>
                      <a:pt x="416" y="641"/>
                      <a:pt x="495" y="216"/>
                    </a:cubicBezTo>
                    <a:cubicBezTo>
                      <a:pt x="433" y="162"/>
                      <a:pt x="381" y="118"/>
                      <a:pt x="2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1" name="Google Shape;16631;p55"/>
              <p:cNvSpPr/>
              <p:nvPr/>
            </p:nvSpPr>
            <p:spPr>
              <a:xfrm>
                <a:off x="2667593" y="3573053"/>
                <a:ext cx="60809" cy="72426"/>
              </a:xfrm>
              <a:custGeom>
                <a:avLst/>
                <a:gdLst/>
                <a:ahLst/>
                <a:cxnLst/>
                <a:rect l="l" t="t" r="r" b="b"/>
                <a:pathLst>
                  <a:path w="916" h="1091" extrusionOk="0">
                    <a:moveTo>
                      <a:pt x="1" y="1"/>
                    </a:moveTo>
                    <a:lnTo>
                      <a:pt x="1" y="1"/>
                    </a:lnTo>
                    <a:cubicBezTo>
                      <a:pt x="31" y="451"/>
                      <a:pt x="287" y="670"/>
                      <a:pt x="507" y="905"/>
                    </a:cubicBezTo>
                    <a:cubicBezTo>
                      <a:pt x="593" y="996"/>
                      <a:pt x="686" y="1091"/>
                      <a:pt x="868" y="1091"/>
                    </a:cubicBezTo>
                    <a:cubicBezTo>
                      <a:pt x="883" y="1091"/>
                      <a:pt x="899" y="1090"/>
                      <a:pt x="916" y="1088"/>
                    </a:cubicBezTo>
                    <a:cubicBezTo>
                      <a:pt x="711" y="697"/>
                      <a:pt x="500" y="367"/>
                      <a:pt x="245" y="67"/>
                    </a:cubicBezTo>
                    <a:cubicBezTo>
                      <a:pt x="211" y="26"/>
                      <a:pt x="124" y="32"/>
                      <a:pt x="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2" name="Google Shape;16632;p55"/>
              <p:cNvSpPr/>
              <p:nvPr/>
            </p:nvSpPr>
            <p:spPr>
              <a:xfrm>
                <a:off x="4000494" y="2271354"/>
                <a:ext cx="31998" cy="90217"/>
              </a:xfrm>
              <a:custGeom>
                <a:avLst/>
                <a:gdLst/>
                <a:ahLst/>
                <a:cxnLst/>
                <a:rect l="l" t="t" r="r" b="b"/>
                <a:pathLst>
                  <a:path w="482" h="1359" extrusionOk="0">
                    <a:moveTo>
                      <a:pt x="347" y="1"/>
                    </a:moveTo>
                    <a:cubicBezTo>
                      <a:pt x="164" y="20"/>
                      <a:pt x="140" y="150"/>
                      <a:pt x="107" y="272"/>
                    </a:cubicBezTo>
                    <a:cubicBezTo>
                      <a:pt x="0" y="660"/>
                      <a:pt x="1" y="1093"/>
                      <a:pt x="124" y="1359"/>
                    </a:cubicBezTo>
                    <a:cubicBezTo>
                      <a:pt x="324" y="969"/>
                      <a:pt x="376" y="557"/>
                      <a:pt x="482" y="152"/>
                    </a:cubicBezTo>
                    <a:cubicBezTo>
                      <a:pt x="430" y="93"/>
                      <a:pt x="384" y="43"/>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3" name="Google Shape;16633;p55"/>
              <p:cNvSpPr/>
              <p:nvPr/>
            </p:nvSpPr>
            <p:spPr>
              <a:xfrm>
                <a:off x="4700204" y="2235240"/>
                <a:ext cx="31998" cy="81056"/>
              </a:xfrm>
              <a:custGeom>
                <a:avLst/>
                <a:gdLst/>
                <a:ahLst/>
                <a:cxnLst/>
                <a:rect l="l" t="t" r="r" b="b"/>
                <a:pathLst>
                  <a:path w="482" h="1221" extrusionOk="0">
                    <a:moveTo>
                      <a:pt x="318" y="1"/>
                    </a:moveTo>
                    <a:cubicBezTo>
                      <a:pt x="269" y="29"/>
                      <a:pt x="224" y="57"/>
                      <a:pt x="172" y="89"/>
                    </a:cubicBezTo>
                    <a:cubicBezTo>
                      <a:pt x="65" y="456"/>
                      <a:pt x="1" y="825"/>
                      <a:pt x="66" y="1220"/>
                    </a:cubicBezTo>
                    <a:cubicBezTo>
                      <a:pt x="349" y="995"/>
                      <a:pt x="481" y="598"/>
                      <a:pt x="449" y="93"/>
                    </a:cubicBezTo>
                    <a:cubicBezTo>
                      <a:pt x="409" y="63"/>
                      <a:pt x="364" y="32"/>
                      <a:pt x="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4" name="Google Shape;16634;p55"/>
              <p:cNvSpPr/>
              <p:nvPr/>
            </p:nvSpPr>
            <p:spPr>
              <a:xfrm>
                <a:off x="3863407" y="2226012"/>
                <a:ext cx="20646" cy="151424"/>
              </a:xfrm>
              <a:custGeom>
                <a:avLst/>
                <a:gdLst/>
                <a:ahLst/>
                <a:cxnLst/>
                <a:rect l="l" t="t" r="r" b="b"/>
                <a:pathLst>
                  <a:path w="311" h="2281" extrusionOk="0">
                    <a:moveTo>
                      <a:pt x="167" y="0"/>
                    </a:moveTo>
                    <a:cubicBezTo>
                      <a:pt x="115" y="132"/>
                      <a:pt x="87" y="182"/>
                      <a:pt x="80" y="233"/>
                    </a:cubicBezTo>
                    <a:cubicBezTo>
                      <a:pt x="62" y="358"/>
                      <a:pt x="29" y="489"/>
                      <a:pt x="50" y="611"/>
                    </a:cubicBezTo>
                    <a:cubicBezTo>
                      <a:pt x="112" y="989"/>
                      <a:pt x="23" y="1046"/>
                      <a:pt x="2" y="2083"/>
                    </a:cubicBezTo>
                    <a:cubicBezTo>
                      <a:pt x="1" y="2128"/>
                      <a:pt x="36" y="2173"/>
                      <a:pt x="81" y="2281"/>
                    </a:cubicBezTo>
                    <a:cubicBezTo>
                      <a:pt x="194" y="1796"/>
                      <a:pt x="283" y="1372"/>
                      <a:pt x="266" y="933"/>
                    </a:cubicBezTo>
                    <a:cubicBezTo>
                      <a:pt x="256" y="667"/>
                      <a:pt x="310" y="395"/>
                      <a:pt x="1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5" name="Google Shape;16635;p55"/>
              <p:cNvSpPr/>
              <p:nvPr/>
            </p:nvSpPr>
            <p:spPr>
              <a:xfrm>
                <a:off x="2475140" y="2825479"/>
                <a:ext cx="47067" cy="108805"/>
              </a:xfrm>
              <a:custGeom>
                <a:avLst/>
                <a:gdLst/>
                <a:ahLst/>
                <a:cxnLst/>
                <a:rect l="l" t="t" r="r" b="b"/>
                <a:pathLst>
                  <a:path w="709" h="1639" extrusionOk="0">
                    <a:moveTo>
                      <a:pt x="99" y="132"/>
                    </a:moveTo>
                    <a:cubicBezTo>
                      <a:pt x="0" y="256"/>
                      <a:pt x="22" y="385"/>
                      <a:pt x="66" y="502"/>
                    </a:cubicBezTo>
                    <a:cubicBezTo>
                      <a:pt x="225" y="916"/>
                      <a:pt x="317" y="1367"/>
                      <a:pt x="708" y="1638"/>
                    </a:cubicBezTo>
                    <a:cubicBezTo>
                      <a:pt x="226" y="1"/>
                      <a:pt x="287" y="221"/>
                      <a:pt x="99" y="13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6" name="Google Shape;16636;p55"/>
              <p:cNvSpPr/>
              <p:nvPr/>
            </p:nvSpPr>
            <p:spPr>
              <a:xfrm>
                <a:off x="4586020" y="2738646"/>
                <a:ext cx="46735" cy="98117"/>
              </a:xfrm>
              <a:custGeom>
                <a:avLst/>
                <a:gdLst/>
                <a:ahLst/>
                <a:cxnLst/>
                <a:rect l="l" t="t" r="r" b="b"/>
                <a:pathLst>
                  <a:path w="704" h="1478" extrusionOk="0">
                    <a:moveTo>
                      <a:pt x="560" y="0"/>
                    </a:moveTo>
                    <a:cubicBezTo>
                      <a:pt x="550" y="0"/>
                      <a:pt x="538" y="1"/>
                      <a:pt x="526" y="3"/>
                    </a:cubicBezTo>
                    <a:cubicBezTo>
                      <a:pt x="162" y="422"/>
                      <a:pt x="8" y="821"/>
                      <a:pt x="0" y="1380"/>
                    </a:cubicBezTo>
                    <a:cubicBezTo>
                      <a:pt x="142" y="1260"/>
                      <a:pt x="24" y="1478"/>
                      <a:pt x="621" y="312"/>
                    </a:cubicBezTo>
                    <a:cubicBezTo>
                      <a:pt x="699" y="158"/>
                      <a:pt x="704" y="0"/>
                      <a:pt x="5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7" name="Google Shape;16637;p55"/>
              <p:cNvSpPr/>
              <p:nvPr/>
            </p:nvSpPr>
            <p:spPr>
              <a:xfrm>
                <a:off x="4525808" y="2721850"/>
                <a:ext cx="30935" cy="90217"/>
              </a:xfrm>
              <a:custGeom>
                <a:avLst/>
                <a:gdLst/>
                <a:ahLst/>
                <a:cxnLst/>
                <a:rect l="l" t="t" r="r" b="b"/>
                <a:pathLst>
                  <a:path w="466" h="1359" extrusionOk="0">
                    <a:moveTo>
                      <a:pt x="303" y="0"/>
                    </a:moveTo>
                    <a:cubicBezTo>
                      <a:pt x="253" y="53"/>
                      <a:pt x="178" y="97"/>
                      <a:pt x="165" y="154"/>
                    </a:cubicBezTo>
                    <a:cubicBezTo>
                      <a:pt x="85" y="506"/>
                      <a:pt x="0" y="859"/>
                      <a:pt x="36" y="1224"/>
                    </a:cubicBezTo>
                    <a:cubicBezTo>
                      <a:pt x="41" y="1269"/>
                      <a:pt x="70" y="1312"/>
                      <a:pt x="87" y="1359"/>
                    </a:cubicBezTo>
                    <a:cubicBezTo>
                      <a:pt x="130" y="1334"/>
                      <a:pt x="181" y="1325"/>
                      <a:pt x="189" y="1301"/>
                    </a:cubicBezTo>
                    <a:cubicBezTo>
                      <a:pt x="316" y="910"/>
                      <a:pt x="449" y="520"/>
                      <a:pt x="465" y="104"/>
                    </a:cubicBezTo>
                    <a:cubicBezTo>
                      <a:pt x="410" y="68"/>
                      <a:pt x="365" y="40"/>
                      <a:pt x="3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8" name="Google Shape;16638;p55"/>
              <p:cNvSpPr/>
              <p:nvPr/>
            </p:nvSpPr>
            <p:spPr>
              <a:xfrm>
                <a:off x="4631561" y="1914196"/>
                <a:ext cx="30338" cy="96258"/>
              </a:xfrm>
              <a:custGeom>
                <a:avLst/>
                <a:gdLst/>
                <a:ahLst/>
                <a:cxnLst/>
                <a:rect l="l" t="t" r="r" b="b"/>
                <a:pathLst>
                  <a:path w="457" h="1450" extrusionOk="0">
                    <a:moveTo>
                      <a:pt x="337" y="1"/>
                    </a:moveTo>
                    <a:cubicBezTo>
                      <a:pt x="182" y="1"/>
                      <a:pt x="113" y="43"/>
                      <a:pt x="98" y="162"/>
                    </a:cubicBezTo>
                    <a:cubicBezTo>
                      <a:pt x="51" y="572"/>
                      <a:pt x="0" y="985"/>
                      <a:pt x="72" y="1397"/>
                    </a:cubicBezTo>
                    <a:cubicBezTo>
                      <a:pt x="77" y="1418"/>
                      <a:pt x="117" y="1432"/>
                      <a:pt x="143" y="1449"/>
                    </a:cubicBezTo>
                    <a:cubicBezTo>
                      <a:pt x="404" y="732"/>
                      <a:pt x="456" y="389"/>
                      <a:pt x="366" y="1"/>
                    </a:cubicBezTo>
                    <a:cubicBezTo>
                      <a:pt x="356" y="1"/>
                      <a:pt x="346" y="1"/>
                      <a:pt x="3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9" name="Google Shape;16639;p55"/>
              <p:cNvSpPr/>
              <p:nvPr/>
            </p:nvSpPr>
            <p:spPr>
              <a:xfrm>
                <a:off x="4068938" y="2627582"/>
                <a:ext cx="35914" cy="98449"/>
              </a:xfrm>
              <a:custGeom>
                <a:avLst/>
                <a:gdLst/>
                <a:ahLst/>
                <a:cxnLst/>
                <a:rect l="l" t="t" r="r" b="b"/>
                <a:pathLst>
                  <a:path w="541" h="1483" extrusionOk="0">
                    <a:moveTo>
                      <a:pt x="395" y="0"/>
                    </a:moveTo>
                    <a:cubicBezTo>
                      <a:pt x="294" y="0"/>
                      <a:pt x="252" y="80"/>
                      <a:pt x="232" y="164"/>
                    </a:cubicBezTo>
                    <a:cubicBezTo>
                      <a:pt x="1" y="1123"/>
                      <a:pt x="84" y="1242"/>
                      <a:pt x="122" y="1483"/>
                    </a:cubicBezTo>
                    <a:cubicBezTo>
                      <a:pt x="352" y="1038"/>
                      <a:pt x="501" y="583"/>
                      <a:pt x="535" y="207"/>
                    </a:cubicBezTo>
                    <a:cubicBezTo>
                      <a:pt x="541" y="142"/>
                      <a:pt x="505" y="73"/>
                      <a:pt x="491" y="20"/>
                    </a:cubicBezTo>
                    <a:cubicBezTo>
                      <a:pt x="454" y="6"/>
                      <a:pt x="422" y="0"/>
                      <a:pt x="3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0" name="Google Shape;16640;p55"/>
              <p:cNvSpPr/>
              <p:nvPr/>
            </p:nvSpPr>
            <p:spPr>
              <a:xfrm>
                <a:off x="4039330" y="2964956"/>
                <a:ext cx="34520" cy="87562"/>
              </a:xfrm>
              <a:custGeom>
                <a:avLst/>
                <a:gdLst/>
                <a:ahLst/>
                <a:cxnLst/>
                <a:rect l="l" t="t" r="r" b="b"/>
                <a:pathLst>
                  <a:path w="520" h="1319" extrusionOk="0">
                    <a:moveTo>
                      <a:pt x="346" y="0"/>
                    </a:moveTo>
                    <a:cubicBezTo>
                      <a:pt x="324" y="0"/>
                      <a:pt x="300" y="4"/>
                      <a:pt x="271" y="11"/>
                    </a:cubicBezTo>
                    <a:cubicBezTo>
                      <a:pt x="44" y="373"/>
                      <a:pt x="54" y="802"/>
                      <a:pt x="0" y="1319"/>
                    </a:cubicBezTo>
                    <a:cubicBezTo>
                      <a:pt x="375" y="937"/>
                      <a:pt x="444" y="536"/>
                      <a:pt x="520" y="158"/>
                    </a:cubicBezTo>
                    <a:cubicBezTo>
                      <a:pt x="478" y="69"/>
                      <a:pt x="442" y="0"/>
                      <a:pt x="34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1" name="Google Shape;16641;p55"/>
              <p:cNvSpPr/>
              <p:nvPr/>
            </p:nvSpPr>
            <p:spPr>
              <a:xfrm>
                <a:off x="4190889" y="2860464"/>
                <a:ext cx="44212" cy="82716"/>
              </a:xfrm>
              <a:custGeom>
                <a:avLst/>
                <a:gdLst/>
                <a:ahLst/>
                <a:cxnLst/>
                <a:rect l="l" t="t" r="r" b="b"/>
                <a:pathLst>
                  <a:path w="666" h="1246" extrusionOk="0">
                    <a:moveTo>
                      <a:pt x="284" y="0"/>
                    </a:moveTo>
                    <a:cubicBezTo>
                      <a:pt x="125" y="383"/>
                      <a:pt x="1" y="751"/>
                      <a:pt x="33" y="1245"/>
                    </a:cubicBezTo>
                    <a:cubicBezTo>
                      <a:pt x="141" y="1143"/>
                      <a:pt x="193" y="1113"/>
                      <a:pt x="211" y="1071"/>
                    </a:cubicBezTo>
                    <a:cubicBezTo>
                      <a:pt x="665" y="109"/>
                      <a:pt x="614" y="197"/>
                      <a:pt x="5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2" name="Google Shape;16642;p55"/>
              <p:cNvSpPr/>
              <p:nvPr/>
            </p:nvSpPr>
            <p:spPr>
              <a:xfrm>
                <a:off x="5062407" y="2853892"/>
                <a:ext cx="74152" cy="83446"/>
              </a:xfrm>
              <a:custGeom>
                <a:avLst/>
                <a:gdLst/>
                <a:ahLst/>
                <a:cxnLst/>
                <a:rect l="l" t="t" r="r" b="b"/>
                <a:pathLst>
                  <a:path w="1117" h="1257" extrusionOk="0">
                    <a:moveTo>
                      <a:pt x="997" y="0"/>
                    </a:moveTo>
                    <a:cubicBezTo>
                      <a:pt x="694" y="189"/>
                      <a:pt x="532" y="353"/>
                      <a:pt x="211" y="828"/>
                    </a:cubicBezTo>
                    <a:cubicBezTo>
                      <a:pt x="126" y="953"/>
                      <a:pt x="1" y="1071"/>
                      <a:pt x="6" y="1257"/>
                    </a:cubicBezTo>
                    <a:cubicBezTo>
                      <a:pt x="56" y="1244"/>
                      <a:pt x="78" y="1246"/>
                      <a:pt x="89" y="1236"/>
                    </a:cubicBezTo>
                    <a:cubicBezTo>
                      <a:pt x="397" y="930"/>
                      <a:pt x="708" y="630"/>
                      <a:pt x="1010" y="318"/>
                    </a:cubicBezTo>
                    <a:cubicBezTo>
                      <a:pt x="1088" y="238"/>
                      <a:pt x="1117" y="129"/>
                      <a:pt x="9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3" name="Google Shape;16643;p55"/>
              <p:cNvSpPr/>
              <p:nvPr/>
            </p:nvSpPr>
            <p:spPr>
              <a:xfrm>
                <a:off x="3967168" y="2835835"/>
                <a:ext cx="32197" cy="92209"/>
              </a:xfrm>
              <a:custGeom>
                <a:avLst/>
                <a:gdLst/>
                <a:ahLst/>
                <a:cxnLst/>
                <a:rect l="l" t="t" r="r" b="b"/>
                <a:pathLst>
                  <a:path w="485" h="1389" extrusionOk="0">
                    <a:moveTo>
                      <a:pt x="279" y="0"/>
                    </a:moveTo>
                    <a:cubicBezTo>
                      <a:pt x="50" y="457"/>
                      <a:pt x="1" y="914"/>
                      <a:pt x="38" y="1389"/>
                    </a:cubicBezTo>
                    <a:cubicBezTo>
                      <a:pt x="301" y="1003"/>
                      <a:pt x="470" y="591"/>
                      <a:pt x="484" y="106"/>
                    </a:cubicBezTo>
                    <a:cubicBezTo>
                      <a:pt x="422" y="73"/>
                      <a:pt x="364" y="44"/>
                      <a:pt x="27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4" name="Google Shape;16644;p55"/>
              <p:cNvSpPr/>
              <p:nvPr/>
            </p:nvSpPr>
            <p:spPr>
              <a:xfrm>
                <a:off x="4497925" y="1913533"/>
                <a:ext cx="35184" cy="113718"/>
              </a:xfrm>
              <a:custGeom>
                <a:avLst/>
                <a:gdLst/>
                <a:ahLst/>
                <a:cxnLst/>
                <a:rect l="l" t="t" r="r" b="b"/>
                <a:pathLst>
                  <a:path w="530" h="1713" extrusionOk="0">
                    <a:moveTo>
                      <a:pt x="375" y="1"/>
                    </a:moveTo>
                    <a:cubicBezTo>
                      <a:pt x="342" y="41"/>
                      <a:pt x="275" y="89"/>
                      <a:pt x="262" y="147"/>
                    </a:cubicBezTo>
                    <a:cubicBezTo>
                      <a:pt x="149" y="640"/>
                      <a:pt x="0" y="1125"/>
                      <a:pt x="23" y="1712"/>
                    </a:cubicBezTo>
                    <a:cubicBezTo>
                      <a:pt x="97" y="1633"/>
                      <a:pt x="136" y="1611"/>
                      <a:pt x="144" y="1582"/>
                    </a:cubicBezTo>
                    <a:cubicBezTo>
                      <a:pt x="272" y="1110"/>
                      <a:pt x="397" y="637"/>
                      <a:pt x="514" y="163"/>
                    </a:cubicBezTo>
                    <a:cubicBezTo>
                      <a:pt x="530" y="97"/>
                      <a:pt x="493" y="22"/>
                      <a:pt x="3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5" name="Google Shape;16645;p55"/>
              <p:cNvSpPr/>
              <p:nvPr/>
            </p:nvSpPr>
            <p:spPr>
              <a:xfrm>
                <a:off x="4064291" y="2293128"/>
                <a:ext cx="36578" cy="91213"/>
              </a:xfrm>
              <a:custGeom>
                <a:avLst/>
                <a:gdLst/>
                <a:ahLst/>
                <a:cxnLst/>
                <a:rect l="l" t="t" r="r" b="b"/>
                <a:pathLst>
                  <a:path w="551" h="1374" extrusionOk="0">
                    <a:moveTo>
                      <a:pt x="336" y="0"/>
                    </a:moveTo>
                    <a:cubicBezTo>
                      <a:pt x="295" y="50"/>
                      <a:pt x="224" y="98"/>
                      <a:pt x="212" y="158"/>
                    </a:cubicBezTo>
                    <a:cubicBezTo>
                      <a:pt x="133" y="542"/>
                      <a:pt x="0" y="922"/>
                      <a:pt x="97" y="1374"/>
                    </a:cubicBezTo>
                    <a:cubicBezTo>
                      <a:pt x="335" y="1103"/>
                      <a:pt x="363" y="791"/>
                      <a:pt x="459" y="511"/>
                    </a:cubicBezTo>
                    <a:cubicBezTo>
                      <a:pt x="511" y="357"/>
                      <a:pt x="550" y="200"/>
                      <a:pt x="460" y="49"/>
                    </a:cubicBezTo>
                    <a:cubicBezTo>
                      <a:pt x="419" y="34"/>
                      <a:pt x="387" y="21"/>
                      <a:pt x="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6" name="Google Shape;16646;p55"/>
              <p:cNvSpPr/>
              <p:nvPr/>
            </p:nvSpPr>
            <p:spPr>
              <a:xfrm>
                <a:off x="4190757" y="1734954"/>
                <a:ext cx="34188" cy="84110"/>
              </a:xfrm>
              <a:custGeom>
                <a:avLst/>
                <a:gdLst/>
                <a:ahLst/>
                <a:cxnLst/>
                <a:rect l="l" t="t" r="r" b="b"/>
                <a:pathLst>
                  <a:path w="515" h="1267" extrusionOk="0">
                    <a:moveTo>
                      <a:pt x="329" y="1"/>
                    </a:moveTo>
                    <a:cubicBezTo>
                      <a:pt x="91" y="412"/>
                      <a:pt x="1" y="798"/>
                      <a:pt x="51" y="1266"/>
                    </a:cubicBezTo>
                    <a:cubicBezTo>
                      <a:pt x="138" y="1198"/>
                      <a:pt x="210" y="1168"/>
                      <a:pt x="242" y="1115"/>
                    </a:cubicBezTo>
                    <a:cubicBezTo>
                      <a:pt x="418" y="815"/>
                      <a:pt x="513" y="491"/>
                      <a:pt x="514" y="140"/>
                    </a:cubicBezTo>
                    <a:cubicBezTo>
                      <a:pt x="463" y="103"/>
                      <a:pt x="424" y="72"/>
                      <a:pt x="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7" name="Google Shape;16647;p55"/>
              <p:cNvSpPr/>
              <p:nvPr/>
            </p:nvSpPr>
            <p:spPr>
              <a:xfrm>
                <a:off x="2969916" y="3407950"/>
                <a:ext cx="33325" cy="103096"/>
              </a:xfrm>
              <a:custGeom>
                <a:avLst/>
                <a:gdLst/>
                <a:ahLst/>
                <a:cxnLst/>
                <a:rect l="l" t="t" r="r" b="b"/>
                <a:pathLst>
                  <a:path w="502" h="1553" extrusionOk="0">
                    <a:moveTo>
                      <a:pt x="115" y="0"/>
                    </a:moveTo>
                    <a:lnTo>
                      <a:pt x="115" y="0"/>
                    </a:lnTo>
                    <a:cubicBezTo>
                      <a:pt x="0" y="443"/>
                      <a:pt x="178" y="850"/>
                      <a:pt x="268" y="1265"/>
                    </a:cubicBezTo>
                    <a:cubicBezTo>
                      <a:pt x="293" y="1382"/>
                      <a:pt x="306" y="1519"/>
                      <a:pt x="502" y="1552"/>
                    </a:cubicBezTo>
                    <a:cubicBezTo>
                      <a:pt x="393" y="1036"/>
                      <a:pt x="441" y="508"/>
                      <a:pt x="263" y="19"/>
                    </a:cubicBezTo>
                    <a:cubicBezTo>
                      <a:pt x="208" y="13"/>
                      <a:pt x="173" y="8"/>
                      <a:pt x="11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8" name="Google Shape;16648;p55"/>
              <p:cNvSpPr/>
              <p:nvPr/>
            </p:nvSpPr>
            <p:spPr>
              <a:xfrm>
                <a:off x="4282237" y="3372235"/>
                <a:ext cx="37308" cy="80990"/>
              </a:xfrm>
              <a:custGeom>
                <a:avLst/>
                <a:gdLst/>
                <a:ahLst/>
                <a:cxnLst/>
                <a:rect l="l" t="t" r="r" b="b"/>
                <a:pathLst>
                  <a:path w="562" h="1220" extrusionOk="0">
                    <a:moveTo>
                      <a:pt x="385" y="1"/>
                    </a:moveTo>
                    <a:cubicBezTo>
                      <a:pt x="374" y="1"/>
                      <a:pt x="361" y="2"/>
                      <a:pt x="348" y="3"/>
                    </a:cubicBezTo>
                    <a:cubicBezTo>
                      <a:pt x="195" y="128"/>
                      <a:pt x="243" y="325"/>
                      <a:pt x="131" y="808"/>
                    </a:cubicBezTo>
                    <a:cubicBezTo>
                      <a:pt x="99" y="942"/>
                      <a:pt x="0" y="1061"/>
                      <a:pt x="26" y="1210"/>
                    </a:cubicBezTo>
                    <a:cubicBezTo>
                      <a:pt x="44" y="1212"/>
                      <a:pt x="61" y="1219"/>
                      <a:pt x="71" y="1219"/>
                    </a:cubicBezTo>
                    <a:cubicBezTo>
                      <a:pt x="74" y="1219"/>
                      <a:pt x="76" y="1219"/>
                      <a:pt x="78" y="1217"/>
                    </a:cubicBezTo>
                    <a:cubicBezTo>
                      <a:pt x="421" y="963"/>
                      <a:pt x="562" y="610"/>
                      <a:pt x="562" y="196"/>
                    </a:cubicBezTo>
                    <a:cubicBezTo>
                      <a:pt x="562" y="94"/>
                      <a:pt x="515" y="1"/>
                      <a:pt x="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9" name="Google Shape;16649;p55"/>
              <p:cNvSpPr/>
              <p:nvPr/>
            </p:nvSpPr>
            <p:spPr>
              <a:xfrm>
                <a:off x="3816339" y="2125437"/>
                <a:ext cx="21442" cy="118564"/>
              </a:xfrm>
              <a:custGeom>
                <a:avLst/>
                <a:gdLst/>
                <a:ahLst/>
                <a:cxnLst/>
                <a:rect l="l" t="t" r="r" b="b"/>
                <a:pathLst>
                  <a:path w="323" h="1786" extrusionOk="0">
                    <a:moveTo>
                      <a:pt x="136" y="0"/>
                    </a:moveTo>
                    <a:cubicBezTo>
                      <a:pt x="16" y="283"/>
                      <a:pt x="1" y="718"/>
                      <a:pt x="69" y="1398"/>
                    </a:cubicBezTo>
                    <a:cubicBezTo>
                      <a:pt x="82" y="1541"/>
                      <a:pt x="110" y="1676"/>
                      <a:pt x="270" y="1785"/>
                    </a:cubicBezTo>
                    <a:cubicBezTo>
                      <a:pt x="276" y="1240"/>
                      <a:pt x="323" y="719"/>
                      <a:pt x="238" y="201"/>
                    </a:cubicBezTo>
                    <a:cubicBezTo>
                      <a:pt x="227" y="138"/>
                      <a:pt x="178" y="81"/>
                      <a:pt x="1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0" name="Google Shape;16650;p55"/>
              <p:cNvSpPr/>
              <p:nvPr/>
            </p:nvSpPr>
            <p:spPr>
              <a:xfrm>
                <a:off x="2997599" y="3209522"/>
                <a:ext cx="35848" cy="112921"/>
              </a:xfrm>
              <a:custGeom>
                <a:avLst/>
                <a:gdLst/>
                <a:ahLst/>
                <a:cxnLst/>
                <a:rect l="l" t="t" r="r" b="b"/>
                <a:pathLst>
                  <a:path w="540" h="1701" extrusionOk="0">
                    <a:moveTo>
                      <a:pt x="185" y="1"/>
                    </a:moveTo>
                    <a:cubicBezTo>
                      <a:pt x="125" y="27"/>
                      <a:pt x="93" y="42"/>
                      <a:pt x="1" y="84"/>
                    </a:cubicBezTo>
                    <a:cubicBezTo>
                      <a:pt x="327" y="1498"/>
                      <a:pt x="334" y="1701"/>
                      <a:pt x="474" y="1701"/>
                    </a:cubicBezTo>
                    <a:cubicBezTo>
                      <a:pt x="493" y="1701"/>
                      <a:pt x="515" y="1697"/>
                      <a:pt x="540" y="1692"/>
                    </a:cubicBezTo>
                    <a:cubicBezTo>
                      <a:pt x="396" y="1131"/>
                      <a:pt x="434" y="538"/>
                      <a:pt x="1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1" name="Google Shape;16651;p55"/>
              <p:cNvSpPr/>
              <p:nvPr/>
            </p:nvSpPr>
            <p:spPr>
              <a:xfrm>
                <a:off x="4771303" y="1803132"/>
                <a:ext cx="35848" cy="85437"/>
              </a:xfrm>
              <a:custGeom>
                <a:avLst/>
                <a:gdLst/>
                <a:ahLst/>
                <a:cxnLst/>
                <a:rect l="l" t="t" r="r" b="b"/>
                <a:pathLst>
                  <a:path w="540" h="1287" extrusionOk="0">
                    <a:moveTo>
                      <a:pt x="184" y="1"/>
                    </a:moveTo>
                    <a:cubicBezTo>
                      <a:pt x="105" y="60"/>
                      <a:pt x="53" y="102"/>
                      <a:pt x="0" y="143"/>
                    </a:cubicBezTo>
                    <a:cubicBezTo>
                      <a:pt x="83" y="848"/>
                      <a:pt x="61" y="538"/>
                      <a:pt x="80" y="1286"/>
                    </a:cubicBezTo>
                    <a:cubicBezTo>
                      <a:pt x="172" y="1194"/>
                      <a:pt x="238" y="1159"/>
                      <a:pt x="254" y="1107"/>
                    </a:cubicBezTo>
                    <a:cubicBezTo>
                      <a:pt x="539" y="236"/>
                      <a:pt x="334" y="188"/>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2" name="Google Shape;16652;p55"/>
              <p:cNvSpPr/>
              <p:nvPr/>
            </p:nvSpPr>
            <p:spPr>
              <a:xfrm>
                <a:off x="2559317" y="3151235"/>
                <a:ext cx="55830" cy="93868"/>
              </a:xfrm>
              <a:custGeom>
                <a:avLst/>
                <a:gdLst/>
                <a:ahLst/>
                <a:cxnLst/>
                <a:rect l="l" t="t" r="r" b="b"/>
                <a:pathLst>
                  <a:path w="841" h="1414" extrusionOk="0">
                    <a:moveTo>
                      <a:pt x="10" y="86"/>
                    </a:moveTo>
                    <a:lnTo>
                      <a:pt x="10" y="86"/>
                    </a:lnTo>
                    <a:cubicBezTo>
                      <a:pt x="17" y="236"/>
                      <a:pt x="1" y="300"/>
                      <a:pt x="25" y="341"/>
                    </a:cubicBezTo>
                    <a:cubicBezTo>
                      <a:pt x="231" y="683"/>
                      <a:pt x="441" y="1025"/>
                      <a:pt x="658" y="1361"/>
                    </a:cubicBezTo>
                    <a:cubicBezTo>
                      <a:pt x="678" y="1393"/>
                      <a:pt x="707" y="1413"/>
                      <a:pt x="740" y="1413"/>
                    </a:cubicBezTo>
                    <a:cubicBezTo>
                      <a:pt x="772" y="1413"/>
                      <a:pt x="808" y="1394"/>
                      <a:pt x="841" y="1349"/>
                    </a:cubicBezTo>
                    <a:cubicBezTo>
                      <a:pt x="208" y="0"/>
                      <a:pt x="297" y="210"/>
                      <a:pt x="10" y="8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3" name="Google Shape;16653;p55"/>
              <p:cNvSpPr/>
              <p:nvPr/>
            </p:nvSpPr>
            <p:spPr>
              <a:xfrm>
                <a:off x="3565731" y="3181109"/>
                <a:ext cx="29740" cy="93138"/>
              </a:xfrm>
              <a:custGeom>
                <a:avLst/>
                <a:gdLst/>
                <a:ahLst/>
                <a:cxnLst/>
                <a:rect l="l" t="t" r="r" b="b"/>
                <a:pathLst>
                  <a:path w="448" h="1403" extrusionOk="0">
                    <a:moveTo>
                      <a:pt x="344" y="1"/>
                    </a:moveTo>
                    <a:cubicBezTo>
                      <a:pt x="204" y="1"/>
                      <a:pt x="158" y="86"/>
                      <a:pt x="144" y="172"/>
                    </a:cubicBezTo>
                    <a:cubicBezTo>
                      <a:pt x="86" y="528"/>
                      <a:pt x="45" y="889"/>
                      <a:pt x="4" y="1247"/>
                    </a:cubicBezTo>
                    <a:cubicBezTo>
                      <a:pt x="0" y="1282"/>
                      <a:pt x="39" y="1322"/>
                      <a:pt x="77" y="1402"/>
                    </a:cubicBezTo>
                    <a:cubicBezTo>
                      <a:pt x="285" y="1083"/>
                      <a:pt x="310" y="752"/>
                      <a:pt x="407" y="449"/>
                    </a:cubicBezTo>
                    <a:cubicBezTo>
                      <a:pt x="448" y="318"/>
                      <a:pt x="434" y="171"/>
                      <a:pt x="446" y="13"/>
                    </a:cubicBezTo>
                    <a:cubicBezTo>
                      <a:pt x="407" y="5"/>
                      <a:pt x="374" y="1"/>
                      <a:pt x="3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4" name="Google Shape;16654;p55"/>
              <p:cNvSpPr/>
              <p:nvPr/>
            </p:nvSpPr>
            <p:spPr>
              <a:xfrm>
                <a:off x="4578452" y="3503148"/>
                <a:ext cx="86433" cy="92408"/>
              </a:xfrm>
              <a:custGeom>
                <a:avLst/>
                <a:gdLst/>
                <a:ahLst/>
                <a:cxnLst/>
                <a:rect l="l" t="t" r="r" b="b"/>
                <a:pathLst>
                  <a:path w="1302" h="1392" extrusionOk="0">
                    <a:moveTo>
                      <a:pt x="1302" y="0"/>
                    </a:moveTo>
                    <a:lnTo>
                      <a:pt x="1302" y="0"/>
                    </a:lnTo>
                    <a:cubicBezTo>
                      <a:pt x="1214" y="19"/>
                      <a:pt x="1165" y="14"/>
                      <a:pt x="1149" y="35"/>
                    </a:cubicBezTo>
                    <a:cubicBezTo>
                      <a:pt x="1" y="1392"/>
                      <a:pt x="173" y="1178"/>
                      <a:pt x="173" y="1354"/>
                    </a:cubicBezTo>
                    <a:cubicBezTo>
                      <a:pt x="815" y="825"/>
                      <a:pt x="1181" y="395"/>
                      <a:pt x="13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5" name="Google Shape;16655;p55"/>
              <p:cNvSpPr/>
              <p:nvPr/>
            </p:nvSpPr>
            <p:spPr>
              <a:xfrm>
                <a:off x="4299032" y="2071266"/>
                <a:ext cx="30272" cy="89354"/>
              </a:xfrm>
              <a:custGeom>
                <a:avLst/>
                <a:gdLst/>
                <a:ahLst/>
                <a:cxnLst/>
                <a:rect l="l" t="t" r="r" b="b"/>
                <a:pathLst>
                  <a:path w="456" h="1346" extrusionOk="0">
                    <a:moveTo>
                      <a:pt x="305" y="1"/>
                    </a:moveTo>
                    <a:lnTo>
                      <a:pt x="305" y="1"/>
                    </a:lnTo>
                    <a:cubicBezTo>
                      <a:pt x="228" y="28"/>
                      <a:pt x="150" y="56"/>
                      <a:pt x="53" y="92"/>
                    </a:cubicBezTo>
                    <a:cubicBezTo>
                      <a:pt x="0" y="1199"/>
                      <a:pt x="5" y="842"/>
                      <a:pt x="55" y="1346"/>
                    </a:cubicBezTo>
                    <a:cubicBezTo>
                      <a:pt x="392" y="795"/>
                      <a:pt x="456" y="397"/>
                      <a:pt x="30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6" name="Google Shape;16656;p55"/>
              <p:cNvSpPr/>
              <p:nvPr/>
            </p:nvSpPr>
            <p:spPr>
              <a:xfrm>
                <a:off x="4360041" y="3089961"/>
                <a:ext cx="34786" cy="94267"/>
              </a:xfrm>
              <a:custGeom>
                <a:avLst/>
                <a:gdLst/>
                <a:ahLst/>
                <a:cxnLst/>
                <a:rect l="l" t="t" r="r" b="b"/>
                <a:pathLst>
                  <a:path w="524" h="1420" extrusionOk="0">
                    <a:moveTo>
                      <a:pt x="396" y="1"/>
                    </a:moveTo>
                    <a:cubicBezTo>
                      <a:pt x="150" y="360"/>
                      <a:pt x="0" y="1009"/>
                      <a:pt x="65" y="1420"/>
                    </a:cubicBezTo>
                    <a:cubicBezTo>
                      <a:pt x="299" y="1151"/>
                      <a:pt x="494" y="580"/>
                      <a:pt x="523" y="74"/>
                    </a:cubicBezTo>
                    <a:cubicBezTo>
                      <a:pt x="484" y="52"/>
                      <a:pt x="440" y="26"/>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7" name="Google Shape;16657;p55"/>
              <p:cNvSpPr/>
              <p:nvPr/>
            </p:nvSpPr>
            <p:spPr>
              <a:xfrm>
                <a:off x="5030276" y="2582373"/>
                <a:ext cx="61008" cy="55232"/>
              </a:xfrm>
              <a:custGeom>
                <a:avLst/>
                <a:gdLst/>
                <a:ahLst/>
                <a:cxnLst/>
                <a:rect l="l" t="t" r="r" b="b"/>
                <a:pathLst>
                  <a:path w="919" h="832" extrusionOk="0">
                    <a:moveTo>
                      <a:pt x="738" y="0"/>
                    </a:moveTo>
                    <a:cubicBezTo>
                      <a:pt x="391" y="160"/>
                      <a:pt x="180" y="406"/>
                      <a:pt x="1" y="832"/>
                    </a:cubicBezTo>
                    <a:cubicBezTo>
                      <a:pt x="434" y="707"/>
                      <a:pt x="713" y="539"/>
                      <a:pt x="918" y="196"/>
                    </a:cubicBezTo>
                    <a:cubicBezTo>
                      <a:pt x="851" y="125"/>
                      <a:pt x="797" y="65"/>
                      <a:pt x="73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8" name="Google Shape;16658;p55"/>
              <p:cNvSpPr/>
              <p:nvPr/>
            </p:nvSpPr>
            <p:spPr>
              <a:xfrm>
                <a:off x="2841658" y="2352544"/>
                <a:ext cx="42287" cy="97055"/>
              </a:xfrm>
              <a:custGeom>
                <a:avLst/>
                <a:gdLst/>
                <a:ahLst/>
                <a:cxnLst/>
                <a:rect l="l" t="t" r="r" b="b"/>
                <a:pathLst>
                  <a:path w="637" h="1462" extrusionOk="0">
                    <a:moveTo>
                      <a:pt x="199" y="1"/>
                    </a:moveTo>
                    <a:cubicBezTo>
                      <a:pt x="133" y="43"/>
                      <a:pt x="91" y="70"/>
                      <a:pt x="0" y="126"/>
                    </a:cubicBezTo>
                    <a:cubicBezTo>
                      <a:pt x="311" y="1117"/>
                      <a:pt x="250" y="973"/>
                      <a:pt x="454" y="1375"/>
                    </a:cubicBezTo>
                    <a:cubicBezTo>
                      <a:pt x="475" y="1417"/>
                      <a:pt x="501" y="1461"/>
                      <a:pt x="547" y="1461"/>
                    </a:cubicBezTo>
                    <a:cubicBezTo>
                      <a:pt x="571" y="1461"/>
                      <a:pt x="600" y="1450"/>
                      <a:pt x="636" y="1421"/>
                    </a:cubicBezTo>
                    <a:cubicBezTo>
                      <a:pt x="461" y="969"/>
                      <a:pt x="451" y="456"/>
                      <a:pt x="19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9" name="Google Shape;16659;p55"/>
              <p:cNvSpPr/>
              <p:nvPr/>
            </p:nvSpPr>
            <p:spPr>
              <a:xfrm>
                <a:off x="3340881" y="1512029"/>
                <a:ext cx="39234" cy="91412"/>
              </a:xfrm>
              <a:custGeom>
                <a:avLst/>
                <a:gdLst/>
                <a:ahLst/>
                <a:cxnLst/>
                <a:rect l="l" t="t" r="r" b="b"/>
                <a:pathLst>
                  <a:path w="591" h="1377" extrusionOk="0">
                    <a:moveTo>
                      <a:pt x="401" y="0"/>
                    </a:moveTo>
                    <a:cubicBezTo>
                      <a:pt x="195" y="0"/>
                      <a:pt x="179" y="379"/>
                      <a:pt x="1" y="1329"/>
                    </a:cubicBezTo>
                    <a:cubicBezTo>
                      <a:pt x="0" y="1341"/>
                      <a:pt x="21" y="1357"/>
                      <a:pt x="32" y="1373"/>
                    </a:cubicBezTo>
                    <a:cubicBezTo>
                      <a:pt x="46" y="1375"/>
                      <a:pt x="58" y="1376"/>
                      <a:pt x="70" y="1376"/>
                    </a:cubicBezTo>
                    <a:cubicBezTo>
                      <a:pt x="191" y="1376"/>
                      <a:pt x="198" y="1257"/>
                      <a:pt x="222" y="1174"/>
                    </a:cubicBezTo>
                    <a:cubicBezTo>
                      <a:pt x="337" y="792"/>
                      <a:pt x="590" y="437"/>
                      <a:pt x="491" y="18"/>
                    </a:cubicBezTo>
                    <a:cubicBezTo>
                      <a:pt x="458" y="6"/>
                      <a:pt x="428" y="0"/>
                      <a:pt x="40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0" name="Google Shape;16660;p55"/>
              <p:cNvSpPr/>
              <p:nvPr/>
            </p:nvSpPr>
            <p:spPr>
              <a:xfrm>
                <a:off x="2610700" y="1910545"/>
                <a:ext cx="62667" cy="77936"/>
              </a:xfrm>
              <a:custGeom>
                <a:avLst/>
                <a:gdLst/>
                <a:ahLst/>
                <a:cxnLst/>
                <a:rect l="l" t="t" r="r" b="b"/>
                <a:pathLst>
                  <a:path w="944" h="1174" extrusionOk="0">
                    <a:moveTo>
                      <a:pt x="175" y="1"/>
                    </a:moveTo>
                    <a:cubicBezTo>
                      <a:pt x="115" y="1"/>
                      <a:pt x="56" y="35"/>
                      <a:pt x="1" y="115"/>
                    </a:cubicBezTo>
                    <a:cubicBezTo>
                      <a:pt x="231" y="484"/>
                      <a:pt x="533" y="818"/>
                      <a:pt x="813" y="1165"/>
                    </a:cubicBezTo>
                    <a:cubicBezTo>
                      <a:pt x="817" y="1171"/>
                      <a:pt x="828" y="1173"/>
                      <a:pt x="842" y="1173"/>
                    </a:cubicBezTo>
                    <a:cubicBezTo>
                      <a:pt x="866" y="1173"/>
                      <a:pt x="901" y="1168"/>
                      <a:pt x="944" y="1168"/>
                    </a:cubicBezTo>
                    <a:cubicBezTo>
                      <a:pt x="777" y="751"/>
                      <a:pt x="457" y="1"/>
                      <a:pt x="1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1" name="Google Shape;16661;p55"/>
              <p:cNvSpPr/>
              <p:nvPr/>
            </p:nvSpPr>
            <p:spPr>
              <a:xfrm>
                <a:off x="4201511" y="2370601"/>
                <a:ext cx="41026" cy="79861"/>
              </a:xfrm>
              <a:custGeom>
                <a:avLst/>
                <a:gdLst/>
                <a:ahLst/>
                <a:cxnLst/>
                <a:rect l="l" t="t" r="r" b="b"/>
                <a:pathLst>
                  <a:path w="618" h="1203" extrusionOk="0">
                    <a:moveTo>
                      <a:pt x="466" y="1"/>
                    </a:moveTo>
                    <a:cubicBezTo>
                      <a:pt x="384" y="22"/>
                      <a:pt x="305" y="42"/>
                      <a:pt x="250" y="56"/>
                    </a:cubicBezTo>
                    <a:cubicBezTo>
                      <a:pt x="48" y="430"/>
                      <a:pt x="69" y="810"/>
                      <a:pt x="0" y="1174"/>
                    </a:cubicBezTo>
                    <a:cubicBezTo>
                      <a:pt x="60" y="1185"/>
                      <a:pt x="92" y="1190"/>
                      <a:pt x="155" y="1202"/>
                    </a:cubicBezTo>
                    <a:cubicBezTo>
                      <a:pt x="618" y="80"/>
                      <a:pt x="599" y="274"/>
                      <a:pt x="4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2" name="Google Shape;16662;p55"/>
              <p:cNvSpPr/>
              <p:nvPr/>
            </p:nvSpPr>
            <p:spPr>
              <a:xfrm>
                <a:off x="5021646" y="2450928"/>
                <a:ext cx="88757" cy="67646"/>
              </a:xfrm>
              <a:custGeom>
                <a:avLst/>
                <a:gdLst/>
                <a:ahLst/>
                <a:cxnLst/>
                <a:rect l="l" t="t" r="r" b="b"/>
                <a:pathLst>
                  <a:path w="1337" h="1019" extrusionOk="0">
                    <a:moveTo>
                      <a:pt x="1253" y="1"/>
                    </a:moveTo>
                    <a:cubicBezTo>
                      <a:pt x="1251" y="1"/>
                      <a:pt x="1249" y="1"/>
                      <a:pt x="1247" y="2"/>
                    </a:cubicBezTo>
                    <a:cubicBezTo>
                      <a:pt x="815" y="135"/>
                      <a:pt x="510" y="454"/>
                      <a:pt x="192" y="748"/>
                    </a:cubicBezTo>
                    <a:cubicBezTo>
                      <a:pt x="122" y="812"/>
                      <a:pt x="0" y="880"/>
                      <a:pt x="76" y="1018"/>
                    </a:cubicBezTo>
                    <a:cubicBezTo>
                      <a:pt x="1166" y="321"/>
                      <a:pt x="1186" y="306"/>
                      <a:pt x="1337" y="51"/>
                    </a:cubicBezTo>
                    <a:cubicBezTo>
                      <a:pt x="1308" y="35"/>
                      <a:pt x="1277" y="1"/>
                      <a:pt x="125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3" name="Google Shape;16663;p55"/>
              <p:cNvSpPr/>
              <p:nvPr/>
            </p:nvSpPr>
            <p:spPr>
              <a:xfrm>
                <a:off x="4822022" y="2302024"/>
                <a:ext cx="34719" cy="116439"/>
              </a:xfrm>
              <a:custGeom>
                <a:avLst/>
                <a:gdLst/>
                <a:ahLst/>
                <a:cxnLst/>
                <a:rect l="l" t="t" r="r" b="b"/>
                <a:pathLst>
                  <a:path w="523" h="1754" extrusionOk="0">
                    <a:moveTo>
                      <a:pt x="442" y="0"/>
                    </a:moveTo>
                    <a:cubicBezTo>
                      <a:pt x="439" y="0"/>
                      <a:pt x="437" y="1"/>
                      <a:pt x="435" y="1"/>
                    </a:cubicBezTo>
                    <a:cubicBezTo>
                      <a:pt x="403" y="15"/>
                      <a:pt x="352" y="31"/>
                      <a:pt x="347" y="56"/>
                    </a:cubicBezTo>
                    <a:cubicBezTo>
                      <a:pt x="1" y="1662"/>
                      <a:pt x="4" y="1640"/>
                      <a:pt x="132" y="1753"/>
                    </a:cubicBezTo>
                    <a:cubicBezTo>
                      <a:pt x="321" y="1326"/>
                      <a:pt x="357" y="866"/>
                      <a:pt x="487" y="433"/>
                    </a:cubicBezTo>
                    <a:cubicBezTo>
                      <a:pt x="517" y="331"/>
                      <a:pt x="516" y="217"/>
                      <a:pt x="521" y="109"/>
                    </a:cubicBezTo>
                    <a:cubicBezTo>
                      <a:pt x="523" y="77"/>
                      <a:pt x="495" y="44"/>
                      <a:pt x="480" y="12"/>
                    </a:cubicBezTo>
                    <a:cubicBezTo>
                      <a:pt x="468" y="8"/>
                      <a:pt x="453" y="0"/>
                      <a:pt x="4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4" name="Google Shape;16664;p55"/>
              <p:cNvSpPr/>
              <p:nvPr/>
            </p:nvSpPr>
            <p:spPr>
              <a:xfrm>
                <a:off x="3708196" y="2190761"/>
                <a:ext cx="22106" cy="113917"/>
              </a:xfrm>
              <a:custGeom>
                <a:avLst/>
                <a:gdLst/>
                <a:ahLst/>
                <a:cxnLst/>
                <a:rect l="l" t="t" r="r" b="b"/>
                <a:pathLst>
                  <a:path w="333" h="1716" extrusionOk="0">
                    <a:moveTo>
                      <a:pt x="234" y="1"/>
                    </a:moveTo>
                    <a:lnTo>
                      <a:pt x="234" y="1"/>
                    </a:lnTo>
                    <a:cubicBezTo>
                      <a:pt x="188" y="4"/>
                      <a:pt x="141" y="8"/>
                      <a:pt x="54" y="14"/>
                    </a:cubicBezTo>
                    <a:cubicBezTo>
                      <a:pt x="37" y="610"/>
                      <a:pt x="1" y="1153"/>
                      <a:pt x="204" y="1716"/>
                    </a:cubicBezTo>
                    <a:cubicBezTo>
                      <a:pt x="322" y="1228"/>
                      <a:pt x="332" y="478"/>
                      <a:pt x="2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5" name="Google Shape;16665;p55"/>
              <p:cNvSpPr/>
              <p:nvPr/>
            </p:nvSpPr>
            <p:spPr>
              <a:xfrm>
                <a:off x="5221601" y="2905275"/>
                <a:ext cx="76409" cy="87363"/>
              </a:xfrm>
              <a:custGeom>
                <a:avLst/>
                <a:gdLst/>
                <a:ahLst/>
                <a:cxnLst/>
                <a:rect l="l" t="t" r="r" b="b"/>
                <a:pathLst>
                  <a:path w="1151" h="1316" extrusionOk="0">
                    <a:moveTo>
                      <a:pt x="936" y="1"/>
                    </a:moveTo>
                    <a:cubicBezTo>
                      <a:pt x="923" y="1"/>
                      <a:pt x="912" y="3"/>
                      <a:pt x="906" y="10"/>
                    </a:cubicBezTo>
                    <a:cubicBezTo>
                      <a:pt x="66" y="927"/>
                      <a:pt x="4" y="989"/>
                      <a:pt x="0" y="1315"/>
                    </a:cubicBezTo>
                    <a:cubicBezTo>
                      <a:pt x="1067" y="167"/>
                      <a:pt x="1150" y="146"/>
                      <a:pt x="1007" y="7"/>
                    </a:cubicBezTo>
                    <a:cubicBezTo>
                      <a:pt x="985" y="7"/>
                      <a:pt x="957" y="1"/>
                      <a:pt x="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6" name="Google Shape;16666;p55"/>
              <p:cNvSpPr/>
              <p:nvPr/>
            </p:nvSpPr>
            <p:spPr>
              <a:xfrm>
                <a:off x="3250663" y="1626811"/>
                <a:ext cx="40561" cy="83313"/>
              </a:xfrm>
              <a:custGeom>
                <a:avLst/>
                <a:gdLst/>
                <a:ahLst/>
                <a:cxnLst/>
                <a:rect l="l" t="t" r="r" b="b"/>
                <a:pathLst>
                  <a:path w="611" h="1255" extrusionOk="0">
                    <a:moveTo>
                      <a:pt x="344" y="0"/>
                    </a:moveTo>
                    <a:cubicBezTo>
                      <a:pt x="52" y="347"/>
                      <a:pt x="100" y="754"/>
                      <a:pt x="0" y="1255"/>
                    </a:cubicBezTo>
                    <a:cubicBezTo>
                      <a:pt x="141" y="1135"/>
                      <a:pt x="199" y="1109"/>
                      <a:pt x="216" y="1066"/>
                    </a:cubicBezTo>
                    <a:cubicBezTo>
                      <a:pt x="611" y="91"/>
                      <a:pt x="555" y="190"/>
                      <a:pt x="523" y="78"/>
                    </a:cubicBezTo>
                    <a:cubicBezTo>
                      <a:pt x="477" y="57"/>
                      <a:pt x="417" y="31"/>
                      <a:pt x="3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7" name="Google Shape;16667;p55"/>
              <p:cNvSpPr/>
              <p:nvPr/>
            </p:nvSpPr>
            <p:spPr>
              <a:xfrm>
                <a:off x="2617073" y="3122623"/>
                <a:ext cx="57954" cy="93271"/>
              </a:xfrm>
              <a:custGeom>
                <a:avLst/>
                <a:gdLst/>
                <a:ahLst/>
                <a:cxnLst/>
                <a:rect l="l" t="t" r="r" b="b"/>
                <a:pathLst>
                  <a:path w="873" h="1405" extrusionOk="0">
                    <a:moveTo>
                      <a:pt x="56" y="1"/>
                    </a:moveTo>
                    <a:cubicBezTo>
                      <a:pt x="37" y="120"/>
                      <a:pt x="0" y="196"/>
                      <a:pt x="23" y="244"/>
                    </a:cubicBezTo>
                    <a:cubicBezTo>
                      <a:pt x="193" y="607"/>
                      <a:pt x="368" y="969"/>
                      <a:pt x="634" y="1275"/>
                    </a:cubicBezTo>
                    <a:cubicBezTo>
                      <a:pt x="678" y="1325"/>
                      <a:pt x="738" y="1362"/>
                      <a:pt x="791" y="1404"/>
                    </a:cubicBezTo>
                    <a:cubicBezTo>
                      <a:pt x="818" y="1379"/>
                      <a:pt x="845" y="1352"/>
                      <a:pt x="872" y="1329"/>
                    </a:cubicBezTo>
                    <a:cubicBezTo>
                      <a:pt x="568" y="931"/>
                      <a:pt x="515" y="385"/>
                      <a:pt x="5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8" name="Google Shape;16668;p55"/>
              <p:cNvSpPr/>
              <p:nvPr/>
            </p:nvSpPr>
            <p:spPr>
              <a:xfrm>
                <a:off x="4725231" y="3400515"/>
                <a:ext cx="78334" cy="63331"/>
              </a:xfrm>
              <a:custGeom>
                <a:avLst/>
                <a:gdLst/>
                <a:ahLst/>
                <a:cxnLst/>
                <a:rect l="l" t="t" r="r" b="b"/>
                <a:pathLst>
                  <a:path w="1180" h="954" extrusionOk="0">
                    <a:moveTo>
                      <a:pt x="1049" y="0"/>
                    </a:moveTo>
                    <a:cubicBezTo>
                      <a:pt x="1034" y="0"/>
                      <a:pt x="1022" y="2"/>
                      <a:pt x="1015" y="9"/>
                    </a:cubicBezTo>
                    <a:cubicBezTo>
                      <a:pt x="70" y="812"/>
                      <a:pt x="189" y="734"/>
                      <a:pt x="1" y="946"/>
                    </a:cubicBezTo>
                    <a:cubicBezTo>
                      <a:pt x="66" y="946"/>
                      <a:pt x="116" y="954"/>
                      <a:pt x="153" y="954"/>
                    </a:cubicBezTo>
                    <a:cubicBezTo>
                      <a:pt x="175" y="954"/>
                      <a:pt x="192" y="951"/>
                      <a:pt x="205" y="941"/>
                    </a:cubicBezTo>
                    <a:cubicBezTo>
                      <a:pt x="1029" y="369"/>
                      <a:pt x="1045" y="328"/>
                      <a:pt x="1161" y="144"/>
                    </a:cubicBezTo>
                    <a:cubicBezTo>
                      <a:pt x="1180" y="115"/>
                      <a:pt x="1145" y="51"/>
                      <a:pt x="1135" y="6"/>
                    </a:cubicBezTo>
                    <a:cubicBezTo>
                      <a:pt x="1104" y="6"/>
                      <a:pt x="1073" y="0"/>
                      <a:pt x="10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9" name="Google Shape;16669;p55"/>
              <p:cNvSpPr/>
              <p:nvPr/>
            </p:nvSpPr>
            <p:spPr>
              <a:xfrm>
                <a:off x="4547781" y="3240856"/>
                <a:ext cx="58751" cy="82981"/>
              </a:xfrm>
              <a:custGeom>
                <a:avLst/>
                <a:gdLst/>
                <a:ahLst/>
                <a:cxnLst/>
                <a:rect l="l" t="t" r="r" b="b"/>
                <a:pathLst>
                  <a:path w="885" h="1250" extrusionOk="0">
                    <a:moveTo>
                      <a:pt x="718" y="1"/>
                    </a:moveTo>
                    <a:cubicBezTo>
                      <a:pt x="421" y="388"/>
                      <a:pt x="165" y="788"/>
                      <a:pt x="0" y="1250"/>
                    </a:cubicBezTo>
                    <a:cubicBezTo>
                      <a:pt x="379" y="952"/>
                      <a:pt x="639" y="564"/>
                      <a:pt x="869" y="162"/>
                    </a:cubicBezTo>
                    <a:cubicBezTo>
                      <a:pt x="885" y="136"/>
                      <a:pt x="872" y="95"/>
                      <a:pt x="872" y="48"/>
                    </a:cubicBezTo>
                    <a:cubicBezTo>
                      <a:pt x="824" y="34"/>
                      <a:pt x="777" y="19"/>
                      <a:pt x="7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0" name="Google Shape;16670;p55"/>
              <p:cNvSpPr/>
              <p:nvPr/>
            </p:nvSpPr>
            <p:spPr>
              <a:xfrm>
                <a:off x="4943841" y="2741567"/>
                <a:ext cx="73820" cy="102963"/>
              </a:xfrm>
              <a:custGeom>
                <a:avLst/>
                <a:gdLst/>
                <a:ahLst/>
                <a:cxnLst/>
                <a:rect l="l" t="t" r="r" b="b"/>
                <a:pathLst>
                  <a:path w="1112" h="1551" extrusionOk="0">
                    <a:moveTo>
                      <a:pt x="1040" y="139"/>
                    </a:moveTo>
                    <a:cubicBezTo>
                      <a:pt x="861" y="254"/>
                      <a:pt x="1037" y="1"/>
                      <a:pt x="13" y="1431"/>
                    </a:cubicBezTo>
                    <a:cubicBezTo>
                      <a:pt x="1" y="1448"/>
                      <a:pt x="27" y="1493"/>
                      <a:pt x="44" y="1551"/>
                    </a:cubicBezTo>
                    <a:cubicBezTo>
                      <a:pt x="409" y="1235"/>
                      <a:pt x="669" y="846"/>
                      <a:pt x="968" y="491"/>
                    </a:cubicBezTo>
                    <a:cubicBezTo>
                      <a:pt x="1034" y="413"/>
                      <a:pt x="1065" y="307"/>
                      <a:pt x="1112" y="212"/>
                    </a:cubicBezTo>
                    <a:cubicBezTo>
                      <a:pt x="1087" y="188"/>
                      <a:pt x="1063" y="163"/>
                      <a:pt x="1040" y="13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1" name="Google Shape;16671;p55"/>
              <p:cNvSpPr/>
              <p:nvPr/>
            </p:nvSpPr>
            <p:spPr>
              <a:xfrm>
                <a:off x="3593547" y="2901823"/>
                <a:ext cx="28214" cy="79065"/>
              </a:xfrm>
              <a:custGeom>
                <a:avLst/>
                <a:gdLst/>
                <a:ahLst/>
                <a:cxnLst/>
                <a:rect l="l" t="t" r="r" b="b"/>
                <a:pathLst>
                  <a:path w="425" h="1191" extrusionOk="0">
                    <a:moveTo>
                      <a:pt x="165" y="0"/>
                    </a:moveTo>
                    <a:cubicBezTo>
                      <a:pt x="119" y="54"/>
                      <a:pt x="45" y="104"/>
                      <a:pt x="38" y="160"/>
                    </a:cubicBezTo>
                    <a:cubicBezTo>
                      <a:pt x="0" y="500"/>
                      <a:pt x="0" y="840"/>
                      <a:pt x="47" y="1191"/>
                    </a:cubicBezTo>
                    <a:cubicBezTo>
                      <a:pt x="247" y="1054"/>
                      <a:pt x="330" y="887"/>
                      <a:pt x="342" y="535"/>
                    </a:cubicBezTo>
                    <a:cubicBezTo>
                      <a:pt x="350" y="350"/>
                      <a:pt x="424" y="131"/>
                      <a:pt x="1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2" name="Google Shape;16672;p55"/>
              <p:cNvSpPr/>
              <p:nvPr/>
            </p:nvSpPr>
            <p:spPr>
              <a:xfrm>
                <a:off x="4685864" y="1703553"/>
                <a:ext cx="29541" cy="90284"/>
              </a:xfrm>
              <a:custGeom>
                <a:avLst/>
                <a:gdLst/>
                <a:ahLst/>
                <a:cxnLst/>
                <a:rect l="l" t="t" r="r" b="b"/>
                <a:pathLst>
                  <a:path w="445" h="1360" extrusionOk="0">
                    <a:moveTo>
                      <a:pt x="208" y="1"/>
                    </a:moveTo>
                    <a:cubicBezTo>
                      <a:pt x="123" y="160"/>
                      <a:pt x="1" y="97"/>
                      <a:pt x="162" y="1359"/>
                    </a:cubicBezTo>
                    <a:cubicBezTo>
                      <a:pt x="215" y="1320"/>
                      <a:pt x="258" y="1305"/>
                      <a:pt x="270" y="1278"/>
                    </a:cubicBezTo>
                    <a:cubicBezTo>
                      <a:pt x="436" y="879"/>
                      <a:pt x="444" y="467"/>
                      <a:pt x="332" y="55"/>
                    </a:cubicBezTo>
                    <a:cubicBezTo>
                      <a:pt x="326" y="35"/>
                      <a:pt x="272" y="27"/>
                      <a:pt x="20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3" name="Google Shape;16673;p55"/>
              <p:cNvSpPr/>
              <p:nvPr/>
            </p:nvSpPr>
            <p:spPr>
              <a:xfrm>
                <a:off x="2725349" y="2224352"/>
                <a:ext cx="53971" cy="70766"/>
              </a:xfrm>
              <a:custGeom>
                <a:avLst/>
                <a:gdLst/>
                <a:ahLst/>
                <a:cxnLst/>
                <a:rect l="l" t="t" r="r" b="b"/>
                <a:pathLst>
                  <a:path w="813" h="1066" extrusionOk="0">
                    <a:moveTo>
                      <a:pt x="227" y="1"/>
                    </a:moveTo>
                    <a:cubicBezTo>
                      <a:pt x="155" y="41"/>
                      <a:pt x="99" y="72"/>
                      <a:pt x="0" y="126"/>
                    </a:cubicBezTo>
                    <a:cubicBezTo>
                      <a:pt x="167" y="472"/>
                      <a:pt x="324" y="752"/>
                      <a:pt x="552" y="983"/>
                    </a:cubicBezTo>
                    <a:cubicBezTo>
                      <a:pt x="586" y="1017"/>
                      <a:pt x="627" y="1065"/>
                      <a:pt x="688" y="1065"/>
                    </a:cubicBezTo>
                    <a:cubicBezTo>
                      <a:pt x="722" y="1065"/>
                      <a:pt x="763" y="1050"/>
                      <a:pt x="812" y="1009"/>
                    </a:cubicBezTo>
                    <a:cubicBezTo>
                      <a:pt x="592" y="699"/>
                      <a:pt x="552" y="286"/>
                      <a:pt x="22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4" name="Google Shape;16674;p55"/>
              <p:cNvSpPr/>
              <p:nvPr/>
            </p:nvSpPr>
            <p:spPr>
              <a:xfrm>
                <a:off x="3988080" y="2443426"/>
                <a:ext cx="36379" cy="84973"/>
              </a:xfrm>
              <a:custGeom>
                <a:avLst/>
                <a:gdLst/>
                <a:ahLst/>
                <a:cxnLst/>
                <a:rect l="l" t="t" r="r" b="b"/>
                <a:pathLst>
                  <a:path w="548" h="1280" extrusionOk="0">
                    <a:moveTo>
                      <a:pt x="374" y="1"/>
                    </a:moveTo>
                    <a:cubicBezTo>
                      <a:pt x="316" y="97"/>
                      <a:pt x="239" y="176"/>
                      <a:pt x="212" y="272"/>
                    </a:cubicBezTo>
                    <a:cubicBezTo>
                      <a:pt x="118" y="596"/>
                      <a:pt x="0" y="919"/>
                      <a:pt x="71" y="1280"/>
                    </a:cubicBezTo>
                    <a:cubicBezTo>
                      <a:pt x="292" y="913"/>
                      <a:pt x="474" y="535"/>
                      <a:pt x="548" y="105"/>
                    </a:cubicBezTo>
                    <a:cubicBezTo>
                      <a:pt x="489" y="69"/>
                      <a:pt x="444" y="43"/>
                      <a:pt x="3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5" name="Google Shape;16675;p55"/>
              <p:cNvSpPr/>
              <p:nvPr/>
            </p:nvSpPr>
            <p:spPr>
              <a:xfrm>
                <a:off x="4590866" y="1857503"/>
                <a:ext cx="29409" cy="72028"/>
              </a:xfrm>
              <a:custGeom>
                <a:avLst/>
                <a:gdLst/>
                <a:ahLst/>
                <a:cxnLst/>
                <a:rect l="l" t="t" r="r" b="b"/>
                <a:pathLst>
                  <a:path w="443" h="1085" extrusionOk="0">
                    <a:moveTo>
                      <a:pt x="188" y="1"/>
                    </a:moveTo>
                    <a:cubicBezTo>
                      <a:pt x="10" y="499"/>
                      <a:pt x="1" y="771"/>
                      <a:pt x="124" y="1085"/>
                    </a:cubicBezTo>
                    <a:cubicBezTo>
                      <a:pt x="362" y="795"/>
                      <a:pt x="367" y="780"/>
                      <a:pt x="443" y="175"/>
                    </a:cubicBezTo>
                    <a:cubicBezTo>
                      <a:pt x="378" y="130"/>
                      <a:pt x="299" y="77"/>
                      <a:pt x="18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6" name="Google Shape;16676;p55"/>
              <p:cNvSpPr/>
              <p:nvPr/>
            </p:nvSpPr>
            <p:spPr>
              <a:xfrm>
                <a:off x="3853980" y="3130124"/>
                <a:ext cx="38835" cy="70833"/>
              </a:xfrm>
              <a:custGeom>
                <a:avLst/>
                <a:gdLst/>
                <a:ahLst/>
                <a:cxnLst/>
                <a:rect l="l" t="t" r="r" b="b"/>
                <a:pathLst>
                  <a:path w="585" h="1067" extrusionOk="0">
                    <a:moveTo>
                      <a:pt x="289" y="0"/>
                    </a:moveTo>
                    <a:lnTo>
                      <a:pt x="289" y="0"/>
                    </a:lnTo>
                    <a:cubicBezTo>
                      <a:pt x="252" y="37"/>
                      <a:pt x="180" y="74"/>
                      <a:pt x="160" y="129"/>
                    </a:cubicBezTo>
                    <a:cubicBezTo>
                      <a:pt x="55" y="434"/>
                      <a:pt x="0" y="744"/>
                      <a:pt x="92" y="1067"/>
                    </a:cubicBezTo>
                    <a:cubicBezTo>
                      <a:pt x="154" y="1049"/>
                      <a:pt x="209" y="1048"/>
                      <a:pt x="215" y="1030"/>
                    </a:cubicBezTo>
                    <a:cubicBezTo>
                      <a:pt x="488" y="261"/>
                      <a:pt x="585" y="105"/>
                      <a:pt x="28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7" name="Google Shape;16677;p55"/>
              <p:cNvSpPr/>
              <p:nvPr/>
            </p:nvSpPr>
            <p:spPr>
              <a:xfrm>
                <a:off x="3734750" y="2894055"/>
                <a:ext cx="28147" cy="110133"/>
              </a:xfrm>
              <a:custGeom>
                <a:avLst/>
                <a:gdLst/>
                <a:ahLst/>
                <a:cxnLst/>
                <a:rect l="l" t="t" r="r" b="b"/>
                <a:pathLst>
                  <a:path w="424" h="1659" extrusionOk="0">
                    <a:moveTo>
                      <a:pt x="214" y="0"/>
                    </a:moveTo>
                    <a:cubicBezTo>
                      <a:pt x="138" y="590"/>
                      <a:pt x="71" y="1105"/>
                      <a:pt x="1" y="1659"/>
                    </a:cubicBezTo>
                    <a:cubicBezTo>
                      <a:pt x="71" y="1612"/>
                      <a:pt x="128" y="1595"/>
                      <a:pt x="143" y="1561"/>
                    </a:cubicBezTo>
                    <a:cubicBezTo>
                      <a:pt x="312" y="1155"/>
                      <a:pt x="393" y="729"/>
                      <a:pt x="414" y="293"/>
                    </a:cubicBezTo>
                    <a:cubicBezTo>
                      <a:pt x="424" y="96"/>
                      <a:pt x="365" y="109"/>
                      <a:pt x="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8" name="Google Shape;16678;p55"/>
              <p:cNvSpPr/>
              <p:nvPr/>
            </p:nvSpPr>
            <p:spPr>
              <a:xfrm>
                <a:off x="4172899" y="2256350"/>
                <a:ext cx="33458" cy="90284"/>
              </a:xfrm>
              <a:custGeom>
                <a:avLst/>
                <a:gdLst/>
                <a:ahLst/>
                <a:cxnLst/>
                <a:rect l="l" t="t" r="r" b="b"/>
                <a:pathLst>
                  <a:path w="504" h="1360" extrusionOk="0">
                    <a:moveTo>
                      <a:pt x="342" y="0"/>
                    </a:moveTo>
                    <a:cubicBezTo>
                      <a:pt x="257" y="137"/>
                      <a:pt x="193" y="201"/>
                      <a:pt x="173" y="280"/>
                    </a:cubicBezTo>
                    <a:cubicBezTo>
                      <a:pt x="80" y="627"/>
                      <a:pt x="1" y="975"/>
                      <a:pt x="93" y="1359"/>
                    </a:cubicBezTo>
                    <a:cubicBezTo>
                      <a:pt x="390" y="952"/>
                      <a:pt x="503" y="432"/>
                      <a:pt x="3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9" name="Google Shape;16679;p55"/>
              <p:cNvSpPr/>
              <p:nvPr/>
            </p:nvSpPr>
            <p:spPr>
              <a:xfrm>
                <a:off x="3461571" y="3452960"/>
                <a:ext cx="23368" cy="90549"/>
              </a:xfrm>
              <a:custGeom>
                <a:avLst/>
                <a:gdLst/>
                <a:ahLst/>
                <a:cxnLst/>
                <a:rect l="l" t="t" r="r" b="b"/>
                <a:pathLst>
                  <a:path w="352" h="1364" extrusionOk="0">
                    <a:moveTo>
                      <a:pt x="224" y="0"/>
                    </a:moveTo>
                    <a:cubicBezTo>
                      <a:pt x="164" y="54"/>
                      <a:pt x="101" y="80"/>
                      <a:pt x="89" y="122"/>
                    </a:cubicBezTo>
                    <a:cubicBezTo>
                      <a:pt x="0" y="422"/>
                      <a:pt x="10" y="1022"/>
                      <a:pt x="111" y="1363"/>
                    </a:cubicBezTo>
                    <a:cubicBezTo>
                      <a:pt x="284" y="957"/>
                      <a:pt x="293" y="559"/>
                      <a:pt x="346" y="172"/>
                    </a:cubicBezTo>
                    <a:cubicBezTo>
                      <a:pt x="352" y="124"/>
                      <a:pt x="272" y="65"/>
                      <a:pt x="2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0" name="Google Shape;16680;p55"/>
              <p:cNvSpPr/>
              <p:nvPr/>
            </p:nvSpPr>
            <p:spPr>
              <a:xfrm>
                <a:off x="5220671" y="3103504"/>
                <a:ext cx="63265" cy="75745"/>
              </a:xfrm>
              <a:custGeom>
                <a:avLst/>
                <a:gdLst/>
                <a:ahLst/>
                <a:cxnLst/>
                <a:rect l="l" t="t" r="r" b="b"/>
                <a:pathLst>
                  <a:path w="953" h="1141" extrusionOk="0">
                    <a:moveTo>
                      <a:pt x="777" y="1"/>
                    </a:moveTo>
                    <a:cubicBezTo>
                      <a:pt x="471" y="293"/>
                      <a:pt x="296" y="697"/>
                      <a:pt x="13" y="1017"/>
                    </a:cubicBezTo>
                    <a:cubicBezTo>
                      <a:pt x="0" y="1032"/>
                      <a:pt x="24" y="1080"/>
                      <a:pt x="35" y="1140"/>
                    </a:cubicBezTo>
                    <a:cubicBezTo>
                      <a:pt x="353" y="1038"/>
                      <a:pt x="654" y="617"/>
                      <a:pt x="874" y="274"/>
                    </a:cubicBezTo>
                    <a:cubicBezTo>
                      <a:pt x="925" y="195"/>
                      <a:pt x="953" y="67"/>
                      <a:pt x="77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1" name="Google Shape;16681;p55"/>
              <p:cNvSpPr/>
              <p:nvPr/>
            </p:nvSpPr>
            <p:spPr>
              <a:xfrm>
                <a:off x="2698728" y="2419063"/>
                <a:ext cx="40163" cy="82251"/>
              </a:xfrm>
              <a:custGeom>
                <a:avLst/>
                <a:gdLst/>
                <a:ahLst/>
                <a:cxnLst/>
                <a:rect l="l" t="t" r="r" b="b"/>
                <a:pathLst>
                  <a:path w="605" h="1239" extrusionOk="0">
                    <a:moveTo>
                      <a:pt x="206" y="0"/>
                    </a:moveTo>
                    <a:cubicBezTo>
                      <a:pt x="112" y="54"/>
                      <a:pt x="59" y="86"/>
                      <a:pt x="0" y="118"/>
                    </a:cubicBezTo>
                    <a:cubicBezTo>
                      <a:pt x="90" y="493"/>
                      <a:pt x="199" y="834"/>
                      <a:pt x="392" y="1143"/>
                    </a:cubicBezTo>
                    <a:cubicBezTo>
                      <a:pt x="423" y="1193"/>
                      <a:pt x="461" y="1238"/>
                      <a:pt x="510" y="1238"/>
                    </a:cubicBezTo>
                    <a:cubicBezTo>
                      <a:pt x="538" y="1238"/>
                      <a:pt x="569" y="1224"/>
                      <a:pt x="604" y="1189"/>
                    </a:cubicBezTo>
                    <a:cubicBezTo>
                      <a:pt x="456" y="823"/>
                      <a:pt x="438" y="414"/>
                      <a:pt x="20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2" name="Google Shape;16682;p55"/>
              <p:cNvSpPr/>
              <p:nvPr/>
            </p:nvSpPr>
            <p:spPr>
              <a:xfrm>
                <a:off x="2706827" y="2841411"/>
                <a:ext cx="39964" cy="81654"/>
              </a:xfrm>
              <a:custGeom>
                <a:avLst/>
                <a:gdLst/>
                <a:ahLst/>
                <a:cxnLst/>
                <a:rect l="l" t="t" r="r" b="b"/>
                <a:pathLst>
                  <a:path w="602" h="1230" extrusionOk="0">
                    <a:moveTo>
                      <a:pt x="111" y="0"/>
                    </a:moveTo>
                    <a:lnTo>
                      <a:pt x="111" y="0"/>
                    </a:lnTo>
                    <a:cubicBezTo>
                      <a:pt x="1" y="364"/>
                      <a:pt x="164" y="582"/>
                      <a:pt x="250" y="810"/>
                    </a:cubicBezTo>
                    <a:cubicBezTo>
                      <a:pt x="312" y="973"/>
                      <a:pt x="362" y="1161"/>
                      <a:pt x="601" y="1229"/>
                    </a:cubicBezTo>
                    <a:cubicBezTo>
                      <a:pt x="563" y="856"/>
                      <a:pt x="474" y="511"/>
                      <a:pt x="354" y="177"/>
                    </a:cubicBezTo>
                    <a:cubicBezTo>
                      <a:pt x="330" y="114"/>
                      <a:pt x="226" y="81"/>
                      <a:pt x="1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3" name="Google Shape;16683;p55"/>
              <p:cNvSpPr/>
              <p:nvPr/>
            </p:nvSpPr>
            <p:spPr>
              <a:xfrm>
                <a:off x="4027646" y="2006208"/>
                <a:ext cx="36445" cy="72692"/>
              </a:xfrm>
              <a:custGeom>
                <a:avLst/>
                <a:gdLst/>
                <a:ahLst/>
                <a:cxnLst/>
                <a:rect l="l" t="t" r="r" b="b"/>
                <a:pathLst>
                  <a:path w="549" h="1095" extrusionOk="0">
                    <a:moveTo>
                      <a:pt x="216" y="1"/>
                    </a:moveTo>
                    <a:cubicBezTo>
                      <a:pt x="159" y="362"/>
                      <a:pt x="1" y="691"/>
                      <a:pt x="97" y="1095"/>
                    </a:cubicBezTo>
                    <a:cubicBezTo>
                      <a:pt x="325" y="940"/>
                      <a:pt x="361" y="718"/>
                      <a:pt x="435" y="519"/>
                    </a:cubicBezTo>
                    <a:cubicBezTo>
                      <a:pt x="493" y="365"/>
                      <a:pt x="548" y="212"/>
                      <a:pt x="454" y="26"/>
                    </a:cubicBezTo>
                    <a:cubicBezTo>
                      <a:pt x="393" y="20"/>
                      <a:pt x="328" y="13"/>
                      <a:pt x="2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4" name="Google Shape;16684;p55"/>
              <p:cNvSpPr/>
              <p:nvPr/>
            </p:nvSpPr>
            <p:spPr>
              <a:xfrm>
                <a:off x="2765911" y="2575004"/>
                <a:ext cx="30603" cy="100042"/>
              </a:xfrm>
              <a:custGeom>
                <a:avLst/>
                <a:gdLst/>
                <a:ahLst/>
                <a:cxnLst/>
                <a:rect l="l" t="t" r="r" b="b"/>
                <a:pathLst>
                  <a:path w="461" h="1507" extrusionOk="0">
                    <a:moveTo>
                      <a:pt x="157" y="1"/>
                    </a:moveTo>
                    <a:cubicBezTo>
                      <a:pt x="96" y="30"/>
                      <a:pt x="65" y="44"/>
                      <a:pt x="0" y="76"/>
                    </a:cubicBezTo>
                    <a:cubicBezTo>
                      <a:pt x="71" y="538"/>
                      <a:pt x="194" y="952"/>
                      <a:pt x="352" y="1355"/>
                    </a:cubicBezTo>
                    <a:cubicBezTo>
                      <a:pt x="375" y="1410"/>
                      <a:pt x="424" y="1456"/>
                      <a:pt x="461" y="1506"/>
                    </a:cubicBezTo>
                    <a:cubicBezTo>
                      <a:pt x="402" y="989"/>
                      <a:pt x="389" y="473"/>
                      <a:pt x="1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5" name="Google Shape;16685;p55"/>
              <p:cNvSpPr/>
              <p:nvPr/>
            </p:nvSpPr>
            <p:spPr>
              <a:xfrm>
                <a:off x="4764731" y="2368078"/>
                <a:ext cx="26820" cy="91611"/>
              </a:xfrm>
              <a:custGeom>
                <a:avLst/>
                <a:gdLst/>
                <a:ahLst/>
                <a:cxnLst/>
                <a:rect l="l" t="t" r="r" b="b"/>
                <a:pathLst>
                  <a:path w="404" h="1380" extrusionOk="0">
                    <a:moveTo>
                      <a:pt x="195" y="0"/>
                    </a:moveTo>
                    <a:cubicBezTo>
                      <a:pt x="0" y="414"/>
                      <a:pt x="8" y="849"/>
                      <a:pt x="83" y="1379"/>
                    </a:cubicBezTo>
                    <a:cubicBezTo>
                      <a:pt x="312" y="959"/>
                      <a:pt x="307" y="570"/>
                      <a:pt x="390" y="205"/>
                    </a:cubicBezTo>
                    <a:cubicBezTo>
                      <a:pt x="403" y="143"/>
                      <a:pt x="366" y="71"/>
                      <a:pt x="353" y="8"/>
                    </a:cubicBezTo>
                    <a:cubicBezTo>
                      <a:pt x="294" y="6"/>
                      <a:pt x="259" y="3"/>
                      <a:pt x="1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6" name="Google Shape;16686;p55"/>
              <p:cNvSpPr/>
              <p:nvPr/>
            </p:nvSpPr>
            <p:spPr>
              <a:xfrm>
                <a:off x="4596708" y="2578589"/>
                <a:ext cx="38636" cy="85039"/>
              </a:xfrm>
              <a:custGeom>
                <a:avLst/>
                <a:gdLst/>
                <a:ahLst/>
                <a:cxnLst/>
                <a:rect l="l" t="t" r="r" b="b"/>
                <a:pathLst>
                  <a:path w="582" h="1281" extrusionOk="0">
                    <a:moveTo>
                      <a:pt x="346" y="1"/>
                    </a:moveTo>
                    <a:cubicBezTo>
                      <a:pt x="194" y="318"/>
                      <a:pt x="55" y="825"/>
                      <a:pt x="1" y="1281"/>
                    </a:cubicBezTo>
                    <a:cubicBezTo>
                      <a:pt x="252" y="1109"/>
                      <a:pt x="334" y="871"/>
                      <a:pt x="413" y="637"/>
                    </a:cubicBezTo>
                    <a:cubicBezTo>
                      <a:pt x="485" y="434"/>
                      <a:pt x="581" y="228"/>
                      <a:pt x="466" y="15"/>
                    </a:cubicBezTo>
                    <a:cubicBezTo>
                      <a:pt x="413" y="9"/>
                      <a:pt x="380" y="5"/>
                      <a:pt x="3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7" name="Google Shape;16687;p55"/>
              <p:cNvSpPr/>
              <p:nvPr/>
            </p:nvSpPr>
            <p:spPr>
              <a:xfrm>
                <a:off x="2362881" y="3215431"/>
                <a:ext cx="55232" cy="80525"/>
              </a:xfrm>
              <a:custGeom>
                <a:avLst/>
                <a:gdLst/>
                <a:ahLst/>
                <a:cxnLst/>
                <a:rect l="l" t="t" r="r" b="b"/>
                <a:pathLst>
                  <a:path w="832" h="1213" extrusionOk="0">
                    <a:moveTo>
                      <a:pt x="162" y="1"/>
                    </a:moveTo>
                    <a:cubicBezTo>
                      <a:pt x="119" y="21"/>
                      <a:pt x="72" y="42"/>
                      <a:pt x="1" y="75"/>
                    </a:cubicBezTo>
                    <a:cubicBezTo>
                      <a:pt x="201" y="499"/>
                      <a:pt x="389" y="916"/>
                      <a:pt x="831" y="1213"/>
                    </a:cubicBezTo>
                    <a:cubicBezTo>
                      <a:pt x="646" y="701"/>
                      <a:pt x="386" y="234"/>
                      <a:pt x="1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8" name="Google Shape;16688;p55"/>
              <p:cNvSpPr/>
              <p:nvPr/>
            </p:nvSpPr>
            <p:spPr>
              <a:xfrm>
                <a:off x="4453314" y="2751657"/>
                <a:ext cx="32197" cy="90616"/>
              </a:xfrm>
              <a:custGeom>
                <a:avLst/>
                <a:gdLst/>
                <a:ahLst/>
                <a:cxnLst/>
                <a:rect l="l" t="t" r="r" b="b"/>
                <a:pathLst>
                  <a:path w="485" h="1365" extrusionOk="0">
                    <a:moveTo>
                      <a:pt x="333" y="1"/>
                    </a:moveTo>
                    <a:cubicBezTo>
                      <a:pt x="158" y="517"/>
                      <a:pt x="1" y="913"/>
                      <a:pt x="47" y="1365"/>
                    </a:cubicBezTo>
                    <a:cubicBezTo>
                      <a:pt x="85" y="1353"/>
                      <a:pt x="111" y="1353"/>
                      <a:pt x="118" y="1341"/>
                    </a:cubicBezTo>
                    <a:cubicBezTo>
                      <a:pt x="328" y="1000"/>
                      <a:pt x="455" y="629"/>
                      <a:pt x="482" y="227"/>
                    </a:cubicBezTo>
                    <a:cubicBezTo>
                      <a:pt x="484" y="190"/>
                      <a:pt x="433" y="150"/>
                      <a:pt x="3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9" name="Google Shape;16689;p55"/>
              <p:cNvSpPr/>
              <p:nvPr/>
            </p:nvSpPr>
            <p:spPr>
              <a:xfrm>
                <a:off x="2664606" y="3089894"/>
                <a:ext cx="46005" cy="107278"/>
              </a:xfrm>
              <a:custGeom>
                <a:avLst/>
                <a:gdLst/>
                <a:ahLst/>
                <a:cxnLst/>
                <a:rect l="l" t="t" r="r" b="b"/>
                <a:pathLst>
                  <a:path w="693" h="1616" extrusionOk="0">
                    <a:moveTo>
                      <a:pt x="118" y="0"/>
                    </a:moveTo>
                    <a:cubicBezTo>
                      <a:pt x="1" y="118"/>
                      <a:pt x="25" y="233"/>
                      <a:pt x="61" y="331"/>
                    </a:cubicBezTo>
                    <a:cubicBezTo>
                      <a:pt x="229" y="785"/>
                      <a:pt x="318" y="1275"/>
                      <a:pt x="693" y="1615"/>
                    </a:cubicBezTo>
                    <a:cubicBezTo>
                      <a:pt x="246" y="255"/>
                      <a:pt x="294" y="225"/>
                      <a:pt x="1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0" name="Google Shape;16690;p55"/>
              <p:cNvSpPr/>
              <p:nvPr/>
            </p:nvSpPr>
            <p:spPr>
              <a:xfrm>
                <a:off x="4101335" y="2795074"/>
                <a:ext cx="37640" cy="81122"/>
              </a:xfrm>
              <a:custGeom>
                <a:avLst/>
                <a:gdLst/>
                <a:ahLst/>
                <a:cxnLst/>
                <a:rect l="l" t="t" r="r" b="b"/>
                <a:pathLst>
                  <a:path w="567" h="1222" extrusionOk="0">
                    <a:moveTo>
                      <a:pt x="435" y="1"/>
                    </a:moveTo>
                    <a:cubicBezTo>
                      <a:pt x="388" y="12"/>
                      <a:pt x="337" y="23"/>
                      <a:pt x="261" y="40"/>
                    </a:cubicBezTo>
                    <a:cubicBezTo>
                      <a:pt x="1" y="1221"/>
                      <a:pt x="47" y="938"/>
                      <a:pt x="66" y="1219"/>
                    </a:cubicBezTo>
                    <a:cubicBezTo>
                      <a:pt x="325" y="928"/>
                      <a:pt x="447" y="718"/>
                      <a:pt x="494" y="471"/>
                    </a:cubicBezTo>
                    <a:cubicBezTo>
                      <a:pt x="523" y="314"/>
                      <a:pt x="566" y="149"/>
                      <a:pt x="4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1" name="Google Shape;16691;p55"/>
              <p:cNvSpPr/>
              <p:nvPr/>
            </p:nvSpPr>
            <p:spPr>
              <a:xfrm>
                <a:off x="3976396" y="3111337"/>
                <a:ext cx="27749" cy="76741"/>
              </a:xfrm>
              <a:custGeom>
                <a:avLst/>
                <a:gdLst/>
                <a:ahLst/>
                <a:cxnLst/>
                <a:rect l="l" t="t" r="r" b="b"/>
                <a:pathLst>
                  <a:path w="418" h="1156" extrusionOk="0">
                    <a:moveTo>
                      <a:pt x="260" y="1"/>
                    </a:moveTo>
                    <a:cubicBezTo>
                      <a:pt x="209" y="33"/>
                      <a:pt x="139" y="50"/>
                      <a:pt x="127" y="87"/>
                    </a:cubicBezTo>
                    <a:cubicBezTo>
                      <a:pt x="11" y="428"/>
                      <a:pt x="1" y="774"/>
                      <a:pt x="85" y="1155"/>
                    </a:cubicBezTo>
                    <a:cubicBezTo>
                      <a:pt x="314" y="1001"/>
                      <a:pt x="326" y="770"/>
                      <a:pt x="378" y="574"/>
                    </a:cubicBezTo>
                    <a:cubicBezTo>
                      <a:pt x="418" y="426"/>
                      <a:pt x="393" y="258"/>
                      <a:pt x="380" y="101"/>
                    </a:cubicBezTo>
                    <a:cubicBezTo>
                      <a:pt x="378" y="65"/>
                      <a:pt x="306" y="37"/>
                      <a:pt x="2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2" name="Google Shape;16692;p55"/>
              <p:cNvSpPr/>
              <p:nvPr/>
            </p:nvSpPr>
            <p:spPr>
              <a:xfrm>
                <a:off x="4214523" y="2136988"/>
                <a:ext cx="36113" cy="77272"/>
              </a:xfrm>
              <a:custGeom>
                <a:avLst/>
                <a:gdLst/>
                <a:ahLst/>
                <a:cxnLst/>
                <a:rect l="l" t="t" r="r" b="b"/>
                <a:pathLst>
                  <a:path w="544" h="1164" extrusionOk="0">
                    <a:moveTo>
                      <a:pt x="381" y="1"/>
                    </a:moveTo>
                    <a:cubicBezTo>
                      <a:pt x="360" y="1"/>
                      <a:pt x="336" y="14"/>
                      <a:pt x="270" y="28"/>
                    </a:cubicBezTo>
                    <a:cubicBezTo>
                      <a:pt x="100" y="348"/>
                      <a:pt x="1" y="698"/>
                      <a:pt x="20" y="1164"/>
                    </a:cubicBezTo>
                    <a:cubicBezTo>
                      <a:pt x="327" y="810"/>
                      <a:pt x="485" y="481"/>
                      <a:pt x="543" y="94"/>
                    </a:cubicBezTo>
                    <a:cubicBezTo>
                      <a:pt x="434" y="23"/>
                      <a:pt x="409" y="1"/>
                      <a:pt x="3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3" name="Google Shape;16693;p55"/>
              <p:cNvSpPr/>
              <p:nvPr/>
            </p:nvSpPr>
            <p:spPr>
              <a:xfrm>
                <a:off x="2750111" y="3193722"/>
                <a:ext cx="40362" cy="79728"/>
              </a:xfrm>
              <a:custGeom>
                <a:avLst/>
                <a:gdLst/>
                <a:ahLst/>
                <a:cxnLst/>
                <a:rect l="l" t="t" r="r" b="b"/>
                <a:pathLst>
                  <a:path w="608" h="1201" extrusionOk="0">
                    <a:moveTo>
                      <a:pt x="100" y="0"/>
                    </a:moveTo>
                    <a:cubicBezTo>
                      <a:pt x="42" y="83"/>
                      <a:pt x="0" y="116"/>
                      <a:pt x="6" y="138"/>
                    </a:cubicBezTo>
                    <a:cubicBezTo>
                      <a:pt x="91" y="527"/>
                      <a:pt x="277" y="870"/>
                      <a:pt x="498" y="1195"/>
                    </a:cubicBezTo>
                    <a:cubicBezTo>
                      <a:pt x="500" y="1199"/>
                      <a:pt x="507" y="1201"/>
                      <a:pt x="515" y="1201"/>
                    </a:cubicBezTo>
                    <a:cubicBezTo>
                      <a:pt x="536" y="1201"/>
                      <a:pt x="573" y="1192"/>
                      <a:pt x="607" y="1189"/>
                    </a:cubicBezTo>
                    <a:cubicBezTo>
                      <a:pt x="565" y="828"/>
                      <a:pt x="401" y="510"/>
                      <a:pt x="267" y="183"/>
                    </a:cubicBezTo>
                    <a:cubicBezTo>
                      <a:pt x="244" y="125"/>
                      <a:pt x="178" y="83"/>
                      <a:pt x="10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4" name="Google Shape;16694;p55"/>
              <p:cNvSpPr/>
              <p:nvPr/>
            </p:nvSpPr>
            <p:spPr>
              <a:xfrm>
                <a:off x="4622997" y="3202884"/>
                <a:ext cx="64991" cy="83645"/>
              </a:xfrm>
              <a:custGeom>
                <a:avLst/>
                <a:gdLst/>
                <a:ahLst/>
                <a:cxnLst/>
                <a:rect l="l" t="t" r="r" b="b"/>
                <a:pathLst>
                  <a:path w="979" h="1260" extrusionOk="0">
                    <a:moveTo>
                      <a:pt x="835" y="1"/>
                    </a:moveTo>
                    <a:cubicBezTo>
                      <a:pt x="416" y="426"/>
                      <a:pt x="112" y="867"/>
                      <a:pt x="0" y="1259"/>
                    </a:cubicBezTo>
                    <a:cubicBezTo>
                      <a:pt x="269" y="1053"/>
                      <a:pt x="429" y="844"/>
                      <a:pt x="600" y="652"/>
                    </a:cubicBezTo>
                    <a:cubicBezTo>
                      <a:pt x="753" y="481"/>
                      <a:pt x="920" y="313"/>
                      <a:pt x="979" y="63"/>
                    </a:cubicBezTo>
                    <a:cubicBezTo>
                      <a:pt x="921" y="38"/>
                      <a:pt x="876" y="19"/>
                      <a:pt x="8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5" name="Google Shape;16695;p55"/>
              <p:cNvSpPr/>
              <p:nvPr/>
            </p:nvSpPr>
            <p:spPr>
              <a:xfrm>
                <a:off x="2580428" y="2131146"/>
                <a:ext cx="47399" cy="69837"/>
              </a:xfrm>
              <a:custGeom>
                <a:avLst/>
                <a:gdLst/>
                <a:ahLst/>
                <a:cxnLst/>
                <a:rect l="l" t="t" r="r" b="b"/>
                <a:pathLst>
                  <a:path w="714" h="1052" extrusionOk="0">
                    <a:moveTo>
                      <a:pt x="137" y="1"/>
                    </a:moveTo>
                    <a:cubicBezTo>
                      <a:pt x="113" y="1"/>
                      <a:pt x="88" y="6"/>
                      <a:pt x="60" y="16"/>
                    </a:cubicBezTo>
                    <a:cubicBezTo>
                      <a:pt x="10" y="72"/>
                      <a:pt x="28" y="31"/>
                      <a:pt x="1" y="160"/>
                    </a:cubicBezTo>
                    <a:cubicBezTo>
                      <a:pt x="423" y="840"/>
                      <a:pt x="506" y="946"/>
                      <a:pt x="714" y="1052"/>
                    </a:cubicBezTo>
                    <a:cubicBezTo>
                      <a:pt x="628" y="619"/>
                      <a:pt x="521" y="351"/>
                      <a:pt x="336" y="128"/>
                    </a:cubicBezTo>
                    <a:cubicBezTo>
                      <a:pt x="282" y="62"/>
                      <a:pt x="221" y="1"/>
                      <a:pt x="13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6" name="Google Shape;16696;p55"/>
              <p:cNvSpPr/>
              <p:nvPr/>
            </p:nvSpPr>
            <p:spPr>
              <a:xfrm>
                <a:off x="2850686" y="2956392"/>
                <a:ext cx="25890" cy="85172"/>
              </a:xfrm>
              <a:custGeom>
                <a:avLst/>
                <a:gdLst/>
                <a:ahLst/>
                <a:cxnLst/>
                <a:rect l="l" t="t" r="r" b="b"/>
                <a:pathLst>
                  <a:path w="390" h="1283" extrusionOk="0">
                    <a:moveTo>
                      <a:pt x="140" y="1"/>
                    </a:moveTo>
                    <a:cubicBezTo>
                      <a:pt x="107" y="8"/>
                      <a:pt x="73" y="16"/>
                      <a:pt x="6" y="32"/>
                    </a:cubicBezTo>
                    <a:cubicBezTo>
                      <a:pt x="0" y="423"/>
                      <a:pt x="81" y="832"/>
                      <a:pt x="235" y="1165"/>
                    </a:cubicBezTo>
                    <a:cubicBezTo>
                      <a:pt x="252" y="1202"/>
                      <a:pt x="308" y="1220"/>
                      <a:pt x="389" y="1282"/>
                    </a:cubicBezTo>
                    <a:cubicBezTo>
                      <a:pt x="330" y="843"/>
                      <a:pt x="365" y="444"/>
                      <a:pt x="218" y="68"/>
                    </a:cubicBezTo>
                    <a:cubicBezTo>
                      <a:pt x="206" y="39"/>
                      <a:pt x="166" y="23"/>
                      <a:pt x="1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7" name="Google Shape;16697;p55"/>
              <p:cNvSpPr/>
              <p:nvPr/>
            </p:nvSpPr>
            <p:spPr>
              <a:xfrm>
                <a:off x="4751388" y="3114789"/>
                <a:ext cx="67115" cy="65456"/>
              </a:xfrm>
              <a:custGeom>
                <a:avLst/>
                <a:gdLst/>
                <a:ahLst/>
                <a:cxnLst/>
                <a:rect l="l" t="t" r="r" b="b"/>
                <a:pathLst>
                  <a:path w="1011" h="986" extrusionOk="0">
                    <a:moveTo>
                      <a:pt x="949" y="1"/>
                    </a:moveTo>
                    <a:cubicBezTo>
                      <a:pt x="554" y="134"/>
                      <a:pt x="398" y="506"/>
                      <a:pt x="135" y="761"/>
                    </a:cubicBezTo>
                    <a:cubicBezTo>
                      <a:pt x="81" y="814"/>
                      <a:pt x="0" y="890"/>
                      <a:pt x="92" y="985"/>
                    </a:cubicBezTo>
                    <a:cubicBezTo>
                      <a:pt x="454" y="775"/>
                      <a:pt x="729" y="530"/>
                      <a:pt x="1010" y="162"/>
                    </a:cubicBezTo>
                    <a:cubicBezTo>
                      <a:pt x="994" y="120"/>
                      <a:pt x="977" y="73"/>
                      <a:pt x="94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8" name="Google Shape;16698;p55"/>
              <p:cNvSpPr/>
              <p:nvPr/>
            </p:nvSpPr>
            <p:spPr>
              <a:xfrm>
                <a:off x="2769297" y="2154647"/>
                <a:ext cx="39499" cy="89155"/>
              </a:xfrm>
              <a:custGeom>
                <a:avLst/>
                <a:gdLst/>
                <a:ahLst/>
                <a:cxnLst/>
                <a:rect l="l" t="t" r="r" b="b"/>
                <a:pathLst>
                  <a:path w="595" h="1343" extrusionOk="0">
                    <a:moveTo>
                      <a:pt x="104" y="1"/>
                    </a:moveTo>
                    <a:cubicBezTo>
                      <a:pt x="88" y="1"/>
                      <a:pt x="71" y="3"/>
                      <a:pt x="53" y="7"/>
                    </a:cubicBezTo>
                    <a:cubicBezTo>
                      <a:pt x="41" y="50"/>
                      <a:pt x="1" y="108"/>
                      <a:pt x="15" y="147"/>
                    </a:cubicBezTo>
                    <a:cubicBezTo>
                      <a:pt x="149" y="534"/>
                      <a:pt x="295" y="917"/>
                      <a:pt x="562" y="1342"/>
                    </a:cubicBezTo>
                    <a:cubicBezTo>
                      <a:pt x="595" y="845"/>
                      <a:pt x="434" y="486"/>
                      <a:pt x="271" y="132"/>
                    </a:cubicBezTo>
                    <a:cubicBezTo>
                      <a:pt x="238" y="62"/>
                      <a:pt x="193" y="1"/>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9" name="Google Shape;16699;p55"/>
              <p:cNvSpPr/>
              <p:nvPr/>
            </p:nvSpPr>
            <p:spPr>
              <a:xfrm>
                <a:off x="5125606" y="2501116"/>
                <a:ext cx="76741" cy="38238"/>
              </a:xfrm>
              <a:custGeom>
                <a:avLst/>
                <a:gdLst/>
                <a:ahLst/>
                <a:cxnLst/>
                <a:rect l="l" t="t" r="r" b="b"/>
                <a:pathLst>
                  <a:path w="1156" h="576" extrusionOk="0">
                    <a:moveTo>
                      <a:pt x="989" y="1"/>
                    </a:moveTo>
                    <a:cubicBezTo>
                      <a:pt x="978" y="1"/>
                      <a:pt x="967" y="2"/>
                      <a:pt x="957" y="6"/>
                    </a:cubicBezTo>
                    <a:cubicBezTo>
                      <a:pt x="625" y="128"/>
                      <a:pt x="301" y="268"/>
                      <a:pt x="0" y="551"/>
                    </a:cubicBezTo>
                    <a:cubicBezTo>
                      <a:pt x="71" y="569"/>
                      <a:pt x="137" y="576"/>
                      <a:pt x="199" y="576"/>
                    </a:cubicBezTo>
                    <a:cubicBezTo>
                      <a:pt x="439" y="576"/>
                      <a:pt x="627" y="465"/>
                      <a:pt x="819" y="384"/>
                    </a:cubicBezTo>
                    <a:cubicBezTo>
                      <a:pt x="964" y="323"/>
                      <a:pt x="1129" y="264"/>
                      <a:pt x="1156" y="41"/>
                    </a:cubicBezTo>
                    <a:cubicBezTo>
                      <a:pt x="1101" y="30"/>
                      <a:pt x="1039" y="1"/>
                      <a:pt x="98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0" name="Google Shape;16700;p55"/>
              <p:cNvSpPr/>
              <p:nvPr/>
            </p:nvSpPr>
            <p:spPr>
              <a:xfrm>
                <a:off x="4313239" y="2335947"/>
                <a:ext cx="31466" cy="88093"/>
              </a:xfrm>
              <a:custGeom>
                <a:avLst/>
                <a:gdLst/>
                <a:ahLst/>
                <a:cxnLst/>
                <a:rect l="l" t="t" r="r" b="b"/>
                <a:pathLst>
                  <a:path w="474" h="1327" extrusionOk="0">
                    <a:moveTo>
                      <a:pt x="355" y="1"/>
                    </a:moveTo>
                    <a:lnTo>
                      <a:pt x="176" y="40"/>
                    </a:lnTo>
                    <a:cubicBezTo>
                      <a:pt x="72" y="472"/>
                      <a:pt x="0" y="895"/>
                      <a:pt x="99" y="1326"/>
                    </a:cubicBezTo>
                    <a:cubicBezTo>
                      <a:pt x="244" y="894"/>
                      <a:pt x="473" y="484"/>
                      <a:pt x="3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1" name="Google Shape;16701;p55"/>
              <p:cNvSpPr/>
              <p:nvPr/>
            </p:nvSpPr>
            <p:spPr>
              <a:xfrm>
                <a:off x="2406165" y="2993834"/>
                <a:ext cx="46204" cy="96524"/>
              </a:xfrm>
              <a:custGeom>
                <a:avLst/>
                <a:gdLst/>
                <a:ahLst/>
                <a:cxnLst/>
                <a:rect l="l" t="t" r="r" b="b"/>
                <a:pathLst>
                  <a:path w="696" h="1454" extrusionOk="0">
                    <a:moveTo>
                      <a:pt x="54" y="0"/>
                    </a:moveTo>
                    <a:cubicBezTo>
                      <a:pt x="38" y="64"/>
                      <a:pt x="1" y="123"/>
                      <a:pt x="15" y="161"/>
                    </a:cubicBezTo>
                    <a:cubicBezTo>
                      <a:pt x="189" y="618"/>
                      <a:pt x="389" y="1063"/>
                      <a:pt x="696" y="1454"/>
                    </a:cubicBezTo>
                    <a:cubicBezTo>
                      <a:pt x="633" y="1065"/>
                      <a:pt x="343" y="300"/>
                      <a:pt x="200" y="89"/>
                    </a:cubicBezTo>
                    <a:cubicBezTo>
                      <a:pt x="174" y="50"/>
                      <a:pt x="112" y="34"/>
                      <a:pt x="5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2" name="Google Shape;16702;p55"/>
              <p:cNvSpPr/>
              <p:nvPr/>
            </p:nvSpPr>
            <p:spPr>
              <a:xfrm>
                <a:off x="4689980" y="2387264"/>
                <a:ext cx="25226" cy="100374"/>
              </a:xfrm>
              <a:custGeom>
                <a:avLst/>
                <a:gdLst/>
                <a:ahLst/>
                <a:cxnLst/>
                <a:rect l="l" t="t" r="r" b="b"/>
                <a:pathLst>
                  <a:path w="380" h="1512" extrusionOk="0">
                    <a:moveTo>
                      <a:pt x="215" y="95"/>
                    </a:moveTo>
                    <a:cubicBezTo>
                      <a:pt x="109" y="231"/>
                      <a:pt x="116" y="1"/>
                      <a:pt x="1" y="1404"/>
                    </a:cubicBezTo>
                    <a:cubicBezTo>
                      <a:pt x="0" y="1428"/>
                      <a:pt x="69" y="1457"/>
                      <a:pt x="145" y="1511"/>
                    </a:cubicBezTo>
                    <a:cubicBezTo>
                      <a:pt x="229" y="1054"/>
                      <a:pt x="304" y="636"/>
                      <a:pt x="380" y="224"/>
                    </a:cubicBezTo>
                    <a:cubicBezTo>
                      <a:pt x="316" y="174"/>
                      <a:pt x="277" y="143"/>
                      <a:pt x="215" y="9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3" name="Google Shape;16703;p55"/>
              <p:cNvSpPr/>
              <p:nvPr/>
            </p:nvSpPr>
            <p:spPr>
              <a:xfrm>
                <a:off x="3489586" y="2372659"/>
                <a:ext cx="32263" cy="76077"/>
              </a:xfrm>
              <a:custGeom>
                <a:avLst/>
                <a:gdLst/>
                <a:ahLst/>
                <a:cxnLst/>
                <a:rect l="l" t="t" r="r" b="b"/>
                <a:pathLst>
                  <a:path w="486" h="1146" extrusionOk="0">
                    <a:moveTo>
                      <a:pt x="244" y="1"/>
                    </a:moveTo>
                    <a:cubicBezTo>
                      <a:pt x="161" y="1"/>
                      <a:pt x="108" y="53"/>
                      <a:pt x="77" y="153"/>
                    </a:cubicBezTo>
                    <a:cubicBezTo>
                      <a:pt x="0" y="385"/>
                      <a:pt x="0" y="773"/>
                      <a:pt x="88" y="1146"/>
                    </a:cubicBezTo>
                    <a:cubicBezTo>
                      <a:pt x="286" y="805"/>
                      <a:pt x="318" y="442"/>
                      <a:pt x="486" y="89"/>
                    </a:cubicBezTo>
                    <a:cubicBezTo>
                      <a:pt x="385" y="30"/>
                      <a:pt x="306" y="1"/>
                      <a:pt x="24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4" name="Google Shape;16704;p55"/>
              <p:cNvSpPr/>
              <p:nvPr/>
            </p:nvSpPr>
            <p:spPr>
              <a:xfrm>
                <a:off x="4437979" y="2912378"/>
                <a:ext cx="43217" cy="84774"/>
              </a:xfrm>
              <a:custGeom>
                <a:avLst/>
                <a:gdLst/>
                <a:ahLst/>
                <a:cxnLst/>
                <a:rect l="l" t="t" r="r" b="b"/>
                <a:pathLst>
                  <a:path w="651" h="1277" extrusionOk="0">
                    <a:moveTo>
                      <a:pt x="539" y="1"/>
                    </a:moveTo>
                    <a:cubicBezTo>
                      <a:pt x="505" y="7"/>
                      <a:pt x="470" y="14"/>
                      <a:pt x="389" y="30"/>
                    </a:cubicBezTo>
                    <a:cubicBezTo>
                      <a:pt x="1" y="1276"/>
                      <a:pt x="44" y="1053"/>
                      <a:pt x="125" y="1191"/>
                    </a:cubicBezTo>
                    <a:cubicBezTo>
                      <a:pt x="388" y="964"/>
                      <a:pt x="480" y="652"/>
                      <a:pt x="586" y="351"/>
                    </a:cubicBezTo>
                    <a:cubicBezTo>
                      <a:pt x="625" y="236"/>
                      <a:pt x="650" y="105"/>
                      <a:pt x="5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5" name="Google Shape;16705;p55"/>
              <p:cNvSpPr/>
              <p:nvPr/>
            </p:nvSpPr>
            <p:spPr>
              <a:xfrm>
                <a:off x="3952032" y="3292040"/>
                <a:ext cx="34056" cy="95462"/>
              </a:xfrm>
              <a:custGeom>
                <a:avLst/>
                <a:gdLst/>
                <a:ahLst/>
                <a:cxnLst/>
                <a:rect l="l" t="t" r="r" b="b"/>
                <a:pathLst>
                  <a:path w="513" h="1438" extrusionOk="0">
                    <a:moveTo>
                      <a:pt x="383" y="0"/>
                    </a:moveTo>
                    <a:cubicBezTo>
                      <a:pt x="330" y="42"/>
                      <a:pt x="267" y="65"/>
                      <a:pt x="253" y="107"/>
                    </a:cubicBezTo>
                    <a:cubicBezTo>
                      <a:pt x="119" y="515"/>
                      <a:pt x="56" y="935"/>
                      <a:pt x="1" y="1438"/>
                    </a:cubicBezTo>
                    <a:cubicBezTo>
                      <a:pt x="320" y="1127"/>
                      <a:pt x="332" y="772"/>
                      <a:pt x="432" y="460"/>
                    </a:cubicBezTo>
                    <a:cubicBezTo>
                      <a:pt x="476" y="319"/>
                      <a:pt x="512" y="151"/>
                      <a:pt x="38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6" name="Google Shape;16706;p55"/>
              <p:cNvSpPr/>
              <p:nvPr/>
            </p:nvSpPr>
            <p:spPr>
              <a:xfrm>
                <a:off x="4680089" y="2567701"/>
                <a:ext cx="46005" cy="116107"/>
              </a:xfrm>
              <a:custGeom>
                <a:avLst/>
                <a:gdLst/>
                <a:ahLst/>
                <a:cxnLst/>
                <a:rect l="l" t="t" r="r" b="b"/>
                <a:pathLst>
                  <a:path w="693" h="1749" extrusionOk="0">
                    <a:moveTo>
                      <a:pt x="440" y="114"/>
                    </a:moveTo>
                    <a:cubicBezTo>
                      <a:pt x="225" y="603"/>
                      <a:pt x="107" y="1078"/>
                      <a:pt x="7" y="1562"/>
                    </a:cubicBezTo>
                    <a:cubicBezTo>
                      <a:pt x="1" y="1598"/>
                      <a:pt x="39" y="1642"/>
                      <a:pt x="84" y="1749"/>
                    </a:cubicBezTo>
                    <a:cubicBezTo>
                      <a:pt x="693" y="0"/>
                      <a:pt x="614" y="274"/>
                      <a:pt x="581" y="147"/>
                    </a:cubicBezTo>
                    <a:cubicBezTo>
                      <a:pt x="548" y="138"/>
                      <a:pt x="515" y="131"/>
                      <a:pt x="440" y="1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7" name="Google Shape;16707;p55"/>
              <p:cNvSpPr/>
              <p:nvPr/>
            </p:nvSpPr>
            <p:spPr>
              <a:xfrm>
                <a:off x="2888460" y="2506427"/>
                <a:ext cx="29740" cy="88358"/>
              </a:xfrm>
              <a:custGeom>
                <a:avLst/>
                <a:gdLst/>
                <a:ahLst/>
                <a:cxnLst/>
                <a:rect l="l" t="t" r="r" b="b"/>
                <a:pathLst>
                  <a:path w="448" h="1331" extrusionOk="0">
                    <a:moveTo>
                      <a:pt x="166" y="0"/>
                    </a:moveTo>
                    <a:lnTo>
                      <a:pt x="166" y="0"/>
                    </a:lnTo>
                    <a:cubicBezTo>
                      <a:pt x="64" y="309"/>
                      <a:pt x="0" y="32"/>
                      <a:pt x="356" y="1320"/>
                    </a:cubicBezTo>
                    <a:cubicBezTo>
                      <a:pt x="358" y="1330"/>
                      <a:pt x="416" y="1326"/>
                      <a:pt x="448" y="1329"/>
                    </a:cubicBezTo>
                    <a:cubicBezTo>
                      <a:pt x="434" y="457"/>
                      <a:pt x="434" y="457"/>
                      <a:pt x="1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8" name="Google Shape;16708;p55"/>
              <p:cNvSpPr/>
              <p:nvPr/>
            </p:nvSpPr>
            <p:spPr>
              <a:xfrm>
                <a:off x="4474956" y="3227048"/>
                <a:ext cx="61141" cy="89487"/>
              </a:xfrm>
              <a:custGeom>
                <a:avLst/>
                <a:gdLst/>
                <a:ahLst/>
                <a:cxnLst/>
                <a:rect l="l" t="t" r="r" b="b"/>
                <a:pathLst>
                  <a:path w="921" h="1348" extrusionOk="0">
                    <a:moveTo>
                      <a:pt x="724" y="0"/>
                    </a:moveTo>
                    <a:cubicBezTo>
                      <a:pt x="1" y="1347"/>
                      <a:pt x="102" y="1128"/>
                      <a:pt x="118" y="1245"/>
                    </a:cubicBezTo>
                    <a:cubicBezTo>
                      <a:pt x="392" y="1040"/>
                      <a:pt x="629" y="697"/>
                      <a:pt x="921" y="54"/>
                    </a:cubicBezTo>
                    <a:cubicBezTo>
                      <a:pt x="846" y="33"/>
                      <a:pt x="800" y="21"/>
                      <a:pt x="72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9" name="Google Shape;16709;p55"/>
              <p:cNvSpPr/>
              <p:nvPr/>
            </p:nvSpPr>
            <p:spPr>
              <a:xfrm>
                <a:off x="4422776" y="2648161"/>
                <a:ext cx="40362" cy="76675"/>
              </a:xfrm>
              <a:custGeom>
                <a:avLst/>
                <a:gdLst/>
                <a:ahLst/>
                <a:cxnLst/>
                <a:rect l="l" t="t" r="r" b="b"/>
                <a:pathLst>
                  <a:path w="608" h="1155" extrusionOk="0">
                    <a:moveTo>
                      <a:pt x="311" y="0"/>
                    </a:moveTo>
                    <a:cubicBezTo>
                      <a:pt x="91" y="440"/>
                      <a:pt x="11" y="749"/>
                      <a:pt x="0" y="1155"/>
                    </a:cubicBezTo>
                    <a:cubicBezTo>
                      <a:pt x="30" y="1137"/>
                      <a:pt x="78" y="1127"/>
                      <a:pt x="91" y="1100"/>
                    </a:cubicBezTo>
                    <a:cubicBezTo>
                      <a:pt x="607" y="9"/>
                      <a:pt x="501" y="222"/>
                      <a:pt x="471" y="15"/>
                    </a:cubicBezTo>
                    <a:cubicBezTo>
                      <a:pt x="411" y="10"/>
                      <a:pt x="376" y="8"/>
                      <a:pt x="3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0" name="Google Shape;16710;p55"/>
              <p:cNvSpPr/>
              <p:nvPr/>
            </p:nvSpPr>
            <p:spPr>
              <a:xfrm>
                <a:off x="3971749" y="3439882"/>
                <a:ext cx="32529" cy="79596"/>
              </a:xfrm>
              <a:custGeom>
                <a:avLst/>
                <a:gdLst/>
                <a:ahLst/>
                <a:cxnLst/>
                <a:rect l="l" t="t" r="r" b="b"/>
                <a:pathLst>
                  <a:path w="490" h="1199" extrusionOk="0">
                    <a:moveTo>
                      <a:pt x="411" y="1"/>
                    </a:moveTo>
                    <a:cubicBezTo>
                      <a:pt x="144" y="221"/>
                      <a:pt x="87" y="375"/>
                      <a:pt x="1" y="1199"/>
                    </a:cubicBezTo>
                    <a:cubicBezTo>
                      <a:pt x="257" y="888"/>
                      <a:pt x="411" y="527"/>
                      <a:pt x="482" y="129"/>
                    </a:cubicBezTo>
                    <a:cubicBezTo>
                      <a:pt x="490" y="93"/>
                      <a:pt x="438" y="45"/>
                      <a:pt x="41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1" name="Google Shape;16711;p55"/>
              <p:cNvSpPr/>
              <p:nvPr/>
            </p:nvSpPr>
            <p:spPr>
              <a:xfrm>
                <a:off x="4583895" y="3052386"/>
                <a:ext cx="63730" cy="76940"/>
              </a:xfrm>
              <a:custGeom>
                <a:avLst/>
                <a:gdLst/>
                <a:ahLst/>
                <a:cxnLst/>
                <a:rect l="l" t="t" r="r" b="b"/>
                <a:pathLst>
                  <a:path w="960" h="1159" extrusionOk="0">
                    <a:moveTo>
                      <a:pt x="739" y="1"/>
                    </a:moveTo>
                    <a:lnTo>
                      <a:pt x="739" y="1"/>
                    </a:lnTo>
                    <a:cubicBezTo>
                      <a:pt x="431" y="287"/>
                      <a:pt x="165" y="702"/>
                      <a:pt x="0" y="1159"/>
                    </a:cubicBezTo>
                    <a:cubicBezTo>
                      <a:pt x="59" y="1133"/>
                      <a:pt x="119" y="1125"/>
                      <a:pt x="147" y="1091"/>
                    </a:cubicBezTo>
                    <a:cubicBezTo>
                      <a:pt x="741" y="367"/>
                      <a:pt x="959" y="65"/>
                      <a:pt x="73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2" name="Google Shape;16712;p55"/>
              <p:cNvSpPr/>
              <p:nvPr/>
            </p:nvSpPr>
            <p:spPr>
              <a:xfrm>
                <a:off x="2216433" y="2746214"/>
                <a:ext cx="27351" cy="72094"/>
              </a:xfrm>
              <a:custGeom>
                <a:avLst/>
                <a:gdLst/>
                <a:ahLst/>
                <a:cxnLst/>
                <a:rect l="l" t="t" r="r" b="b"/>
                <a:pathLst>
                  <a:path w="412" h="1086" extrusionOk="0">
                    <a:moveTo>
                      <a:pt x="150" y="1"/>
                    </a:moveTo>
                    <a:cubicBezTo>
                      <a:pt x="104" y="21"/>
                      <a:pt x="57" y="42"/>
                      <a:pt x="1" y="68"/>
                    </a:cubicBezTo>
                    <a:cubicBezTo>
                      <a:pt x="1" y="462"/>
                      <a:pt x="92" y="814"/>
                      <a:pt x="411" y="1085"/>
                    </a:cubicBezTo>
                    <a:cubicBezTo>
                      <a:pt x="309" y="299"/>
                      <a:pt x="344" y="165"/>
                      <a:pt x="15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3" name="Google Shape;16713;p55"/>
              <p:cNvSpPr/>
              <p:nvPr/>
            </p:nvSpPr>
            <p:spPr>
              <a:xfrm>
                <a:off x="4159489" y="2580713"/>
                <a:ext cx="37109" cy="78932"/>
              </a:xfrm>
              <a:custGeom>
                <a:avLst/>
                <a:gdLst/>
                <a:ahLst/>
                <a:cxnLst/>
                <a:rect l="l" t="t" r="r" b="b"/>
                <a:pathLst>
                  <a:path w="559" h="1189" extrusionOk="0">
                    <a:moveTo>
                      <a:pt x="402" y="0"/>
                    </a:moveTo>
                    <a:cubicBezTo>
                      <a:pt x="389" y="0"/>
                      <a:pt x="378" y="2"/>
                      <a:pt x="374" y="8"/>
                    </a:cubicBezTo>
                    <a:cubicBezTo>
                      <a:pt x="115" y="351"/>
                      <a:pt x="113" y="780"/>
                      <a:pt x="1" y="1188"/>
                    </a:cubicBezTo>
                    <a:cubicBezTo>
                      <a:pt x="267" y="954"/>
                      <a:pt x="381" y="630"/>
                      <a:pt x="506" y="312"/>
                    </a:cubicBezTo>
                    <a:cubicBezTo>
                      <a:pt x="543" y="212"/>
                      <a:pt x="559" y="100"/>
                      <a:pt x="471" y="5"/>
                    </a:cubicBezTo>
                    <a:cubicBezTo>
                      <a:pt x="450" y="5"/>
                      <a:pt x="423" y="0"/>
                      <a:pt x="4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4" name="Google Shape;16714;p55"/>
              <p:cNvSpPr/>
              <p:nvPr/>
            </p:nvSpPr>
            <p:spPr>
              <a:xfrm>
                <a:off x="2878635" y="2613441"/>
                <a:ext cx="26222" cy="93536"/>
              </a:xfrm>
              <a:custGeom>
                <a:avLst/>
                <a:gdLst/>
                <a:ahLst/>
                <a:cxnLst/>
                <a:rect l="l" t="t" r="r" b="b"/>
                <a:pathLst>
                  <a:path w="395" h="1409" extrusionOk="0">
                    <a:moveTo>
                      <a:pt x="57" y="0"/>
                    </a:moveTo>
                    <a:cubicBezTo>
                      <a:pt x="39" y="111"/>
                      <a:pt x="0" y="198"/>
                      <a:pt x="17" y="270"/>
                    </a:cubicBezTo>
                    <a:cubicBezTo>
                      <a:pt x="106" y="626"/>
                      <a:pt x="92" y="1011"/>
                      <a:pt x="330" y="1409"/>
                    </a:cubicBezTo>
                    <a:cubicBezTo>
                      <a:pt x="395" y="913"/>
                      <a:pt x="355" y="507"/>
                      <a:pt x="214" y="112"/>
                    </a:cubicBezTo>
                    <a:cubicBezTo>
                      <a:pt x="201" y="73"/>
                      <a:pt x="133" y="53"/>
                      <a:pt x="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5" name="Google Shape;16715;p55"/>
              <p:cNvSpPr/>
              <p:nvPr/>
            </p:nvSpPr>
            <p:spPr>
              <a:xfrm>
                <a:off x="2617472" y="2830059"/>
                <a:ext cx="44279" cy="99312"/>
              </a:xfrm>
              <a:custGeom>
                <a:avLst/>
                <a:gdLst/>
                <a:ahLst/>
                <a:cxnLst/>
                <a:rect l="l" t="t" r="r" b="b"/>
                <a:pathLst>
                  <a:path w="667" h="1496" extrusionOk="0">
                    <a:moveTo>
                      <a:pt x="54" y="159"/>
                    </a:moveTo>
                    <a:cubicBezTo>
                      <a:pt x="34" y="202"/>
                      <a:pt x="1" y="240"/>
                      <a:pt x="9" y="266"/>
                    </a:cubicBezTo>
                    <a:cubicBezTo>
                      <a:pt x="147" y="699"/>
                      <a:pt x="344" y="1106"/>
                      <a:pt x="600" y="1496"/>
                    </a:cubicBezTo>
                    <a:cubicBezTo>
                      <a:pt x="628" y="1444"/>
                      <a:pt x="666" y="1405"/>
                      <a:pt x="659" y="1385"/>
                    </a:cubicBezTo>
                    <a:cubicBezTo>
                      <a:pt x="117" y="1"/>
                      <a:pt x="211" y="232"/>
                      <a:pt x="54" y="159"/>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6" name="Google Shape;16716;p55"/>
              <p:cNvSpPr/>
              <p:nvPr/>
            </p:nvSpPr>
            <p:spPr>
              <a:xfrm>
                <a:off x="4312111" y="2483258"/>
                <a:ext cx="33790" cy="77471"/>
              </a:xfrm>
              <a:custGeom>
                <a:avLst/>
                <a:gdLst/>
                <a:ahLst/>
                <a:cxnLst/>
                <a:rect l="l" t="t" r="r" b="b"/>
                <a:pathLst>
                  <a:path w="509" h="1167" extrusionOk="0">
                    <a:moveTo>
                      <a:pt x="347" y="1"/>
                    </a:moveTo>
                    <a:lnTo>
                      <a:pt x="347" y="1"/>
                    </a:lnTo>
                    <a:cubicBezTo>
                      <a:pt x="297" y="14"/>
                      <a:pt x="264" y="22"/>
                      <a:pt x="187" y="42"/>
                    </a:cubicBezTo>
                    <a:cubicBezTo>
                      <a:pt x="124" y="424"/>
                      <a:pt x="65" y="777"/>
                      <a:pt x="0" y="1167"/>
                    </a:cubicBezTo>
                    <a:cubicBezTo>
                      <a:pt x="238" y="1100"/>
                      <a:pt x="251" y="920"/>
                      <a:pt x="298" y="780"/>
                    </a:cubicBezTo>
                    <a:cubicBezTo>
                      <a:pt x="381" y="527"/>
                      <a:pt x="508" y="271"/>
                      <a:pt x="34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7" name="Google Shape;16717;p55"/>
              <p:cNvSpPr/>
              <p:nvPr/>
            </p:nvSpPr>
            <p:spPr>
              <a:xfrm>
                <a:off x="4104986" y="2992838"/>
                <a:ext cx="30205" cy="65920"/>
              </a:xfrm>
              <a:custGeom>
                <a:avLst/>
                <a:gdLst/>
                <a:ahLst/>
                <a:cxnLst/>
                <a:rect l="l" t="t" r="r" b="b"/>
                <a:pathLst>
                  <a:path w="455" h="993" extrusionOk="0">
                    <a:moveTo>
                      <a:pt x="274" y="1"/>
                    </a:moveTo>
                    <a:cubicBezTo>
                      <a:pt x="1" y="273"/>
                      <a:pt x="139" y="615"/>
                      <a:pt x="110" y="993"/>
                    </a:cubicBezTo>
                    <a:cubicBezTo>
                      <a:pt x="394" y="771"/>
                      <a:pt x="451" y="522"/>
                      <a:pt x="453" y="249"/>
                    </a:cubicBezTo>
                    <a:cubicBezTo>
                      <a:pt x="455" y="139"/>
                      <a:pt x="439" y="31"/>
                      <a:pt x="27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8" name="Google Shape;16718;p55"/>
              <p:cNvSpPr/>
              <p:nvPr/>
            </p:nvSpPr>
            <p:spPr>
              <a:xfrm>
                <a:off x="3556172" y="3384051"/>
                <a:ext cx="29674" cy="69970"/>
              </a:xfrm>
              <a:custGeom>
                <a:avLst/>
                <a:gdLst/>
                <a:ahLst/>
                <a:cxnLst/>
                <a:rect l="l" t="t" r="r" b="b"/>
                <a:pathLst>
                  <a:path w="447" h="1054" extrusionOk="0">
                    <a:moveTo>
                      <a:pt x="252" y="1"/>
                    </a:moveTo>
                    <a:cubicBezTo>
                      <a:pt x="28" y="460"/>
                      <a:pt x="1" y="619"/>
                      <a:pt x="119" y="1053"/>
                    </a:cubicBezTo>
                    <a:cubicBezTo>
                      <a:pt x="429" y="240"/>
                      <a:pt x="335" y="507"/>
                      <a:pt x="446" y="71"/>
                    </a:cubicBezTo>
                    <a:cubicBezTo>
                      <a:pt x="369" y="43"/>
                      <a:pt x="309" y="22"/>
                      <a:pt x="25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9" name="Google Shape;16719;p55"/>
              <p:cNvSpPr/>
              <p:nvPr/>
            </p:nvSpPr>
            <p:spPr>
              <a:xfrm>
                <a:off x="4865837" y="3346344"/>
                <a:ext cx="92541" cy="38702"/>
              </a:xfrm>
              <a:custGeom>
                <a:avLst/>
                <a:gdLst/>
                <a:ahLst/>
                <a:cxnLst/>
                <a:rect l="l" t="t" r="r" b="b"/>
                <a:pathLst>
                  <a:path w="1394" h="583" extrusionOk="0">
                    <a:moveTo>
                      <a:pt x="1102" y="1"/>
                    </a:moveTo>
                    <a:cubicBezTo>
                      <a:pt x="1060" y="1"/>
                      <a:pt x="1020" y="11"/>
                      <a:pt x="982" y="24"/>
                    </a:cubicBezTo>
                    <a:cubicBezTo>
                      <a:pt x="638" y="145"/>
                      <a:pt x="313" y="303"/>
                      <a:pt x="1" y="519"/>
                    </a:cubicBezTo>
                    <a:cubicBezTo>
                      <a:pt x="52" y="549"/>
                      <a:pt x="88" y="583"/>
                      <a:pt x="110" y="583"/>
                    </a:cubicBezTo>
                    <a:cubicBezTo>
                      <a:pt x="113" y="583"/>
                      <a:pt x="115" y="582"/>
                      <a:pt x="118" y="581"/>
                    </a:cubicBezTo>
                    <a:cubicBezTo>
                      <a:pt x="1393" y="120"/>
                      <a:pt x="1181" y="194"/>
                      <a:pt x="1253" y="61"/>
                    </a:cubicBezTo>
                    <a:cubicBezTo>
                      <a:pt x="1202" y="16"/>
                      <a:pt x="1151" y="1"/>
                      <a:pt x="11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0" name="Google Shape;16720;p55"/>
              <p:cNvSpPr/>
              <p:nvPr/>
            </p:nvSpPr>
            <p:spPr>
              <a:xfrm>
                <a:off x="3874228" y="2949621"/>
                <a:ext cx="27948" cy="79662"/>
              </a:xfrm>
              <a:custGeom>
                <a:avLst/>
                <a:gdLst/>
                <a:ahLst/>
                <a:cxnLst/>
                <a:rect l="l" t="t" r="r" b="b"/>
                <a:pathLst>
                  <a:path w="421" h="1200" extrusionOk="0">
                    <a:moveTo>
                      <a:pt x="378" y="1"/>
                    </a:moveTo>
                    <a:cubicBezTo>
                      <a:pt x="105" y="198"/>
                      <a:pt x="80" y="273"/>
                      <a:pt x="0" y="1199"/>
                    </a:cubicBezTo>
                    <a:cubicBezTo>
                      <a:pt x="224" y="889"/>
                      <a:pt x="360" y="577"/>
                      <a:pt x="409" y="264"/>
                    </a:cubicBezTo>
                    <a:cubicBezTo>
                      <a:pt x="420" y="184"/>
                      <a:pt x="392" y="99"/>
                      <a:pt x="3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1" name="Google Shape;16721;p55"/>
              <p:cNvSpPr/>
              <p:nvPr/>
            </p:nvSpPr>
            <p:spPr>
              <a:xfrm>
                <a:off x="2721831" y="2996224"/>
                <a:ext cx="27284" cy="89952"/>
              </a:xfrm>
              <a:custGeom>
                <a:avLst/>
                <a:gdLst/>
                <a:ahLst/>
                <a:cxnLst/>
                <a:rect l="l" t="t" r="r" b="b"/>
                <a:pathLst>
                  <a:path w="411" h="1355" extrusionOk="0">
                    <a:moveTo>
                      <a:pt x="104" y="1"/>
                    </a:moveTo>
                    <a:cubicBezTo>
                      <a:pt x="0" y="174"/>
                      <a:pt x="40" y="341"/>
                      <a:pt x="81" y="491"/>
                    </a:cubicBezTo>
                    <a:cubicBezTo>
                      <a:pt x="151" y="757"/>
                      <a:pt x="186" y="1043"/>
                      <a:pt x="410" y="1354"/>
                    </a:cubicBezTo>
                    <a:cubicBezTo>
                      <a:pt x="409" y="852"/>
                      <a:pt x="326" y="454"/>
                      <a:pt x="223" y="61"/>
                    </a:cubicBezTo>
                    <a:cubicBezTo>
                      <a:pt x="215" y="34"/>
                      <a:pt x="147" y="22"/>
                      <a:pt x="1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2" name="Google Shape;16722;p55"/>
              <p:cNvSpPr/>
              <p:nvPr/>
            </p:nvSpPr>
            <p:spPr>
              <a:xfrm>
                <a:off x="2859847" y="3247561"/>
                <a:ext cx="33060" cy="75679"/>
              </a:xfrm>
              <a:custGeom>
                <a:avLst/>
                <a:gdLst/>
                <a:ahLst/>
                <a:cxnLst/>
                <a:rect l="l" t="t" r="r" b="b"/>
                <a:pathLst>
                  <a:path w="498" h="1140" extrusionOk="0">
                    <a:moveTo>
                      <a:pt x="116" y="1"/>
                    </a:moveTo>
                    <a:cubicBezTo>
                      <a:pt x="79" y="1"/>
                      <a:pt x="38" y="24"/>
                      <a:pt x="1" y="74"/>
                    </a:cubicBezTo>
                    <a:cubicBezTo>
                      <a:pt x="122" y="439"/>
                      <a:pt x="258" y="810"/>
                      <a:pt x="489" y="1139"/>
                    </a:cubicBezTo>
                    <a:cubicBezTo>
                      <a:pt x="497" y="739"/>
                      <a:pt x="394" y="378"/>
                      <a:pt x="193" y="48"/>
                    </a:cubicBezTo>
                    <a:cubicBezTo>
                      <a:pt x="174" y="18"/>
                      <a:pt x="147" y="1"/>
                      <a:pt x="1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3" name="Google Shape;16723;p55"/>
              <p:cNvSpPr/>
              <p:nvPr/>
            </p:nvSpPr>
            <p:spPr>
              <a:xfrm>
                <a:off x="2822140" y="3017202"/>
                <a:ext cx="34255" cy="86101"/>
              </a:xfrm>
              <a:custGeom>
                <a:avLst/>
                <a:gdLst/>
                <a:ahLst/>
                <a:cxnLst/>
                <a:rect l="l" t="t" r="r" b="b"/>
                <a:pathLst>
                  <a:path w="516" h="1297" extrusionOk="0">
                    <a:moveTo>
                      <a:pt x="44" y="0"/>
                    </a:moveTo>
                    <a:cubicBezTo>
                      <a:pt x="32" y="33"/>
                      <a:pt x="1" y="73"/>
                      <a:pt x="9" y="96"/>
                    </a:cubicBezTo>
                    <a:cubicBezTo>
                      <a:pt x="376" y="1185"/>
                      <a:pt x="416" y="1297"/>
                      <a:pt x="482" y="1297"/>
                    </a:cubicBezTo>
                    <a:cubicBezTo>
                      <a:pt x="492" y="1297"/>
                      <a:pt x="503" y="1294"/>
                      <a:pt x="515" y="1292"/>
                    </a:cubicBezTo>
                    <a:cubicBezTo>
                      <a:pt x="484" y="951"/>
                      <a:pt x="276" y="243"/>
                      <a:pt x="137" y="20"/>
                    </a:cubicBezTo>
                    <a:cubicBezTo>
                      <a:pt x="124" y="0"/>
                      <a:pt x="76" y="6"/>
                      <a:pt x="4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4" name="Google Shape;16724;p55"/>
              <p:cNvSpPr/>
              <p:nvPr/>
            </p:nvSpPr>
            <p:spPr>
              <a:xfrm>
                <a:off x="2568611" y="3429127"/>
                <a:ext cx="41424" cy="67447"/>
              </a:xfrm>
              <a:custGeom>
                <a:avLst/>
                <a:gdLst/>
                <a:ahLst/>
                <a:cxnLst/>
                <a:rect l="l" t="t" r="r" b="b"/>
                <a:pathLst>
                  <a:path w="624" h="1016" extrusionOk="0">
                    <a:moveTo>
                      <a:pt x="172" y="0"/>
                    </a:moveTo>
                    <a:cubicBezTo>
                      <a:pt x="114" y="46"/>
                      <a:pt x="73" y="76"/>
                      <a:pt x="1" y="133"/>
                    </a:cubicBezTo>
                    <a:cubicBezTo>
                      <a:pt x="121" y="445"/>
                      <a:pt x="249" y="705"/>
                      <a:pt x="424" y="939"/>
                    </a:cubicBezTo>
                    <a:cubicBezTo>
                      <a:pt x="446" y="967"/>
                      <a:pt x="474" y="1015"/>
                      <a:pt x="524" y="1015"/>
                    </a:cubicBezTo>
                    <a:cubicBezTo>
                      <a:pt x="550" y="1015"/>
                      <a:pt x="583" y="1002"/>
                      <a:pt x="624" y="966"/>
                    </a:cubicBezTo>
                    <a:cubicBezTo>
                      <a:pt x="426" y="678"/>
                      <a:pt x="434" y="288"/>
                      <a:pt x="17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5" name="Google Shape;16725;p55"/>
              <p:cNvSpPr/>
              <p:nvPr/>
            </p:nvSpPr>
            <p:spPr>
              <a:xfrm>
                <a:off x="2875780" y="3565485"/>
                <a:ext cx="32927" cy="74285"/>
              </a:xfrm>
              <a:custGeom>
                <a:avLst/>
                <a:gdLst/>
                <a:ahLst/>
                <a:cxnLst/>
                <a:rect l="l" t="t" r="r" b="b"/>
                <a:pathLst>
                  <a:path w="496" h="1119" extrusionOk="0">
                    <a:moveTo>
                      <a:pt x="91" y="0"/>
                    </a:moveTo>
                    <a:lnTo>
                      <a:pt x="91" y="0"/>
                    </a:lnTo>
                    <a:cubicBezTo>
                      <a:pt x="1" y="140"/>
                      <a:pt x="63" y="279"/>
                      <a:pt x="111" y="409"/>
                    </a:cubicBezTo>
                    <a:cubicBezTo>
                      <a:pt x="198" y="639"/>
                      <a:pt x="218" y="904"/>
                      <a:pt x="495" y="1119"/>
                    </a:cubicBezTo>
                    <a:cubicBezTo>
                      <a:pt x="272" y="87"/>
                      <a:pt x="272" y="87"/>
                      <a:pt x="9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6" name="Google Shape;16726;p55"/>
              <p:cNvSpPr/>
              <p:nvPr/>
            </p:nvSpPr>
            <p:spPr>
              <a:xfrm>
                <a:off x="2809328" y="3080202"/>
                <a:ext cx="34985" cy="91279"/>
              </a:xfrm>
              <a:custGeom>
                <a:avLst/>
                <a:gdLst/>
                <a:ahLst/>
                <a:cxnLst/>
                <a:rect l="l" t="t" r="r" b="b"/>
                <a:pathLst>
                  <a:path w="527" h="1375" extrusionOk="0">
                    <a:moveTo>
                      <a:pt x="2" y="153"/>
                    </a:moveTo>
                    <a:lnTo>
                      <a:pt x="2" y="153"/>
                    </a:lnTo>
                    <a:cubicBezTo>
                      <a:pt x="0" y="502"/>
                      <a:pt x="183" y="980"/>
                      <a:pt x="471" y="1374"/>
                    </a:cubicBezTo>
                    <a:cubicBezTo>
                      <a:pt x="489" y="1346"/>
                      <a:pt x="527" y="1308"/>
                      <a:pt x="518" y="1288"/>
                    </a:cubicBezTo>
                    <a:cubicBezTo>
                      <a:pt x="40" y="1"/>
                      <a:pt x="103" y="178"/>
                      <a:pt x="2" y="153"/>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7" name="Google Shape;16727;p55"/>
              <p:cNvSpPr/>
              <p:nvPr/>
            </p:nvSpPr>
            <p:spPr>
              <a:xfrm>
                <a:off x="2031747" y="2292996"/>
                <a:ext cx="20712" cy="80127"/>
              </a:xfrm>
              <a:custGeom>
                <a:avLst/>
                <a:gdLst/>
                <a:ahLst/>
                <a:cxnLst/>
                <a:rect l="l" t="t" r="r" b="b"/>
                <a:pathLst>
                  <a:path w="312" h="1207" extrusionOk="0">
                    <a:moveTo>
                      <a:pt x="47" y="0"/>
                    </a:moveTo>
                    <a:lnTo>
                      <a:pt x="47" y="0"/>
                    </a:lnTo>
                    <a:cubicBezTo>
                      <a:pt x="0" y="391"/>
                      <a:pt x="4" y="767"/>
                      <a:pt x="228" y="1207"/>
                    </a:cubicBezTo>
                    <a:cubicBezTo>
                      <a:pt x="312" y="602"/>
                      <a:pt x="303" y="396"/>
                      <a:pt x="200" y="19"/>
                    </a:cubicBezTo>
                    <a:cubicBezTo>
                      <a:pt x="165" y="16"/>
                      <a:pt x="131" y="11"/>
                      <a:pt x="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8" name="Google Shape;16728;p55"/>
              <p:cNvSpPr/>
              <p:nvPr/>
            </p:nvSpPr>
            <p:spPr>
              <a:xfrm>
                <a:off x="4550901" y="2418532"/>
                <a:ext cx="33989" cy="54568"/>
              </a:xfrm>
              <a:custGeom>
                <a:avLst/>
                <a:gdLst/>
                <a:ahLst/>
                <a:cxnLst/>
                <a:rect l="l" t="t" r="r" b="b"/>
                <a:pathLst>
                  <a:path w="512" h="822" extrusionOk="0">
                    <a:moveTo>
                      <a:pt x="404" y="1"/>
                    </a:moveTo>
                    <a:cubicBezTo>
                      <a:pt x="330" y="20"/>
                      <a:pt x="282" y="34"/>
                      <a:pt x="208" y="55"/>
                    </a:cubicBezTo>
                    <a:cubicBezTo>
                      <a:pt x="140" y="306"/>
                      <a:pt x="70" y="564"/>
                      <a:pt x="1" y="821"/>
                    </a:cubicBezTo>
                    <a:cubicBezTo>
                      <a:pt x="320" y="647"/>
                      <a:pt x="511" y="394"/>
                      <a:pt x="40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9" name="Google Shape;16729;p55"/>
              <p:cNvSpPr/>
              <p:nvPr/>
            </p:nvSpPr>
            <p:spPr>
              <a:xfrm>
                <a:off x="4646962" y="3567277"/>
                <a:ext cx="84309" cy="26620"/>
              </a:xfrm>
              <a:custGeom>
                <a:avLst/>
                <a:gdLst/>
                <a:ahLst/>
                <a:cxnLst/>
                <a:rect l="l" t="t" r="r" b="b"/>
                <a:pathLst>
                  <a:path w="1270" h="401" extrusionOk="0">
                    <a:moveTo>
                      <a:pt x="1011" y="0"/>
                    </a:moveTo>
                    <a:cubicBezTo>
                      <a:pt x="764" y="0"/>
                      <a:pt x="550" y="97"/>
                      <a:pt x="335" y="156"/>
                    </a:cubicBezTo>
                    <a:cubicBezTo>
                      <a:pt x="214" y="189"/>
                      <a:pt x="58" y="215"/>
                      <a:pt x="1" y="400"/>
                    </a:cubicBezTo>
                    <a:cubicBezTo>
                      <a:pt x="201" y="393"/>
                      <a:pt x="353" y="288"/>
                      <a:pt x="523" y="256"/>
                    </a:cubicBezTo>
                    <a:cubicBezTo>
                      <a:pt x="716" y="220"/>
                      <a:pt x="915" y="215"/>
                      <a:pt x="1110" y="181"/>
                    </a:cubicBezTo>
                    <a:cubicBezTo>
                      <a:pt x="1159" y="172"/>
                      <a:pt x="1197" y="104"/>
                      <a:pt x="1269" y="37"/>
                    </a:cubicBezTo>
                    <a:cubicBezTo>
                      <a:pt x="1179" y="11"/>
                      <a:pt x="1093" y="0"/>
                      <a:pt x="101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0" name="Google Shape;16730;p55"/>
              <p:cNvSpPr/>
              <p:nvPr/>
            </p:nvSpPr>
            <p:spPr>
              <a:xfrm>
                <a:off x="2974563" y="3589118"/>
                <a:ext cx="24164" cy="56228"/>
              </a:xfrm>
              <a:custGeom>
                <a:avLst/>
                <a:gdLst/>
                <a:ahLst/>
                <a:cxnLst/>
                <a:rect l="l" t="t" r="r" b="b"/>
                <a:pathLst>
                  <a:path w="364" h="847" extrusionOk="0">
                    <a:moveTo>
                      <a:pt x="160" y="0"/>
                    </a:moveTo>
                    <a:cubicBezTo>
                      <a:pt x="99" y="0"/>
                      <a:pt x="52" y="45"/>
                      <a:pt x="0" y="134"/>
                    </a:cubicBezTo>
                    <a:cubicBezTo>
                      <a:pt x="120" y="324"/>
                      <a:pt x="26" y="631"/>
                      <a:pt x="304" y="846"/>
                    </a:cubicBezTo>
                    <a:cubicBezTo>
                      <a:pt x="364" y="564"/>
                      <a:pt x="336" y="317"/>
                      <a:pt x="300" y="57"/>
                    </a:cubicBezTo>
                    <a:cubicBezTo>
                      <a:pt x="244" y="19"/>
                      <a:pt x="199" y="0"/>
                      <a:pt x="16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1" name="Google Shape;16731;p55"/>
              <p:cNvSpPr/>
              <p:nvPr/>
            </p:nvSpPr>
            <p:spPr>
              <a:xfrm>
                <a:off x="2705898" y="3296886"/>
                <a:ext cx="35914" cy="58751"/>
              </a:xfrm>
              <a:custGeom>
                <a:avLst/>
                <a:gdLst/>
                <a:ahLst/>
                <a:cxnLst/>
                <a:rect l="l" t="t" r="r" b="b"/>
                <a:pathLst>
                  <a:path w="541" h="885" extrusionOk="0">
                    <a:moveTo>
                      <a:pt x="168" y="0"/>
                    </a:moveTo>
                    <a:cubicBezTo>
                      <a:pt x="143" y="0"/>
                      <a:pt x="102" y="29"/>
                      <a:pt x="1" y="72"/>
                    </a:cubicBezTo>
                    <a:cubicBezTo>
                      <a:pt x="201" y="344"/>
                      <a:pt x="262" y="652"/>
                      <a:pt x="510" y="884"/>
                    </a:cubicBezTo>
                    <a:cubicBezTo>
                      <a:pt x="539" y="549"/>
                      <a:pt x="541" y="547"/>
                      <a:pt x="438" y="332"/>
                    </a:cubicBezTo>
                    <a:cubicBezTo>
                      <a:pt x="376" y="204"/>
                      <a:pt x="333" y="55"/>
                      <a:pt x="177" y="2"/>
                    </a:cubicBezTo>
                    <a:cubicBezTo>
                      <a:pt x="175" y="1"/>
                      <a:pt x="172" y="0"/>
                      <a:pt x="16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2" name="Google Shape;16732;p55"/>
              <p:cNvSpPr/>
              <p:nvPr/>
            </p:nvSpPr>
            <p:spPr>
              <a:xfrm>
                <a:off x="2544314" y="2716605"/>
                <a:ext cx="32396" cy="64261"/>
              </a:xfrm>
              <a:custGeom>
                <a:avLst/>
                <a:gdLst/>
                <a:ahLst/>
                <a:cxnLst/>
                <a:rect l="l" t="t" r="r" b="b"/>
                <a:pathLst>
                  <a:path w="488" h="968" extrusionOk="0">
                    <a:moveTo>
                      <a:pt x="189" y="14"/>
                    </a:moveTo>
                    <a:cubicBezTo>
                      <a:pt x="93" y="38"/>
                      <a:pt x="145" y="0"/>
                      <a:pt x="0" y="147"/>
                    </a:cubicBezTo>
                    <a:cubicBezTo>
                      <a:pt x="145" y="410"/>
                      <a:pt x="209" y="690"/>
                      <a:pt x="447" y="968"/>
                    </a:cubicBezTo>
                    <a:cubicBezTo>
                      <a:pt x="487" y="555"/>
                      <a:pt x="401" y="265"/>
                      <a:pt x="189" y="14"/>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3" name="Google Shape;16733;p55"/>
              <p:cNvSpPr/>
              <p:nvPr/>
            </p:nvSpPr>
            <p:spPr>
              <a:xfrm>
                <a:off x="4605604" y="3423286"/>
                <a:ext cx="55763" cy="42022"/>
              </a:xfrm>
              <a:custGeom>
                <a:avLst/>
                <a:gdLst/>
                <a:ahLst/>
                <a:cxnLst/>
                <a:rect l="l" t="t" r="r" b="b"/>
                <a:pathLst>
                  <a:path w="840" h="633" extrusionOk="0">
                    <a:moveTo>
                      <a:pt x="644" y="2"/>
                    </a:moveTo>
                    <a:cubicBezTo>
                      <a:pt x="69" y="527"/>
                      <a:pt x="253" y="351"/>
                      <a:pt x="1" y="632"/>
                    </a:cubicBezTo>
                    <a:cubicBezTo>
                      <a:pt x="462" y="518"/>
                      <a:pt x="629" y="426"/>
                      <a:pt x="783" y="213"/>
                    </a:cubicBezTo>
                    <a:cubicBezTo>
                      <a:pt x="826" y="155"/>
                      <a:pt x="840" y="72"/>
                      <a:pt x="766" y="18"/>
                    </a:cubicBezTo>
                    <a:cubicBezTo>
                      <a:pt x="744" y="1"/>
                      <a:pt x="701" y="8"/>
                      <a:pt x="644" y="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4" name="Google Shape;16734;p55"/>
              <p:cNvSpPr/>
              <p:nvPr/>
            </p:nvSpPr>
            <p:spPr>
              <a:xfrm>
                <a:off x="2641437" y="3448778"/>
                <a:ext cx="41424" cy="54170"/>
              </a:xfrm>
              <a:custGeom>
                <a:avLst/>
                <a:gdLst/>
                <a:ahLst/>
                <a:cxnLst/>
                <a:rect l="l" t="t" r="r" b="b"/>
                <a:pathLst>
                  <a:path w="624" h="816" extrusionOk="0">
                    <a:moveTo>
                      <a:pt x="135" y="1"/>
                    </a:moveTo>
                    <a:cubicBezTo>
                      <a:pt x="92" y="25"/>
                      <a:pt x="45" y="50"/>
                      <a:pt x="0" y="74"/>
                    </a:cubicBezTo>
                    <a:cubicBezTo>
                      <a:pt x="133" y="413"/>
                      <a:pt x="177" y="464"/>
                      <a:pt x="623" y="815"/>
                    </a:cubicBezTo>
                    <a:cubicBezTo>
                      <a:pt x="494" y="305"/>
                      <a:pt x="447" y="229"/>
                      <a:pt x="13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5" name="Google Shape;16735;p55"/>
              <p:cNvSpPr/>
              <p:nvPr/>
            </p:nvSpPr>
            <p:spPr>
              <a:xfrm>
                <a:off x="2714130" y="3567078"/>
                <a:ext cx="33724" cy="47399"/>
              </a:xfrm>
              <a:custGeom>
                <a:avLst/>
                <a:gdLst/>
                <a:ahLst/>
                <a:cxnLst/>
                <a:rect l="l" t="t" r="r" b="b"/>
                <a:pathLst>
                  <a:path w="508" h="714" extrusionOk="0">
                    <a:moveTo>
                      <a:pt x="228" y="1"/>
                    </a:moveTo>
                    <a:cubicBezTo>
                      <a:pt x="75" y="13"/>
                      <a:pt x="75" y="13"/>
                      <a:pt x="0" y="146"/>
                    </a:cubicBezTo>
                    <a:cubicBezTo>
                      <a:pt x="375" y="651"/>
                      <a:pt x="409" y="713"/>
                      <a:pt x="451" y="713"/>
                    </a:cubicBezTo>
                    <a:cubicBezTo>
                      <a:pt x="465" y="713"/>
                      <a:pt x="479" y="706"/>
                      <a:pt x="507" y="706"/>
                    </a:cubicBezTo>
                    <a:cubicBezTo>
                      <a:pt x="501" y="301"/>
                      <a:pt x="501" y="300"/>
                      <a:pt x="22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6" name="Google Shape;16736;p55"/>
              <p:cNvSpPr/>
              <p:nvPr/>
            </p:nvSpPr>
            <p:spPr>
              <a:xfrm>
                <a:off x="2528182" y="2623266"/>
                <a:ext cx="33657" cy="51714"/>
              </a:xfrm>
              <a:custGeom>
                <a:avLst/>
                <a:gdLst/>
                <a:ahLst/>
                <a:cxnLst/>
                <a:rect l="l" t="t" r="r" b="b"/>
                <a:pathLst>
                  <a:path w="507" h="779" extrusionOk="0">
                    <a:moveTo>
                      <a:pt x="84" y="1"/>
                    </a:moveTo>
                    <a:cubicBezTo>
                      <a:pt x="54" y="51"/>
                      <a:pt x="1" y="102"/>
                      <a:pt x="10" y="138"/>
                    </a:cubicBezTo>
                    <a:cubicBezTo>
                      <a:pt x="75" y="394"/>
                      <a:pt x="202" y="612"/>
                      <a:pt x="425" y="778"/>
                    </a:cubicBezTo>
                    <a:cubicBezTo>
                      <a:pt x="507" y="625"/>
                      <a:pt x="470" y="503"/>
                      <a:pt x="420" y="389"/>
                    </a:cubicBezTo>
                    <a:cubicBezTo>
                      <a:pt x="369" y="276"/>
                      <a:pt x="307" y="167"/>
                      <a:pt x="235" y="66"/>
                    </a:cubicBezTo>
                    <a:cubicBezTo>
                      <a:pt x="209" y="30"/>
                      <a:pt x="142" y="24"/>
                      <a:pt x="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7" name="Google Shape;16737;p55"/>
              <p:cNvSpPr/>
              <p:nvPr/>
            </p:nvSpPr>
            <p:spPr>
              <a:xfrm>
                <a:off x="2691890" y="2636544"/>
                <a:ext cx="28346" cy="65323"/>
              </a:xfrm>
              <a:custGeom>
                <a:avLst/>
                <a:gdLst/>
                <a:ahLst/>
                <a:cxnLst/>
                <a:rect l="l" t="t" r="r" b="b"/>
                <a:pathLst>
                  <a:path w="427" h="984" extrusionOk="0">
                    <a:moveTo>
                      <a:pt x="106" y="1"/>
                    </a:moveTo>
                    <a:cubicBezTo>
                      <a:pt x="74" y="1"/>
                      <a:pt x="37" y="20"/>
                      <a:pt x="0" y="66"/>
                    </a:cubicBezTo>
                    <a:cubicBezTo>
                      <a:pt x="96" y="376"/>
                      <a:pt x="192" y="696"/>
                      <a:pt x="383" y="983"/>
                    </a:cubicBezTo>
                    <a:cubicBezTo>
                      <a:pt x="427" y="645"/>
                      <a:pt x="337" y="342"/>
                      <a:pt x="186" y="56"/>
                    </a:cubicBezTo>
                    <a:cubicBezTo>
                      <a:pt x="168" y="21"/>
                      <a:pt x="140" y="1"/>
                      <a:pt x="10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8" name="Google Shape;16738;p55"/>
              <p:cNvSpPr/>
              <p:nvPr/>
            </p:nvSpPr>
            <p:spPr>
              <a:xfrm>
                <a:off x="2660224" y="2122649"/>
                <a:ext cx="28479" cy="65588"/>
              </a:xfrm>
              <a:custGeom>
                <a:avLst/>
                <a:gdLst/>
                <a:ahLst/>
                <a:cxnLst/>
                <a:rect l="l" t="t" r="r" b="b"/>
                <a:pathLst>
                  <a:path w="429" h="988" extrusionOk="0">
                    <a:moveTo>
                      <a:pt x="46" y="1"/>
                    </a:moveTo>
                    <a:cubicBezTo>
                      <a:pt x="35" y="91"/>
                      <a:pt x="1" y="169"/>
                      <a:pt x="24" y="223"/>
                    </a:cubicBezTo>
                    <a:cubicBezTo>
                      <a:pt x="126" y="483"/>
                      <a:pt x="173" y="777"/>
                      <a:pt x="420" y="987"/>
                    </a:cubicBezTo>
                    <a:cubicBezTo>
                      <a:pt x="428" y="713"/>
                      <a:pt x="346" y="364"/>
                      <a:pt x="207" y="93"/>
                    </a:cubicBezTo>
                    <a:cubicBezTo>
                      <a:pt x="187" y="56"/>
                      <a:pt x="121" y="42"/>
                      <a:pt x="4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9" name="Google Shape;16739;p55"/>
              <p:cNvSpPr/>
              <p:nvPr/>
            </p:nvSpPr>
            <p:spPr>
              <a:xfrm>
                <a:off x="2539800" y="3466702"/>
                <a:ext cx="40760" cy="59614"/>
              </a:xfrm>
              <a:custGeom>
                <a:avLst/>
                <a:gdLst/>
                <a:ahLst/>
                <a:cxnLst/>
                <a:rect l="l" t="t" r="r" b="b"/>
                <a:pathLst>
                  <a:path w="614" h="898" extrusionOk="0">
                    <a:moveTo>
                      <a:pt x="169" y="1"/>
                    </a:moveTo>
                    <a:cubicBezTo>
                      <a:pt x="95" y="19"/>
                      <a:pt x="48" y="32"/>
                      <a:pt x="0" y="43"/>
                    </a:cubicBezTo>
                    <a:cubicBezTo>
                      <a:pt x="191" y="581"/>
                      <a:pt x="310" y="751"/>
                      <a:pt x="614" y="898"/>
                    </a:cubicBezTo>
                    <a:cubicBezTo>
                      <a:pt x="456" y="580"/>
                      <a:pt x="314" y="293"/>
                      <a:pt x="1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0" name="Google Shape;16740;p55"/>
              <p:cNvSpPr/>
              <p:nvPr/>
            </p:nvSpPr>
            <p:spPr>
              <a:xfrm>
                <a:off x="2806938" y="3593168"/>
                <a:ext cx="33591" cy="53174"/>
              </a:xfrm>
              <a:custGeom>
                <a:avLst/>
                <a:gdLst/>
                <a:ahLst/>
                <a:cxnLst/>
                <a:rect l="l" t="t" r="r" b="b"/>
                <a:pathLst>
                  <a:path w="506" h="801" extrusionOk="0">
                    <a:moveTo>
                      <a:pt x="192" y="1"/>
                    </a:moveTo>
                    <a:cubicBezTo>
                      <a:pt x="149" y="15"/>
                      <a:pt x="101" y="30"/>
                      <a:pt x="0" y="61"/>
                    </a:cubicBezTo>
                    <a:cubicBezTo>
                      <a:pt x="145" y="359"/>
                      <a:pt x="228" y="630"/>
                      <a:pt x="505" y="800"/>
                    </a:cubicBezTo>
                    <a:cubicBezTo>
                      <a:pt x="442" y="335"/>
                      <a:pt x="442" y="335"/>
                      <a:pt x="19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1" name="Google Shape;16741;p55"/>
              <p:cNvSpPr/>
              <p:nvPr/>
            </p:nvSpPr>
            <p:spPr>
              <a:xfrm>
                <a:off x="4032492" y="2771241"/>
                <a:ext cx="27948" cy="60809"/>
              </a:xfrm>
              <a:custGeom>
                <a:avLst/>
                <a:gdLst/>
                <a:ahLst/>
                <a:cxnLst/>
                <a:rect l="l" t="t" r="r" b="b"/>
                <a:pathLst>
                  <a:path w="421" h="916" extrusionOk="0">
                    <a:moveTo>
                      <a:pt x="223" y="0"/>
                    </a:moveTo>
                    <a:cubicBezTo>
                      <a:pt x="123" y="287"/>
                      <a:pt x="1" y="554"/>
                      <a:pt x="7" y="916"/>
                    </a:cubicBezTo>
                    <a:cubicBezTo>
                      <a:pt x="294" y="665"/>
                      <a:pt x="341" y="368"/>
                      <a:pt x="421" y="74"/>
                    </a:cubicBezTo>
                    <a:cubicBezTo>
                      <a:pt x="356" y="49"/>
                      <a:pt x="309" y="32"/>
                      <a:pt x="2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2" name="Google Shape;16742;p55"/>
              <p:cNvSpPr/>
              <p:nvPr/>
            </p:nvSpPr>
            <p:spPr>
              <a:xfrm>
                <a:off x="2778259" y="2883367"/>
                <a:ext cx="31002" cy="64991"/>
              </a:xfrm>
              <a:custGeom>
                <a:avLst/>
                <a:gdLst/>
                <a:ahLst/>
                <a:cxnLst/>
                <a:rect l="l" t="t" r="r" b="b"/>
                <a:pathLst>
                  <a:path w="467" h="979" extrusionOk="0">
                    <a:moveTo>
                      <a:pt x="118" y="1"/>
                    </a:moveTo>
                    <a:cubicBezTo>
                      <a:pt x="86" y="1"/>
                      <a:pt x="46" y="21"/>
                      <a:pt x="1" y="75"/>
                    </a:cubicBezTo>
                    <a:cubicBezTo>
                      <a:pt x="182" y="345"/>
                      <a:pt x="177" y="713"/>
                      <a:pt x="422" y="979"/>
                    </a:cubicBezTo>
                    <a:lnTo>
                      <a:pt x="452" y="952"/>
                    </a:lnTo>
                    <a:cubicBezTo>
                      <a:pt x="466" y="629"/>
                      <a:pt x="324" y="348"/>
                      <a:pt x="200" y="65"/>
                    </a:cubicBezTo>
                    <a:cubicBezTo>
                      <a:pt x="186" y="31"/>
                      <a:pt x="157" y="1"/>
                      <a:pt x="1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3" name="Google Shape;16743;p55"/>
              <p:cNvSpPr/>
              <p:nvPr/>
            </p:nvSpPr>
            <p:spPr>
              <a:xfrm>
                <a:off x="2515569" y="2791356"/>
                <a:ext cx="32329" cy="60344"/>
              </a:xfrm>
              <a:custGeom>
                <a:avLst/>
                <a:gdLst/>
                <a:ahLst/>
                <a:cxnLst/>
                <a:rect l="l" t="t" r="r" b="b"/>
                <a:pathLst>
                  <a:path w="487" h="909" extrusionOk="0">
                    <a:moveTo>
                      <a:pt x="133" y="1"/>
                    </a:moveTo>
                    <a:cubicBezTo>
                      <a:pt x="101" y="1"/>
                      <a:pt x="50" y="6"/>
                      <a:pt x="0" y="6"/>
                    </a:cubicBezTo>
                    <a:cubicBezTo>
                      <a:pt x="79" y="345"/>
                      <a:pt x="142" y="653"/>
                      <a:pt x="387" y="908"/>
                    </a:cubicBezTo>
                    <a:cubicBezTo>
                      <a:pt x="420" y="781"/>
                      <a:pt x="486" y="904"/>
                      <a:pt x="163" y="7"/>
                    </a:cubicBezTo>
                    <a:cubicBezTo>
                      <a:pt x="161" y="2"/>
                      <a:pt x="150" y="1"/>
                      <a:pt x="1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4" name="Google Shape;16744;p55"/>
              <p:cNvSpPr/>
              <p:nvPr/>
            </p:nvSpPr>
            <p:spPr>
              <a:xfrm>
                <a:off x="3036966" y="1933116"/>
                <a:ext cx="14007" cy="98515"/>
              </a:xfrm>
              <a:custGeom>
                <a:avLst/>
                <a:gdLst/>
                <a:ahLst/>
                <a:cxnLst/>
                <a:rect l="l" t="t" r="r" b="b"/>
                <a:pathLst>
                  <a:path w="211" h="1484" extrusionOk="0">
                    <a:moveTo>
                      <a:pt x="108" y="0"/>
                    </a:moveTo>
                    <a:lnTo>
                      <a:pt x="108" y="0"/>
                    </a:lnTo>
                    <a:cubicBezTo>
                      <a:pt x="0" y="519"/>
                      <a:pt x="4" y="1052"/>
                      <a:pt x="103" y="1483"/>
                    </a:cubicBezTo>
                    <a:cubicBezTo>
                      <a:pt x="202" y="1043"/>
                      <a:pt x="211" y="537"/>
                      <a:pt x="10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5" name="Google Shape;16745;p55"/>
              <p:cNvSpPr/>
              <p:nvPr/>
            </p:nvSpPr>
            <p:spPr>
              <a:xfrm>
                <a:off x="3618973" y="3376682"/>
                <a:ext cx="29873" cy="59547"/>
              </a:xfrm>
              <a:custGeom>
                <a:avLst/>
                <a:gdLst/>
                <a:ahLst/>
                <a:cxnLst/>
                <a:rect l="l" t="t" r="r" b="b"/>
                <a:pathLst>
                  <a:path w="450" h="897" extrusionOk="0">
                    <a:moveTo>
                      <a:pt x="341" y="0"/>
                    </a:moveTo>
                    <a:cubicBezTo>
                      <a:pt x="59" y="443"/>
                      <a:pt x="31" y="522"/>
                      <a:pt x="1" y="896"/>
                    </a:cubicBezTo>
                    <a:cubicBezTo>
                      <a:pt x="231" y="642"/>
                      <a:pt x="395" y="399"/>
                      <a:pt x="446" y="88"/>
                    </a:cubicBezTo>
                    <a:cubicBezTo>
                      <a:pt x="450" y="72"/>
                      <a:pt x="400" y="48"/>
                      <a:pt x="3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6" name="Google Shape;16746;p55"/>
              <p:cNvSpPr/>
              <p:nvPr/>
            </p:nvSpPr>
            <p:spPr>
              <a:xfrm>
                <a:off x="4735853" y="3311558"/>
                <a:ext cx="39632" cy="42287"/>
              </a:xfrm>
              <a:custGeom>
                <a:avLst/>
                <a:gdLst/>
                <a:ahLst/>
                <a:cxnLst/>
                <a:rect l="l" t="t" r="r" b="b"/>
                <a:pathLst>
                  <a:path w="597" h="637" extrusionOk="0">
                    <a:moveTo>
                      <a:pt x="555" y="1"/>
                    </a:moveTo>
                    <a:cubicBezTo>
                      <a:pt x="254" y="132"/>
                      <a:pt x="131" y="388"/>
                      <a:pt x="0" y="637"/>
                    </a:cubicBezTo>
                    <a:cubicBezTo>
                      <a:pt x="268" y="566"/>
                      <a:pt x="449" y="398"/>
                      <a:pt x="577" y="175"/>
                    </a:cubicBezTo>
                    <a:cubicBezTo>
                      <a:pt x="597" y="142"/>
                      <a:pt x="566" y="81"/>
                      <a:pt x="5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7" name="Google Shape;16747;p55"/>
              <p:cNvSpPr/>
              <p:nvPr/>
            </p:nvSpPr>
            <p:spPr>
              <a:xfrm>
                <a:off x="4538554" y="2328711"/>
                <a:ext cx="21774" cy="51448"/>
              </a:xfrm>
              <a:custGeom>
                <a:avLst/>
                <a:gdLst/>
                <a:ahLst/>
                <a:cxnLst/>
                <a:rect l="l" t="t" r="r" b="b"/>
                <a:pathLst>
                  <a:path w="328" h="775" extrusionOk="0">
                    <a:moveTo>
                      <a:pt x="103" y="0"/>
                    </a:moveTo>
                    <a:cubicBezTo>
                      <a:pt x="1" y="235"/>
                      <a:pt x="1" y="470"/>
                      <a:pt x="99" y="774"/>
                    </a:cubicBezTo>
                    <a:cubicBezTo>
                      <a:pt x="272" y="500"/>
                      <a:pt x="327" y="272"/>
                      <a:pt x="246" y="17"/>
                    </a:cubicBezTo>
                    <a:cubicBezTo>
                      <a:pt x="191" y="11"/>
                      <a:pt x="156" y="7"/>
                      <a:pt x="10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8" name="Google Shape;16748;p55"/>
              <p:cNvSpPr/>
              <p:nvPr/>
            </p:nvSpPr>
            <p:spPr>
              <a:xfrm>
                <a:off x="4449264" y="3069514"/>
                <a:ext cx="27948" cy="45806"/>
              </a:xfrm>
              <a:custGeom>
                <a:avLst/>
                <a:gdLst/>
                <a:ahLst/>
                <a:cxnLst/>
                <a:rect l="l" t="t" r="r" b="b"/>
                <a:pathLst>
                  <a:path w="421" h="690" extrusionOk="0">
                    <a:moveTo>
                      <a:pt x="221" y="0"/>
                    </a:moveTo>
                    <a:cubicBezTo>
                      <a:pt x="93" y="220"/>
                      <a:pt x="14" y="422"/>
                      <a:pt x="1" y="689"/>
                    </a:cubicBezTo>
                    <a:cubicBezTo>
                      <a:pt x="262" y="546"/>
                      <a:pt x="341" y="335"/>
                      <a:pt x="421" y="95"/>
                    </a:cubicBezTo>
                    <a:cubicBezTo>
                      <a:pt x="351" y="61"/>
                      <a:pt x="294" y="35"/>
                      <a:pt x="22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9" name="Google Shape;16749;p55"/>
              <p:cNvSpPr/>
              <p:nvPr/>
            </p:nvSpPr>
            <p:spPr>
              <a:xfrm>
                <a:off x="3651436" y="1821853"/>
                <a:ext cx="17194" cy="37242"/>
              </a:xfrm>
              <a:custGeom>
                <a:avLst/>
                <a:gdLst/>
                <a:ahLst/>
                <a:cxnLst/>
                <a:rect l="l" t="t" r="r" b="b"/>
                <a:pathLst>
                  <a:path w="259" h="561" extrusionOk="0">
                    <a:moveTo>
                      <a:pt x="129" y="0"/>
                    </a:moveTo>
                    <a:cubicBezTo>
                      <a:pt x="106" y="0"/>
                      <a:pt x="78" y="8"/>
                      <a:pt x="45" y="24"/>
                    </a:cubicBezTo>
                    <a:cubicBezTo>
                      <a:pt x="1" y="209"/>
                      <a:pt x="42" y="374"/>
                      <a:pt x="223" y="561"/>
                    </a:cubicBezTo>
                    <a:cubicBezTo>
                      <a:pt x="223" y="246"/>
                      <a:pt x="259" y="0"/>
                      <a:pt x="1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0" name="Google Shape;16750;p55"/>
              <p:cNvSpPr/>
              <p:nvPr/>
            </p:nvSpPr>
            <p:spPr>
              <a:xfrm>
                <a:off x="2711275" y="2091646"/>
                <a:ext cx="10688" cy="13609"/>
              </a:xfrm>
              <a:custGeom>
                <a:avLst/>
                <a:gdLst/>
                <a:ahLst/>
                <a:cxnLst/>
                <a:rect l="l" t="t" r="r" b="b"/>
                <a:pathLst>
                  <a:path w="161" h="205" extrusionOk="0">
                    <a:moveTo>
                      <a:pt x="70" y="0"/>
                    </a:moveTo>
                    <a:lnTo>
                      <a:pt x="70" y="0"/>
                    </a:lnTo>
                    <a:cubicBezTo>
                      <a:pt x="7" y="77"/>
                      <a:pt x="1" y="146"/>
                      <a:pt x="91" y="204"/>
                    </a:cubicBezTo>
                    <a:cubicBezTo>
                      <a:pt x="160" y="127"/>
                      <a:pt x="157" y="58"/>
                      <a:pt x="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1" name="Google Shape;16751;p55"/>
              <p:cNvSpPr/>
              <p:nvPr/>
            </p:nvSpPr>
            <p:spPr>
              <a:xfrm>
                <a:off x="2805676" y="2946500"/>
                <a:ext cx="9028" cy="10688"/>
              </a:xfrm>
              <a:custGeom>
                <a:avLst/>
                <a:gdLst/>
                <a:ahLst/>
                <a:cxnLst/>
                <a:rect l="l" t="t" r="r" b="b"/>
                <a:pathLst>
                  <a:path w="136" h="161" extrusionOk="0">
                    <a:moveTo>
                      <a:pt x="39" y="0"/>
                    </a:moveTo>
                    <a:lnTo>
                      <a:pt x="9" y="27"/>
                    </a:lnTo>
                    <a:cubicBezTo>
                      <a:pt x="20" y="81"/>
                      <a:pt x="0" y="157"/>
                      <a:pt x="95" y="161"/>
                    </a:cubicBezTo>
                    <a:cubicBezTo>
                      <a:pt x="135" y="83"/>
                      <a:pt x="115" y="32"/>
                      <a:pt x="3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2" name="Google Shape;16752;p55"/>
            <p:cNvGrpSpPr/>
            <p:nvPr/>
          </p:nvGrpSpPr>
          <p:grpSpPr>
            <a:xfrm>
              <a:off x="1242150" y="300350"/>
              <a:ext cx="4778256" cy="2864072"/>
              <a:chOff x="1242150" y="300350"/>
              <a:chExt cx="4778256" cy="2864072"/>
            </a:xfrm>
          </p:grpSpPr>
          <p:sp>
            <p:nvSpPr>
              <p:cNvPr id="16753" name="Google Shape;16753;p55"/>
              <p:cNvSpPr/>
              <p:nvPr/>
            </p:nvSpPr>
            <p:spPr>
              <a:xfrm>
                <a:off x="1242150" y="300350"/>
                <a:ext cx="4210203" cy="2310928"/>
              </a:xfrm>
              <a:custGeom>
                <a:avLst/>
                <a:gdLst/>
                <a:ahLst/>
                <a:cxnLst/>
                <a:rect l="l" t="t" r="r" b="b"/>
                <a:pathLst>
                  <a:path w="63421" h="34811" extrusionOk="0">
                    <a:moveTo>
                      <a:pt x="24338" y="15283"/>
                    </a:moveTo>
                    <a:lnTo>
                      <a:pt x="24338" y="15283"/>
                    </a:lnTo>
                    <a:cubicBezTo>
                      <a:pt x="25816" y="15947"/>
                      <a:pt x="27238" y="16588"/>
                      <a:pt x="28663" y="17232"/>
                    </a:cubicBezTo>
                    <a:cubicBezTo>
                      <a:pt x="27076" y="19091"/>
                      <a:pt x="26685" y="19938"/>
                      <a:pt x="24674" y="21346"/>
                    </a:cubicBezTo>
                    <a:cubicBezTo>
                      <a:pt x="25167" y="19242"/>
                      <a:pt x="25468" y="17243"/>
                      <a:pt x="24338" y="15283"/>
                    </a:cubicBezTo>
                    <a:close/>
                    <a:moveTo>
                      <a:pt x="52022" y="1"/>
                    </a:moveTo>
                    <a:lnTo>
                      <a:pt x="52022" y="1"/>
                    </a:lnTo>
                    <a:cubicBezTo>
                      <a:pt x="51613" y="3"/>
                      <a:pt x="51453" y="290"/>
                      <a:pt x="51279" y="527"/>
                    </a:cubicBezTo>
                    <a:cubicBezTo>
                      <a:pt x="50113" y="2135"/>
                      <a:pt x="49906" y="3761"/>
                      <a:pt x="49209" y="5757"/>
                    </a:cubicBezTo>
                    <a:cubicBezTo>
                      <a:pt x="48205" y="8633"/>
                      <a:pt x="48779" y="10843"/>
                      <a:pt x="48972" y="12082"/>
                    </a:cubicBezTo>
                    <a:cubicBezTo>
                      <a:pt x="47386" y="9493"/>
                      <a:pt x="46308" y="6706"/>
                      <a:pt x="45370" y="3825"/>
                    </a:cubicBezTo>
                    <a:lnTo>
                      <a:pt x="45370" y="3825"/>
                    </a:lnTo>
                    <a:cubicBezTo>
                      <a:pt x="44344" y="5335"/>
                      <a:pt x="44760" y="6815"/>
                      <a:pt x="45814" y="10486"/>
                    </a:cubicBezTo>
                    <a:cubicBezTo>
                      <a:pt x="46272" y="12084"/>
                      <a:pt x="47090" y="13179"/>
                      <a:pt x="47668" y="14072"/>
                    </a:cubicBezTo>
                    <a:cubicBezTo>
                      <a:pt x="46359" y="13911"/>
                      <a:pt x="46133" y="14029"/>
                      <a:pt x="43286" y="12699"/>
                    </a:cubicBezTo>
                    <a:cubicBezTo>
                      <a:pt x="42957" y="12545"/>
                      <a:pt x="42766" y="12171"/>
                      <a:pt x="42348" y="12076"/>
                    </a:cubicBezTo>
                    <a:lnTo>
                      <a:pt x="42348" y="12076"/>
                    </a:lnTo>
                    <a:cubicBezTo>
                      <a:pt x="42556" y="13715"/>
                      <a:pt x="44424" y="14540"/>
                      <a:pt x="45844" y="15262"/>
                    </a:cubicBezTo>
                    <a:cubicBezTo>
                      <a:pt x="46279" y="15483"/>
                      <a:pt x="46740" y="15653"/>
                      <a:pt x="47213" y="15856"/>
                    </a:cubicBezTo>
                    <a:cubicBezTo>
                      <a:pt x="45190" y="17274"/>
                      <a:pt x="42988" y="17975"/>
                      <a:pt x="40572" y="17975"/>
                    </a:cubicBezTo>
                    <a:cubicBezTo>
                      <a:pt x="40457" y="17975"/>
                      <a:pt x="40341" y="17974"/>
                      <a:pt x="40225" y="17971"/>
                    </a:cubicBezTo>
                    <a:cubicBezTo>
                      <a:pt x="40825" y="17583"/>
                      <a:pt x="42141" y="17115"/>
                      <a:pt x="42760" y="15897"/>
                    </a:cubicBezTo>
                    <a:cubicBezTo>
                      <a:pt x="42888" y="15645"/>
                      <a:pt x="43043" y="15384"/>
                      <a:pt x="42926" y="15055"/>
                    </a:cubicBezTo>
                    <a:cubicBezTo>
                      <a:pt x="42870" y="15055"/>
                      <a:pt x="42818" y="15047"/>
                      <a:pt x="42772" y="15047"/>
                    </a:cubicBezTo>
                    <a:cubicBezTo>
                      <a:pt x="42746" y="15047"/>
                      <a:pt x="42722" y="15050"/>
                      <a:pt x="42700" y="15059"/>
                    </a:cubicBezTo>
                    <a:cubicBezTo>
                      <a:pt x="41686" y="15459"/>
                      <a:pt x="40610" y="15591"/>
                      <a:pt x="39546" y="15762"/>
                    </a:cubicBezTo>
                    <a:cubicBezTo>
                      <a:pt x="39083" y="15837"/>
                      <a:pt x="38618" y="15896"/>
                      <a:pt x="38154" y="15896"/>
                    </a:cubicBezTo>
                    <a:cubicBezTo>
                      <a:pt x="37675" y="15896"/>
                      <a:pt x="37197" y="15833"/>
                      <a:pt x="36725" y="15658"/>
                    </a:cubicBezTo>
                    <a:cubicBezTo>
                      <a:pt x="36623" y="15619"/>
                      <a:pt x="36535" y="15547"/>
                      <a:pt x="36373" y="15448"/>
                    </a:cubicBezTo>
                    <a:cubicBezTo>
                      <a:pt x="36675" y="15372"/>
                      <a:pt x="36886" y="15319"/>
                      <a:pt x="37097" y="15266"/>
                    </a:cubicBezTo>
                    <a:cubicBezTo>
                      <a:pt x="38702" y="14859"/>
                      <a:pt x="40656" y="13766"/>
                      <a:pt x="41300" y="12265"/>
                    </a:cubicBezTo>
                    <a:cubicBezTo>
                      <a:pt x="42417" y="9664"/>
                      <a:pt x="43040" y="8244"/>
                      <a:pt x="42858" y="6116"/>
                    </a:cubicBezTo>
                    <a:cubicBezTo>
                      <a:pt x="42783" y="5223"/>
                      <a:pt x="42502" y="4400"/>
                      <a:pt x="41961" y="3677"/>
                    </a:cubicBezTo>
                    <a:cubicBezTo>
                      <a:pt x="41895" y="3588"/>
                      <a:pt x="41790" y="3529"/>
                      <a:pt x="41702" y="3454"/>
                    </a:cubicBezTo>
                    <a:lnTo>
                      <a:pt x="41598" y="3498"/>
                    </a:lnTo>
                    <a:cubicBezTo>
                      <a:pt x="41620" y="3706"/>
                      <a:pt x="41625" y="3918"/>
                      <a:pt x="41670" y="4121"/>
                    </a:cubicBezTo>
                    <a:cubicBezTo>
                      <a:pt x="42011" y="5672"/>
                      <a:pt x="41124" y="7943"/>
                      <a:pt x="40435" y="9381"/>
                    </a:cubicBezTo>
                    <a:cubicBezTo>
                      <a:pt x="39394" y="11559"/>
                      <a:pt x="37282" y="12954"/>
                      <a:pt x="35443" y="12954"/>
                    </a:cubicBezTo>
                    <a:cubicBezTo>
                      <a:pt x="35375" y="12954"/>
                      <a:pt x="35307" y="12952"/>
                      <a:pt x="35239" y="12948"/>
                    </a:cubicBezTo>
                    <a:cubicBezTo>
                      <a:pt x="35215" y="12837"/>
                      <a:pt x="35164" y="12929"/>
                      <a:pt x="35490" y="12443"/>
                    </a:cubicBezTo>
                    <a:cubicBezTo>
                      <a:pt x="36514" y="10918"/>
                      <a:pt x="36822" y="9934"/>
                      <a:pt x="36797" y="7002"/>
                    </a:cubicBezTo>
                    <a:cubicBezTo>
                      <a:pt x="36783" y="5459"/>
                      <a:pt x="36339" y="3636"/>
                      <a:pt x="35180" y="2651"/>
                    </a:cubicBezTo>
                    <a:cubicBezTo>
                      <a:pt x="35098" y="2582"/>
                      <a:pt x="34983" y="2555"/>
                      <a:pt x="34757" y="2446"/>
                    </a:cubicBezTo>
                    <a:lnTo>
                      <a:pt x="34757" y="2446"/>
                    </a:lnTo>
                    <a:cubicBezTo>
                      <a:pt x="35197" y="3600"/>
                      <a:pt x="35219" y="4674"/>
                      <a:pt x="35154" y="5752"/>
                    </a:cubicBezTo>
                    <a:cubicBezTo>
                      <a:pt x="35089" y="6830"/>
                      <a:pt x="35017" y="7911"/>
                      <a:pt x="34644" y="8939"/>
                    </a:cubicBezTo>
                    <a:cubicBezTo>
                      <a:pt x="34281" y="9938"/>
                      <a:pt x="33909" y="10936"/>
                      <a:pt x="33263" y="11832"/>
                    </a:cubicBezTo>
                    <a:cubicBezTo>
                      <a:pt x="33072" y="11462"/>
                      <a:pt x="31679" y="8888"/>
                      <a:pt x="30893" y="6879"/>
                    </a:cubicBezTo>
                    <a:cubicBezTo>
                      <a:pt x="29780" y="4029"/>
                      <a:pt x="29298" y="1678"/>
                      <a:pt x="28995" y="573"/>
                    </a:cubicBezTo>
                    <a:cubicBezTo>
                      <a:pt x="28900" y="723"/>
                      <a:pt x="28887" y="850"/>
                      <a:pt x="28903" y="974"/>
                    </a:cubicBezTo>
                    <a:cubicBezTo>
                      <a:pt x="29233" y="3491"/>
                      <a:pt x="28866" y="2678"/>
                      <a:pt x="30708" y="8866"/>
                    </a:cubicBezTo>
                    <a:cubicBezTo>
                      <a:pt x="31307" y="10875"/>
                      <a:pt x="31701" y="11733"/>
                      <a:pt x="31930" y="12874"/>
                    </a:cubicBezTo>
                    <a:cubicBezTo>
                      <a:pt x="30455" y="11805"/>
                      <a:pt x="29084" y="10684"/>
                      <a:pt x="28254" y="9062"/>
                    </a:cubicBezTo>
                    <a:cubicBezTo>
                      <a:pt x="27447" y="7485"/>
                      <a:pt x="26709" y="5880"/>
                      <a:pt x="26664" y="4035"/>
                    </a:cubicBezTo>
                    <a:cubicBezTo>
                      <a:pt x="26292" y="4094"/>
                      <a:pt x="26178" y="4355"/>
                      <a:pt x="26059" y="4588"/>
                    </a:cubicBezTo>
                    <a:cubicBezTo>
                      <a:pt x="25707" y="5280"/>
                      <a:pt x="25659" y="6026"/>
                      <a:pt x="25692" y="6783"/>
                    </a:cubicBezTo>
                    <a:cubicBezTo>
                      <a:pt x="25747" y="8069"/>
                      <a:pt x="26201" y="9244"/>
                      <a:pt x="26683" y="10417"/>
                    </a:cubicBezTo>
                    <a:cubicBezTo>
                      <a:pt x="27998" y="13614"/>
                      <a:pt x="30468" y="14670"/>
                      <a:pt x="31179" y="15225"/>
                    </a:cubicBezTo>
                    <a:cubicBezTo>
                      <a:pt x="30471" y="15326"/>
                      <a:pt x="29638" y="15437"/>
                      <a:pt x="28851" y="15437"/>
                    </a:cubicBezTo>
                    <a:cubicBezTo>
                      <a:pt x="28369" y="15437"/>
                      <a:pt x="27903" y="15396"/>
                      <a:pt x="27493" y="15284"/>
                    </a:cubicBezTo>
                    <a:cubicBezTo>
                      <a:pt x="26148" y="14919"/>
                      <a:pt x="24846" y="14431"/>
                      <a:pt x="23604" y="13796"/>
                    </a:cubicBezTo>
                    <a:cubicBezTo>
                      <a:pt x="22882" y="13427"/>
                      <a:pt x="22222" y="12972"/>
                      <a:pt x="21717" y="12320"/>
                    </a:cubicBezTo>
                    <a:cubicBezTo>
                      <a:pt x="21663" y="12249"/>
                      <a:pt x="21575" y="12204"/>
                      <a:pt x="21488" y="12137"/>
                    </a:cubicBezTo>
                    <a:lnTo>
                      <a:pt x="21488" y="12137"/>
                    </a:lnTo>
                    <a:cubicBezTo>
                      <a:pt x="21466" y="12225"/>
                      <a:pt x="21435" y="12209"/>
                      <a:pt x="21534" y="12442"/>
                    </a:cubicBezTo>
                    <a:cubicBezTo>
                      <a:pt x="21862" y="13225"/>
                      <a:pt x="22423" y="13816"/>
                      <a:pt x="23079" y="14332"/>
                    </a:cubicBezTo>
                    <a:cubicBezTo>
                      <a:pt x="23235" y="14455"/>
                      <a:pt x="23422" y="14588"/>
                      <a:pt x="23487" y="14757"/>
                    </a:cubicBezTo>
                    <a:cubicBezTo>
                      <a:pt x="23642" y="15164"/>
                      <a:pt x="23800" y="15589"/>
                      <a:pt x="23841" y="16018"/>
                    </a:cubicBezTo>
                    <a:cubicBezTo>
                      <a:pt x="23985" y="17500"/>
                      <a:pt x="23741" y="18939"/>
                      <a:pt x="23203" y="20321"/>
                    </a:cubicBezTo>
                    <a:cubicBezTo>
                      <a:pt x="23090" y="20613"/>
                      <a:pt x="22874" y="20918"/>
                      <a:pt x="22619" y="21089"/>
                    </a:cubicBezTo>
                    <a:cubicBezTo>
                      <a:pt x="19939" y="22896"/>
                      <a:pt x="18696" y="22847"/>
                      <a:pt x="17689" y="22980"/>
                    </a:cubicBezTo>
                    <a:cubicBezTo>
                      <a:pt x="17822" y="22797"/>
                      <a:pt x="17868" y="22724"/>
                      <a:pt x="17923" y="22659"/>
                    </a:cubicBezTo>
                    <a:cubicBezTo>
                      <a:pt x="18968" y="21415"/>
                      <a:pt x="19336" y="19976"/>
                      <a:pt x="19040" y="18399"/>
                    </a:cubicBezTo>
                    <a:cubicBezTo>
                      <a:pt x="18691" y="16528"/>
                      <a:pt x="17912" y="14119"/>
                      <a:pt x="16910" y="12554"/>
                    </a:cubicBezTo>
                    <a:cubicBezTo>
                      <a:pt x="16638" y="12128"/>
                      <a:pt x="16260" y="11770"/>
                      <a:pt x="15917" y="11393"/>
                    </a:cubicBezTo>
                    <a:cubicBezTo>
                      <a:pt x="15847" y="11315"/>
                      <a:pt x="15726" y="11281"/>
                      <a:pt x="15641" y="11233"/>
                    </a:cubicBezTo>
                    <a:lnTo>
                      <a:pt x="15641" y="11233"/>
                    </a:lnTo>
                    <a:cubicBezTo>
                      <a:pt x="16431" y="13200"/>
                      <a:pt x="16395" y="12572"/>
                      <a:pt x="17141" y="16432"/>
                    </a:cubicBezTo>
                    <a:cubicBezTo>
                      <a:pt x="17491" y="18242"/>
                      <a:pt x="16936" y="20028"/>
                      <a:pt x="16112" y="21025"/>
                    </a:cubicBezTo>
                    <a:cubicBezTo>
                      <a:pt x="15695" y="20559"/>
                      <a:pt x="15208" y="19679"/>
                      <a:pt x="14566" y="18931"/>
                    </a:cubicBezTo>
                    <a:cubicBezTo>
                      <a:pt x="13249" y="17393"/>
                      <a:pt x="12173" y="15698"/>
                      <a:pt x="11169" y="13950"/>
                    </a:cubicBezTo>
                    <a:cubicBezTo>
                      <a:pt x="10739" y="13200"/>
                      <a:pt x="10393" y="12417"/>
                      <a:pt x="10233" y="11560"/>
                    </a:cubicBezTo>
                    <a:cubicBezTo>
                      <a:pt x="10217" y="11471"/>
                      <a:pt x="10146" y="11392"/>
                      <a:pt x="10041" y="11196"/>
                    </a:cubicBezTo>
                    <a:lnTo>
                      <a:pt x="10041" y="11196"/>
                    </a:lnTo>
                    <a:cubicBezTo>
                      <a:pt x="9969" y="11544"/>
                      <a:pt x="9657" y="12568"/>
                      <a:pt x="10089" y="14183"/>
                    </a:cubicBezTo>
                    <a:cubicBezTo>
                      <a:pt x="10938" y="17360"/>
                      <a:pt x="12586" y="19424"/>
                      <a:pt x="13271" y="20358"/>
                    </a:cubicBezTo>
                    <a:cubicBezTo>
                      <a:pt x="9566" y="19898"/>
                      <a:pt x="7084" y="19848"/>
                      <a:pt x="4020" y="17925"/>
                    </a:cubicBezTo>
                    <a:cubicBezTo>
                      <a:pt x="3264" y="17451"/>
                      <a:pt x="2432" y="17093"/>
                      <a:pt x="1634" y="16687"/>
                    </a:cubicBezTo>
                    <a:cubicBezTo>
                      <a:pt x="1544" y="16642"/>
                      <a:pt x="1436" y="16628"/>
                      <a:pt x="1246" y="16574"/>
                    </a:cubicBezTo>
                    <a:lnTo>
                      <a:pt x="1246" y="16574"/>
                    </a:lnTo>
                    <a:cubicBezTo>
                      <a:pt x="1271" y="16807"/>
                      <a:pt x="1270" y="16982"/>
                      <a:pt x="1311" y="17146"/>
                    </a:cubicBezTo>
                    <a:cubicBezTo>
                      <a:pt x="1472" y="17781"/>
                      <a:pt x="1805" y="18338"/>
                      <a:pt x="2254" y="18799"/>
                    </a:cubicBezTo>
                    <a:cubicBezTo>
                      <a:pt x="3622" y="20202"/>
                      <a:pt x="5124" y="21431"/>
                      <a:pt x="7100" y="21866"/>
                    </a:cubicBezTo>
                    <a:cubicBezTo>
                      <a:pt x="8319" y="22132"/>
                      <a:pt x="10850" y="22571"/>
                      <a:pt x="12072" y="22757"/>
                    </a:cubicBezTo>
                    <a:cubicBezTo>
                      <a:pt x="12070" y="22797"/>
                      <a:pt x="12068" y="22839"/>
                      <a:pt x="12065" y="22878"/>
                    </a:cubicBezTo>
                    <a:cubicBezTo>
                      <a:pt x="10329" y="23208"/>
                      <a:pt x="8610" y="23668"/>
                      <a:pt x="6831" y="23668"/>
                    </a:cubicBezTo>
                    <a:cubicBezTo>
                      <a:pt x="6577" y="23668"/>
                      <a:pt x="6322" y="23659"/>
                      <a:pt x="6065" y="23638"/>
                    </a:cubicBezTo>
                    <a:cubicBezTo>
                      <a:pt x="4029" y="23477"/>
                      <a:pt x="2032" y="23099"/>
                      <a:pt x="1" y="22490"/>
                    </a:cubicBezTo>
                    <a:lnTo>
                      <a:pt x="1" y="22490"/>
                    </a:lnTo>
                    <a:cubicBezTo>
                      <a:pt x="172" y="22938"/>
                      <a:pt x="441" y="23180"/>
                      <a:pt x="733" y="23400"/>
                    </a:cubicBezTo>
                    <a:cubicBezTo>
                      <a:pt x="2169" y="24481"/>
                      <a:pt x="3468" y="24681"/>
                      <a:pt x="6106" y="25359"/>
                    </a:cubicBezTo>
                    <a:cubicBezTo>
                      <a:pt x="7162" y="25629"/>
                      <a:pt x="8110" y="25724"/>
                      <a:pt x="8930" y="25724"/>
                    </a:cubicBezTo>
                    <a:cubicBezTo>
                      <a:pt x="10822" y="25724"/>
                      <a:pt x="12033" y="25221"/>
                      <a:pt x="12336" y="25221"/>
                    </a:cubicBezTo>
                    <a:cubicBezTo>
                      <a:pt x="9956" y="27235"/>
                      <a:pt x="7247" y="28459"/>
                      <a:pt x="4093" y="28827"/>
                    </a:cubicBezTo>
                    <a:cubicBezTo>
                      <a:pt x="4623" y="29269"/>
                      <a:pt x="5415" y="29414"/>
                      <a:pt x="6209" y="29414"/>
                    </a:cubicBezTo>
                    <a:cubicBezTo>
                      <a:pt x="6736" y="29414"/>
                      <a:pt x="7264" y="29350"/>
                      <a:pt x="7716" y="29268"/>
                    </a:cubicBezTo>
                    <a:cubicBezTo>
                      <a:pt x="9464" y="28948"/>
                      <a:pt x="10957" y="28232"/>
                      <a:pt x="12205" y="27710"/>
                    </a:cubicBezTo>
                    <a:lnTo>
                      <a:pt x="12205" y="27710"/>
                    </a:lnTo>
                    <a:cubicBezTo>
                      <a:pt x="12205" y="30325"/>
                      <a:pt x="11978" y="32041"/>
                      <a:pt x="13136" y="34078"/>
                    </a:cubicBezTo>
                    <a:cubicBezTo>
                      <a:pt x="13245" y="34269"/>
                      <a:pt x="13409" y="34431"/>
                      <a:pt x="13631" y="34709"/>
                    </a:cubicBezTo>
                    <a:cubicBezTo>
                      <a:pt x="13882" y="33653"/>
                      <a:pt x="13839" y="33317"/>
                      <a:pt x="14094" y="31775"/>
                    </a:cubicBezTo>
                    <a:cubicBezTo>
                      <a:pt x="14291" y="30585"/>
                      <a:pt x="14512" y="29399"/>
                      <a:pt x="14730" y="28211"/>
                    </a:cubicBezTo>
                    <a:cubicBezTo>
                      <a:pt x="14749" y="28103"/>
                      <a:pt x="14818" y="28003"/>
                      <a:pt x="14906" y="27806"/>
                    </a:cubicBezTo>
                    <a:cubicBezTo>
                      <a:pt x="15171" y="29305"/>
                      <a:pt x="15419" y="31647"/>
                      <a:pt x="18214" y="33907"/>
                    </a:cubicBezTo>
                    <a:cubicBezTo>
                      <a:pt x="19020" y="34559"/>
                      <a:pt x="19841" y="34810"/>
                      <a:pt x="20433" y="34810"/>
                    </a:cubicBezTo>
                    <a:cubicBezTo>
                      <a:pt x="20890" y="34810"/>
                      <a:pt x="21211" y="34660"/>
                      <a:pt x="21281" y="34428"/>
                    </a:cubicBezTo>
                    <a:cubicBezTo>
                      <a:pt x="21050" y="34165"/>
                      <a:pt x="20835" y="33963"/>
                      <a:pt x="20669" y="33727"/>
                    </a:cubicBezTo>
                    <a:cubicBezTo>
                      <a:pt x="17687" y="29460"/>
                      <a:pt x="17571" y="29620"/>
                      <a:pt x="17305" y="25934"/>
                    </a:cubicBezTo>
                    <a:lnTo>
                      <a:pt x="17305" y="25934"/>
                    </a:lnTo>
                    <a:cubicBezTo>
                      <a:pt x="18229" y="26690"/>
                      <a:pt x="19070" y="27832"/>
                      <a:pt x="22986" y="29671"/>
                    </a:cubicBezTo>
                    <a:cubicBezTo>
                      <a:pt x="23461" y="29894"/>
                      <a:pt x="23985" y="30030"/>
                      <a:pt x="24500" y="30144"/>
                    </a:cubicBezTo>
                    <a:cubicBezTo>
                      <a:pt x="24673" y="30182"/>
                      <a:pt x="24854" y="30193"/>
                      <a:pt x="25036" y="30193"/>
                    </a:cubicBezTo>
                    <a:cubicBezTo>
                      <a:pt x="25203" y="30193"/>
                      <a:pt x="25371" y="30183"/>
                      <a:pt x="25535" y="30176"/>
                    </a:cubicBezTo>
                    <a:cubicBezTo>
                      <a:pt x="25675" y="30170"/>
                      <a:pt x="25810" y="30070"/>
                      <a:pt x="26027" y="29981"/>
                    </a:cubicBezTo>
                    <a:cubicBezTo>
                      <a:pt x="25566" y="29756"/>
                      <a:pt x="25179" y="29620"/>
                      <a:pt x="24854" y="29396"/>
                    </a:cubicBezTo>
                    <a:cubicBezTo>
                      <a:pt x="23589" y="28525"/>
                      <a:pt x="20541" y="26516"/>
                      <a:pt x="19515" y="25265"/>
                    </a:cubicBezTo>
                    <a:cubicBezTo>
                      <a:pt x="20882" y="24911"/>
                      <a:pt x="22386" y="24494"/>
                      <a:pt x="23700" y="23132"/>
                    </a:cubicBezTo>
                    <a:cubicBezTo>
                      <a:pt x="23809" y="23018"/>
                      <a:pt x="23958" y="22915"/>
                      <a:pt x="24107" y="22875"/>
                    </a:cubicBezTo>
                    <a:cubicBezTo>
                      <a:pt x="25545" y="22491"/>
                      <a:pt x="26235" y="21897"/>
                      <a:pt x="30906" y="18796"/>
                    </a:cubicBezTo>
                    <a:cubicBezTo>
                      <a:pt x="31509" y="18396"/>
                      <a:pt x="31641" y="18410"/>
                      <a:pt x="31850" y="18346"/>
                    </a:cubicBezTo>
                    <a:lnTo>
                      <a:pt x="31850" y="18346"/>
                    </a:lnTo>
                    <a:cubicBezTo>
                      <a:pt x="31513" y="23012"/>
                      <a:pt x="31795" y="23351"/>
                      <a:pt x="28392" y="26914"/>
                    </a:cubicBezTo>
                    <a:cubicBezTo>
                      <a:pt x="28062" y="27258"/>
                      <a:pt x="27671" y="27536"/>
                      <a:pt x="27176" y="27620"/>
                    </a:cubicBezTo>
                    <a:cubicBezTo>
                      <a:pt x="27123" y="27627"/>
                      <a:pt x="27082" y="27701"/>
                      <a:pt x="27006" y="27770"/>
                    </a:cubicBezTo>
                    <a:cubicBezTo>
                      <a:pt x="27268" y="27984"/>
                      <a:pt x="27535" y="28056"/>
                      <a:pt x="27802" y="28056"/>
                    </a:cubicBezTo>
                    <a:cubicBezTo>
                      <a:pt x="28017" y="28056"/>
                      <a:pt x="28231" y="28010"/>
                      <a:pt x="28443" y="27956"/>
                    </a:cubicBezTo>
                    <a:cubicBezTo>
                      <a:pt x="29817" y="27608"/>
                      <a:pt x="30502" y="26803"/>
                      <a:pt x="32176" y="25169"/>
                    </a:cubicBezTo>
                    <a:cubicBezTo>
                      <a:pt x="34189" y="23202"/>
                      <a:pt x="34161" y="21039"/>
                      <a:pt x="34306" y="20044"/>
                    </a:cubicBezTo>
                    <a:cubicBezTo>
                      <a:pt x="34375" y="20066"/>
                      <a:pt x="34421" y="20067"/>
                      <a:pt x="34439" y="20089"/>
                    </a:cubicBezTo>
                    <a:cubicBezTo>
                      <a:pt x="34939" y="20754"/>
                      <a:pt x="35848" y="22678"/>
                      <a:pt x="38861" y="23866"/>
                    </a:cubicBezTo>
                    <a:cubicBezTo>
                      <a:pt x="39450" y="24098"/>
                      <a:pt x="40086" y="24229"/>
                      <a:pt x="40711" y="24341"/>
                    </a:cubicBezTo>
                    <a:cubicBezTo>
                      <a:pt x="40851" y="24366"/>
                      <a:pt x="40991" y="24378"/>
                      <a:pt x="41129" y="24378"/>
                    </a:cubicBezTo>
                    <a:cubicBezTo>
                      <a:pt x="41555" y="24378"/>
                      <a:pt x="41971" y="24262"/>
                      <a:pt x="42353" y="24036"/>
                    </a:cubicBezTo>
                    <a:cubicBezTo>
                      <a:pt x="42684" y="23839"/>
                      <a:pt x="42937" y="23577"/>
                      <a:pt x="42959" y="23047"/>
                    </a:cubicBezTo>
                    <a:lnTo>
                      <a:pt x="42959" y="23047"/>
                    </a:lnTo>
                    <a:cubicBezTo>
                      <a:pt x="42696" y="23210"/>
                      <a:pt x="42434" y="23281"/>
                      <a:pt x="42168" y="23281"/>
                    </a:cubicBezTo>
                    <a:cubicBezTo>
                      <a:pt x="41769" y="23281"/>
                      <a:pt x="41362" y="23120"/>
                      <a:pt x="40933" y="22864"/>
                    </a:cubicBezTo>
                    <a:cubicBezTo>
                      <a:pt x="38555" y="21449"/>
                      <a:pt x="38199" y="20823"/>
                      <a:pt x="36429" y="18600"/>
                    </a:cubicBezTo>
                    <a:cubicBezTo>
                      <a:pt x="36344" y="18494"/>
                      <a:pt x="36278" y="18371"/>
                      <a:pt x="36196" y="18244"/>
                    </a:cubicBezTo>
                    <a:cubicBezTo>
                      <a:pt x="36262" y="18230"/>
                      <a:pt x="36300" y="18214"/>
                      <a:pt x="36328" y="18214"/>
                    </a:cubicBezTo>
                    <a:cubicBezTo>
                      <a:pt x="36334" y="18214"/>
                      <a:pt x="36339" y="18215"/>
                      <a:pt x="36344" y="18216"/>
                    </a:cubicBezTo>
                    <a:cubicBezTo>
                      <a:pt x="36816" y="18339"/>
                      <a:pt x="37288" y="18403"/>
                      <a:pt x="37762" y="18403"/>
                    </a:cubicBezTo>
                    <a:cubicBezTo>
                      <a:pt x="38139" y="18403"/>
                      <a:pt x="38517" y="18363"/>
                      <a:pt x="38898" y="18279"/>
                    </a:cubicBezTo>
                    <a:cubicBezTo>
                      <a:pt x="38919" y="18274"/>
                      <a:pt x="38941" y="18272"/>
                      <a:pt x="38965" y="18272"/>
                    </a:cubicBezTo>
                    <a:cubicBezTo>
                      <a:pt x="39075" y="18272"/>
                      <a:pt x="39208" y="18319"/>
                      <a:pt x="39289" y="18383"/>
                    </a:cubicBezTo>
                    <a:cubicBezTo>
                      <a:pt x="39791" y="18787"/>
                      <a:pt x="40381" y="19003"/>
                      <a:pt x="40996" y="19085"/>
                    </a:cubicBezTo>
                    <a:cubicBezTo>
                      <a:pt x="41640" y="19171"/>
                      <a:pt x="42226" y="19208"/>
                      <a:pt x="42759" y="19208"/>
                    </a:cubicBezTo>
                    <a:cubicBezTo>
                      <a:pt x="45193" y="19208"/>
                      <a:pt x="46529" y="18444"/>
                      <a:pt x="47218" y="18157"/>
                    </a:cubicBezTo>
                    <a:cubicBezTo>
                      <a:pt x="47241" y="18202"/>
                      <a:pt x="47258" y="18221"/>
                      <a:pt x="47255" y="18234"/>
                    </a:cubicBezTo>
                    <a:cubicBezTo>
                      <a:pt x="47152" y="18669"/>
                      <a:pt x="46733" y="19520"/>
                      <a:pt x="46780" y="21084"/>
                    </a:cubicBezTo>
                    <a:cubicBezTo>
                      <a:pt x="46833" y="22895"/>
                      <a:pt x="46769" y="24979"/>
                      <a:pt x="47598" y="26801"/>
                    </a:cubicBezTo>
                    <a:cubicBezTo>
                      <a:pt x="47760" y="27163"/>
                      <a:pt x="48009" y="27487"/>
                      <a:pt x="48232" y="27819"/>
                    </a:cubicBezTo>
                    <a:cubicBezTo>
                      <a:pt x="48279" y="27888"/>
                      <a:pt x="48388" y="27914"/>
                      <a:pt x="48530" y="27996"/>
                    </a:cubicBezTo>
                    <a:cubicBezTo>
                      <a:pt x="48456" y="27540"/>
                      <a:pt x="48374" y="27168"/>
                      <a:pt x="48336" y="26791"/>
                    </a:cubicBezTo>
                    <a:cubicBezTo>
                      <a:pt x="48178" y="25201"/>
                      <a:pt x="48199" y="23611"/>
                      <a:pt x="48333" y="22021"/>
                    </a:cubicBezTo>
                    <a:cubicBezTo>
                      <a:pt x="48478" y="20316"/>
                      <a:pt x="49015" y="18733"/>
                      <a:pt x="49894" y="17266"/>
                    </a:cubicBezTo>
                    <a:cubicBezTo>
                      <a:pt x="49950" y="17171"/>
                      <a:pt x="50041" y="17097"/>
                      <a:pt x="50194" y="16927"/>
                    </a:cubicBezTo>
                    <a:cubicBezTo>
                      <a:pt x="50337" y="20272"/>
                      <a:pt x="50287" y="20358"/>
                      <a:pt x="51549" y="23755"/>
                    </a:cubicBezTo>
                    <a:cubicBezTo>
                      <a:pt x="52314" y="25812"/>
                      <a:pt x="53170" y="26370"/>
                      <a:pt x="53607" y="26727"/>
                    </a:cubicBezTo>
                    <a:cubicBezTo>
                      <a:pt x="53680" y="26786"/>
                      <a:pt x="53817" y="26768"/>
                      <a:pt x="54005" y="26798"/>
                    </a:cubicBezTo>
                    <a:cubicBezTo>
                      <a:pt x="53276" y="25648"/>
                      <a:pt x="53018" y="24422"/>
                      <a:pt x="52651" y="23239"/>
                    </a:cubicBezTo>
                    <a:cubicBezTo>
                      <a:pt x="51920" y="20879"/>
                      <a:pt x="52166" y="19923"/>
                      <a:pt x="51648" y="16801"/>
                    </a:cubicBezTo>
                    <a:cubicBezTo>
                      <a:pt x="51582" y="16414"/>
                      <a:pt x="51437" y="16039"/>
                      <a:pt x="51305" y="15581"/>
                    </a:cubicBezTo>
                    <a:lnTo>
                      <a:pt x="51305" y="15581"/>
                    </a:lnTo>
                    <a:cubicBezTo>
                      <a:pt x="54242" y="16650"/>
                      <a:pt x="54763" y="18420"/>
                      <a:pt x="57413" y="23391"/>
                    </a:cubicBezTo>
                    <a:cubicBezTo>
                      <a:pt x="57534" y="23617"/>
                      <a:pt x="57636" y="23873"/>
                      <a:pt x="57995" y="24068"/>
                    </a:cubicBezTo>
                    <a:cubicBezTo>
                      <a:pt x="57693" y="21057"/>
                      <a:pt x="56482" y="18515"/>
                      <a:pt x="54945" y="16028"/>
                    </a:cubicBezTo>
                    <a:lnTo>
                      <a:pt x="54945" y="16028"/>
                    </a:lnTo>
                    <a:cubicBezTo>
                      <a:pt x="56394" y="16445"/>
                      <a:pt x="58130" y="17260"/>
                      <a:pt x="59752" y="17260"/>
                    </a:cubicBezTo>
                    <a:cubicBezTo>
                      <a:pt x="61048" y="17260"/>
                      <a:pt x="62271" y="16740"/>
                      <a:pt x="63219" y="15082"/>
                    </a:cubicBezTo>
                    <a:cubicBezTo>
                      <a:pt x="63307" y="14930"/>
                      <a:pt x="63349" y="14739"/>
                      <a:pt x="63372" y="14560"/>
                    </a:cubicBezTo>
                    <a:cubicBezTo>
                      <a:pt x="63421" y="14180"/>
                      <a:pt x="63297" y="13861"/>
                      <a:pt x="62912" y="13507"/>
                    </a:cubicBezTo>
                    <a:lnTo>
                      <a:pt x="62912" y="13507"/>
                    </a:lnTo>
                    <a:cubicBezTo>
                      <a:pt x="62997" y="14173"/>
                      <a:pt x="62734" y="14564"/>
                      <a:pt x="62372" y="14930"/>
                    </a:cubicBezTo>
                    <a:cubicBezTo>
                      <a:pt x="61916" y="15390"/>
                      <a:pt x="61401" y="15610"/>
                      <a:pt x="60818" y="15610"/>
                    </a:cubicBezTo>
                    <a:cubicBezTo>
                      <a:pt x="60640" y="15610"/>
                      <a:pt x="60456" y="15589"/>
                      <a:pt x="60265" y="15549"/>
                    </a:cubicBezTo>
                    <a:cubicBezTo>
                      <a:pt x="60122" y="15518"/>
                      <a:pt x="59975" y="15500"/>
                      <a:pt x="59836" y="15457"/>
                    </a:cubicBezTo>
                    <a:cubicBezTo>
                      <a:pt x="55005" y="13959"/>
                      <a:pt x="55513" y="14129"/>
                      <a:pt x="55403" y="14001"/>
                    </a:cubicBezTo>
                    <a:cubicBezTo>
                      <a:pt x="56023" y="13537"/>
                      <a:pt x="56891" y="13000"/>
                      <a:pt x="57609" y="11753"/>
                    </a:cubicBezTo>
                    <a:cubicBezTo>
                      <a:pt x="58709" y="9849"/>
                      <a:pt x="60607" y="5995"/>
                      <a:pt x="59144" y="4347"/>
                    </a:cubicBezTo>
                    <a:lnTo>
                      <a:pt x="59144" y="4347"/>
                    </a:lnTo>
                    <a:cubicBezTo>
                      <a:pt x="59118" y="4509"/>
                      <a:pt x="59092" y="4577"/>
                      <a:pt x="59099" y="4641"/>
                    </a:cubicBezTo>
                    <a:cubicBezTo>
                      <a:pt x="59235" y="5926"/>
                      <a:pt x="58670" y="6815"/>
                      <a:pt x="57692" y="8850"/>
                    </a:cubicBezTo>
                    <a:cubicBezTo>
                      <a:pt x="56789" y="10731"/>
                      <a:pt x="55208" y="11825"/>
                      <a:pt x="53340" y="12581"/>
                    </a:cubicBezTo>
                    <a:cubicBezTo>
                      <a:pt x="53278" y="12607"/>
                      <a:pt x="53206" y="12603"/>
                      <a:pt x="53083" y="12619"/>
                    </a:cubicBezTo>
                    <a:cubicBezTo>
                      <a:pt x="53871" y="11252"/>
                      <a:pt x="54163" y="10999"/>
                      <a:pt x="54562" y="8206"/>
                    </a:cubicBezTo>
                    <a:cubicBezTo>
                      <a:pt x="54819" y="6419"/>
                      <a:pt x="55162" y="3371"/>
                      <a:pt x="53930" y="2073"/>
                    </a:cubicBezTo>
                    <a:lnTo>
                      <a:pt x="53930" y="2073"/>
                    </a:lnTo>
                    <a:cubicBezTo>
                      <a:pt x="53943" y="2767"/>
                      <a:pt x="54027" y="3412"/>
                      <a:pt x="53951" y="4036"/>
                    </a:cubicBezTo>
                    <a:cubicBezTo>
                      <a:pt x="53783" y="5433"/>
                      <a:pt x="53574" y="6826"/>
                      <a:pt x="53309" y="8208"/>
                    </a:cubicBezTo>
                    <a:cubicBezTo>
                      <a:pt x="52904" y="10329"/>
                      <a:pt x="51671" y="11656"/>
                      <a:pt x="51221" y="12379"/>
                    </a:cubicBezTo>
                    <a:cubicBezTo>
                      <a:pt x="51086" y="12201"/>
                      <a:pt x="51063" y="12115"/>
                      <a:pt x="51058" y="12029"/>
                    </a:cubicBezTo>
                    <a:cubicBezTo>
                      <a:pt x="50613" y="5306"/>
                      <a:pt x="50610" y="7624"/>
                      <a:pt x="5202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4" name="Google Shape;16754;p55"/>
              <p:cNvSpPr/>
              <p:nvPr/>
            </p:nvSpPr>
            <p:spPr>
              <a:xfrm>
                <a:off x="4882102" y="1758720"/>
                <a:ext cx="1138304" cy="1405702"/>
              </a:xfrm>
              <a:custGeom>
                <a:avLst/>
                <a:gdLst/>
                <a:ahLst/>
                <a:cxnLst/>
                <a:rect l="l" t="t" r="r" b="b"/>
                <a:pathLst>
                  <a:path w="17147" h="21175" extrusionOk="0">
                    <a:moveTo>
                      <a:pt x="7021" y="0"/>
                    </a:moveTo>
                    <a:cubicBezTo>
                      <a:pt x="6746" y="314"/>
                      <a:pt x="6516" y="502"/>
                      <a:pt x="6379" y="744"/>
                    </a:cubicBezTo>
                    <a:cubicBezTo>
                      <a:pt x="5548" y="2217"/>
                      <a:pt x="5402" y="2264"/>
                      <a:pt x="4390" y="5998"/>
                    </a:cubicBezTo>
                    <a:cubicBezTo>
                      <a:pt x="4035" y="7306"/>
                      <a:pt x="4460" y="8299"/>
                      <a:pt x="4750" y="9136"/>
                    </a:cubicBezTo>
                    <a:cubicBezTo>
                      <a:pt x="4726" y="9150"/>
                      <a:pt x="4703" y="9165"/>
                      <a:pt x="4678" y="9177"/>
                    </a:cubicBezTo>
                    <a:cubicBezTo>
                      <a:pt x="3188" y="7874"/>
                      <a:pt x="1696" y="6569"/>
                      <a:pt x="127" y="5196"/>
                    </a:cubicBezTo>
                    <a:cubicBezTo>
                      <a:pt x="78" y="5455"/>
                      <a:pt x="0" y="5631"/>
                      <a:pt x="24" y="5791"/>
                    </a:cubicBezTo>
                    <a:cubicBezTo>
                      <a:pt x="162" y="6770"/>
                      <a:pt x="236" y="7731"/>
                      <a:pt x="1735" y="9374"/>
                    </a:cubicBezTo>
                    <a:cubicBezTo>
                      <a:pt x="2599" y="10319"/>
                      <a:pt x="3491" y="11235"/>
                      <a:pt x="4688" y="11925"/>
                    </a:cubicBezTo>
                    <a:cubicBezTo>
                      <a:pt x="3128" y="13103"/>
                      <a:pt x="1744" y="14392"/>
                      <a:pt x="158" y="15453"/>
                    </a:cubicBezTo>
                    <a:cubicBezTo>
                      <a:pt x="214" y="15459"/>
                      <a:pt x="271" y="15461"/>
                      <a:pt x="329" y="15461"/>
                    </a:cubicBezTo>
                    <a:cubicBezTo>
                      <a:pt x="1526" y="15461"/>
                      <a:pt x="3045" y="14312"/>
                      <a:pt x="5405" y="13177"/>
                    </a:cubicBezTo>
                    <a:lnTo>
                      <a:pt x="5405" y="13177"/>
                    </a:lnTo>
                    <a:cubicBezTo>
                      <a:pt x="5127" y="13896"/>
                      <a:pt x="4862" y="14826"/>
                      <a:pt x="4072" y="15902"/>
                    </a:cubicBezTo>
                    <a:cubicBezTo>
                      <a:pt x="3177" y="17122"/>
                      <a:pt x="2704" y="17210"/>
                      <a:pt x="1780" y="17754"/>
                    </a:cubicBezTo>
                    <a:cubicBezTo>
                      <a:pt x="2155" y="17866"/>
                      <a:pt x="2505" y="17917"/>
                      <a:pt x="2830" y="17917"/>
                    </a:cubicBezTo>
                    <a:cubicBezTo>
                      <a:pt x="5032" y="17917"/>
                      <a:pt x="6121" y="15615"/>
                      <a:pt x="6622" y="14826"/>
                    </a:cubicBezTo>
                    <a:cubicBezTo>
                      <a:pt x="6726" y="15589"/>
                      <a:pt x="6799" y="16903"/>
                      <a:pt x="7523" y="19150"/>
                    </a:cubicBezTo>
                    <a:cubicBezTo>
                      <a:pt x="7706" y="19715"/>
                      <a:pt x="8037" y="20236"/>
                      <a:pt x="8334" y="20757"/>
                    </a:cubicBezTo>
                    <a:cubicBezTo>
                      <a:pt x="8463" y="20981"/>
                      <a:pt x="8663" y="21174"/>
                      <a:pt x="9001" y="21174"/>
                    </a:cubicBezTo>
                    <a:cubicBezTo>
                      <a:pt x="9006" y="21174"/>
                      <a:pt x="9010" y="21174"/>
                      <a:pt x="9015" y="21174"/>
                    </a:cubicBezTo>
                    <a:cubicBezTo>
                      <a:pt x="8865" y="19971"/>
                      <a:pt x="8704" y="18797"/>
                      <a:pt x="8574" y="17619"/>
                    </a:cubicBezTo>
                    <a:cubicBezTo>
                      <a:pt x="8460" y="16582"/>
                      <a:pt x="8563" y="14525"/>
                      <a:pt x="8728" y="14103"/>
                    </a:cubicBezTo>
                    <a:cubicBezTo>
                      <a:pt x="10576" y="15810"/>
                      <a:pt x="11498" y="17008"/>
                      <a:pt x="15296" y="17624"/>
                    </a:cubicBezTo>
                    <a:cubicBezTo>
                      <a:pt x="15366" y="17636"/>
                      <a:pt x="15438" y="17641"/>
                      <a:pt x="15510" y="17641"/>
                    </a:cubicBezTo>
                    <a:cubicBezTo>
                      <a:pt x="15726" y="17641"/>
                      <a:pt x="15950" y="17598"/>
                      <a:pt x="16165" y="17566"/>
                    </a:cubicBezTo>
                    <a:cubicBezTo>
                      <a:pt x="16501" y="17517"/>
                      <a:pt x="17147" y="17080"/>
                      <a:pt x="16508" y="16733"/>
                    </a:cubicBezTo>
                    <a:cubicBezTo>
                      <a:pt x="15930" y="16421"/>
                      <a:pt x="15356" y="16095"/>
                      <a:pt x="14760" y="15816"/>
                    </a:cubicBezTo>
                    <a:cubicBezTo>
                      <a:pt x="12853" y="14918"/>
                      <a:pt x="10817" y="13339"/>
                      <a:pt x="10184" y="12603"/>
                    </a:cubicBezTo>
                    <a:cubicBezTo>
                      <a:pt x="10234" y="12562"/>
                      <a:pt x="10247" y="12545"/>
                      <a:pt x="10260" y="12544"/>
                    </a:cubicBezTo>
                    <a:cubicBezTo>
                      <a:pt x="10338" y="12536"/>
                      <a:pt x="10433" y="12534"/>
                      <a:pt x="10543" y="12534"/>
                    </a:cubicBezTo>
                    <a:cubicBezTo>
                      <a:pt x="10623" y="12534"/>
                      <a:pt x="10711" y="12535"/>
                      <a:pt x="10809" y="12535"/>
                    </a:cubicBezTo>
                    <a:cubicBezTo>
                      <a:pt x="11570" y="12535"/>
                      <a:pt x="12885" y="12480"/>
                      <a:pt x="14974" y="11498"/>
                    </a:cubicBezTo>
                    <a:cubicBezTo>
                      <a:pt x="15379" y="11308"/>
                      <a:pt x="15739" y="11001"/>
                      <a:pt x="16085" y="10707"/>
                    </a:cubicBezTo>
                    <a:cubicBezTo>
                      <a:pt x="16331" y="10499"/>
                      <a:pt x="16484" y="10208"/>
                      <a:pt x="16440" y="9824"/>
                    </a:cubicBezTo>
                    <a:lnTo>
                      <a:pt x="16440" y="9824"/>
                    </a:lnTo>
                    <a:cubicBezTo>
                      <a:pt x="15294" y="10519"/>
                      <a:pt x="14046" y="10726"/>
                      <a:pt x="12811" y="10957"/>
                    </a:cubicBezTo>
                    <a:cubicBezTo>
                      <a:pt x="12577" y="11001"/>
                      <a:pt x="12235" y="11020"/>
                      <a:pt x="11850" y="11020"/>
                    </a:cubicBezTo>
                    <a:cubicBezTo>
                      <a:pt x="10810" y="11020"/>
                      <a:pt x="9459" y="10882"/>
                      <a:pt x="9095" y="10727"/>
                    </a:cubicBezTo>
                    <a:cubicBezTo>
                      <a:pt x="9947" y="9619"/>
                      <a:pt x="10152" y="9283"/>
                      <a:pt x="10350" y="8393"/>
                    </a:cubicBezTo>
                    <a:cubicBezTo>
                      <a:pt x="10648" y="7058"/>
                      <a:pt x="10684" y="5706"/>
                      <a:pt x="10500" y="4355"/>
                    </a:cubicBezTo>
                    <a:cubicBezTo>
                      <a:pt x="10425" y="3791"/>
                      <a:pt x="10260" y="3243"/>
                      <a:pt x="9908" y="2779"/>
                    </a:cubicBezTo>
                    <a:cubicBezTo>
                      <a:pt x="9733" y="2548"/>
                      <a:pt x="9541" y="2311"/>
                      <a:pt x="9186" y="2311"/>
                    </a:cubicBezTo>
                    <a:cubicBezTo>
                      <a:pt x="9177" y="2311"/>
                      <a:pt x="9168" y="2311"/>
                      <a:pt x="9158" y="2311"/>
                    </a:cubicBezTo>
                    <a:cubicBezTo>
                      <a:pt x="9967" y="4593"/>
                      <a:pt x="9209" y="8290"/>
                      <a:pt x="7206" y="9717"/>
                    </a:cubicBezTo>
                    <a:cubicBezTo>
                      <a:pt x="6360" y="8022"/>
                      <a:pt x="6134" y="6299"/>
                      <a:pt x="6512" y="4461"/>
                    </a:cubicBezTo>
                    <a:cubicBezTo>
                      <a:pt x="6782" y="3158"/>
                      <a:pt x="6888" y="1820"/>
                      <a:pt x="7061" y="497"/>
                    </a:cubicBezTo>
                    <a:cubicBezTo>
                      <a:pt x="7076" y="384"/>
                      <a:pt x="7044" y="264"/>
                      <a:pt x="702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755" name="Google Shape;16755;p55"/>
            <p:cNvGrpSpPr/>
            <p:nvPr/>
          </p:nvGrpSpPr>
          <p:grpSpPr>
            <a:xfrm>
              <a:off x="2169498" y="1233938"/>
              <a:ext cx="3260287" cy="1377709"/>
              <a:chOff x="2169498" y="1233938"/>
              <a:chExt cx="3260287" cy="1377709"/>
            </a:xfrm>
          </p:grpSpPr>
          <p:sp>
            <p:nvSpPr>
              <p:cNvPr id="16756" name="Google Shape;16756;p55"/>
              <p:cNvSpPr/>
              <p:nvPr/>
            </p:nvSpPr>
            <p:spPr>
              <a:xfrm>
                <a:off x="2169498" y="1822252"/>
                <a:ext cx="188932" cy="192716"/>
              </a:xfrm>
              <a:custGeom>
                <a:avLst/>
                <a:gdLst/>
                <a:ahLst/>
                <a:cxnLst/>
                <a:rect l="l" t="t" r="r" b="b"/>
                <a:pathLst>
                  <a:path w="2846" h="2903" extrusionOk="0">
                    <a:moveTo>
                      <a:pt x="1586" y="819"/>
                    </a:moveTo>
                    <a:lnTo>
                      <a:pt x="1586" y="819"/>
                    </a:lnTo>
                    <a:cubicBezTo>
                      <a:pt x="1824" y="1120"/>
                      <a:pt x="1655" y="1394"/>
                      <a:pt x="1522" y="1663"/>
                    </a:cubicBezTo>
                    <a:cubicBezTo>
                      <a:pt x="1441" y="1824"/>
                      <a:pt x="1328" y="1939"/>
                      <a:pt x="1163" y="1939"/>
                    </a:cubicBezTo>
                    <a:cubicBezTo>
                      <a:pt x="1113" y="1939"/>
                      <a:pt x="1058" y="1928"/>
                      <a:pt x="998" y="1905"/>
                    </a:cubicBezTo>
                    <a:cubicBezTo>
                      <a:pt x="863" y="1351"/>
                      <a:pt x="1002" y="1089"/>
                      <a:pt x="1586" y="819"/>
                    </a:cubicBezTo>
                    <a:close/>
                    <a:moveTo>
                      <a:pt x="1552" y="1"/>
                    </a:moveTo>
                    <a:cubicBezTo>
                      <a:pt x="1370" y="1"/>
                      <a:pt x="1194" y="59"/>
                      <a:pt x="1045" y="190"/>
                    </a:cubicBezTo>
                    <a:cubicBezTo>
                      <a:pt x="561" y="613"/>
                      <a:pt x="165" y="1116"/>
                      <a:pt x="84" y="1792"/>
                    </a:cubicBezTo>
                    <a:cubicBezTo>
                      <a:pt x="1" y="2492"/>
                      <a:pt x="565" y="2902"/>
                      <a:pt x="1153" y="2902"/>
                    </a:cubicBezTo>
                    <a:cubicBezTo>
                      <a:pt x="1470" y="2902"/>
                      <a:pt x="1794" y="2783"/>
                      <a:pt x="2027" y="2525"/>
                    </a:cubicBezTo>
                    <a:cubicBezTo>
                      <a:pt x="2660" y="1824"/>
                      <a:pt x="2846" y="555"/>
                      <a:pt x="2027" y="126"/>
                    </a:cubicBezTo>
                    <a:cubicBezTo>
                      <a:pt x="1875" y="46"/>
                      <a:pt x="1711" y="1"/>
                      <a:pt x="1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7" name="Google Shape;16757;p55"/>
              <p:cNvSpPr/>
              <p:nvPr/>
            </p:nvSpPr>
            <p:spPr>
              <a:xfrm>
                <a:off x="3386688" y="1284790"/>
                <a:ext cx="170676" cy="186475"/>
              </a:xfrm>
              <a:custGeom>
                <a:avLst/>
                <a:gdLst/>
                <a:ahLst/>
                <a:cxnLst/>
                <a:rect l="l" t="t" r="r" b="b"/>
                <a:pathLst>
                  <a:path w="2571" h="2809" extrusionOk="0">
                    <a:moveTo>
                      <a:pt x="1271" y="643"/>
                    </a:moveTo>
                    <a:cubicBezTo>
                      <a:pt x="1353" y="643"/>
                      <a:pt x="1442" y="687"/>
                      <a:pt x="1528" y="791"/>
                    </a:cubicBezTo>
                    <a:cubicBezTo>
                      <a:pt x="1848" y="1176"/>
                      <a:pt x="1795" y="1680"/>
                      <a:pt x="1399" y="2014"/>
                    </a:cubicBezTo>
                    <a:cubicBezTo>
                      <a:pt x="645" y="1558"/>
                      <a:pt x="895" y="643"/>
                      <a:pt x="1271" y="643"/>
                    </a:cubicBezTo>
                    <a:close/>
                    <a:moveTo>
                      <a:pt x="1316" y="0"/>
                    </a:moveTo>
                    <a:cubicBezTo>
                      <a:pt x="995" y="0"/>
                      <a:pt x="684" y="137"/>
                      <a:pt x="481" y="377"/>
                    </a:cubicBezTo>
                    <a:cubicBezTo>
                      <a:pt x="0" y="948"/>
                      <a:pt x="61" y="1966"/>
                      <a:pt x="608" y="2476"/>
                    </a:cubicBezTo>
                    <a:cubicBezTo>
                      <a:pt x="847" y="2698"/>
                      <a:pt x="1116" y="2809"/>
                      <a:pt x="1375" y="2809"/>
                    </a:cubicBezTo>
                    <a:cubicBezTo>
                      <a:pt x="1706" y="2809"/>
                      <a:pt x="2019" y="2627"/>
                      <a:pt x="2225" y="2264"/>
                    </a:cubicBezTo>
                    <a:cubicBezTo>
                      <a:pt x="2392" y="1972"/>
                      <a:pt x="2459" y="1623"/>
                      <a:pt x="2571" y="1301"/>
                    </a:cubicBezTo>
                    <a:cubicBezTo>
                      <a:pt x="2424" y="384"/>
                      <a:pt x="1855" y="0"/>
                      <a:pt x="13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8" name="Google Shape;16758;p55"/>
              <p:cNvSpPr/>
              <p:nvPr/>
            </p:nvSpPr>
            <p:spPr>
              <a:xfrm>
                <a:off x="4475354" y="1233938"/>
                <a:ext cx="189396" cy="135160"/>
              </a:xfrm>
              <a:custGeom>
                <a:avLst/>
                <a:gdLst/>
                <a:ahLst/>
                <a:cxnLst/>
                <a:rect l="l" t="t" r="r" b="b"/>
                <a:pathLst>
                  <a:path w="2853" h="2036" extrusionOk="0">
                    <a:moveTo>
                      <a:pt x="1468" y="668"/>
                    </a:moveTo>
                    <a:cubicBezTo>
                      <a:pt x="1618" y="668"/>
                      <a:pt x="1811" y="677"/>
                      <a:pt x="2064" y="677"/>
                    </a:cubicBezTo>
                    <a:cubicBezTo>
                      <a:pt x="1950" y="1129"/>
                      <a:pt x="1666" y="1340"/>
                      <a:pt x="1170" y="1340"/>
                    </a:cubicBezTo>
                    <a:cubicBezTo>
                      <a:pt x="1062" y="1340"/>
                      <a:pt x="944" y="1330"/>
                      <a:pt x="815" y="1310"/>
                    </a:cubicBezTo>
                    <a:cubicBezTo>
                      <a:pt x="960" y="741"/>
                      <a:pt x="1038" y="668"/>
                      <a:pt x="1468" y="668"/>
                    </a:cubicBezTo>
                    <a:close/>
                    <a:moveTo>
                      <a:pt x="1441" y="1"/>
                    </a:moveTo>
                    <a:cubicBezTo>
                      <a:pt x="871" y="1"/>
                      <a:pt x="433" y="323"/>
                      <a:pt x="225" y="912"/>
                    </a:cubicBezTo>
                    <a:cubicBezTo>
                      <a:pt x="0" y="1553"/>
                      <a:pt x="301" y="1995"/>
                      <a:pt x="1157" y="2035"/>
                    </a:cubicBezTo>
                    <a:cubicBezTo>
                      <a:pt x="1740" y="1851"/>
                      <a:pt x="2496" y="1777"/>
                      <a:pt x="2729" y="885"/>
                    </a:cubicBezTo>
                    <a:cubicBezTo>
                      <a:pt x="2853" y="417"/>
                      <a:pt x="2623" y="101"/>
                      <a:pt x="2139" y="59"/>
                    </a:cubicBezTo>
                    <a:cubicBezTo>
                      <a:pt x="1996" y="46"/>
                      <a:pt x="1848" y="46"/>
                      <a:pt x="1707" y="23"/>
                    </a:cubicBezTo>
                    <a:cubicBezTo>
                      <a:pt x="1615" y="8"/>
                      <a:pt x="1527" y="1"/>
                      <a:pt x="14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9" name="Google Shape;16759;p55"/>
              <p:cNvSpPr/>
              <p:nvPr/>
            </p:nvSpPr>
            <p:spPr>
              <a:xfrm>
                <a:off x="5277033" y="2467790"/>
                <a:ext cx="152752" cy="143856"/>
              </a:xfrm>
              <a:custGeom>
                <a:avLst/>
                <a:gdLst/>
                <a:ahLst/>
                <a:cxnLst/>
                <a:rect l="l" t="t" r="r" b="b"/>
                <a:pathLst>
                  <a:path w="2301" h="2167" extrusionOk="0">
                    <a:moveTo>
                      <a:pt x="997" y="659"/>
                    </a:moveTo>
                    <a:cubicBezTo>
                      <a:pt x="1322" y="865"/>
                      <a:pt x="1427" y="1109"/>
                      <a:pt x="1438" y="1429"/>
                    </a:cubicBezTo>
                    <a:cubicBezTo>
                      <a:pt x="995" y="1250"/>
                      <a:pt x="938" y="1156"/>
                      <a:pt x="997" y="659"/>
                    </a:cubicBezTo>
                    <a:close/>
                    <a:moveTo>
                      <a:pt x="1001" y="0"/>
                    </a:moveTo>
                    <a:cubicBezTo>
                      <a:pt x="646" y="0"/>
                      <a:pt x="496" y="157"/>
                      <a:pt x="378" y="375"/>
                    </a:cubicBezTo>
                    <a:cubicBezTo>
                      <a:pt x="1" y="1067"/>
                      <a:pt x="814" y="2115"/>
                      <a:pt x="1359" y="2163"/>
                    </a:cubicBezTo>
                    <a:cubicBezTo>
                      <a:pt x="1383" y="2165"/>
                      <a:pt x="1406" y="2166"/>
                      <a:pt x="1428" y="2166"/>
                    </a:cubicBezTo>
                    <a:cubicBezTo>
                      <a:pt x="2250" y="2166"/>
                      <a:pt x="2300" y="802"/>
                      <a:pt x="1473" y="221"/>
                    </a:cubicBezTo>
                    <a:cubicBezTo>
                      <a:pt x="1316" y="109"/>
                      <a:pt x="1122" y="46"/>
                      <a:pt x="1030" y="1"/>
                    </a:cubicBezTo>
                    <a:cubicBezTo>
                      <a:pt x="1020" y="0"/>
                      <a:pt x="1011" y="0"/>
                      <a:pt x="10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760" name="Google Shape;16760;p55"/>
          <p:cNvGrpSpPr/>
          <p:nvPr/>
        </p:nvGrpSpPr>
        <p:grpSpPr>
          <a:xfrm>
            <a:off x="8090396" y="3995436"/>
            <a:ext cx="707873" cy="2095479"/>
            <a:chOff x="2798750" y="2159100"/>
            <a:chExt cx="328525" cy="972425"/>
          </a:xfrm>
        </p:grpSpPr>
        <p:sp>
          <p:nvSpPr>
            <p:cNvPr id="16761" name="Google Shape;16761;p55"/>
            <p:cNvSpPr/>
            <p:nvPr/>
          </p:nvSpPr>
          <p:spPr>
            <a:xfrm>
              <a:off x="2798750" y="2621075"/>
              <a:ext cx="78075" cy="311475"/>
            </a:xfrm>
            <a:custGeom>
              <a:avLst/>
              <a:gdLst/>
              <a:ahLst/>
              <a:cxnLst/>
              <a:rect l="l" t="t" r="r" b="b"/>
              <a:pathLst>
                <a:path w="3123" h="12459" extrusionOk="0">
                  <a:moveTo>
                    <a:pt x="921" y="0"/>
                  </a:moveTo>
                  <a:cubicBezTo>
                    <a:pt x="921" y="0"/>
                    <a:pt x="937" y="47"/>
                    <a:pt x="966" y="133"/>
                  </a:cubicBezTo>
                  <a:cubicBezTo>
                    <a:pt x="997" y="221"/>
                    <a:pt x="1040" y="349"/>
                    <a:pt x="1088" y="512"/>
                  </a:cubicBezTo>
                  <a:cubicBezTo>
                    <a:pt x="1134" y="675"/>
                    <a:pt x="1185" y="876"/>
                    <a:pt x="1219" y="1109"/>
                  </a:cubicBezTo>
                  <a:cubicBezTo>
                    <a:pt x="1251" y="1340"/>
                    <a:pt x="1275" y="1601"/>
                    <a:pt x="1252" y="1882"/>
                  </a:cubicBezTo>
                  <a:cubicBezTo>
                    <a:pt x="1234" y="2163"/>
                    <a:pt x="1168" y="2460"/>
                    <a:pt x="1068" y="2768"/>
                  </a:cubicBezTo>
                  <a:cubicBezTo>
                    <a:pt x="966" y="3076"/>
                    <a:pt x="837" y="3397"/>
                    <a:pt x="693" y="3735"/>
                  </a:cubicBezTo>
                  <a:cubicBezTo>
                    <a:pt x="550" y="4072"/>
                    <a:pt x="400" y="4427"/>
                    <a:pt x="257" y="4795"/>
                  </a:cubicBezTo>
                  <a:lnTo>
                    <a:pt x="207" y="4934"/>
                  </a:lnTo>
                  <a:lnTo>
                    <a:pt x="182" y="5003"/>
                  </a:lnTo>
                  <a:lnTo>
                    <a:pt x="157" y="5085"/>
                  </a:lnTo>
                  <a:lnTo>
                    <a:pt x="113" y="5251"/>
                  </a:lnTo>
                  <a:lnTo>
                    <a:pt x="81" y="5411"/>
                  </a:lnTo>
                  <a:cubicBezTo>
                    <a:pt x="42" y="5623"/>
                    <a:pt x="19" y="5840"/>
                    <a:pt x="14" y="6053"/>
                  </a:cubicBezTo>
                  <a:cubicBezTo>
                    <a:pt x="1" y="6480"/>
                    <a:pt x="45" y="6899"/>
                    <a:pt x="115" y="7302"/>
                  </a:cubicBezTo>
                  <a:cubicBezTo>
                    <a:pt x="186" y="7704"/>
                    <a:pt x="285" y="8090"/>
                    <a:pt x="395" y="8456"/>
                  </a:cubicBezTo>
                  <a:cubicBezTo>
                    <a:pt x="625" y="9185"/>
                    <a:pt x="898" y="9834"/>
                    <a:pt x="1143" y="10382"/>
                  </a:cubicBezTo>
                  <a:cubicBezTo>
                    <a:pt x="1268" y="10657"/>
                    <a:pt x="1389" y="10903"/>
                    <a:pt x="1495" y="11121"/>
                  </a:cubicBezTo>
                  <a:cubicBezTo>
                    <a:pt x="1601" y="11338"/>
                    <a:pt x="1696" y="11525"/>
                    <a:pt x="1771" y="11680"/>
                  </a:cubicBezTo>
                  <a:cubicBezTo>
                    <a:pt x="1926" y="11986"/>
                    <a:pt x="2016" y="12161"/>
                    <a:pt x="2016" y="12161"/>
                  </a:cubicBezTo>
                  <a:lnTo>
                    <a:pt x="2017" y="12164"/>
                  </a:lnTo>
                  <a:cubicBezTo>
                    <a:pt x="2018" y="12166"/>
                    <a:pt x="2018" y="12168"/>
                    <a:pt x="2020" y="12169"/>
                  </a:cubicBezTo>
                  <a:cubicBezTo>
                    <a:pt x="2117" y="12354"/>
                    <a:pt x="2306" y="12459"/>
                    <a:pt x="2501" y="12459"/>
                  </a:cubicBezTo>
                  <a:cubicBezTo>
                    <a:pt x="2587" y="12459"/>
                    <a:pt x="2674" y="12438"/>
                    <a:pt x="2756" y="12396"/>
                  </a:cubicBezTo>
                  <a:cubicBezTo>
                    <a:pt x="3021" y="12254"/>
                    <a:pt x="3122" y="11925"/>
                    <a:pt x="2982" y="11659"/>
                  </a:cubicBezTo>
                  <a:cubicBezTo>
                    <a:pt x="2982" y="11659"/>
                    <a:pt x="2890" y="11487"/>
                    <a:pt x="2729" y="11183"/>
                  </a:cubicBezTo>
                  <a:cubicBezTo>
                    <a:pt x="2567" y="10882"/>
                    <a:pt x="2339" y="10452"/>
                    <a:pt x="2079" y="9936"/>
                  </a:cubicBezTo>
                  <a:cubicBezTo>
                    <a:pt x="1819" y="9423"/>
                    <a:pt x="1532" y="8817"/>
                    <a:pt x="1286" y="8154"/>
                  </a:cubicBezTo>
                  <a:cubicBezTo>
                    <a:pt x="1160" y="7823"/>
                    <a:pt x="1047" y="7478"/>
                    <a:pt x="959" y="7124"/>
                  </a:cubicBezTo>
                  <a:cubicBezTo>
                    <a:pt x="872" y="6771"/>
                    <a:pt x="809" y="6410"/>
                    <a:pt x="797" y="6053"/>
                  </a:cubicBezTo>
                  <a:cubicBezTo>
                    <a:pt x="789" y="5873"/>
                    <a:pt x="795" y="5697"/>
                    <a:pt x="814" y="5523"/>
                  </a:cubicBezTo>
                  <a:lnTo>
                    <a:pt x="830" y="5395"/>
                  </a:lnTo>
                  <a:lnTo>
                    <a:pt x="851" y="5277"/>
                  </a:lnTo>
                  <a:lnTo>
                    <a:pt x="862" y="5216"/>
                  </a:lnTo>
                  <a:lnTo>
                    <a:pt x="880" y="5146"/>
                  </a:lnTo>
                  <a:lnTo>
                    <a:pt x="916" y="5008"/>
                  </a:lnTo>
                  <a:cubicBezTo>
                    <a:pt x="1011" y="4641"/>
                    <a:pt x="1118" y="4280"/>
                    <a:pt x="1225" y="3926"/>
                  </a:cubicBezTo>
                  <a:cubicBezTo>
                    <a:pt x="1329" y="3571"/>
                    <a:pt x="1433" y="3222"/>
                    <a:pt x="1496" y="2875"/>
                  </a:cubicBezTo>
                  <a:cubicBezTo>
                    <a:pt x="1560" y="2529"/>
                    <a:pt x="1585" y="2190"/>
                    <a:pt x="1564" y="1882"/>
                  </a:cubicBezTo>
                  <a:cubicBezTo>
                    <a:pt x="1545" y="1574"/>
                    <a:pt x="1484" y="1298"/>
                    <a:pt x="1410" y="1064"/>
                  </a:cubicBezTo>
                  <a:cubicBezTo>
                    <a:pt x="1335" y="830"/>
                    <a:pt x="1250" y="636"/>
                    <a:pt x="1177" y="479"/>
                  </a:cubicBezTo>
                  <a:cubicBezTo>
                    <a:pt x="1103" y="322"/>
                    <a:pt x="1038" y="202"/>
                    <a:pt x="991" y="122"/>
                  </a:cubicBezTo>
                  <a:cubicBezTo>
                    <a:pt x="944" y="43"/>
                    <a:pt x="921" y="0"/>
                    <a:pt x="921" y="0"/>
                  </a:cubicBezTo>
                  <a:close/>
                </a:path>
              </a:pathLst>
            </a:custGeom>
            <a:solidFill>
              <a:srgbClr val="024C7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2" name="Google Shape;16762;p55"/>
            <p:cNvSpPr/>
            <p:nvPr/>
          </p:nvSpPr>
          <p:spPr>
            <a:xfrm>
              <a:off x="2807425" y="2159100"/>
              <a:ext cx="319850" cy="972425"/>
            </a:xfrm>
            <a:custGeom>
              <a:avLst/>
              <a:gdLst/>
              <a:ahLst/>
              <a:cxnLst/>
              <a:rect l="l" t="t" r="r" b="b"/>
              <a:pathLst>
                <a:path w="12794" h="38897" extrusionOk="0">
                  <a:moveTo>
                    <a:pt x="3162" y="20408"/>
                  </a:moveTo>
                  <a:cubicBezTo>
                    <a:pt x="3201" y="20770"/>
                    <a:pt x="3221" y="21133"/>
                    <a:pt x="3228" y="21487"/>
                  </a:cubicBezTo>
                  <a:cubicBezTo>
                    <a:pt x="3254" y="22381"/>
                    <a:pt x="3207" y="23225"/>
                    <a:pt x="3152" y="23949"/>
                  </a:cubicBezTo>
                  <a:cubicBezTo>
                    <a:pt x="3120" y="24362"/>
                    <a:pt x="3088" y="24735"/>
                    <a:pt x="3056" y="25059"/>
                  </a:cubicBezTo>
                  <a:cubicBezTo>
                    <a:pt x="2998" y="24793"/>
                    <a:pt x="2950" y="24521"/>
                    <a:pt x="2911" y="24247"/>
                  </a:cubicBezTo>
                  <a:cubicBezTo>
                    <a:pt x="2819" y="23586"/>
                    <a:pt x="2786" y="22905"/>
                    <a:pt x="2818" y="22233"/>
                  </a:cubicBezTo>
                  <a:cubicBezTo>
                    <a:pt x="2834" y="21897"/>
                    <a:pt x="2870" y="21563"/>
                    <a:pt x="2928" y="21242"/>
                  </a:cubicBezTo>
                  <a:lnTo>
                    <a:pt x="2952" y="21122"/>
                  </a:lnTo>
                  <a:lnTo>
                    <a:pt x="2977" y="21011"/>
                  </a:lnTo>
                  <a:cubicBezTo>
                    <a:pt x="2994" y="20938"/>
                    <a:pt x="3021" y="20838"/>
                    <a:pt x="3042" y="20765"/>
                  </a:cubicBezTo>
                  <a:cubicBezTo>
                    <a:pt x="3076" y="20644"/>
                    <a:pt x="3117" y="20526"/>
                    <a:pt x="3162" y="20408"/>
                  </a:cubicBezTo>
                  <a:close/>
                  <a:moveTo>
                    <a:pt x="7331" y="0"/>
                  </a:moveTo>
                  <a:cubicBezTo>
                    <a:pt x="7331" y="0"/>
                    <a:pt x="7348" y="42"/>
                    <a:pt x="7381" y="119"/>
                  </a:cubicBezTo>
                  <a:cubicBezTo>
                    <a:pt x="7412" y="199"/>
                    <a:pt x="7459" y="318"/>
                    <a:pt x="7501" y="478"/>
                  </a:cubicBezTo>
                  <a:cubicBezTo>
                    <a:pt x="7587" y="792"/>
                    <a:pt x="7667" y="1277"/>
                    <a:pt x="7556" y="1870"/>
                  </a:cubicBezTo>
                  <a:cubicBezTo>
                    <a:pt x="7448" y="2460"/>
                    <a:pt x="7136" y="3136"/>
                    <a:pt x="6637" y="3811"/>
                  </a:cubicBezTo>
                  <a:cubicBezTo>
                    <a:pt x="6435" y="4083"/>
                    <a:pt x="6205" y="4359"/>
                    <a:pt x="5955" y="4638"/>
                  </a:cubicBezTo>
                  <a:cubicBezTo>
                    <a:pt x="5922" y="4569"/>
                    <a:pt x="5887" y="4502"/>
                    <a:pt x="5854" y="4435"/>
                  </a:cubicBezTo>
                  <a:cubicBezTo>
                    <a:pt x="5539" y="3832"/>
                    <a:pt x="5199" y="3329"/>
                    <a:pt x="4946" y="2865"/>
                  </a:cubicBezTo>
                  <a:cubicBezTo>
                    <a:pt x="4693" y="2403"/>
                    <a:pt x="4513" y="1980"/>
                    <a:pt x="4401" y="1616"/>
                  </a:cubicBezTo>
                  <a:cubicBezTo>
                    <a:pt x="4298" y="1249"/>
                    <a:pt x="4237" y="957"/>
                    <a:pt x="4213" y="750"/>
                  </a:cubicBezTo>
                  <a:cubicBezTo>
                    <a:pt x="4188" y="544"/>
                    <a:pt x="4173" y="433"/>
                    <a:pt x="4173" y="433"/>
                  </a:cubicBezTo>
                  <a:cubicBezTo>
                    <a:pt x="4173" y="433"/>
                    <a:pt x="4168" y="544"/>
                    <a:pt x="4158" y="751"/>
                  </a:cubicBezTo>
                  <a:cubicBezTo>
                    <a:pt x="4149" y="855"/>
                    <a:pt x="4156" y="983"/>
                    <a:pt x="4162" y="1135"/>
                  </a:cubicBezTo>
                  <a:cubicBezTo>
                    <a:pt x="4160" y="1289"/>
                    <a:pt x="4189" y="1462"/>
                    <a:pt x="4212" y="1658"/>
                  </a:cubicBezTo>
                  <a:cubicBezTo>
                    <a:pt x="4276" y="2046"/>
                    <a:pt x="4398" y="2516"/>
                    <a:pt x="4611" y="3022"/>
                  </a:cubicBezTo>
                  <a:cubicBezTo>
                    <a:pt x="4819" y="3531"/>
                    <a:pt x="5099" y="4074"/>
                    <a:pt x="5353" y="4668"/>
                  </a:cubicBezTo>
                  <a:cubicBezTo>
                    <a:pt x="5408" y="4810"/>
                    <a:pt x="5465" y="4956"/>
                    <a:pt x="5517" y="5103"/>
                  </a:cubicBezTo>
                  <a:cubicBezTo>
                    <a:pt x="5263" y="5364"/>
                    <a:pt x="4991" y="5629"/>
                    <a:pt x="4705" y="5898"/>
                  </a:cubicBezTo>
                  <a:cubicBezTo>
                    <a:pt x="4319" y="6261"/>
                    <a:pt x="3920" y="6635"/>
                    <a:pt x="3508" y="7054"/>
                  </a:cubicBezTo>
                  <a:cubicBezTo>
                    <a:pt x="3072" y="7526"/>
                    <a:pt x="2772" y="8082"/>
                    <a:pt x="2538" y="8681"/>
                  </a:cubicBezTo>
                  <a:cubicBezTo>
                    <a:pt x="2308" y="9279"/>
                    <a:pt x="2155" y="9919"/>
                    <a:pt x="2083" y="10585"/>
                  </a:cubicBezTo>
                  <a:cubicBezTo>
                    <a:pt x="2047" y="10919"/>
                    <a:pt x="2031" y="11259"/>
                    <a:pt x="2043" y="11605"/>
                  </a:cubicBezTo>
                  <a:cubicBezTo>
                    <a:pt x="2049" y="11777"/>
                    <a:pt x="2060" y="11951"/>
                    <a:pt x="2083" y="12127"/>
                  </a:cubicBezTo>
                  <a:cubicBezTo>
                    <a:pt x="2086" y="12170"/>
                    <a:pt x="2094" y="12215"/>
                    <a:pt x="2100" y="12259"/>
                  </a:cubicBezTo>
                  <a:lnTo>
                    <a:pt x="2110" y="12324"/>
                  </a:lnTo>
                  <a:lnTo>
                    <a:pt x="2115" y="12358"/>
                  </a:lnTo>
                  <a:lnTo>
                    <a:pt x="2126" y="12410"/>
                  </a:lnTo>
                  <a:cubicBezTo>
                    <a:pt x="2134" y="12451"/>
                    <a:pt x="2142" y="12487"/>
                    <a:pt x="2153" y="12534"/>
                  </a:cubicBezTo>
                  <a:lnTo>
                    <a:pt x="2192" y="12677"/>
                  </a:lnTo>
                  <a:cubicBezTo>
                    <a:pt x="2410" y="13393"/>
                    <a:pt x="2799" y="13985"/>
                    <a:pt x="3125" y="14566"/>
                  </a:cubicBezTo>
                  <a:cubicBezTo>
                    <a:pt x="3458" y="15141"/>
                    <a:pt x="3750" y="15719"/>
                    <a:pt x="3796" y="16301"/>
                  </a:cubicBezTo>
                  <a:lnTo>
                    <a:pt x="3800" y="16356"/>
                  </a:lnTo>
                  <a:lnTo>
                    <a:pt x="3801" y="16369"/>
                  </a:lnTo>
                  <a:cubicBezTo>
                    <a:pt x="3801" y="16369"/>
                    <a:pt x="3801" y="16378"/>
                    <a:pt x="3802" y="16378"/>
                  </a:cubicBezTo>
                  <a:lnTo>
                    <a:pt x="3803" y="16406"/>
                  </a:lnTo>
                  <a:lnTo>
                    <a:pt x="3807" y="16537"/>
                  </a:lnTo>
                  <a:cubicBezTo>
                    <a:pt x="3806" y="16619"/>
                    <a:pt x="3807" y="16686"/>
                    <a:pt x="3801" y="16765"/>
                  </a:cubicBezTo>
                  <a:cubicBezTo>
                    <a:pt x="3795" y="16921"/>
                    <a:pt x="3775" y="17074"/>
                    <a:pt x="3747" y="17224"/>
                  </a:cubicBezTo>
                  <a:cubicBezTo>
                    <a:pt x="3690" y="17523"/>
                    <a:pt x="3584" y="17810"/>
                    <a:pt x="3436" y="18094"/>
                  </a:cubicBezTo>
                  <a:lnTo>
                    <a:pt x="3415" y="18129"/>
                  </a:lnTo>
                  <a:cubicBezTo>
                    <a:pt x="3361" y="18011"/>
                    <a:pt x="3302" y="17894"/>
                    <a:pt x="3238" y="17781"/>
                  </a:cubicBezTo>
                  <a:lnTo>
                    <a:pt x="3139" y="17608"/>
                  </a:lnTo>
                  <a:lnTo>
                    <a:pt x="3025" y="17436"/>
                  </a:lnTo>
                  <a:lnTo>
                    <a:pt x="2968" y="17351"/>
                  </a:lnTo>
                  <a:lnTo>
                    <a:pt x="2913" y="17279"/>
                  </a:lnTo>
                  <a:lnTo>
                    <a:pt x="2799" y="17133"/>
                  </a:lnTo>
                  <a:cubicBezTo>
                    <a:pt x="2494" y="16749"/>
                    <a:pt x="2181" y="16383"/>
                    <a:pt x="1884" y="16033"/>
                  </a:cubicBezTo>
                  <a:cubicBezTo>
                    <a:pt x="1587" y="15683"/>
                    <a:pt x="1309" y="15344"/>
                    <a:pt x="1070" y="15011"/>
                  </a:cubicBezTo>
                  <a:cubicBezTo>
                    <a:pt x="831" y="14677"/>
                    <a:pt x="637" y="14343"/>
                    <a:pt x="500" y="14014"/>
                  </a:cubicBezTo>
                  <a:cubicBezTo>
                    <a:pt x="359" y="13685"/>
                    <a:pt x="276" y="13365"/>
                    <a:pt x="214" y="13077"/>
                  </a:cubicBezTo>
                  <a:cubicBezTo>
                    <a:pt x="155" y="12789"/>
                    <a:pt x="127" y="12531"/>
                    <a:pt x="108" y="12317"/>
                  </a:cubicBezTo>
                  <a:cubicBezTo>
                    <a:pt x="91" y="12103"/>
                    <a:pt x="85" y="11935"/>
                    <a:pt x="80" y="11819"/>
                  </a:cubicBezTo>
                  <a:cubicBezTo>
                    <a:pt x="77" y="11705"/>
                    <a:pt x="76" y="11643"/>
                    <a:pt x="76" y="11643"/>
                  </a:cubicBezTo>
                  <a:cubicBezTo>
                    <a:pt x="76" y="11643"/>
                    <a:pt x="70" y="11705"/>
                    <a:pt x="55" y="11818"/>
                  </a:cubicBezTo>
                  <a:cubicBezTo>
                    <a:pt x="42" y="11933"/>
                    <a:pt x="23" y="12103"/>
                    <a:pt x="15" y="12318"/>
                  </a:cubicBezTo>
                  <a:cubicBezTo>
                    <a:pt x="6" y="12535"/>
                    <a:pt x="1" y="12800"/>
                    <a:pt x="24" y="13104"/>
                  </a:cubicBezTo>
                  <a:cubicBezTo>
                    <a:pt x="47" y="13408"/>
                    <a:pt x="100" y="13752"/>
                    <a:pt x="212" y="14118"/>
                  </a:cubicBezTo>
                  <a:cubicBezTo>
                    <a:pt x="319" y="14483"/>
                    <a:pt x="489" y="14865"/>
                    <a:pt x="703" y="15245"/>
                  </a:cubicBezTo>
                  <a:cubicBezTo>
                    <a:pt x="916" y="15625"/>
                    <a:pt x="1180" y="15996"/>
                    <a:pt x="1443" y="16374"/>
                  </a:cubicBezTo>
                  <a:cubicBezTo>
                    <a:pt x="1711" y="16751"/>
                    <a:pt x="1983" y="17137"/>
                    <a:pt x="2246" y="17536"/>
                  </a:cubicBezTo>
                  <a:lnTo>
                    <a:pt x="2346" y="17686"/>
                  </a:lnTo>
                  <a:lnTo>
                    <a:pt x="2397" y="17762"/>
                  </a:lnTo>
                  <a:lnTo>
                    <a:pt x="2436" y="17832"/>
                  </a:lnTo>
                  <a:lnTo>
                    <a:pt x="2515" y="17970"/>
                  </a:lnTo>
                  <a:lnTo>
                    <a:pt x="2590" y="18122"/>
                  </a:lnTo>
                  <a:cubicBezTo>
                    <a:pt x="2689" y="18325"/>
                    <a:pt x="2774" y="18537"/>
                    <a:pt x="2845" y="18756"/>
                  </a:cubicBezTo>
                  <a:cubicBezTo>
                    <a:pt x="2868" y="18828"/>
                    <a:pt x="2888" y="18902"/>
                    <a:pt x="2909" y="18975"/>
                  </a:cubicBezTo>
                  <a:cubicBezTo>
                    <a:pt x="2718" y="19281"/>
                    <a:pt x="2533" y="19616"/>
                    <a:pt x="2388" y="19973"/>
                  </a:cubicBezTo>
                  <a:cubicBezTo>
                    <a:pt x="2315" y="20153"/>
                    <a:pt x="2253" y="20338"/>
                    <a:pt x="2202" y="20525"/>
                  </a:cubicBezTo>
                  <a:cubicBezTo>
                    <a:pt x="2176" y="20621"/>
                    <a:pt x="2158" y="20692"/>
                    <a:pt x="2134" y="20792"/>
                  </a:cubicBezTo>
                  <a:lnTo>
                    <a:pt x="2102" y="20938"/>
                  </a:lnTo>
                  <a:lnTo>
                    <a:pt x="2076" y="21078"/>
                  </a:lnTo>
                  <a:cubicBezTo>
                    <a:pt x="2010" y="21450"/>
                    <a:pt x="1975" y="21819"/>
                    <a:pt x="1959" y="22187"/>
                  </a:cubicBezTo>
                  <a:cubicBezTo>
                    <a:pt x="1929" y="22921"/>
                    <a:pt x="1972" y="23646"/>
                    <a:pt x="2075" y="24362"/>
                  </a:cubicBezTo>
                  <a:cubicBezTo>
                    <a:pt x="2126" y="24719"/>
                    <a:pt x="2197" y="25074"/>
                    <a:pt x="2292" y="25423"/>
                  </a:cubicBezTo>
                  <a:cubicBezTo>
                    <a:pt x="2384" y="25774"/>
                    <a:pt x="2501" y="26119"/>
                    <a:pt x="2658" y="26459"/>
                  </a:cubicBezTo>
                  <a:cubicBezTo>
                    <a:pt x="2697" y="26544"/>
                    <a:pt x="2740" y="26628"/>
                    <a:pt x="2786" y="26712"/>
                  </a:cubicBezTo>
                  <a:lnTo>
                    <a:pt x="2919" y="26940"/>
                  </a:lnTo>
                  <a:cubicBezTo>
                    <a:pt x="3000" y="27081"/>
                    <a:pt x="3101" y="27245"/>
                    <a:pt x="3194" y="27387"/>
                  </a:cubicBezTo>
                  <a:cubicBezTo>
                    <a:pt x="3384" y="27681"/>
                    <a:pt x="3588" y="27958"/>
                    <a:pt x="3793" y="28227"/>
                  </a:cubicBezTo>
                  <a:cubicBezTo>
                    <a:pt x="4204" y="28764"/>
                    <a:pt x="4624" y="29247"/>
                    <a:pt x="4936" y="29755"/>
                  </a:cubicBezTo>
                  <a:cubicBezTo>
                    <a:pt x="5252" y="30262"/>
                    <a:pt x="5449" y="30810"/>
                    <a:pt x="5560" y="31376"/>
                  </a:cubicBezTo>
                  <a:cubicBezTo>
                    <a:pt x="5748" y="32533"/>
                    <a:pt x="5842" y="33675"/>
                    <a:pt x="5526" y="34621"/>
                  </a:cubicBezTo>
                  <a:cubicBezTo>
                    <a:pt x="5371" y="35094"/>
                    <a:pt x="5126" y="35514"/>
                    <a:pt x="4845" y="35884"/>
                  </a:cubicBezTo>
                  <a:cubicBezTo>
                    <a:pt x="4771" y="35975"/>
                    <a:pt x="4702" y="36067"/>
                    <a:pt x="4627" y="36152"/>
                  </a:cubicBezTo>
                  <a:cubicBezTo>
                    <a:pt x="4552" y="36234"/>
                    <a:pt x="4475" y="36325"/>
                    <a:pt x="4403" y="36398"/>
                  </a:cubicBezTo>
                  <a:cubicBezTo>
                    <a:pt x="4239" y="36563"/>
                    <a:pt x="4085" y="36707"/>
                    <a:pt x="3925" y="36845"/>
                  </a:cubicBezTo>
                  <a:cubicBezTo>
                    <a:pt x="3285" y="37398"/>
                    <a:pt x="2660" y="37811"/>
                    <a:pt x="2123" y="38106"/>
                  </a:cubicBezTo>
                  <a:cubicBezTo>
                    <a:pt x="1587" y="38406"/>
                    <a:pt x="1142" y="38600"/>
                    <a:pt x="835" y="38722"/>
                  </a:cubicBezTo>
                  <a:cubicBezTo>
                    <a:pt x="681" y="38783"/>
                    <a:pt x="563" y="38826"/>
                    <a:pt x="480" y="38854"/>
                  </a:cubicBezTo>
                  <a:cubicBezTo>
                    <a:pt x="399" y="38881"/>
                    <a:pt x="358" y="38896"/>
                    <a:pt x="358" y="38896"/>
                  </a:cubicBezTo>
                  <a:cubicBezTo>
                    <a:pt x="358" y="38896"/>
                    <a:pt x="400" y="38886"/>
                    <a:pt x="484" y="38864"/>
                  </a:cubicBezTo>
                  <a:cubicBezTo>
                    <a:pt x="568" y="38844"/>
                    <a:pt x="691" y="38812"/>
                    <a:pt x="850" y="38765"/>
                  </a:cubicBezTo>
                  <a:cubicBezTo>
                    <a:pt x="1167" y="38670"/>
                    <a:pt x="1637" y="38525"/>
                    <a:pt x="2200" y="38259"/>
                  </a:cubicBezTo>
                  <a:cubicBezTo>
                    <a:pt x="2766" y="37999"/>
                    <a:pt x="3437" y="37635"/>
                    <a:pt x="4133" y="37102"/>
                  </a:cubicBezTo>
                  <a:cubicBezTo>
                    <a:pt x="4818" y="36585"/>
                    <a:pt x="5587" y="35846"/>
                    <a:pt x="5994" y="34787"/>
                  </a:cubicBezTo>
                  <a:cubicBezTo>
                    <a:pt x="6092" y="34523"/>
                    <a:pt x="6168" y="34246"/>
                    <a:pt x="6221" y="33959"/>
                  </a:cubicBezTo>
                  <a:cubicBezTo>
                    <a:pt x="6268" y="33673"/>
                    <a:pt x="6304" y="33378"/>
                    <a:pt x="6310" y="33082"/>
                  </a:cubicBezTo>
                  <a:cubicBezTo>
                    <a:pt x="6320" y="32933"/>
                    <a:pt x="6313" y="32784"/>
                    <a:pt x="6315" y="32634"/>
                  </a:cubicBezTo>
                  <a:cubicBezTo>
                    <a:pt x="6309" y="32485"/>
                    <a:pt x="6305" y="32327"/>
                    <a:pt x="6293" y="32181"/>
                  </a:cubicBezTo>
                  <a:cubicBezTo>
                    <a:pt x="6273" y="31892"/>
                    <a:pt x="6249" y="31573"/>
                    <a:pt x="6199" y="31259"/>
                  </a:cubicBezTo>
                  <a:cubicBezTo>
                    <a:pt x="6102" y="30631"/>
                    <a:pt x="5892" y="29978"/>
                    <a:pt x="5555" y="29388"/>
                  </a:cubicBezTo>
                  <a:cubicBezTo>
                    <a:pt x="5221" y="28795"/>
                    <a:pt x="4794" y="28280"/>
                    <a:pt x="4409" y="27760"/>
                  </a:cubicBezTo>
                  <a:cubicBezTo>
                    <a:pt x="4218" y="27498"/>
                    <a:pt x="4032" y="27233"/>
                    <a:pt x="3864" y="26958"/>
                  </a:cubicBezTo>
                  <a:cubicBezTo>
                    <a:pt x="3841" y="26921"/>
                    <a:pt x="3818" y="26885"/>
                    <a:pt x="3797" y="26849"/>
                  </a:cubicBezTo>
                  <a:cubicBezTo>
                    <a:pt x="3914" y="26760"/>
                    <a:pt x="3997" y="26624"/>
                    <a:pt x="4010" y="26467"/>
                  </a:cubicBezTo>
                  <a:lnTo>
                    <a:pt x="4010" y="26465"/>
                  </a:lnTo>
                  <a:cubicBezTo>
                    <a:pt x="4010" y="26465"/>
                    <a:pt x="4031" y="26220"/>
                    <a:pt x="4067" y="25793"/>
                  </a:cubicBezTo>
                  <a:cubicBezTo>
                    <a:pt x="4083" y="25577"/>
                    <a:pt x="4103" y="25315"/>
                    <a:pt x="4126" y="25015"/>
                  </a:cubicBezTo>
                  <a:cubicBezTo>
                    <a:pt x="4146" y="24714"/>
                    <a:pt x="4170" y="24373"/>
                    <a:pt x="4184" y="24000"/>
                  </a:cubicBezTo>
                  <a:cubicBezTo>
                    <a:pt x="4213" y="23253"/>
                    <a:pt x="4228" y="22376"/>
                    <a:pt x="4165" y="21430"/>
                  </a:cubicBezTo>
                  <a:cubicBezTo>
                    <a:pt x="4131" y="20960"/>
                    <a:pt x="4072" y="20470"/>
                    <a:pt x="3979" y="19974"/>
                  </a:cubicBezTo>
                  <a:cubicBezTo>
                    <a:pt x="3931" y="19721"/>
                    <a:pt x="3875" y="19464"/>
                    <a:pt x="3806" y="19208"/>
                  </a:cubicBezTo>
                  <a:cubicBezTo>
                    <a:pt x="3945" y="18984"/>
                    <a:pt x="4089" y="18749"/>
                    <a:pt x="4220" y="18494"/>
                  </a:cubicBezTo>
                  <a:cubicBezTo>
                    <a:pt x="4396" y="18154"/>
                    <a:pt x="4534" y="17772"/>
                    <a:pt x="4604" y="17384"/>
                  </a:cubicBezTo>
                  <a:cubicBezTo>
                    <a:pt x="4640" y="17191"/>
                    <a:pt x="4663" y="16995"/>
                    <a:pt x="4670" y="16803"/>
                  </a:cubicBezTo>
                  <a:cubicBezTo>
                    <a:pt x="4675" y="16708"/>
                    <a:pt x="4674" y="16601"/>
                    <a:pt x="4674" y="16508"/>
                  </a:cubicBezTo>
                  <a:lnTo>
                    <a:pt x="4670" y="16378"/>
                  </a:lnTo>
                  <a:lnTo>
                    <a:pt x="4669" y="16345"/>
                  </a:lnTo>
                  <a:lnTo>
                    <a:pt x="4667" y="16299"/>
                  </a:lnTo>
                  <a:lnTo>
                    <a:pt x="4661" y="16223"/>
                  </a:lnTo>
                  <a:cubicBezTo>
                    <a:pt x="4625" y="15819"/>
                    <a:pt x="4509" y="15437"/>
                    <a:pt x="4364" y="15093"/>
                  </a:cubicBezTo>
                  <a:cubicBezTo>
                    <a:pt x="4217" y="14746"/>
                    <a:pt x="4039" y="14433"/>
                    <a:pt x="3865" y="14132"/>
                  </a:cubicBezTo>
                  <a:cubicBezTo>
                    <a:pt x="3510" y="13536"/>
                    <a:pt x="3149" y="12989"/>
                    <a:pt x="2972" y="12435"/>
                  </a:cubicBezTo>
                  <a:lnTo>
                    <a:pt x="2944" y="12339"/>
                  </a:lnTo>
                  <a:cubicBezTo>
                    <a:pt x="2935" y="12306"/>
                    <a:pt x="2924" y="12261"/>
                    <a:pt x="2915" y="12222"/>
                  </a:cubicBezTo>
                  <a:lnTo>
                    <a:pt x="2913" y="12210"/>
                  </a:lnTo>
                  <a:lnTo>
                    <a:pt x="2908" y="12186"/>
                  </a:lnTo>
                  <a:lnTo>
                    <a:pt x="2899" y="12131"/>
                  </a:lnTo>
                  <a:cubicBezTo>
                    <a:pt x="2892" y="12094"/>
                    <a:pt x="2887" y="12057"/>
                    <a:pt x="2882" y="12019"/>
                  </a:cubicBezTo>
                  <a:cubicBezTo>
                    <a:pt x="2859" y="11869"/>
                    <a:pt x="2847" y="11717"/>
                    <a:pt x="2838" y="11566"/>
                  </a:cubicBezTo>
                  <a:cubicBezTo>
                    <a:pt x="2822" y="11261"/>
                    <a:pt x="2829" y="10957"/>
                    <a:pt x="2855" y="10655"/>
                  </a:cubicBezTo>
                  <a:cubicBezTo>
                    <a:pt x="2908" y="10054"/>
                    <a:pt x="3033" y="9468"/>
                    <a:pt x="3219" y="8926"/>
                  </a:cubicBezTo>
                  <a:cubicBezTo>
                    <a:pt x="3407" y="8388"/>
                    <a:pt x="3665" y="7880"/>
                    <a:pt x="3995" y="7500"/>
                  </a:cubicBezTo>
                  <a:cubicBezTo>
                    <a:pt x="4367" y="7091"/>
                    <a:pt x="4760" y="6695"/>
                    <a:pt x="5121" y="6305"/>
                  </a:cubicBezTo>
                  <a:cubicBezTo>
                    <a:pt x="5317" y="6094"/>
                    <a:pt x="5508" y="5886"/>
                    <a:pt x="5691" y="5679"/>
                  </a:cubicBezTo>
                  <a:cubicBezTo>
                    <a:pt x="5704" y="5736"/>
                    <a:pt x="5716" y="5793"/>
                    <a:pt x="5730" y="5850"/>
                  </a:cubicBezTo>
                  <a:lnTo>
                    <a:pt x="5758" y="5976"/>
                  </a:lnTo>
                  <a:lnTo>
                    <a:pt x="5770" y="6040"/>
                  </a:lnTo>
                  <a:lnTo>
                    <a:pt x="5770" y="6043"/>
                  </a:lnTo>
                  <a:lnTo>
                    <a:pt x="5772" y="6066"/>
                  </a:lnTo>
                  <a:cubicBezTo>
                    <a:pt x="5778" y="6157"/>
                    <a:pt x="5784" y="6251"/>
                    <a:pt x="5789" y="6343"/>
                  </a:cubicBezTo>
                  <a:cubicBezTo>
                    <a:pt x="5791" y="6387"/>
                    <a:pt x="5800" y="6442"/>
                    <a:pt x="5794" y="6479"/>
                  </a:cubicBezTo>
                  <a:lnTo>
                    <a:pt x="5784" y="6598"/>
                  </a:lnTo>
                  <a:cubicBezTo>
                    <a:pt x="5775" y="6679"/>
                    <a:pt x="5780" y="6756"/>
                    <a:pt x="5763" y="6842"/>
                  </a:cubicBezTo>
                  <a:cubicBezTo>
                    <a:pt x="5748" y="6927"/>
                    <a:pt x="5733" y="7013"/>
                    <a:pt x="5720" y="7099"/>
                  </a:cubicBezTo>
                  <a:cubicBezTo>
                    <a:pt x="5705" y="7186"/>
                    <a:pt x="5675" y="7271"/>
                    <a:pt x="5653" y="7357"/>
                  </a:cubicBezTo>
                  <a:cubicBezTo>
                    <a:pt x="5642" y="7400"/>
                    <a:pt x="5631" y="7443"/>
                    <a:pt x="5618" y="7487"/>
                  </a:cubicBezTo>
                  <a:lnTo>
                    <a:pt x="5572" y="7618"/>
                  </a:lnTo>
                  <a:cubicBezTo>
                    <a:pt x="5514" y="7792"/>
                    <a:pt x="5434" y="7964"/>
                    <a:pt x="5361" y="8141"/>
                  </a:cubicBezTo>
                  <a:cubicBezTo>
                    <a:pt x="5278" y="8318"/>
                    <a:pt x="5194" y="8495"/>
                    <a:pt x="5098" y="8676"/>
                  </a:cubicBezTo>
                  <a:cubicBezTo>
                    <a:pt x="4913" y="9038"/>
                    <a:pt x="4710" y="9410"/>
                    <a:pt x="4526" y="9823"/>
                  </a:cubicBezTo>
                  <a:cubicBezTo>
                    <a:pt x="4345" y="10232"/>
                    <a:pt x="4185" y="10681"/>
                    <a:pt x="4110" y="11165"/>
                  </a:cubicBezTo>
                  <a:cubicBezTo>
                    <a:pt x="4095" y="11287"/>
                    <a:pt x="4075" y="11408"/>
                    <a:pt x="4067" y="11531"/>
                  </a:cubicBezTo>
                  <a:cubicBezTo>
                    <a:pt x="4066" y="11657"/>
                    <a:pt x="4064" y="11780"/>
                    <a:pt x="4062" y="11905"/>
                  </a:cubicBezTo>
                  <a:lnTo>
                    <a:pt x="4062" y="11929"/>
                  </a:lnTo>
                  <a:lnTo>
                    <a:pt x="4062" y="11941"/>
                  </a:lnTo>
                  <a:cubicBezTo>
                    <a:pt x="4062" y="11945"/>
                    <a:pt x="4062" y="11946"/>
                    <a:pt x="4062" y="11946"/>
                  </a:cubicBezTo>
                  <a:cubicBezTo>
                    <a:pt x="4062" y="11946"/>
                    <a:pt x="4061" y="11944"/>
                    <a:pt x="4061" y="11944"/>
                  </a:cubicBezTo>
                  <a:lnTo>
                    <a:pt x="4061" y="11944"/>
                  </a:lnTo>
                  <a:cubicBezTo>
                    <a:pt x="4061" y="11944"/>
                    <a:pt x="4061" y="11950"/>
                    <a:pt x="4064" y="11986"/>
                  </a:cubicBezTo>
                  <a:lnTo>
                    <a:pt x="4069" y="12027"/>
                  </a:lnTo>
                  <a:lnTo>
                    <a:pt x="4079" y="12109"/>
                  </a:lnTo>
                  <a:cubicBezTo>
                    <a:pt x="4085" y="12164"/>
                    <a:pt x="4089" y="12212"/>
                    <a:pt x="4103" y="12281"/>
                  </a:cubicBezTo>
                  <a:lnTo>
                    <a:pt x="4138" y="12473"/>
                  </a:lnTo>
                  <a:cubicBezTo>
                    <a:pt x="4152" y="12536"/>
                    <a:pt x="4168" y="12593"/>
                    <a:pt x="4183" y="12654"/>
                  </a:cubicBezTo>
                  <a:cubicBezTo>
                    <a:pt x="4303" y="13132"/>
                    <a:pt x="4508" y="13579"/>
                    <a:pt x="4738" y="13987"/>
                  </a:cubicBezTo>
                  <a:cubicBezTo>
                    <a:pt x="5206" y="14800"/>
                    <a:pt x="5759" y="15480"/>
                    <a:pt x="6100" y="16197"/>
                  </a:cubicBezTo>
                  <a:cubicBezTo>
                    <a:pt x="6270" y="16554"/>
                    <a:pt x="6390" y="16916"/>
                    <a:pt x="6444" y="17287"/>
                  </a:cubicBezTo>
                  <a:cubicBezTo>
                    <a:pt x="6456" y="17364"/>
                    <a:pt x="6465" y="17443"/>
                    <a:pt x="6471" y="17521"/>
                  </a:cubicBezTo>
                  <a:cubicBezTo>
                    <a:pt x="6429" y="17571"/>
                    <a:pt x="6390" y="17622"/>
                    <a:pt x="6349" y="17672"/>
                  </a:cubicBezTo>
                  <a:cubicBezTo>
                    <a:pt x="5905" y="18177"/>
                    <a:pt x="5561" y="18791"/>
                    <a:pt x="5392" y="19453"/>
                  </a:cubicBezTo>
                  <a:cubicBezTo>
                    <a:pt x="5225" y="20104"/>
                    <a:pt x="5215" y="20787"/>
                    <a:pt x="5349" y="21434"/>
                  </a:cubicBezTo>
                  <a:cubicBezTo>
                    <a:pt x="5175" y="21806"/>
                    <a:pt x="5005" y="22169"/>
                    <a:pt x="4865" y="22535"/>
                  </a:cubicBezTo>
                  <a:cubicBezTo>
                    <a:pt x="4614" y="23173"/>
                    <a:pt x="4483" y="23817"/>
                    <a:pt x="4498" y="24380"/>
                  </a:cubicBezTo>
                  <a:cubicBezTo>
                    <a:pt x="4508" y="24941"/>
                    <a:pt x="4601" y="25416"/>
                    <a:pt x="4715" y="25792"/>
                  </a:cubicBezTo>
                  <a:cubicBezTo>
                    <a:pt x="4773" y="25979"/>
                    <a:pt x="4818" y="26148"/>
                    <a:pt x="4872" y="26288"/>
                  </a:cubicBezTo>
                  <a:cubicBezTo>
                    <a:pt x="4929" y="26427"/>
                    <a:pt x="4978" y="26548"/>
                    <a:pt x="5019" y="26643"/>
                  </a:cubicBezTo>
                  <a:cubicBezTo>
                    <a:pt x="5099" y="26835"/>
                    <a:pt x="5142" y="26937"/>
                    <a:pt x="5142" y="26937"/>
                  </a:cubicBezTo>
                  <a:cubicBezTo>
                    <a:pt x="5142" y="26937"/>
                    <a:pt x="5116" y="26829"/>
                    <a:pt x="5072" y="26626"/>
                  </a:cubicBezTo>
                  <a:cubicBezTo>
                    <a:pt x="5047" y="26525"/>
                    <a:pt x="5019" y="26401"/>
                    <a:pt x="4984" y="26256"/>
                  </a:cubicBezTo>
                  <a:cubicBezTo>
                    <a:pt x="4955" y="26111"/>
                    <a:pt x="4934" y="25938"/>
                    <a:pt x="4902" y="25751"/>
                  </a:cubicBezTo>
                  <a:cubicBezTo>
                    <a:pt x="4842" y="25375"/>
                    <a:pt x="4822" y="24911"/>
                    <a:pt x="4866" y="24399"/>
                  </a:cubicBezTo>
                  <a:cubicBezTo>
                    <a:pt x="4886" y="24271"/>
                    <a:pt x="4906" y="24141"/>
                    <a:pt x="4925" y="24005"/>
                  </a:cubicBezTo>
                  <a:cubicBezTo>
                    <a:pt x="4960" y="23874"/>
                    <a:pt x="4996" y="23738"/>
                    <a:pt x="5034" y="23599"/>
                  </a:cubicBezTo>
                  <a:cubicBezTo>
                    <a:pt x="5076" y="23463"/>
                    <a:pt x="5132" y="23326"/>
                    <a:pt x="5182" y="23184"/>
                  </a:cubicBezTo>
                  <a:cubicBezTo>
                    <a:pt x="5238" y="23043"/>
                    <a:pt x="5308" y="22903"/>
                    <a:pt x="5372" y="22758"/>
                  </a:cubicBezTo>
                  <a:cubicBezTo>
                    <a:pt x="5445" y="22608"/>
                    <a:pt x="5526" y="22456"/>
                    <a:pt x="5613" y="22302"/>
                  </a:cubicBezTo>
                  <a:cubicBezTo>
                    <a:pt x="5759" y="22658"/>
                    <a:pt x="5945" y="22998"/>
                    <a:pt x="6164" y="23309"/>
                  </a:cubicBezTo>
                  <a:cubicBezTo>
                    <a:pt x="6354" y="23581"/>
                    <a:pt x="6571" y="23833"/>
                    <a:pt x="6807" y="24064"/>
                  </a:cubicBezTo>
                  <a:cubicBezTo>
                    <a:pt x="7044" y="24294"/>
                    <a:pt x="7299" y="24503"/>
                    <a:pt x="7572" y="24686"/>
                  </a:cubicBezTo>
                  <a:cubicBezTo>
                    <a:pt x="7707" y="24773"/>
                    <a:pt x="7856" y="24867"/>
                    <a:pt x="7986" y="24938"/>
                  </a:cubicBezTo>
                  <a:cubicBezTo>
                    <a:pt x="8131" y="25018"/>
                    <a:pt x="8267" y="25091"/>
                    <a:pt x="8404" y="25161"/>
                  </a:cubicBezTo>
                  <a:lnTo>
                    <a:pt x="9213" y="25579"/>
                  </a:lnTo>
                  <a:cubicBezTo>
                    <a:pt x="9743" y="25859"/>
                    <a:pt x="10270" y="26146"/>
                    <a:pt x="10728" y="26501"/>
                  </a:cubicBezTo>
                  <a:cubicBezTo>
                    <a:pt x="10953" y="26680"/>
                    <a:pt x="11168" y="26872"/>
                    <a:pt x="11319" y="27094"/>
                  </a:cubicBezTo>
                  <a:cubicBezTo>
                    <a:pt x="11477" y="27314"/>
                    <a:pt x="11538" y="27563"/>
                    <a:pt x="11471" y="27814"/>
                  </a:cubicBezTo>
                  <a:cubicBezTo>
                    <a:pt x="11394" y="28064"/>
                    <a:pt x="11197" y="28293"/>
                    <a:pt x="10972" y="28484"/>
                  </a:cubicBezTo>
                  <a:cubicBezTo>
                    <a:pt x="10749" y="28683"/>
                    <a:pt x="10484" y="28835"/>
                    <a:pt x="10224" y="28997"/>
                  </a:cubicBezTo>
                  <a:cubicBezTo>
                    <a:pt x="10366" y="28942"/>
                    <a:pt x="10514" y="28894"/>
                    <a:pt x="10652" y="28828"/>
                  </a:cubicBezTo>
                  <a:lnTo>
                    <a:pt x="10862" y="28729"/>
                  </a:lnTo>
                  <a:lnTo>
                    <a:pt x="11065" y="28614"/>
                  </a:lnTo>
                  <a:cubicBezTo>
                    <a:pt x="11329" y="28447"/>
                    <a:pt x="11590" y="28239"/>
                    <a:pt x="11745" y="27919"/>
                  </a:cubicBezTo>
                  <a:cubicBezTo>
                    <a:pt x="11811" y="27755"/>
                    <a:pt x="11852" y="27570"/>
                    <a:pt x="11828" y="27390"/>
                  </a:cubicBezTo>
                  <a:cubicBezTo>
                    <a:pt x="11808" y="27211"/>
                    <a:pt x="11753" y="27039"/>
                    <a:pt x="11671" y="26889"/>
                  </a:cubicBezTo>
                  <a:cubicBezTo>
                    <a:pt x="11511" y="26585"/>
                    <a:pt x="11293" y="26335"/>
                    <a:pt x="11062" y="26114"/>
                  </a:cubicBezTo>
                  <a:cubicBezTo>
                    <a:pt x="10828" y="25894"/>
                    <a:pt x="10580" y="25697"/>
                    <a:pt x="10326" y="25512"/>
                  </a:cubicBezTo>
                  <a:cubicBezTo>
                    <a:pt x="10073" y="25327"/>
                    <a:pt x="9815" y="25152"/>
                    <a:pt x="9553" y="24989"/>
                  </a:cubicBezTo>
                  <a:cubicBezTo>
                    <a:pt x="9292" y="24824"/>
                    <a:pt x="9028" y="24665"/>
                    <a:pt x="8768" y="24507"/>
                  </a:cubicBezTo>
                  <a:cubicBezTo>
                    <a:pt x="8696" y="24464"/>
                    <a:pt x="8625" y="24420"/>
                    <a:pt x="8555" y="24378"/>
                  </a:cubicBezTo>
                  <a:lnTo>
                    <a:pt x="8539" y="24353"/>
                  </a:lnTo>
                  <a:cubicBezTo>
                    <a:pt x="8405" y="24156"/>
                    <a:pt x="8279" y="23958"/>
                    <a:pt x="8176" y="23752"/>
                  </a:cubicBezTo>
                  <a:cubicBezTo>
                    <a:pt x="7963" y="23346"/>
                    <a:pt x="7816" y="22921"/>
                    <a:pt x="7766" y="22497"/>
                  </a:cubicBezTo>
                  <a:cubicBezTo>
                    <a:pt x="7716" y="22073"/>
                    <a:pt x="7758" y="21652"/>
                    <a:pt x="7888" y="21257"/>
                  </a:cubicBezTo>
                  <a:cubicBezTo>
                    <a:pt x="8143" y="20465"/>
                    <a:pt x="8655" y="19791"/>
                    <a:pt x="9155" y="19195"/>
                  </a:cubicBezTo>
                  <a:cubicBezTo>
                    <a:pt x="9665" y="18596"/>
                    <a:pt x="10185" y="18062"/>
                    <a:pt x="10643" y="17547"/>
                  </a:cubicBezTo>
                  <a:cubicBezTo>
                    <a:pt x="11104" y="17032"/>
                    <a:pt x="11508" y="16537"/>
                    <a:pt x="11828" y="16055"/>
                  </a:cubicBezTo>
                  <a:cubicBezTo>
                    <a:pt x="12149" y="15576"/>
                    <a:pt x="12381" y="15109"/>
                    <a:pt x="12530" y="14687"/>
                  </a:cubicBezTo>
                  <a:cubicBezTo>
                    <a:pt x="12674" y="14263"/>
                    <a:pt x="12747" y="13885"/>
                    <a:pt x="12773" y="13579"/>
                  </a:cubicBezTo>
                  <a:cubicBezTo>
                    <a:pt x="12794" y="13278"/>
                    <a:pt x="12779" y="13041"/>
                    <a:pt x="12772" y="12885"/>
                  </a:cubicBezTo>
                  <a:cubicBezTo>
                    <a:pt x="12757" y="12728"/>
                    <a:pt x="12749" y="12647"/>
                    <a:pt x="12749" y="12647"/>
                  </a:cubicBezTo>
                  <a:lnTo>
                    <a:pt x="12749" y="12647"/>
                  </a:lnTo>
                  <a:cubicBezTo>
                    <a:pt x="12749" y="12647"/>
                    <a:pt x="12752" y="12728"/>
                    <a:pt x="12757" y="12886"/>
                  </a:cubicBezTo>
                  <a:cubicBezTo>
                    <a:pt x="12754" y="13042"/>
                    <a:pt x="12756" y="13278"/>
                    <a:pt x="12710" y="13578"/>
                  </a:cubicBezTo>
                  <a:cubicBezTo>
                    <a:pt x="12667" y="13879"/>
                    <a:pt x="12576" y="14243"/>
                    <a:pt x="12409" y="14650"/>
                  </a:cubicBezTo>
                  <a:cubicBezTo>
                    <a:pt x="12239" y="15051"/>
                    <a:pt x="11994" y="15496"/>
                    <a:pt x="11658" y="15948"/>
                  </a:cubicBezTo>
                  <a:cubicBezTo>
                    <a:pt x="11323" y="16402"/>
                    <a:pt x="10904" y="16867"/>
                    <a:pt x="10424" y="17353"/>
                  </a:cubicBezTo>
                  <a:cubicBezTo>
                    <a:pt x="9944" y="17842"/>
                    <a:pt x="9402" y="18351"/>
                    <a:pt x="8850" y="18935"/>
                  </a:cubicBezTo>
                  <a:cubicBezTo>
                    <a:pt x="8576" y="19230"/>
                    <a:pt x="8300" y="19543"/>
                    <a:pt x="8044" y="19898"/>
                  </a:cubicBezTo>
                  <a:cubicBezTo>
                    <a:pt x="7789" y="20250"/>
                    <a:pt x="7554" y="20647"/>
                    <a:pt x="7393" y="21098"/>
                  </a:cubicBezTo>
                  <a:cubicBezTo>
                    <a:pt x="7228" y="21544"/>
                    <a:pt x="7153" y="22050"/>
                    <a:pt x="7194" y="22557"/>
                  </a:cubicBezTo>
                  <a:cubicBezTo>
                    <a:pt x="7218" y="22853"/>
                    <a:pt x="7281" y="23145"/>
                    <a:pt x="7373" y="23429"/>
                  </a:cubicBezTo>
                  <a:cubicBezTo>
                    <a:pt x="7197" y="23237"/>
                    <a:pt x="7038" y="23031"/>
                    <a:pt x="6895" y="22815"/>
                  </a:cubicBezTo>
                  <a:cubicBezTo>
                    <a:pt x="6593" y="22349"/>
                    <a:pt x="6378" y="21832"/>
                    <a:pt x="6273" y="21300"/>
                  </a:cubicBezTo>
                  <a:cubicBezTo>
                    <a:pt x="6264" y="21253"/>
                    <a:pt x="6257" y="21206"/>
                    <a:pt x="6251" y="21159"/>
                  </a:cubicBezTo>
                  <a:cubicBezTo>
                    <a:pt x="6298" y="21073"/>
                    <a:pt x="6343" y="20986"/>
                    <a:pt x="6389" y="20896"/>
                  </a:cubicBezTo>
                  <a:cubicBezTo>
                    <a:pt x="6475" y="20721"/>
                    <a:pt x="6570" y="20547"/>
                    <a:pt x="6648" y="20361"/>
                  </a:cubicBezTo>
                  <a:cubicBezTo>
                    <a:pt x="6728" y="20175"/>
                    <a:pt x="6816" y="19995"/>
                    <a:pt x="6886" y="19792"/>
                  </a:cubicBezTo>
                  <a:lnTo>
                    <a:pt x="6997" y="19493"/>
                  </a:lnTo>
                  <a:lnTo>
                    <a:pt x="7052" y="19341"/>
                  </a:lnTo>
                  <a:lnTo>
                    <a:pt x="7095" y="19196"/>
                  </a:lnTo>
                  <a:cubicBezTo>
                    <a:pt x="7124" y="19099"/>
                    <a:pt x="7151" y="19000"/>
                    <a:pt x="7181" y="18902"/>
                  </a:cubicBezTo>
                  <a:lnTo>
                    <a:pt x="7225" y="18755"/>
                  </a:lnTo>
                  <a:lnTo>
                    <a:pt x="7235" y="18717"/>
                  </a:lnTo>
                  <a:lnTo>
                    <a:pt x="7238" y="18710"/>
                  </a:lnTo>
                  <a:lnTo>
                    <a:pt x="7238" y="18710"/>
                  </a:lnTo>
                  <a:cubicBezTo>
                    <a:pt x="7237" y="18712"/>
                    <a:pt x="7237" y="18712"/>
                    <a:pt x="7237" y="18712"/>
                  </a:cubicBezTo>
                  <a:cubicBezTo>
                    <a:pt x="7237" y="18712"/>
                    <a:pt x="7238" y="18711"/>
                    <a:pt x="7239" y="18708"/>
                  </a:cubicBezTo>
                  <a:lnTo>
                    <a:pt x="7239" y="18708"/>
                  </a:lnTo>
                  <a:lnTo>
                    <a:pt x="7238" y="18710"/>
                  </a:lnTo>
                  <a:lnTo>
                    <a:pt x="7238" y="18710"/>
                  </a:lnTo>
                  <a:cubicBezTo>
                    <a:pt x="7239" y="18702"/>
                    <a:pt x="7247" y="18670"/>
                    <a:pt x="7247" y="18670"/>
                  </a:cubicBezTo>
                  <a:cubicBezTo>
                    <a:pt x="7247" y="18670"/>
                    <a:pt x="7247" y="18670"/>
                    <a:pt x="7247" y="18671"/>
                  </a:cubicBezTo>
                  <a:lnTo>
                    <a:pt x="7251" y="18649"/>
                  </a:lnTo>
                  <a:lnTo>
                    <a:pt x="7267" y="18567"/>
                  </a:lnTo>
                  <a:cubicBezTo>
                    <a:pt x="7309" y="18363"/>
                    <a:pt x="7336" y="18154"/>
                    <a:pt x="7351" y="17940"/>
                  </a:cubicBezTo>
                  <a:cubicBezTo>
                    <a:pt x="7409" y="17868"/>
                    <a:pt x="7465" y="17794"/>
                    <a:pt x="7527" y="17725"/>
                  </a:cubicBezTo>
                  <a:lnTo>
                    <a:pt x="7755" y="17457"/>
                  </a:lnTo>
                  <a:lnTo>
                    <a:pt x="7994" y="17196"/>
                  </a:lnTo>
                  <a:cubicBezTo>
                    <a:pt x="8156" y="17020"/>
                    <a:pt x="8320" y="16848"/>
                    <a:pt x="8490" y="16672"/>
                  </a:cubicBezTo>
                  <a:cubicBezTo>
                    <a:pt x="8574" y="16586"/>
                    <a:pt x="8660" y="16495"/>
                    <a:pt x="8746" y="16402"/>
                  </a:cubicBezTo>
                  <a:lnTo>
                    <a:pt x="8876" y="16264"/>
                  </a:lnTo>
                  <a:lnTo>
                    <a:pt x="9004" y="16117"/>
                  </a:lnTo>
                  <a:cubicBezTo>
                    <a:pt x="9176" y="15921"/>
                    <a:pt x="9338" y="15692"/>
                    <a:pt x="9478" y="15442"/>
                  </a:cubicBezTo>
                  <a:cubicBezTo>
                    <a:pt x="9512" y="15379"/>
                    <a:pt x="9537" y="15309"/>
                    <a:pt x="9568" y="15243"/>
                  </a:cubicBezTo>
                  <a:cubicBezTo>
                    <a:pt x="9595" y="15176"/>
                    <a:pt x="9631" y="15112"/>
                    <a:pt x="9647" y="15040"/>
                  </a:cubicBezTo>
                  <a:lnTo>
                    <a:pt x="9703" y="14830"/>
                  </a:lnTo>
                  <a:cubicBezTo>
                    <a:pt x="9713" y="14795"/>
                    <a:pt x="9722" y="14759"/>
                    <a:pt x="9730" y="14725"/>
                  </a:cubicBezTo>
                  <a:lnTo>
                    <a:pt x="9743" y="14620"/>
                  </a:lnTo>
                  <a:cubicBezTo>
                    <a:pt x="9758" y="14480"/>
                    <a:pt x="9782" y="14338"/>
                    <a:pt x="9774" y="14203"/>
                  </a:cubicBezTo>
                  <a:cubicBezTo>
                    <a:pt x="9770" y="14067"/>
                    <a:pt x="9777" y="13928"/>
                    <a:pt x="9756" y="13799"/>
                  </a:cubicBezTo>
                  <a:cubicBezTo>
                    <a:pt x="9740" y="13668"/>
                    <a:pt x="9728" y="13536"/>
                    <a:pt x="9707" y="13408"/>
                  </a:cubicBezTo>
                  <a:lnTo>
                    <a:pt x="9627" y="13025"/>
                  </a:lnTo>
                  <a:cubicBezTo>
                    <a:pt x="9604" y="12893"/>
                    <a:pt x="9567" y="12784"/>
                    <a:pt x="9536" y="12664"/>
                  </a:cubicBezTo>
                  <a:lnTo>
                    <a:pt x="9437" y="12312"/>
                  </a:lnTo>
                  <a:lnTo>
                    <a:pt x="9238" y="11609"/>
                  </a:lnTo>
                  <a:cubicBezTo>
                    <a:pt x="9174" y="11376"/>
                    <a:pt x="9112" y="11144"/>
                    <a:pt x="9060" y="10913"/>
                  </a:cubicBezTo>
                  <a:cubicBezTo>
                    <a:pt x="9007" y="10680"/>
                    <a:pt x="8961" y="10447"/>
                    <a:pt x="8925" y="10214"/>
                  </a:cubicBezTo>
                  <a:cubicBezTo>
                    <a:pt x="8908" y="10097"/>
                    <a:pt x="8898" y="9980"/>
                    <a:pt x="8883" y="9863"/>
                  </a:cubicBezTo>
                  <a:cubicBezTo>
                    <a:pt x="8879" y="9746"/>
                    <a:pt x="8871" y="9629"/>
                    <a:pt x="8871" y="9512"/>
                  </a:cubicBezTo>
                  <a:cubicBezTo>
                    <a:pt x="8877" y="9398"/>
                    <a:pt x="8872" y="9277"/>
                    <a:pt x="8889" y="9164"/>
                  </a:cubicBezTo>
                  <a:cubicBezTo>
                    <a:pt x="8900" y="9048"/>
                    <a:pt x="8911" y="8931"/>
                    <a:pt x="8942" y="8818"/>
                  </a:cubicBezTo>
                  <a:cubicBezTo>
                    <a:pt x="8956" y="8761"/>
                    <a:pt x="8966" y="8702"/>
                    <a:pt x="8982" y="8646"/>
                  </a:cubicBezTo>
                  <a:lnTo>
                    <a:pt x="9041" y="8480"/>
                  </a:lnTo>
                  <a:cubicBezTo>
                    <a:pt x="9073" y="8366"/>
                    <a:pt x="9136" y="8266"/>
                    <a:pt x="9185" y="8157"/>
                  </a:cubicBezTo>
                  <a:cubicBezTo>
                    <a:pt x="9209" y="8102"/>
                    <a:pt x="9245" y="8055"/>
                    <a:pt x="9277" y="8006"/>
                  </a:cubicBezTo>
                  <a:lnTo>
                    <a:pt x="9377" y="7856"/>
                  </a:lnTo>
                  <a:cubicBezTo>
                    <a:pt x="9452" y="7761"/>
                    <a:pt x="9537" y="7671"/>
                    <a:pt x="9616" y="7577"/>
                  </a:cubicBezTo>
                  <a:lnTo>
                    <a:pt x="9616" y="7577"/>
                  </a:lnTo>
                  <a:cubicBezTo>
                    <a:pt x="9520" y="7655"/>
                    <a:pt x="9420" y="7726"/>
                    <a:pt x="9330" y="7808"/>
                  </a:cubicBezTo>
                  <a:lnTo>
                    <a:pt x="9201" y="7943"/>
                  </a:lnTo>
                  <a:cubicBezTo>
                    <a:pt x="9159" y="7990"/>
                    <a:pt x="9111" y="8034"/>
                    <a:pt x="9077" y="8086"/>
                  </a:cubicBezTo>
                  <a:cubicBezTo>
                    <a:pt x="9006" y="8188"/>
                    <a:pt x="8923" y="8288"/>
                    <a:pt x="8872" y="8401"/>
                  </a:cubicBezTo>
                  <a:lnTo>
                    <a:pt x="8782" y="8570"/>
                  </a:lnTo>
                  <a:cubicBezTo>
                    <a:pt x="8756" y="8629"/>
                    <a:pt x="8735" y="8688"/>
                    <a:pt x="8713" y="8747"/>
                  </a:cubicBezTo>
                  <a:cubicBezTo>
                    <a:pt x="8617" y="8985"/>
                    <a:pt x="8568" y="9236"/>
                    <a:pt x="8532" y="9489"/>
                  </a:cubicBezTo>
                  <a:cubicBezTo>
                    <a:pt x="8516" y="9616"/>
                    <a:pt x="8511" y="9741"/>
                    <a:pt x="8501" y="9869"/>
                  </a:cubicBezTo>
                  <a:cubicBezTo>
                    <a:pt x="8501" y="9995"/>
                    <a:pt x="8495" y="10123"/>
                    <a:pt x="8499" y="10249"/>
                  </a:cubicBezTo>
                  <a:cubicBezTo>
                    <a:pt x="8507" y="10501"/>
                    <a:pt x="8524" y="10753"/>
                    <a:pt x="8559" y="11000"/>
                  </a:cubicBezTo>
                  <a:cubicBezTo>
                    <a:pt x="8591" y="11247"/>
                    <a:pt x="8630" y="11493"/>
                    <a:pt x="8675" y="11737"/>
                  </a:cubicBezTo>
                  <a:lnTo>
                    <a:pt x="8808" y="12457"/>
                  </a:lnTo>
                  <a:lnTo>
                    <a:pt x="8876" y="12817"/>
                  </a:lnTo>
                  <a:cubicBezTo>
                    <a:pt x="8897" y="12935"/>
                    <a:pt x="8927" y="13060"/>
                    <a:pt x="8936" y="13170"/>
                  </a:cubicBezTo>
                  <a:lnTo>
                    <a:pt x="8980" y="13508"/>
                  </a:lnTo>
                  <a:cubicBezTo>
                    <a:pt x="8990" y="13620"/>
                    <a:pt x="8993" y="13732"/>
                    <a:pt x="9000" y="13845"/>
                  </a:cubicBezTo>
                  <a:cubicBezTo>
                    <a:pt x="9012" y="13960"/>
                    <a:pt x="8996" y="14063"/>
                    <a:pt x="8994" y="14172"/>
                  </a:cubicBezTo>
                  <a:cubicBezTo>
                    <a:pt x="8995" y="14283"/>
                    <a:pt x="8968" y="14381"/>
                    <a:pt x="8952" y="14482"/>
                  </a:cubicBezTo>
                  <a:lnTo>
                    <a:pt x="8940" y="14557"/>
                  </a:lnTo>
                  <a:cubicBezTo>
                    <a:pt x="8932" y="14582"/>
                    <a:pt x="8924" y="14604"/>
                    <a:pt x="8915" y="14628"/>
                  </a:cubicBezTo>
                  <a:lnTo>
                    <a:pt x="8871" y="14769"/>
                  </a:lnTo>
                  <a:cubicBezTo>
                    <a:pt x="8860" y="14817"/>
                    <a:pt x="8829" y="14858"/>
                    <a:pt x="8809" y="14903"/>
                  </a:cubicBezTo>
                  <a:cubicBezTo>
                    <a:pt x="8787" y="14947"/>
                    <a:pt x="8770" y="14992"/>
                    <a:pt x="8743" y="15034"/>
                  </a:cubicBezTo>
                  <a:cubicBezTo>
                    <a:pt x="8633" y="15205"/>
                    <a:pt x="8508" y="15370"/>
                    <a:pt x="8348" y="15535"/>
                  </a:cubicBezTo>
                  <a:lnTo>
                    <a:pt x="8234" y="15660"/>
                  </a:lnTo>
                  <a:lnTo>
                    <a:pt x="8108" y="15784"/>
                  </a:lnTo>
                  <a:cubicBezTo>
                    <a:pt x="8026" y="15867"/>
                    <a:pt x="7941" y="15950"/>
                    <a:pt x="7852" y="16035"/>
                  </a:cubicBezTo>
                  <a:cubicBezTo>
                    <a:pt x="7680" y="16204"/>
                    <a:pt x="7498" y="16378"/>
                    <a:pt x="7325" y="16556"/>
                  </a:cubicBezTo>
                  <a:lnTo>
                    <a:pt x="7241" y="16645"/>
                  </a:lnTo>
                  <a:cubicBezTo>
                    <a:pt x="7228" y="16588"/>
                    <a:pt x="7213" y="16532"/>
                    <a:pt x="7197" y="16475"/>
                  </a:cubicBezTo>
                  <a:cubicBezTo>
                    <a:pt x="7129" y="16245"/>
                    <a:pt x="7043" y="16022"/>
                    <a:pt x="6946" y="15806"/>
                  </a:cubicBezTo>
                  <a:cubicBezTo>
                    <a:pt x="6552" y="14942"/>
                    <a:pt x="5977" y="14238"/>
                    <a:pt x="5575" y="13517"/>
                  </a:cubicBezTo>
                  <a:cubicBezTo>
                    <a:pt x="5368" y="13158"/>
                    <a:pt x="5203" y="12795"/>
                    <a:pt x="5105" y="12420"/>
                  </a:cubicBezTo>
                  <a:lnTo>
                    <a:pt x="5071" y="12281"/>
                  </a:lnTo>
                  <a:lnTo>
                    <a:pt x="5045" y="12149"/>
                  </a:lnTo>
                  <a:cubicBezTo>
                    <a:pt x="5035" y="12111"/>
                    <a:pt x="5029" y="12050"/>
                    <a:pt x="5022" y="11997"/>
                  </a:cubicBezTo>
                  <a:lnTo>
                    <a:pt x="5010" y="11915"/>
                  </a:lnTo>
                  <a:lnTo>
                    <a:pt x="5008" y="11897"/>
                  </a:lnTo>
                  <a:lnTo>
                    <a:pt x="5008" y="11891"/>
                  </a:lnTo>
                  <a:lnTo>
                    <a:pt x="5008" y="11873"/>
                  </a:lnTo>
                  <a:lnTo>
                    <a:pt x="5006" y="11591"/>
                  </a:lnTo>
                  <a:cubicBezTo>
                    <a:pt x="5009" y="11497"/>
                    <a:pt x="5025" y="11404"/>
                    <a:pt x="5034" y="11309"/>
                  </a:cubicBezTo>
                  <a:cubicBezTo>
                    <a:pt x="5087" y="10935"/>
                    <a:pt x="5204" y="10559"/>
                    <a:pt x="5354" y="10185"/>
                  </a:cubicBezTo>
                  <a:cubicBezTo>
                    <a:pt x="5506" y="9812"/>
                    <a:pt x="5693" y="9440"/>
                    <a:pt x="5865" y="9055"/>
                  </a:cubicBezTo>
                  <a:cubicBezTo>
                    <a:pt x="6039" y="8675"/>
                    <a:pt x="6213" y="8281"/>
                    <a:pt x="6326" y="7864"/>
                  </a:cubicBezTo>
                  <a:lnTo>
                    <a:pt x="6372" y="7710"/>
                  </a:lnTo>
                  <a:cubicBezTo>
                    <a:pt x="6385" y="7659"/>
                    <a:pt x="6394" y="7606"/>
                    <a:pt x="6406" y="7553"/>
                  </a:cubicBezTo>
                  <a:cubicBezTo>
                    <a:pt x="6426" y="7447"/>
                    <a:pt x="6454" y="7344"/>
                    <a:pt x="6468" y="7237"/>
                  </a:cubicBezTo>
                  <a:cubicBezTo>
                    <a:pt x="6479" y="7131"/>
                    <a:pt x="6490" y="7025"/>
                    <a:pt x="6502" y="6920"/>
                  </a:cubicBezTo>
                  <a:cubicBezTo>
                    <a:pt x="6510" y="6868"/>
                    <a:pt x="6508" y="6812"/>
                    <a:pt x="6508" y="6757"/>
                  </a:cubicBezTo>
                  <a:lnTo>
                    <a:pt x="6507" y="6591"/>
                  </a:lnTo>
                  <a:lnTo>
                    <a:pt x="6505" y="6427"/>
                  </a:lnTo>
                  <a:cubicBezTo>
                    <a:pt x="6506" y="6370"/>
                    <a:pt x="6494" y="6331"/>
                    <a:pt x="6490" y="6283"/>
                  </a:cubicBezTo>
                  <a:cubicBezTo>
                    <a:pt x="6478" y="6189"/>
                    <a:pt x="6466" y="6098"/>
                    <a:pt x="6453" y="6006"/>
                  </a:cubicBezTo>
                  <a:lnTo>
                    <a:pt x="6449" y="5971"/>
                  </a:lnTo>
                  <a:lnTo>
                    <a:pt x="6449" y="5971"/>
                  </a:lnTo>
                  <a:cubicBezTo>
                    <a:pt x="6449" y="5971"/>
                    <a:pt x="6449" y="5971"/>
                    <a:pt x="6449" y="5971"/>
                  </a:cubicBezTo>
                  <a:cubicBezTo>
                    <a:pt x="6449" y="5971"/>
                    <a:pt x="6443" y="5936"/>
                    <a:pt x="6441" y="5921"/>
                  </a:cubicBezTo>
                  <a:lnTo>
                    <a:pt x="6441" y="5921"/>
                  </a:lnTo>
                  <a:lnTo>
                    <a:pt x="6441" y="5921"/>
                  </a:lnTo>
                  <a:cubicBezTo>
                    <a:pt x="6440" y="5916"/>
                    <a:pt x="6440" y="5913"/>
                    <a:pt x="6440" y="5913"/>
                  </a:cubicBezTo>
                  <a:lnTo>
                    <a:pt x="6440" y="5913"/>
                  </a:lnTo>
                  <a:cubicBezTo>
                    <a:pt x="6440" y="5913"/>
                    <a:pt x="6440" y="5916"/>
                    <a:pt x="6441" y="5921"/>
                  </a:cubicBezTo>
                  <a:lnTo>
                    <a:pt x="6441" y="5921"/>
                  </a:lnTo>
                  <a:lnTo>
                    <a:pt x="6438" y="5911"/>
                  </a:lnTo>
                  <a:lnTo>
                    <a:pt x="6433" y="5894"/>
                  </a:lnTo>
                  <a:lnTo>
                    <a:pt x="6412" y="5825"/>
                  </a:lnTo>
                  <a:lnTo>
                    <a:pt x="6373" y="5687"/>
                  </a:lnTo>
                  <a:cubicBezTo>
                    <a:pt x="6347" y="5595"/>
                    <a:pt x="6320" y="5503"/>
                    <a:pt x="6285" y="5417"/>
                  </a:cubicBezTo>
                  <a:cubicBezTo>
                    <a:pt x="6251" y="5316"/>
                    <a:pt x="6213" y="5217"/>
                    <a:pt x="6172" y="5120"/>
                  </a:cubicBezTo>
                  <a:cubicBezTo>
                    <a:pt x="6471" y="4757"/>
                    <a:pt x="6740" y="4393"/>
                    <a:pt x="6963" y="4031"/>
                  </a:cubicBezTo>
                  <a:cubicBezTo>
                    <a:pt x="7196" y="3656"/>
                    <a:pt x="7384" y="3284"/>
                    <a:pt x="7520" y="2924"/>
                  </a:cubicBezTo>
                  <a:cubicBezTo>
                    <a:pt x="7655" y="2564"/>
                    <a:pt x="7731" y="2214"/>
                    <a:pt x="7762" y="1898"/>
                  </a:cubicBezTo>
                  <a:cubicBezTo>
                    <a:pt x="7823" y="1259"/>
                    <a:pt x="7680" y="766"/>
                    <a:pt x="7555" y="458"/>
                  </a:cubicBezTo>
                  <a:cubicBezTo>
                    <a:pt x="7495" y="303"/>
                    <a:pt x="7434" y="191"/>
                    <a:pt x="7395" y="113"/>
                  </a:cubicBezTo>
                  <a:cubicBezTo>
                    <a:pt x="7353" y="39"/>
                    <a:pt x="7331" y="0"/>
                    <a:pt x="7331" y="0"/>
                  </a:cubicBezTo>
                  <a:close/>
                </a:path>
              </a:pathLst>
            </a:custGeom>
            <a:solidFill>
              <a:srgbClr val="024C7F">
                <a:alpha val="357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3029-75B0-7980-C8E6-D4FCE99D2105}"/>
              </a:ext>
            </a:extLst>
          </p:cNvPr>
          <p:cNvSpPr>
            <a:spLocks noGrp="1"/>
          </p:cNvSpPr>
          <p:nvPr>
            <p:ph type="title"/>
          </p:nvPr>
        </p:nvSpPr>
        <p:spPr>
          <a:xfrm>
            <a:off x="669200" y="101193"/>
            <a:ext cx="7704000" cy="572700"/>
          </a:xfrm>
        </p:spPr>
        <p:txBody>
          <a:bodyPr/>
          <a:lstStyle/>
          <a:p>
            <a:r>
              <a:rPr lang="en-SG" sz="2800" dirty="0"/>
              <a:t>Part 1: Data Exploration &amp; Cleaning</a:t>
            </a:r>
          </a:p>
        </p:txBody>
      </p:sp>
      <p:pic>
        <p:nvPicPr>
          <p:cNvPr id="10" name="Picture 9">
            <a:extLst>
              <a:ext uri="{FF2B5EF4-FFF2-40B4-BE49-F238E27FC236}">
                <a16:creationId xmlns:a16="http://schemas.microsoft.com/office/drawing/2014/main" id="{5CCD76A3-E043-6A6B-8B6A-A68CA464E5A6}"/>
              </a:ext>
            </a:extLst>
          </p:cNvPr>
          <p:cNvPicPr>
            <a:picLocks noChangeAspect="1"/>
          </p:cNvPicPr>
          <p:nvPr/>
        </p:nvPicPr>
        <p:blipFill>
          <a:blip r:embed="rId2"/>
          <a:stretch>
            <a:fillRect/>
          </a:stretch>
        </p:blipFill>
        <p:spPr>
          <a:xfrm>
            <a:off x="339358" y="743178"/>
            <a:ext cx="1136665" cy="3058525"/>
          </a:xfrm>
          <a:prstGeom prst="rect">
            <a:avLst/>
          </a:prstGeom>
        </p:spPr>
      </p:pic>
      <p:sp>
        <p:nvSpPr>
          <p:cNvPr id="12" name="TextBox 11">
            <a:extLst>
              <a:ext uri="{FF2B5EF4-FFF2-40B4-BE49-F238E27FC236}">
                <a16:creationId xmlns:a16="http://schemas.microsoft.com/office/drawing/2014/main" id="{460C5E59-14A2-0A35-8727-D5E0394687D3}"/>
              </a:ext>
            </a:extLst>
          </p:cNvPr>
          <p:cNvSpPr txBox="1"/>
          <p:nvPr/>
        </p:nvSpPr>
        <p:spPr>
          <a:xfrm>
            <a:off x="1517892" y="1498299"/>
            <a:ext cx="1901371" cy="1384995"/>
          </a:xfrm>
          <a:prstGeom prst="rect">
            <a:avLst/>
          </a:prstGeom>
          <a:noFill/>
        </p:spPr>
        <p:txBody>
          <a:bodyPr wrap="square" rtlCol="0">
            <a:spAutoFit/>
          </a:bodyPr>
          <a:lstStyle/>
          <a:p>
            <a:r>
              <a:rPr lang="en-SG" sz="1050" dirty="0">
                <a:solidFill>
                  <a:srgbClr val="FF0000"/>
                </a:solidFill>
              </a:rPr>
              <a:t>Classes and Number of Images per class</a:t>
            </a:r>
            <a:r>
              <a:rPr lang="en-SG" sz="1050" dirty="0"/>
              <a:t>. This was taken after performing data sampling as there were come classes which were very unbalanced as compared to others (</a:t>
            </a:r>
            <a:r>
              <a:rPr lang="en-SG" sz="1050" dirty="0" err="1"/>
              <a:t>turtle_tortoise</a:t>
            </a:r>
            <a:r>
              <a:rPr lang="en-SG" sz="1050" dirty="0"/>
              <a:t>, dolphin)</a:t>
            </a:r>
          </a:p>
        </p:txBody>
      </p:sp>
      <p:pic>
        <p:nvPicPr>
          <p:cNvPr id="14" name="Picture 13">
            <a:extLst>
              <a:ext uri="{FF2B5EF4-FFF2-40B4-BE49-F238E27FC236}">
                <a16:creationId xmlns:a16="http://schemas.microsoft.com/office/drawing/2014/main" id="{C50E2CCD-3AE6-3E82-F0BA-A876681AE53B}"/>
              </a:ext>
            </a:extLst>
          </p:cNvPr>
          <p:cNvPicPr>
            <a:picLocks noChangeAspect="1"/>
          </p:cNvPicPr>
          <p:nvPr/>
        </p:nvPicPr>
        <p:blipFill>
          <a:blip r:embed="rId3"/>
          <a:stretch>
            <a:fillRect/>
          </a:stretch>
        </p:blipFill>
        <p:spPr>
          <a:xfrm>
            <a:off x="3461133" y="845380"/>
            <a:ext cx="3315120" cy="1952171"/>
          </a:xfrm>
          <a:prstGeom prst="rect">
            <a:avLst/>
          </a:prstGeom>
        </p:spPr>
      </p:pic>
      <p:sp>
        <p:nvSpPr>
          <p:cNvPr id="15" name="TextBox 14">
            <a:extLst>
              <a:ext uri="{FF2B5EF4-FFF2-40B4-BE49-F238E27FC236}">
                <a16:creationId xmlns:a16="http://schemas.microsoft.com/office/drawing/2014/main" id="{6A1530CC-FBC2-FEDE-7214-7C6072DDCFF1}"/>
              </a:ext>
            </a:extLst>
          </p:cNvPr>
          <p:cNvSpPr txBox="1"/>
          <p:nvPr/>
        </p:nvSpPr>
        <p:spPr>
          <a:xfrm>
            <a:off x="6776253" y="759636"/>
            <a:ext cx="2220686" cy="2123658"/>
          </a:xfrm>
          <a:prstGeom prst="rect">
            <a:avLst/>
          </a:prstGeom>
          <a:noFill/>
        </p:spPr>
        <p:txBody>
          <a:bodyPr wrap="square" rtlCol="0">
            <a:spAutoFit/>
          </a:bodyPr>
          <a:lstStyle/>
          <a:p>
            <a:r>
              <a:rPr lang="en-SG" sz="1100" dirty="0"/>
              <a:t>For checking the quality of the images, I decided to use a </a:t>
            </a:r>
            <a:r>
              <a:rPr lang="en-SG" sz="1100" dirty="0" err="1"/>
              <a:t>github</a:t>
            </a:r>
            <a:r>
              <a:rPr lang="en-SG" sz="1100" dirty="0"/>
              <a:t> python package called ‘</a:t>
            </a:r>
            <a:r>
              <a:rPr lang="en-SG" sz="1100" dirty="0" err="1">
                <a:highlight>
                  <a:srgbClr val="00FFFF"/>
                </a:highlight>
              </a:rPr>
              <a:t>cleanvision</a:t>
            </a:r>
            <a:r>
              <a:rPr lang="en-SG" sz="1100" dirty="0">
                <a:highlight>
                  <a:srgbClr val="00FFFF"/>
                </a:highlight>
              </a:rPr>
              <a:t>’</a:t>
            </a:r>
            <a:r>
              <a:rPr lang="en-SG" sz="1100" dirty="0"/>
              <a:t>. </a:t>
            </a:r>
            <a:r>
              <a:rPr lang="en-US" sz="1100" b="0" i="0" dirty="0" err="1">
                <a:solidFill>
                  <a:srgbClr val="000000"/>
                </a:solidFill>
                <a:effectLst/>
                <a:latin typeface="Helvetica Neue"/>
              </a:rPr>
              <a:t>Cleanvision</a:t>
            </a:r>
            <a:r>
              <a:rPr lang="en-US" sz="1100" b="0" i="0" dirty="0">
                <a:solidFill>
                  <a:srgbClr val="000000"/>
                </a:solidFill>
                <a:effectLst/>
                <a:latin typeface="Helvetica Neue"/>
              </a:rPr>
              <a:t> identifies image file issues pre-machine learning. It's great for finding problems like </a:t>
            </a:r>
            <a:r>
              <a:rPr lang="en-US" sz="1100" b="0" i="0" dirty="0">
                <a:solidFill>
                  <a:srgbClr val="000000"/>
                </a:solidFill>
                <a:effectLst/>
                <a:highlight>
                  <a:srgbClr val="00FFFF"/>
                </a:highlight>
                <a:latin typeface="Helvetica Neue"/>
              </a:rPr>
              <a:t>blurry images or duplicates quickly</a:t>
            </a:r>
            <a:r>
              <a:rPr lang="en-US" sz="1100" b="0" i="0" dirty="0">
                <a:solidFill>
                  <a:srgbClr val="000000"/>
                </a:solidFill>
                <a:effectLst/>
                <a:latin typeface="Helvetica Neue"/>
              </a:rPr>
              <a:t>. I used it to clean up my dataset before model building. It is also </a:t>
            </a:r>
            <a:r>
              <a:rPr lang="en-US" sz="1100" dirty="0">
                <a:latin typeface="Helvetica Neue"/>
              </a:rPr>
              <a:t>open source which allows for free distribution and modification</a:t>
            </a:r>
            <a:endParaRPr lang="en-SG" sz="1100" dirty="0"/>
          </a:p>
        </p:txBody>
      </p:sp>
      <p:pic>
        <p:nvPicPr>
          <p:cNvPr id="17" name="Picture 16">
            <a:extLst>
              <a:ext uri="{FF2B5EF4-FFF2-40B4-BE49-F238E27FC236}">
                <a16:creationId xmlns:a16="http://schemas.microsoft.com/office/drawing/2014/main" id="{253481FA-EA5B-8139-257D-47A263134A77}"/>
              </a:ext>
            </a:extLst>
          </p:cNvPr>
          <p:cNvPicPr>
            <a:picLocks noChangeAspect="1"/>
          </p:cNvPicPr>
          <p:nvPr/>
        </p:nvPicPr>
        <p:blipFill>
          <a:blip r:embed="rId4"/>
          <a:stretch>
            <a:fillRect/>
          </a:stretch>
        </p:blipFill>
        <p:spPr>
          <a:xfrm>
            <a:off x="2215721" y="2922866"/>
            <a:ext cx="5255259" cy="1283517"/>
          </a:xfrm>
          <a:prstGeom prst="rect">
            <a:avLst/>
          </a:prstGeom>
        </p:spPr>
      </p:pic>
      <p:sp>
        <p:nvSpPr>
          <p:cNvPr id="18" name="Arrow: Right 17">
            <a:extLst>
              <a:ext uri="{FF2B5EF4-FFF2-40B4-BE49-F238E27FC236}">
                <a16:creationId xmlns:a16="http://schemas.microsoft.com/office/drawing/2014/main" id="{C4FE3F1A-E7E4-38E6-6E82-ADAAB5CF494E}"/>
              </a:ext>
            </a:extLst>
          </p:cNvPr>
          <p:cNvSpPr/>
          <p:nvPr/>
        </p:nvSpPr>
        <p:spPr>
          <a:xfrm rot="5400000">
            <a:off x="6440589" y="2675508"/>
            <a:ext cx="253164" cy="1624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SG"/>
          </a:p>
        </p:txBody>
      </p:sp>
      <p:sp>
        <p:nvSpPr>
          <p:cNvPr id="19" name="TextBox 18">
            <a:extLst>
              <a:ext uri="{FF2B5EF4-FFF2-40B4-BE49-F238E27FC236}">
                <a16:creationId xmlns:a16="http://schemas.microsoft.com/office/drawing/2014/main" id="{9EED5F22-1EA7-9BDF-E26E-6A7354D1CC07}"/>
              </a:ext>
            </a:extLst>
          </p:cNvPr>
          <p:cNvSpPr txBox="1"/>
          <p:nvPr/>
        </p:nvSpPr>
        <p:spPr>
          <a:xfrm>
            <a:off x="2215721" y="4160212"/>
            <a:ext cx="5196638" cy="1015663"/>
          </a:xfrm>
          <a:prstGeom prst="rect">
            <a:avLst/>
          </a:prstGeom>
          <a:noFill/>
        </p:spPr>
        <p:txBody>
          <a:bodyPr wrap="square" rtlCol="0">
            <a:spAutoFit/>
          </a:bodyPr>
          <a:lstStyle/>
          <a:p>
            <a:r>
              <a:rPr lang="en-SG" sz="1000" dirty="0"/>
              <a:t>This was the final image lab report </a:t>
            </a:r>
            <a:r>
              <a:rPr lang="en-SG" sz="1000" dirty="0">
                <a:highlight>
                  <a:srgbClr val="00FFFF"/>
                </a:highlight>
              </a:rPr>
              <a:t>which shows the issues detected </a:t>
            </a:r>
            <a:r>
              <a:rPr lang="en-SG" sz="1000" dirty="0"/>
              <a:t>in the dataset.</a:t>
            </a:r>
            <a:endParaRPr lang="en-US" sz="1000" dirty="0"/>
          </a:p>
          <a:p>
            <a:r>
              <a:rPr lang="en-US" sz="1000" dirty="0"/>
              <a:t>While the dataset is generally good</a:t>
            </a:r>
            <a:r>
              <a:rPr lang="en-US" sz="1000" dirty="0">
                <a:highlight>
                  <a:srgbClr val="00FFFF"/>
                </a:highlight>
              </a:rPr>
              <a:t>, it needs improvement. It contains 143 exact duplicate image pairs, with 49 crossing classes, and 143 “near duplicate" pairs, 19 crossing classes</a:t>
            </a:r>
            <a:r>
              <a:rPr lang="en-US" sz="1000" dirty="0"/>
              <a:t>. Uneven distribution of duplicates in sets </a:t>
            </a:r>
            <a:r>
              <a:rPr lang="en-US" sz="1000" dirty="0">
                <a:highlight>
                  <a:srgbClr val="00FFFF"/>
                </a:highlight>
              </a:rPr>
              <a:t>may impact accuracy</a:t>
            </a:r>
            <a:r>
              <a:rPr lang="en-US" sz="1000" dirty="0"/>
              <a:t>. There are </a:t>
            </a:r>
            <a:r>
              <a:rPr lang="en-US" sz="1000" dirty="0">
                <a:highlight>
                  <a:srgbClr val="00FFFF"/>
                </a:highlight>
              </a:rPr>
              <a:t>also 33 "too dark" and 276 "blurry" images, with one "low information" image</a:t>
            </a:r>
            <a:r>
              <a:rPr lang="en-US" sz="1000" dirty="0"/>
              <a:t>, which are considered minor concerns</a:t>
            </a:r>
            <a:endParaRPr lang="en-SG" dirty="0"/>
          </a:p>
        </p:txBody>
      </p:sp>
    </p:spTree>
    <p:extLst>
      <p:ext uri="{BB962C8B-B14F-4D97-AF65-F5344CB8AC3E}">
        <p14:creationId xmlns:p14="http://schemas.microsoft.com/office/powerpoint/2010/main" val="644906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D881C-5D49-10E5-9C52-594E5591DECB}"/>
              </a:ext>
            </a:extLst>
          </p:cNvPr>
          <p:cNvSpPr>
            <a:spLocks noGrp="1"/>
          </p:cNvSpPr>
          <p:nvPr>
            <p:ph type="title"/>
          </p:nvPr>
        </p:nvSpPr>
        <p:spPr>
          <a:xfrm>
            <a:off x="836114" y="84944"/>
            <a:ext cx="7704000" cy="572700"/>
          </a:xfrm>
        </p:spPr>
        <p:txBody>
          <a:bodyPr/>
          <a:lstStyle/>
          <a:p>
            <a:r>
              <a:rPr lang="en-SG" dirty="0"/>
              <a:t>Data Exploration &amp; Cleaning</a:t>
            </a:r>
          </a:p>
        </p:txBody>
      </p:sp>
      <p:pic>
        <p:nvPicPr>
          <p:cNvPr id="10" name="Picture 9">
            <a:extLst>
              <a:ext uri="{FF2B5EF4-FFF2-40B4-BE49-F238E27FC236}">
                <a16:creationId xmlns:a16="http://schemas.microsoft.com/office/drawing/2014/main" id="{923AB235-A805-6159-F84A-6E7208651B42}"/>
              </a:ext>
            </a:extLst>
          </p:cNvPr>
          <p:cNvPicPr>
            <a:picLocks noChangeAspect="1"/>
          </p:cNvPicPr>
          <p:nvPr/>
        </p:nvPicPr>
        <p:blipFill>
          <a:blip r:embed="rId2"/>
          <a:stretch>
            <a:fillRect/>
          </a:stretch>
        </p:blipFill>
        <p:spPr>
          <a:xfrm>
            <a:off x="232229" y="804288"/>
            <a:ext cx="4731657" cy="702858"/>
          </a:xfrm>
          <a:prstGeom prst="rect">
            <a:avLst/>
          </a:prstGeom>
        </p:spPr>
      </p:pic>
      <p:pic>
        <p:nvPicPr>
          <p:cNvPr id="12" name="Picture 11">
            <a:extLst>
              <a:ext uri="{FF2B5EF4-FFF2-40B4-BE49-F238E27FC236}">
                <a16:creationId xmlns:a16="http://schemas.microsoft.com/office/drawing/2014/main" id="{DE91B3B0-FDCB-8CFD-7E7B-CD53A0C222C3}"/>
              </a:ext>
            </a:extLst>
          </p:cNvPr>
          <p:cNvPicPr>
            <a:picLocks noChangeAspect="1"/>
          </p:cNvPicPr>
          <p:nvPr/>
        </p:nvPicPr>
        <p:blipFill>
          <a:blip r:embed="rId3"/>
          <a:stretch>
            <a:fillRect/>
          </a:stretch>
        </p:blipFill>
        <p:spPr>
          <a:xfrm>
            <a:off x="232229" y="2071384"/>
            <a:ext cx="2648857" cy="1927592"/>
          </a:xfrm>
          <a:prstGeom prst="rect">
            <a:avLst/>
          </a:prstGeom>
        </p:spPr>
      </p:pic>
      <p:sp>
        <p:nvSpPr>
          <p:cNvPr id="13" name="TextBox 12">
            <a:extLst>
              <a:ext uri="{FF2B5EF4-FFF2-40B4-BE49-F238E27FC236}">
                <a16:creationId xmlns:a16="http://schemas.microsoft.com/office/drawing/2014/main" id="{91AD833B-1481-1624-0E56-BA194BAAB715}"/>
              </a:ext>
            </a:extLst>
          </p:cNvPr>
          <p:cNvSpPr txBox="1"/>
          <p:nvPr/>
        </p:nvSpPr>
        <p:spPr>
          <a:xfrm>
            <a:off x="326571" y="4071257"/>
            <a:ext cx="2634343" cy="900246"/>
          </a:xfrm>
          <a:prstGeom prst="rect">
            <a:avLst/>
          </a:prstGeom>
          <a:noFill/>
        </p:spPr>
        <p:txBody>
          <a:bodyPr wrap="square" rtlCol="0">
            <a:spAutoFit/>
          </a:bodyPr>
          <a:lstStyle/>
          <a:p>
            <a:pPr algn="ctr"/>
            <a:r>
              <a:rPr lang="en-SG" sz="1050" dirty="0"/>
              <a:t>I chose to examine the ratio of dark and light images and decided to keep them because it is normal for sea creature images to be dark as they are under the sea</a:t>
            </a:r>
          </a:p>
        </p:txBody>
      </p:sp>
      <p:pic>
        <p:nvPicPr>
          <p:cNvPr id="15" name="Picture 14">
            <a:extLst>
              <a:ext uri="{FF2B5EF4-FFF2-40B4-BE49-F238E27FC236}">
                <a16:creationId xmlns:a16="http://schemas.microsoft.com/office/drawing/2014/main" id="{F33C32CE-D8E9-E3A1-21E2-F7D6B91C36D5}"/>
              </a:ext>
            </a:extLst>
          </p:cNvPr>
          <p:cNvPicPr>
            <a:picLocks noChangeAspect="1"/>
          </p:cNvPicPr>
          <p:nvPr/>
        </p:nvPicPr>
        <p:blipFill>
          <a:blip r:embed="rId4"/>
          <a:stretch>
            <a:fillRect/>
          </a:stretch>
        </p:blipFill>
        <p:spPr>
          <a:xfrm>
            <a:off x="3299501" y="2393540"/>
            <a:ext cx="1804768" cy="1283277"/>
          </a:xfrm>
          <a:prstGeom prst="rect">
            <a:avLst/>
          </a:prstGeom>
        </p:spPr>
      </p:pic>
      <p:sp>
        <p:nvSpPr>
          <p:cNvPr id="16" name="Arrow: Right 15">
            <a:extLst>
              <a:ext uri="{FF2B5EF4-FFF2-40B4-BE49-F238E27FC236}">
                <a16:creationId xmlns:a16="http://schemas.microsoft.com/office/drawing/2014/main" id="{A328D954-FF4B-0598-3185-0C5D47D75543}"/>
              </a:ext>
            </a:extLst>
          </p:cNvPr>
          <p:cNvSpPr/>
          <p:nvPr/>
        </p:nvSpPr>
        <p:spPr>
          <a:xfrm>
            <a:off x="2960914" y="3035179"/>
            <a:ext cx="326572" cy="2160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FCF47F94-99B5-BC85-C148-9E5397277CCF}"/>
              </a:ext>
            </a:extLst>
          </p:cNvPr>
          <p:cNvSpPr txBox="1"/>
          <p:nvPr/>
        </p:nvSpPr>
        <p:spPr>
          <a:xfrm>
            <a:off x="3287486" y="3676817"/>
            <a:ext cx="1804768" cy="861774"/>
          </a:xfrm>
          <a:prstGeom prst="rect">
            <a:avLst/>
          </a:prstGeom>
          <a:noFill/>
        </p:spPr>
        <p:txBody>
          <a:bodyPr wrap="square" rtlCol="0">
            <a:spAutoFit/>
          </a:bodyPr>
          <a:lstStyle/>
          <a:p>
            <a:r>
              <a:rPr lang="en-SG" sz="1000" dirty="0"/>
              <a:t>An example of a dark image. </a:t>
            </a:r>
          </a:p>
          <a:p>
            <a:pPr algn="ctr"/>
            <a:r>
              <a:rPr lang="en-SG" sz="1000" dirty="0"/>
              <a:t>I think it is still important to keep such images so that the model can generalise better</a:t>
            </a:r>
          </a:p>
        </p:txBody>
      </p:sp>
      <p:pic>
        <p:nvPicPr>
          <p:cNvPr id="19" name="Picture 18">
            <a:extLst>
              <a:ext uri="{FF2B5EF4-FFF2-40B4-BE49-F238E27FC236}">
                <a16:creationId xmlns:a16="http://schemas.microsoft.com/office/drawing/2014/main" id="{96BA8F76-0F38-6470-6BC5-CEF26D0DCAF9}"/>
              </a:ext>
            </a:extLst>
          </p:cNvPr>
          <p:cNvPicPr>
            <a:picLocks noChangeAspect="1"/>
          </p:cNvPicPr>
          <p:nvPr/>
        </p:nvPicPr>
        <p:blipFill>
          <a:blip r:embed="rId5"/>
          <a:stretch>
            <a:fillRect/>
          </a:stretch>
        </p:blipFill>
        <p:spPr>
          <a:xfrm>
            <a:off x="5348514" y="1184265"/>
            <a:ext cx="3637967" cy="357833"/>
          </a:xfrm>
          <a:prstGeom prst="rect">
            <a:avLst/>
          </a:prstGeom>
        </p:spPr>
      </p:pic>
      <p:sp>
        <p:nvSpPr>
          <p:cNvPr id="20" name="TextBox 19">
            <a:extLst>
              <a:ext uri="{FF2B5EF4-FFF2-40B4-BE49-F238E27FC236}">
                <a16:creationId xmlns:a16="http://schemas.microsoft.com/office/drawing/2014/main" id="{E84A2047-66CD-A3E1-7545-4899DA244612}"/>
              </a:ext>
            </a:extLst>
          </p:cNvPr>
          <p:cNvSpPr txBox="1"/>
          <p:nvPr/>
        </p:nvSpPr>
        <p:spPr>
          <a:xfrm>
            <a:off x="5442857" y="1542098"/>
            <a:ext cx="3541486" cy="600164"/>
          </a:xfrm>
          <a:prstGeom prst="rect">
            <a:avLst/>
          </a:prstGeom>
          <a:noFill/>
        </p:spPr>
        <p:txBody>
          <a:bodyPr wrap="square" rtlCol="0">
            <a:spAutoFit/>
          </a:bodyPr>
          <a:lstStyle/>
          <a:p>
            <a:pPr algn="ctr"/>
            <a:r>
              <a:rPr lang="en-SG" sz="1100" dirty="0"/>
              <a:t>I had quite an imbalanced dataset for some of the classes and I decided to do data sampling to balance out the classes</a:t>
            </a:r>
          </a:p>
        </p:txBody>
      </p:sp>
      <p:pic>
        <p:nvPicPr>
          <p:cNvPr id="22" name="Picture 21">
            <a:extLst>
              <a:ext uri="{FF2B5EF4-FFF2-40B4-BE49-F238E27FC236}">
                <a16:creationId xmlns:a16="http://schemas.microsoft.com/office/drawing/2014/main" id="{4228B9F0-6805-9082-C30D-2CA939AB9117}"/>
              </a:ext>
            </a:extLst>
          </p:cNvPr>
          <p:cNvPicPr>
            <a:picLocks noChangeAspect="1"/>
          </p:cNvPicPr>
          <p:nvPr/>
        </p:nvPicPr>
        <p:blipFill>
          <a:blip r:embed="rId6"/>
          <a:stretch>
            <a:fillRect/>
          </a:stretch>
        </p:blipFill>
        <p:spPr>
          <a:xfrm>
            <a:off x="5286828" y="2200155"/>
            <a:ext cx="3853543" cy="1855270"/>
          </a:xfrm>
          <a:prstGeom prst="rect">
            <a:avLst/>
          </a:prstGeom>
        </p:spPr>
      </p:pic>
      <p:sp>
        <p:nvSpPr>
          <p:cNvPr id="23" name="TextBox 22">
            <a:extLst>
              <a:ext uri="{FF2B5EF4-FFF2-40B4-BE49-F238E27FC236}">
                <a16:creationId xmlns:a16="http://schemas.microsoft.com/office/drawing/2014/main" id="{C124A4E9-C918-38AD-C186-B95133F1E33A}"/>
              </a:ext>
            </a:extLst>
          </p:cNvPr>
          <p:cNvSpPr txBox="1"/>
          <p:nvPr/>
        </p:nvSpPr>
        <p:spPr>
          <a:xfrm>
            <a:off x="5442857" y="4113318"/>
            <a:ext cx="3635829" cy="307777"/>
          </a:xfrm>
          <a:prstGeom prst="rect">
            <a:avLst/>
          </a:prstGeom>
          <a:noFill/>
        </p:spPr>
        <p:txBody>
          <a:bodyPr wrap="square" rtlCol="0">
            <a:spAutoFit/>
          </a:bodyPr>
          <a:lstStyle/>
          <a:p>
            <a:r>
              <a:rPr lang="en-SG" dirty="0">
                <a:highlight>
                  <a:srgbClr val="00FFFF"/>
                </a:highlight>
              </a:rPr>
              <a:t>After data sampling, more balanced classes</a:t>
            </a:r>
          </a:p>
        </p:txBody>
      </p:sp>
      <p:sp>
        <p:nvSpPr>
          <p:cNvPr id="24" name="TextBox 23">
            <a:extLst>
              <a:ext uri="{FF2B5EF4-FFF2-40B4-BE49-F238E27FC236}">
                <a16:creationId xmlns:a16="http://schemas.microsoft.com/office/drawing/2014/main" id="{703E85D4-9368-02F2-79C5-D2DEFFFB1E4B}"/>
              </a:ext>
            </a:extLst>
          </p:cNvPr>
          <p:cNvSpPr txBox="1"/>
          <p:nvPr/>
        </p:nvSpPr>
        <p:spPr>
          <a:xfrm>
            <a:off x="453571" y="1531538"/>
            <a:ext cx="4572000" cy="430887"/>
          </a:xfrm>
          <a:prstGeom prst="rect">
            <a:avLst/>
          </a:prstGeom>
          <a:noFill/>
        </p:spPr>
        <p:txBody>
          <a:bodyPr wrap="square" rtlCol="0">
            <a:spAutoFit/>
          </a:bodyPr>
          <a:lstStyle/>
          <a:p>
            <a:pPr algn="ctr"/>
            <a:r>
              <a:rPr lang="en-SG" sz="1100" dirty="0"/>
              <a:t>I decided to </a:t>
            </a:r>
            <a:r>
              <a:rPr lang="en-SG" sz="1100" dirty="0">
                <a:highlight>
                  <a:srgbClr val="00FFFF"/>
                </a:highlight>
              </a:rPr>
              <a:t>delete duplicate images across different classes </a:t>
            </a:r>
            <a:r>
              <a:rPr lang="en-SG" sz="1100" dirty="0"/>
              <a:t>as it will confuse the model and give inaccurate predictions</a:t>
            </a:r>
          </a:p>
        </p:txBody>
      </p:sp>
    </p:spTree>
    <p:extLst>
      <p:ext uri="{BB962C8B-B14F-4D97-AF65-F5344CB8AC3E}">
        <p14:creationId xmlns:p14="http://schemas.microsoft.com/office/powerpoint/2010/main" val="72886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9EB23-518F-F433-91CC-07BC9CA3465F}"/>
              </a:ext>
            </a:extLst>
          </p:cNvPr>
          <p:cNvSpPr>
            <a:spLocks noGrp="1"/>
          </p:cNvSpPr>
          <p:nvPr>
            <p:ph type="title"/>
          </p:nvPr>
        </p:nvSpPr>
        <p:spPr>
          <a:xfrm>
            <a:off x="720000" y="300000"/>
            <a:ext cx="7704000" cy="572700"/>
          </a:xfrm>
        </p:spPr>
        <p:txBody>
          <a:bodyPr/>
          <a:lstStyle/>
          <a:p>
            <a:r>
              <a:rPr lang="en-SG" dirty="0"/>
              <a:t>Normalisation, Splitting, Scaling</a:t>
            </a:r>
          </a:p>
        </p:txBody>
      </p:sp>
      <p:pic>
        <p:nvPicPr>
          <p:cNvPr id="10" name="Picture 9">
            <a:extLst>
              <a:ext uri="{FF2B5EF4-FFF2-40B4-BE49-F238E27FC236}">
                <a16:creationId xmlns:a16="http://schemas.microsoft.com/office/drawing/2014/main" id="{44D2244F-1EE5-D109-DEE5-60FDAB0DC73F}"/>
              </a:ext>
            </a:extLst>
          </p:cNvPr>
          <p:cNvPicPr>
            <a:picLocks noChangeAspect="1"/>
          </p:cNvPicPr>
          <p:nvPr/>
        </p:nvPicPr>
        <p:blipFill>
          <a:blip r:embed="rId2"/>
          <a:stretch>
            <a:fillRect/>
          </a:stretch>
        </p:blipFill>
        <p:spPr>
          <a:xfrm>
            <a:off x="61634" y="1123961"/>
            <a:ext cx="5217886" cy="1685447"/>
          </a:xfrm>
          <a:prstGeom prst="rect">
            <a:avLst/>
          </a:prstGeom>
        </p:spPr>
      </p:pic>
      <p:sp>
        <p:nvSpPr>
          <p:cNvPr id="11" name="TextBox 10">
            <a:extLst>
              <a:ext uri="{FF2B5EF4-FFF2-40B4-BE49-F238E27FC236}">
                <a16:creationId xmlns:a16="http://schemas.microsoft.com/office/drawing/2014/main" id="{5BC966C0-62E8-248A-80DE-D2BB4EF11710}"/>
              </a:ext>
            </a:extLst>
          </p:cNvPr>
          <p:cNvSpPr txBox="1"/>
          <p:nvPr/>
        </p:nvSpPr>
        <p:spPr>
          <a:xfrm>
            <a:off x="61634" y="2809408"/>
            <a:ext cx="5087257" cy="430887"/>
          </a:xfrm>
          <a:prstGeom prst="rect">
            <a:avLst/>
          </a:prstGeom>
          <a:noFill/>
        </p:spPr>
        <p:txBody>
          <a:bodyPr wrap="square" rtlCol="0">
            <a:spAutoFit/>
          </a:bodyPr>
          <a:lstStyle/>
          <a:p>
            <a:pPr algn="ctr"/>
            <a:r>
              <a:rPr lang="en-SG" sz="1100" dirty="0"/>
              <a:t>The images were </a:t>
            </a:r>
            <a:r>
              <a:rPr lang="en-SG" sz="1100" dirty="0">
                <a:highlight>
                  <a:srgbClr val="00FFFF"/>
                </a:highlight>
              </a:rPr>
              <a:t>of different sizes so I decided to resize the images so that they are of a consistent size</a:t>
            </a:r>
            <a:r>
              <a:rPr lang="en-SG" sz="1100" dirty="0"/>
              <a:t> before training a CNN</a:t>
            </a:r>
          </a:p>
        </p:txBody>
      </p:sp>
      <p:pic>
        <p:nvPicPr>
          <p:cNvPr id="13" name="Picture 12">
            <a:extLst>
              <a:ext uri="{FF2B5EF4-FFF2-40B4-BE49-F238E27FC236}">
                <a16:creationId xmlns:a16="http://schemas.microsoft.com/office/drawing/2014/main" id="{027DA801-1D10-9C93-72AE-549B3788A12C}"/>
              </a:ext>
            </a:extLst>
          </p:cNvPr>
          <p:cNvPicPr>
            <a:picLocks noChangeAspect="1"/>
          </p:cNvPicPr>
          <p:nvPr/>
        </p:nvPicPr>
        <p:blipFill>
          <a:blip r:embed="rId3"/>
          <a:stretch>
            <a:fillRect/>
          </a:stretch>
        </p:blipFill>
        <p:spPr>
          <a:xfrm>
            <a:off x="1209256" y="3777906"/>
            <a:ext cx="2734057" cy="1000265"/>
          </a:xfrm>
          <a:prstGeom prst="rect">
            <a:avLst/>
          </a:prstGeom>
        </p:spPr>
      </p:pic>
      <p:sp>
        <p:nvSpPr>
          <p:cNvPr id="14" name="Arrow: Right 13">
            <a:extLst>
              <a:ext uri="{FF2B5EF4-FFF2-40B4-BE49-F238E27FC236}">
                <a16:creationId xmlns:a16="http://schemas.microsoft.com/office/drawing/2014/main" id="{98EB90CF-AF14-6AFE-C16E-3BB8F9AEDD85}"/>
              </a:ext>
            </a:extLst>
          </p:cNvPr>
          <p:cNvSpPr/>
          <p:nvPr/>
        </p:nvSpPr>
        <p:spPr>
          <a:xfrm rot="5400000">
            <a:off x="2389818" y="3306992"/>
            <a:ext cx="430887" cy="2974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6" name="Picture 15">
            <a:extLst>
              <a:ext uri="{FF2B5EF4-FFF2-40B4-BE49-F238E27FC236}">
                <a16:creationId xmlns:a16="http://schemas.microsoft.com/office/drawing/2014/main" id="{11A30BEB-A36B-BE01-D984-060A763133A8}"/>
              </a:ext>
            </a:extLst>
          </p:cNvPr>
          <p:cNvPicPr>
            <a:picLocks noChangeAspect="1"/>
          </p:cNvPicPr>
          <p:nvPr/>
        </p:nvPicPr>
        <p:blipFill>
          <a:blip r:embed="rId4"/>
          <a:stretch>
            <a:fillRect/>
          </a:stretch>
        </p:blipFill>
        <p:spPr>
          <a:xfrm>
            <a:off x="5400971" y="1123961"/>
            <a:ext cx="3681395" cy="2228839"/>
          </a:xfrm>
          <a:prstGeom prst="rect">
            <a:avLst/>
          </a:prstGeom>
        </p:spPr>
      </p:pic>
      <p:sp>
        <p:nvSpPr>
          <p:cNvPr id="17" name="TextBox 16">
            <a:extLst>
              <a:ext uri="{FF2B5EF4-FFF2-40B4-BE49-F238E27FC236}">
                <a16:creationId xmlns:a16="http://schemas.microsoft.com/office/drawing/2014/main" id="{A389D7ED-0E4C-E4A2-91B1-2CFDED714398}"/>
              </a:ext>
            </a:extLst>
          </p:cNvPr>
          <p:cNvSpPr txBox="1"/>
          <p:nvPr/>
        </p:nvSpPr>
        <p:spPr>
          <a:xfrm>
            <a:off x="5503582" y="3499693"/>
            <a:ext cx="3476171" cy="1384995"/>
          </a:xfrm>
          <a:prstGeom prst="rect">
            <a:avLst/>
          </a:prstGeom>
          <a:noFill/>
        </p:spPr>
        <p:txBody>
          <a:bodyPr wrap="square" rtlCol="0">
            <a:spAutoFit/>
          </a:bodyPr>
          <a:lstStyle/>
          <a:p>
            <a:r>
              <a:rPr lang="en-SG" dirty="0"/>
              <a:t>After all the pre-processing steps, I progressed to use </a:t>
            </a:r>
            <a:r>
              <a:rPr lang="en-SG" dirty="0" err="1"/>
              <a:t>train_test_split</a:t>
            </a:r>
            <a:r>
              <a:rPr lang="en-SG" dirty="0"/>
              <a:t> to split my dataset </a:t>
            </a:r>
            <a:r>
              <a:rPr lang="en-SG" dirty="0">
                <a:highlight>
                  <a:srgbClr val="00FFFF"/>
                </a:highlight>
              </a:rPr>
              <a:t>into training, testing and validation sets. Also scaled my images to 255</a:t>
            </a:r>
            <a:r>
              <a:rPr lang="en-SG" dirty="0"/>
              <a:t>.</a:t>
            </a:r>
            <a:r>
              <a:rPr lang="en-US" dirty="0"/>
              <a:t> </a:t>
            </a:r>
            <a:r>
              <a:rPr lang="en-US" dirty="0">
                <a:highlight>
                  <a:srgbClr val="00FFFF"/>
                </a:highlight>
              </a:rPr>
              <a:t>Scaling ensures that the optimization algorithm converges faster.</a:t>
            </a:r>
            <a:endParaRPr lang="en-SG" dirty="0">
              <a:highlight>
                <a:srgbClr val="00FFFF"/>
              </a:highlight>
            </a:endParaRPr>
          </a:p>
        </p:txBody>
      </p:sp>
    </p:spTree>
    <p:extLst>
      <p:ext uri="{BB962C8B-B14F-4D97-AF65-F5344CB8AC3E}">
        <p14:creationId xmlns:p14="http://schemas.microsoft.com/office/powerpoint/2010/main" val="2738459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BB97-B643-3571-E08D-BB8BDF714B74}"/>
              </a:ext>
            </a:extLst>
          </p:cNvPr>
          <p:cNvSpPr>
            <a:spLocks noGrp="1"/>
          </p:cNvSpPr>
          <p:nvPr>
            <p:ph type="title"/>
          </p:nvPr>
        </p:nvSpPr>
        <p:spPr>
          <a:xfrm>
            <a:off x="729150" y="249214"/>
            <a:ext cx="7704000" cy="572700"/>
          </a:xfrm>
        </p:spPr>
        <p:txBody>
          <a:bodyPr/>
          <a:lstStyle/>
          <a:p>
            <a:r>
              <a:rPr lang="en-SG" sz="3200" dirty="0"/>
              <a:t>Building Baseline Model (CNN)</a:t>
            </a:r>
          </a:p>
        </p:txBody>
      </p:sp>
      <p:sp>
        <p:nvSpPr>
          <p:cNvPr id="9" name="TextBox 8">
            <a:extLst>
              <a:ext uri="{FF2B5EF4-FFF2-40B4-BE49-F238E27FC236}">
                <a16:creationId xmlns:a16="http://schemas.microsoft.com/office/drawing/2014/main" id="{CE2CE936-C623-EF0E-A2E8-3679781C10D2}"/>
              </a:ext>
            </a:extLst>
          </p:cNvPr>
          <p:cNvSpPr txBox="1"/>
          <p:nvPr/>
        </p:nvSpPr>
        <p:spPr>
          <a:xfrm>
            <a:off x="465493" y="1503806"/>
            <a:ext cx="2438400" cy="2354491"/>
          </a:xfrm>
          <a:prstGeom prst="rect">
            <a:avLst/>
          </a:prstGeom>
          <a:noFill/>
        </p:spPr>
        <p:txBody>
          <a:bodyPr wrap="square" rtlCol="0">
            <a:spAutoFit/>
          </a:bodyPr>
          <a:lstStyle/>
          <a:p>
            <a:pPr algn="ctr"/>
            <a:r>
              <a:rPr lang="en-SG" sz="1050" dirty="0"/>
              <a:t>The first baseline model I decided to build was </a:t>
            </a:r>
            <a:r>
              <a:rPr lang="en-SG" sz="1050" dirty="0">
                <a:highlight>
                  <a:srgbClr val="00FFFF"/>
                </a:highlight>
              </a:rPr>
              <a:t>the </a:t>
            </a:r>
            <a:r>
              <a:rPr lang="en-SG" sz="1050" dirty="0" err="1">
                <a:highlight>
                  <a:srgbClr val="00FFFF"/>
                </a:highlight>
              </a:rPr>
              <a:t>lenet</a:t>
            </a:r>
            <a:r>
              <a:rPr lang="en-SG" sz="1050" dirty="0">
                <a:highlight>
                  <a:srgbClr val="00FFFF"/>
                </a:highlight>
              </a:rPr>
              <a:t> 5 </a:t>
            </a:r>
            <a:r>
              <a:rPr lang="en-SG" sz="1050" dirty="0" err="1">
                <a:highlight>
                  <a:srgbClr val="00FFFF"/>
                </a:highlight>
              </a:rPr>
              <a:t>cnn</a:t>
            </a:r>
            <a:r>
              <a:rPr lang="en-SG" sz="1050" dirty="0">
                <a:highlight>
                  <a:srgbClr val="00FFFF"/>
                </a:highlight>
              </a:rPr>
              <a:t> model</a:t>
            </a:r>
            <a:r>
              <a:rPr lang="en-SG" sz="1050" dirty="0"/>
              <a:t>. </a:t>
            </a:r>
            <a:r>
              <a:rPr lang="en-US" sz="1050" dirty="0"/>
              <a:t>The architecture is straightforward, with </a:t>
            </a:r>
            <a:r>
              <a:rPr lang="en-US" sz="1050" dirty="0">
                <a:highlight>
                  <a:srgbClr val="00FFFF"/>
                </a:highlight>
              </a:rPr>
              <a:t>three convolutional layers, max-pooling, and dense layers</a:t>
            </a:r>
            <a:r>
              <a:rPr lang="en-US" sz="1050" dirty="0"/>
              <a:t>. Training uses </a:t>
            </a:r>
            <a:r>
              <a:rPr lang="en-US" sz="1050" dirty="0">
                <a:highlight>
                  <a:srgbClr val="00FFFF"/>
                </a:highlight>
              </a:rPr>
              <a:t>Adam optimizer and sparse categorical cross-entropy loss</a:t>
            </a:r>
            <a:r>
              <a:rPr lang="en-US" sz="1050" dirty="0"/>
              <a:t>. The model exhibits </a:t>
            </a:r>
            <a:r>
              <a:rPr lang="en-US" sz="1050" dirty="0">
                <a:solidFill>
                  <a:srgbClr val="FF0000"/>
                </a:solidFill>
              </a:rPr>
              <a:t>overfitting</a:t>
            </a:r>
            <a:r>
              <a:rPr lang="en-US" sz="1050" dirty="0"/>
              <a:t>, with a training accuracy of 99.6% and a lower validation accuracy of 28.97%. Test set accuracy aligns with validation at 29.11%, but a high loss value (7.96) indicates challenges in predicting unseen data.</a:t>
            </a:r>
            <a:endParaRPr lang="en-SG" sz="1050" dirty="0"/>
          </a:p>
        </p:txBody>
      </p:sp>
      <p:pic>
        <p:nvPicPr>
          <p:cNvPr id="11" name="Picture 10">
            <a:extLst>
              <a:ext uri="{FF2B5EF4-FFF2-40B4-BE49-F238E27FC236}">
                <a16:creationId xmlns:a16="http://schemas.microsoft.com/office/drawing/2014/main" id="{56A3DD2A-A2BF-BCE2-E5C9-8BF25D081A61}"/>
              </a:ext>
            </a:extLst>
          </p:cNvPr>
          <p:cNvPicPr>
            <a:picLocks noChangeAspect="1"/>
          </p:cNvPicPr>
          <p:nvPr/>
        </p:nvPicPr>
        <p:blipFill>
          <a:blip r:embed="rId2"/>
          <a:stretch>
            <a:fillRect/>
          </a:stretch>
        </p:blipFill>
        <p:spPr>
          <a:xfrm>
            <a:off x="147195" y="4068070"/>
            <a:ext cx="3038899" cy="342948"/>
          </a:xfrm>
          <a:prstGeom prst="rect">
            <a:avLst/>
          </a:prstGeom>
        </p:spPr>
      </p:pic>
      <p:sp>
        <p:nvSpPr>
          <p:cNvPr id="12" name="Title 1">
            <a:extLst>
              <a:ext uri="{FF2B5EF4-FFF2-40B4-BE49-F238E27FC236}">
                <a16:creationId xmlns:a16="http://schemas.microsoft.com/office/drawing/2014/main" id="{74EFDEEE-FDF8-99BD-1E5C-BEA1CC3111CE}"/>
              </a:ext>
            </a:extLst>
          </p:cNvPr>
          <p:cNvSpPr txBox="1">
            <a:spLocks/>
          </p:cNvSpPr>
          <p:nvPr/>
        </p:nvSpPr>
        <p:spPr>
          <a:xfrm>
            <a:off x="1501679" y="827921"/>
            <a:ext cx="68327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a:buNone/>
              <a:defRPr sz="35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SG" sz="1200" dirty="0"/>
              <a:t>Data Augmentation</a:t>
            </a:r>
          </a:p>
        </p:txBody>
      </p:sp>
      <p:sp>
        <p:nvSpPr>
          <p:cNvPr id="13" name="TextBox 12">
            <a:extLst>
              <a:ext uri="{FF2B5EF4-FFF2-40B4-BE49-F238E27FC236}">
                <a16:creationId xmlns:a16="http://schemas.microsoft.com/office/drawing/2014/main" id="{2FADF5BA-6A8B-FEAC-0838-C04825552CDD}"/>
              </a:ext>
            </a:extLst>
          </p:cNvPr>
          <p:cNvSpPr txBox="1"/>
          <p:nvPr/>
        </p:nvSpPr>
        <p:spPr>
          <a:xfrm>
            <a:off x="3629932" y="1114271"/>
            <a:ext cx="2576286" cy="861774"/>
          </a:xfrm>
          <a:prstGeom prst="rect">
            <a:avLst/>
          </a:prstGeom>
          <a:noFill/>
        </p:spPr>
        <p:txBody>
          <a:bodyPr wrap="square" rtlCol="0">
            <a:spAutoFit/>
          </a:bodyPr>
          <a:lstStyle/>
          <a:p>
            <a:pPr algn="ctr"/>
            <a:r>
              <a:rPr lang="en-US" sz="1000" dirty="0">
                <a:highlight>
                  <a:srgbClr val="FFFF00"/>
                </a:highlight>
              </a:rPr>
              <a:t>Implemented data augmentation </a:t>
            </a:r>
            <a:r>
              <a:rPr lang="en-US" sz="1000" dirty="0"/>
              <a:t>to boost model accuracy. The technique involves applying diverse transformations to existing images, expanding the training dataset. </a:t>
            </a:r>
            <a:endParaRPr lang="en-SG" sz="1000" dirty="0"/>
          </a:p>
        </p:txBody>
      </p:sp>
      <p:pic>
        <p:nvPicPr>
          <p:cNvPr id="15" name="Picture 14">
            <a:extLst>
              <a:ext uri="{FF2B5EF4-FFF2-40B4-BE49-F238E27FC236}">
                <a16:creationId xmlns:a16="http://schemas.microsoft.com/office/drawing/2014/main" id="{C8DA38B0-EE2F-E8C5-E28D-7A889DCEC4F2}"/>
              </a:ext>
            </a:extLst>
          </p:cNvPr>
          <p:cNvPicPr>
            <a:picLocks noChangeAspect="1"/>
          </p:cNvPicPr>
          <p:nvPr/>
        </p:nvPicPr>
        <p:blipFill>
          <a:blip r:embed="rId3"/>
          <a:stretch>
            <a:fillRect/>
          </a:stretch>
        </p:blipFill>
        <p:spPr>
          <a:xfrm>
            <a:off x="3482508" y="2053037"/>
            <a:ext cx="3183178" cy="504650"/>
          </a:xfrm>
          <a:prstGeom prst="rect">
            <a:avLst/>
          </a:prstGeom>
        </p:spPr>
      </p:pic>
      <p:sp>
        <p:nvSpPr>
          <p:cNvPr id="17" name="TextBox 16">
            <a:extLst>
              <a:ext uri="{FF2B5EF4-FFF2-40B4-BE49-F238E27FC236}">
                <a16:creationId xmlns:a16="http://schemas.microsoft.com/office/drawing/2014/main" id="{AC4B4B14-89B6-DC60-0C4D-5A4B37B5DDF5}"/>
              </a:ext>
            </a:extLst>
          </p:cNvPr>
          <p:cNvSpPr txBox="1"/>
          <p:nvPr/>
        </p:nvSpPr>
        <p:spPr>
          <a:xfrm>
            <a:off x="3108765" y="2628461"/>
            <a:ext cx="3930664" cy="400110"/>
          </a:xfrm>
          <a:prstGeom prst="rect">
            <a:avLst/>
          </a:prstGeom>
          <a:noFill/>
        </p:spPr>
        <p:txBody>
          <a:bodyPr wrap="square">
            <a:spAutoFit/>
          </a:bodyPr>
          <a:lstStyle/>
          <a:p>
            <a:pPr algn="ctr"/>
            <a:r>
              <a:rPr lang="en-SG" sz="1000" dirty="0"/>
              <a:t>The model still has a low accuracy after implementing data augmentation (training accuracy: 61%)</a:t>
            </a:r>
          </a:p>
        </p:txBody>
      </p:sp>
      <p:sp>
        <p:nvSpPr>
          <p:cNvPr id="18" name="Title 1">
            <a:extLst>
              <a:ext uri="{FF2B5EF4-FFF2-40B4-BE49-F238E27FC236}">
                <a16:creationId xmlns:a16="http://schemas.microsoft.com/office/drawing/2014/main" id="{2A459277-5C28-913A-2E9B-76EBFB9B7F3D}"/>
              </a:ext>
            </a:extLst>
          </p:cNvPr>
          <p:cNvSpPr txBox="1">
            <a:spLocks/>
          </p:cNvSpPr>
          <p:nvPr/>
        </p:nvSpPr>
        <p:spPr>
          <a:xfrm>
            <a:off x="4453974" y="971924"/>
            <a:ext cx="68327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a:buNone/>
              <a:defRPr sz="35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SG" sz="1200" dirty="0"/>
              <a:t>Trying a Different Model</a:t>
            </a:r>
          </a:p>
        </p:txBody>
      </p:sp>
      <p:sp>
        <p:nvSpPr>
          <p:cNvPr id="22" name="TextBox 21">
            <a:extLst>
              <a:ext uri="{FF2B5EF4-FFF2-40B4-BE49-F238E27FC236}">
                <a16:creationId xmlns:a16="http://schemas.microsoft.com/office/drawing/2014/main" id="{04CE990E-CBC9-E3F6-D176-4A6951823326}"/>
              </a:ext>
            </a:extLst>
          </p:cNvPr>
          <p:cNvSpPr txBox="1"/>
          <p:nvPr/>
        </p:nvSpPr>
        <p:spPr>
          <a:xfrm>
            <a:off x="6867980" y="1160485"/>
            <a:ext cx="2026556" cy="1785104"/>
          </a:xfrm>
          <a:prstGeom prst="rect">
            <a:avLst/>
          </a:prstGeom>
          <a:noFill/>
        </p:spPr>
        <p:txBody>
          <a:bodyPr wrap="square">
            <a:spAutoFit/>
          </a:bodyPr>
          <a:lstStyle/>
          <a:p>
            <a:pPr algn="ctr"/>
            <a:endParaRPr lang="en-US" sz="1000" dirty="0"/>
          </a:p>
          <a:p>
            <a:pPr algn="ctr"/>
            <a:r>
              <a:rPr lang="en-US" sz="1000" dirty="0"/>
              <a:t>I opted to switch from LeNet-5 to VGG-19 due to the size of my dataset. LeNet-5, being less intricate, could struggle with the multitude of details in a large dataset. </a:t>
            </a:r>
            <a:r>
              <a:rPr lang="en-US" sz="1000" dirty="0">
                <a:highlight>
                  <a:srgbClr val="00FFFF"/>
                </a:highlight>
              </a:rPr>
              <a:t>In contrast, VGG-19, with its more complex architecture, excels in comprehending diverse information. </a:t>
            </a:r>
            <a:endParaRPr lang="en-SG" sz="1000" dirty="0">
              <a:highlight>
                <a:srgbClr val="00FFFF"/>
              </a:highlight>
            </a:endParaRPr>
          </a:p>
        </p:txBody>
      </p:sp>
      <p:pic>
        <p:nvPicPr>
          <p:cNvPr id="4" name="Picture 3">
            <a:extLst>
              <a:ext uri="{FF2B5EF4-FFF2-40B4-BE49-F238E27FC236}">
                <a16:creationId xmlns:a16="http://schemas.microsoft.com/office/drawing/2014/main" id="{9BFEF9B3-4B05-F9F3-1AD1-8536792886DA}"/>
              </a:ext>
            </a:extLst>
          </p:cNvPr>
          <p:cNvPicPr>
            <a:picLocks noChangeAspect="1"/>
          </p:cNvPicPr>
          <p:nvPr/>
        </p:nvPicPr>
        <p:blipFill>
          <a:blip r:embed="rId4"/>
          <a:stretch>
            <a:fillRect/>
          </a:stretch>
        </p:blipFill>
        <p:spPr>
          <a:xfrm>
            <a:off x="5721854" y="3389066"/>
            <a:ext cx="2933126" cy="1583827"/>
          </a:xfrm>
          <a:prstGeom prst="rect">
            <a:avLst/>
          </a:prstGeom>
        </p:spPr>
      </p:pic>
      <p:sp>
        <p:nvSpPr>
          <p:cNvPr id="5" name="Arrow: Right 4">
            <a:extLst>
              <a:ext uri="{FF2B5EF4-FFF2-40B4-BE49-F238E27FC236}">
                <a16:creationId xmlns:a16="http://schemas.microsoft.com/office/drawing/2014/main" id="{77C3D0E7-C71E-8FBA-7286-473851AAD3C1}"/>
              </a:ext>
            </a:extLst>
          </p:cNvPr>
          <p:cNvSpPr/>
          <p:nvPr/>
        </p:nvSpPr>
        <p:spPr>
          <a:xfrm rot="5400000">
            <a:off x="7801429" y="3016363"/>
            <a:ext cx="355600" cy="2139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TextBox 5">
            <a:extLst>
              <a:ext uri="{FF2B5EF4-FFF2-40B4-BE49-F238E27FC236}">
                <a16:creationId xmlns:a16="http://schemas.microsoft.com/office/drawing/2014/main" id="{316D92A0-7B5E-20D9-730A-46705B0EE2D9}"/>
              </a:ext>
            </a:extLst>
          </p:cNvPr>
          <p:cNvSpPr txBox="1"/>
          <p:nvPr/>
        </p:nvSpPr>
        <p:spPr>
          <a:xfrm>
            <a:off x="3550460" y="3482633"/>
            <a:ext cx="1807028" cy="1446550"/>
          </a:xfrm>
          <a:prstGeom prst="rect">
            <a:avLst/>
          </a:prstGeom>
          <a:noFill/>
        </p:spPr>
        <p:txBody>
          <a:bodyPr wrap="square" rtlCol="0">
            <a:spAutoFit/>
          </a:bodyPr>
          <a:lstStyle/>
          <a:p>
            <a:pPr algn="ctr"/>
            <a:r>
              <a:rPr lang="en-SG" sz="1100" dirty="0"/>
              <a:t>The VGG-19 model showed </a:t>
            </a:r>
            <a:r>
              <a:rPr lang="en-SG" sz="1100" dirty="0">
                <a:highlight>
                  <a:srgbClr val="00FFFF"/>
                </a:highlight>
              </a:rPr>
              <a:t>substantial improvement in the test accuracy </a:t>
            </a:r>
            <a:r>
              <a:rPr lang="en-SG" sz="1100" dirty="0"/>
              <a:t>which reached around </a:t>
            </a:r>
            <a:r>
              <a:rPr lang="en-SG" sz="1100" dirty="0">
                <a:solidFill>
                  <a:srgbClr val="FF0000"/>
                </a:solidFill>
              </a:rPr>
              <a:t>60.72% compared to the lower 20% accuracy achieved with </a:t>
            </a:r>
            <a:r>
              <a:rPr lang="en-SG" sz="1100" dirty="0" err="1">
                <a:solidFill>
                  <a:srgbClr val="FF0000"/>
                </a:solidFill>
              </a:rPr>
              <a:t>lenet</a:t>
            </a:r>
            <a:r>
              <a:rPr lang="en-SG" sz="1100" dirty="0">
                <a:solidFill>
                  <a:srgbClr val="FF0000"/>
                </a:solidFill>
              </a:rPr>
              <a:t> 5</a:t>
            </a:r>
          </a:p>
        </p:txBody>
      </p:sp>
      <p:sp>
        <p:nvSpPr>
          <p:cNvPr id="7" name="Title 1">
            <a:extLst>
              <a:ext uri="{FF2B5EF4-FFF2-40B4-BE49-F238E27FC236}">
                <a16:creationId xmlns:a16="http://schemas.microsoft.com/office/drawing/2014/main" id="{1D251518-9EAA-CD67-2655-CCCF022C7C77}"/>
              </a:ext>
            </a:extLst>
          </p:cNvPr>
          <p:cNvSpPr txBox="1">
            <a:spLocks/>
          </p:cNvSpPr>
          <p:nvPr/>
        </p:nvSpPr>
        <p:spPr>
          <a:xfrm>
            <a:off x="-1634685" y="1160485"/>
            <a:ext cx="6832793"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a:buNone/>
              <a:defRPr sz="35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SG" sz="1200" dirty="0" err="1"/>
              <a:t>Lenet</a:t>
            </a:r>
            <a:r>
              <a:rPr lang="en-SG" sz="1200" dirty="0"/>
              <a:t> 5 </a:t>
            </a:r>
          </a:p>
        </p:txBody>
      </p:sp>
    </p:spTree>
    <p:extLst>
      <p:ext uri="{BB962C8B-B14F-4D97-AF65-F5344CB8AC3E}">
        <p14:creationId xmlns:p14="http://schemas.microsoft.com/office/powerpoint/2010/main" val="28554420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a:extLst>
              <a:ext uri="{FF2B5EF4-FFF2-40B4-BE49-F238E27FC236}">
                <a16:creationId xmlns:a16="http://schemas.microsoft.com/office/drawing/2014/main" id="{1E03140D-F111-2503-C466-B78111B7D0EC}"/>
              </a:ext>
            </a:extLst>
          </p:cNvPr>
          <p:cNvSpPr>
            <a:spLocks noGrp="1"/>
          </p:cNvSpPr>
          <p:nvPr>
            <p:ph type="subTitle" idx="4"/>
          </p:nvPr>
        </p:nvSpPr>
        <p:spPr>
          <a:xfrm>
            <a:off x="626528" y="951899"/>
            <a:ext cx="2399700" cy="527700"/>
          </a:xfrm>
        </p:spPr>
        <p:txBody>
          <a:bodyPr/>
          <a:lstStyle/>
          <a:p>
            <a:pPr algn="l"/>
            <a:r>
              <a:rPr lang="en-SG" sz="1400" dirty="0"/>
              <a:t>Data Augmentation for VGG-19</a:t>
            </a:r>
          </a:p>
        </p:txBody>
      </p:sp>
      <p:sp>
        <p:nvSpPr>
          <p:cNvPr id="7" name="Subtitle 6">
            <a:extLst>
              <a:ext uri="{FF2B5EF4-FFF2-40B4-BE49-F238E27FC236}">
                <a16:creationId xmlns:a16="http://schemas.microsoft.com/office/drawing/2014/main" id="{B18567AB-C3D6-D653-5AA3-C635812C5903}"/>
              </a:ext>
            </a:extLst>
          </p:cNvPr>
          <p:cNvSpPr>
            <a:spLocks noGrp="1"/>
          </p:cNvSpPr>
          <p:nvPr>
            <p:ph type="subTitle" idx="5"/>
          </p:nvPr>
        </p:nvSpPr>
        <p:spPr>
          <a:xfrm>
            <a:off x="3114736" y="819443"/>
            <a:ext cx="2395800" cy="527700"/>
          </a:xfrm>
        </p:spPr>
        <p:txBody>
          <a:bodyPr/>
          <a:lstStyle/>
          <a:p>
            <a:r>
              <a:rPr lang="en-SG" sz="1400" dirty="0"/>
              <a:t>Adding Regularisation</a:t>
            </a:r>
          </a:p>
        </p:txBody>
      </p:sp>
      <p:sp>
        <p:nvSpPr>
          <p:cNvPr id="8" name="Subtitle 7">
            <a:extLst>
              <a:ext uri="{FF2B5EF4-FFF2-40B4-BE49-F238E27FC236}">
                <a16:creationId xmlns:a16="http://schemas.microsoft.com/office/drawing/2014/main" id="{1408879B-EDEF-1E32-4EEA-52806EA1A34E}"/>
              </a:ext>
            </a:extLst>
          </p:cNvPr>
          <p:cNvSpPr>
            <a:spLocks noGrp="1"/>
          </p:cNvSpPr>
          <p:nvPr>
            <p:ph type="subTitle" idx="6"/>
          </p:nvPr>
        </p:nvSpPr>
        <p:spPr>
          <a:xfrm>
            <a:off x="5880567" y="947664"/>
            <a:ext cx="2377500" cy="527700"/>
          </a:xfrm>
        </p:spPr>
        <p:txBody>
          <a:bodyPr/>
          <a:lstStyle/>
          <a:p>
            <a:r>
              <a:rPr lang="en-SG" sz="1400" dirty="0"/>
              <a:t>Batch Normalisation and Early Stopping</a:t>
            </a:r>
          </a:p>
        </p:txBody>
      </p:sp>
      <p:sp>
        <p:nvSpPr>
          <p:cNvPr id="9" name="Title 1">
            <a:extLst>
              <a:ext uri="{FF2B5EF4-FFF2-40B4-BE49-F238E27FC236}">
                <a16:creationId xmlns:a16="http://schemas.microsoft.com/office/drawing/2014/main" id="{977F1D36-74D2-9296-3B6D-7DE1B00480EA}"/>
              </a:ext>
            </a:extLst>
          </p:cNvPr>
          <p:cNvSpPr txBox="1">
            <a:spLocks/>
          </p:cNvSpPr>
          <p:nvPr/>
        </p:nvSpPr>
        <p:spPr>
          <a:xfrm>
            <a:off x="729150" y="249214"/>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Rubik"/>
              <a:buNone/>
              <a:defRPr sz="3500" b="1" i="0" u="none" strike="noStrike" cap="none">
                <a:solidFill>
                  <a:schemeClr val="dk1"/>
                </a:solidFill>
                <a:latin typeface="Rubik"/>
                <a:ea typeface="Rubik"/>
                <a:cs typeface="Rubik"/>
                <a:sym typeface="Rubik"/>
              </a:defRPr>
            </a:lvl1pPr>
            <a:lvl2pPr marR="0" lvl="1"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2pPr>
            <a:lvl3pPr marR="0" lvl="2"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3pPr>
            <a:lvl4pPr marR="0" lvl="3"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4pPr>
            <a:lvl5pPr marR="0" lvl="4"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5pPr>
            <a:lvl6pPr marR="0" lvl="5"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6pPr>
            <a:lvl7pPr marR="0" lvl="6"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7pPr>
            <a:lvl8pPr marR="0" lvl="7"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8pPr>
            <a:lvl9pPr marR="0" lvl="8" algn="l" rtl="0">
              <a:lnSpc>
                <a:spcPct val="100000"/>
              </a:lnSpc>
              <a:spcBef>
                <a:spcPts val="0"/>
              </a:spcBef>
              <a:spcAft>
                <a:spcPts val="0"/>
              </a:spcAft>
              <a:buClr>
                <a:schemeClr val="dk1"/>
              </a:buClr>
              <a:buSzPts val="3500"/>
              <a:buFont typeface="Bebas Neue"/>
              <a:buNone/>
              <a:defRPr sz="3500" b="0" i="0" u="none" strike="noStrike" cap="none">
                <a:solidFill>
                  <a:schemeClr val="dk1"/>
                </a:solidFill>
                <a:latin typeface="Bebas Neue"/>
                <a:ea typeface="Bebas Neue"/>
                <a:cs typeface="Bebas Neue"/>
                <a:sym typeface="Bebas Neue"/>
              </a:defRPr>
            </a:lvl9pPr>
          </a:lstStyle>
          <a:p>
            <a:r>
              <a:rPr lang="en-SG" sz="2800" dirty="0"/>
              <a:t>Boosting Accuracy For Baseline Model</a:t>
            </a:r>
          </a:p>
        </p:txBody>
      </p:sp>
      <p:pic>
        <p:nvPicPr>
          <p:cNvPr id="11" name="Picture 10">
            <a:extLst>
              <a:ext uri="{FF2B5EF4-FFF2-40B4-BE49-F238E27FC236}">
                <a16:creationId xmlns:a16="http://schemas.microsoft.com/office/drawing/2014/main" id="{A95DA1DA-EA3F-A944-7D1D-1C6171D75DB8}"/>
              </a:ext>
            </a:extLst>
          </p:cNvPr>
          <p:cNvPicPr>
            <a:picLocks noChangeAspect="1"/>
          </p:cNvPicPr>
          <p:nvPr/>
        </p:nvPicPr>
        <p:blipFill>
          <a:blip r:embed="rId2"/>
          <a:stretch>
            <a:fillRect/>
          </a:stretch>
        </p:blipFill>
        <p:spPr>
          <a:xfrm>
            <a:off x="292728" y="1475364"/>
            <a:ext cx="2733500" cy="397008"/>
          </a:xfrm>
          <a:prstGeom prst="rect">
            <a:avLst/>
          </a:prstGeom>
        </p:spPr>
      </p:pic>
      <p:sp>
        <p:nvSpPr>
          <p:cNvPr id="15" name="TextBox 14">
            <a:extLst>
              <a:ext uri="{FF2B5EF4-FFF2-40B4-BE49-F238E27FC236}">
                <a16:creationId xmlns:a16="http://schemas.microsoft.com/office/drawing/2014/main" id="{0BAE7E31-D6BE-C32D-93C4-B3B50F9699C9}"/>
              </a:ext>
            </a:extLst>
          </p:cNvPr>
          <p:cNvSpPr txBox="1"/>
          <p:nvPr/>
        </p:nvSpPr>
        <p:spPr>
          <a:xfrm>
            <a:off x="187869" y="1872372"/>
            <a:ext cx="2873828" cy="923330"/>
          </a:xfrm>
          <a:prstGeom prst="rect">
            <a:avLst/>
          </a:prstGeom>
          <a:noFill/>
        </p:spPr>
        <p:txBody>
          <a:bodyPr wrap="square">
            <a:spAutoFit/>
          </a:bodyPr>
          <a:lstStyle/>
          <a:p>
            <a:pPr algn="ctr"/>
            <a:r>
              <a:rPr lang="en-US" sz="900" dirty="0"/>
              <a:t>The test accuracy decreases </a:t>
            </a:r>
            <a:r>
              <a:rPr lang="en-US" sz="900" dirty="0">
                <a:highlight>
                  <a:srgbClr val="00FFFF"/>
                </a:highlight>
              </a:rPr>
              <a:t>from 60% to 57</a:t>
            </a:r>
            <a:r>
              <a:rPr lang="en-US" sz="900" dirty="0"/>
              <a:t>% when data augmentation is applied, </a:t>
            </a:r>
            <a:r>
              <a:rPr lang="en-US" sz="900" dirty="0">
                <a:highlight>
                  <a:srgbClr val="00FFFF"/>
                </a:highlight>
              </a:rPr>
              <a:t>indicating that, in this particular scenario and dataset, data augmentation may not contribute significantly to improvement </a:t>
            </a:r>
            <a:r>
              <a:rPr lang="en-US" sz="900" dirty="0"/>
              <a:t>and could possibly impede the model's performance. This outcome is not unusual for larger datasets</a:t>
            </a:r>
            <a:endParaRPr lang="en-SG" sz="900" dirty="0"/>
          </a:p>
        </p:txBody>
      </p:sp>
      <p:pic>
        <p:nvPicPr>
          <p:cNvPr id="19" name="Picture 18">
            <a:extLst>
              <a:ext uri="{FF2B5EF4-FFF2-40B4-BE49-F238E27FC236}">
                <a16:creationId xmlns:a16="http://schemas.microsoft.com/office/drawing/2014/main" id="{BF09E0ED-1B1A-5BAA-B69B-703C2B627F06}"/>
              </a:ext>
            </a:extLst>
          </p:cNvPr>
          <p:cNvPicPr>
            <a:picLocks noChangeAspect="1"/>
          </p:cNvPicPr>
          <p:nvPr/>
        </p:nvPicPr>
        <p:blipFill>
          <a:blip r:embed="rId3"/>
          <a:stretch>
            <a:fillRect/>
          </a:stretch>
        </p:blipFill>
        <p:spPr>
          <a:xfrm>
            <a:off x="3209760" y="1645229"/>
            <a:ext cx="2505137" cy="318204"/>
          </a:xfrm>
          <a:prstGeom prst="rect">
            <a:avLst/>
          </a:prstGeom>
        </p:spPr>
      </p:pic>
      <p:sp>
        <p:nvSpPr>
          <p:cNvPr id="20" name="TextBox 19">
            <a:extLst>
              <a:ext uri="{FF2B5EF4-FFF2-40B4-BE49-F238E27FC236}">
                <a16:creationId xmlns:a16="http://schemas.microsoft.com/office/drawing/2014/main" id="{68E71198-3C4F-8179-DC84-64C18279075B}"/>
              </a:ext>
            </a:extLst>
          </p:cNvPr>
          <p:cNvSpPr txBox="1"/>
          <p:nvPr/>
        </p:nvSpPr>
        <p:spPr>
          <a:xfrm>
            <a:off x="3217281" y="2139744"/>
            <a:ext cx="2377500" cy="577081"/>
          </a:xfrm>
          <a:prstGeom prst="rect">
            <a:avLst/>
          </a:prstGeom>
          <a:noFill/>
        </p:spPr>
        <p:txBody>
          <a:bodyPr wrap="square" rtlCol="0">
            <a:spAutoFit/>
          </a:bodyPr>
          <a:lstStyle/>
          <a:p>
            <a:r>
              <a:rPr lang="en-SG" sz="1050" dirty="0"/>
              <a:t>I decided to try </a:t>
            </a:r>
            <a:r>
              <a:rPr lang="en-SG" sz="1050" dirty="0">
                <a:highlight>
                  <a:srgbClr val="00FFFF"/>
                </a:highlight>
              </a:rPr>
              <a:t>adding regularisation </a:t>
            </a:r>
            <a:r>
              <a:rPr lang="en-SG" sz="1050" dirty="0"/>
              <a:t>but the accuracy was still lower than the initial model (57%)</a:t>
            </a:r>
          </a:p>
        </p:txBody>
      </p:sp>
      <p:pic>
        <p:nvPicPr>
          <p:cNvPr id="22" name="Picture 21">
            <a:extLst>
              <a:ext uri="{FF2B5EF4-FFF2-40B4-BE49-F238E27FC236}">
                <a16:creationId xmlns:a16="http://schemas.microsoft.com/office/drawing/2014/main" id="{43A14CA0-EE4C-8A85-223A-2D1852E941AA}"/>
              </a:ext>
            </a:extLst>
          </p:cNvPr>
          <p:cNvPicPr>
            <a:picLocks noChangeAspect="1"/>
          </p:cNvPicPr>
          <p:nvPr/>
        </p:nvPicPr>
        <p:blipFill>
          <a:blip r:embed="rId4"/>
          <a:stretch>
            <a:fillRect/>
          </a:stretch>
        </p:blipFill>
        <p:spPr>
          <a:xfrm>
            <a:off x="6003866" y="1528658"/>
            <a:ext cx="2254201" cy="1590440"/>
          </a:xfrm>
          <a:prstGeom prst="rect">
            <a:avLst/>
          </a:prstGeom>
        </p:spPr>
      </p:pic>
      <p:sp>
        <p:nvSpPr>
          <p:cNvPr id="23" name="TextBox 22">
            <a:extLst>
              <a:ext uri="{FF2B5EF4-FFF2-40B4-BE49-F238E27FC236}">
                <a16:creationId xmlns:a16="http://schemas.microsoft.com/office/drawing/2014/main" id="{2A4B44A0-C9B4-1886-7D6E-0EAE3C441199}"/>
              </a:ext>
            </a:extLst>
          </p:cNvPr>
          <p:cNvSpPr txBox="1"/>
          <p:nvPr/>
        </p:nvSpPr>
        <p:spPr>
          <a:xfrm>
            <a:off x="6082305" y="3172392"/>
            <a:ext cx="2299695" cy="769441"/>
          </a:xfrm>
          <a:prstGeom prst="rect">
            <a:avLst/>
          </a:prstGeom>
          <a:noFill/>
        </p:spPr>
        <p:txBody>
          <a:bodyPr wrap="square" rtlCol="0">
            <a:spAutoFit/>
          </a:bodyPr>
          <a:lstStyle/>
          <a:p>
            <a:r>
              <a:rPr lang="en-SG" sz="1100" dirty="0"/>
              <a:t>After </a:t>
            </a:r>
            <a:r>
              <a:rPr lang="en-SG" sz="1100" dirty="0">
                <a:highlight>
                  <a:srgbClr val="00FFFF"/>
                </a:highlight>
              </a:rPr>
              <a:t>adding batch normalisation and early stopping</a:t>
            </a:r>
            <a:r>
              <a:rPr lang="en-SG" sz="1100" dirty="0"/>
              <a:t>, the model’s accuracy was </a:t>
            </a:r>
            <a:r>
              <a:rPr lang="en-SG" sz="1100" dirty="0">
                <a:highlight>
                  <a:srgbClr val="00FFFF"/>
                </a:highlight>
              </a:rPr>
              <a:t>60%</a:t>
            </a:r>
            <a:r>
              <a:rPr lang="en-SG" sz="1100" dirty="0"/>
              <a:t>. There were still signs of </a:t>
            </a:r>
            <a:r>
              <a:rPr lang="en-SG" sz="1100" dirty="0">
                <a:solidFill>
                  <a:srgbClr val="FF0000"/>
                </a:solidFill>
              </a:rPr>
              <a:t>overfitting</a:t>
            </a:r>
          </a:p>
        </p:txBody>
      </p:sp>
      <p:sp>
        <p:nvSpPr>
          <p:cNvPr id="24" name="Subtitle 5">
            <a:extLst>
              <a:ext uri="{FF2B5EF4-FFF2-40B4-BE49-F238E27FC236}">
                <a16:creationId xmlns:a16="http://schemas.microsoft.com/office/drawing/2014/main" id="{4B0E30D1-A3E7-F30B-4976-EA0377780178}"/>
              </a:ext>
            </a:extLst>
          </p:cNvPr>
          <p:cNvSpPr txBox="1">
            <a:spLocks/>
          </p:cNvSpPr>
          <p:nvPr/>
        </p:nvSpPr>
        <p:spPr>
          <a:xfrm>
            <a:off x="915497" y="2730767"/>
            <a:ext cx="23997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2400"/>
              <a:buFont typeface="Bebas Neue"/>
              <a:buNone/>
              <a:defRPr sz="1800" b="1" i="0" u="none" strike="noStrike" cap="none">
                <a:solidFill>
                  <a:schemeClr val="dk1"/>
                </a:solidFill>
                <a:latin typeface="Rubik"/>
                <a:ea typeface="Rubik"/>
                <a:cs typeface="Rubik"/>
                <a:sym typeface="Rubik"/>
              </a:defRPr>
            </a:lvl1pPr>
            <a:lvl2pPr marL="914400" marR="0" lvl="1"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ctr"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algn="l"/>
            <a:r>
              <a:rPr lang="en-SG" sz="1400" dirty="0"/>
              <a:t>Inception V3</a:t>
            </a:r>
          </a:p>
        </p:txBody>
      </p:sp>
      <p:sp>
        <p:nvSpPr>
          <p:cNvPr id="25" name="TextBox 24">
            <a:extLst>
              <a:ext uri="{FF2B5EF4-FFF2-40B4-BE49-F238E27FC236}">
                <a16:creationId xmlns:a16="http://schemas.microsoft.com/office/drawing/2014/main" id="{F710F14C-2677-5839-CB3B-9329C23554A8}"/>
              </a:ext>
            </a:extLst>
          </p:cNvPr>
          <p:cNvSpPr txBox="1"/>
          <p:nvPr/>
        </p:nvSpPr>
        <p:spPr>
          <a:xfrm>
            <a:off x="3094858" y="3480656"/>
            <a:ext cx="2889130" cy="1277273"/>
          </a:xfrm>
          <a:prstGeom prst="rect">
            <a:avLst/>
          </a:prstGeom>
          <a:noFill/>
        </p:spPr>
        <p:txBody>
          <a:bodyPr wrap="square" rtlCol="0">
            <a:spAutoFit/>
          </a:bodyPr>
          <a:lstStyle/>
          <a:p>
            <a:r>
              <a:rPr lang="en-SG" sz="1100" dirty="0"/>
              <a:t>I decided to try one last model (Inception V3), in hopes </a:t>
            </a:r>
            <a:r>
              <a:rPr lang="en-SG" sz="1100" dirty="0">
                <a:highlight>
                  <a:srgbClr val="00FFFF"/>
                </a:highlight>
              </a:rPr>
              <a:t>of better generalisation and accuracy for my baseline model</a:t>
            </a:r>
            <a:r>
              <a:rPr lang="en-SG" sz="1100" dirty="0"/>
              <a:t>. The Inception v3 performed way better with a test accuracy of about </a:t>
            </a:r>
            <a:r>
              <a:rPr lang="en-SG" sz="1100" dirty="0">
                <a:highlight>
                  <a:srgbClr val="00FFFF"/>
                </a:highlight>
              </a:rPr>
              <a:t>70%</a:t>
            </a:r>
            <a:r>
              <a:rPr lang="en-SG" sz="1100" dirty="0"/>
              <a:t> which is a good improvement from VGG-19. This was my final selection for model selection</a:t>
            </a:r>
          </a:p>
        </p:txBody>
      </p:sp>
      <p:pic>
        <p:nvPicPr>
          <p:cNvPr id="27" name="Picture 26">
            <a:extLst>
              <a:ext uri="{FF2B5EF4-FFF2-40B4-BE49-F238E27FC236}">
                <a16:creationId xmlns:a16="http://schemas.microsoft.com/office/drawing/2014/main" id="{160F3B9B-A057-28E7-46D5-665252D6E8CC}"/>
              </a:ext>
            </a:extLst>
          </p:cNvPr>
          <p:cNvPicPr>
            <a:picLocks noChangeAspect="1"/>
          </p:cNvPicPr>
          <p:nvPr/>
        </p:nvPicPr>
        <p:blipFill>
          <a:blip r:embed="rId5"/>
          <a:stretch>
            <a:fillRect/>
          </a:stretch>
        </p:blipFill>
        <p:spPr>
          <a:xfrm>
            <a:off x="406189" y="3188475"/>
            <a:ext cx="2525197" cy="1859905"/>
          </a:xfrm>
          <a:prstGeom prst="rect">
            <a:avLst/>
          </a:prstGeom>
        </p:spPr>
      </p:pic>
    </p:spTree>
    <p:extLst>
      <p:ext uri="{BB962C8B-B14F-4D97-AF65-F5344CB8AC3E}">
        <p14:creationId xmlns:p14="http://schemas.microsoft.com/office/powerpoint/2010/main" val="334551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C34BE-6AD6-6601-C21A-A2272D58867E}"/>
              </a:ext>
            </a:extLst>
          </p:cNvPr>
          <p:cNvSpPr>
            <a:spLocks noGrp="1"/>
          </p:cNvSpPr>
          <p:nvPr>
            <p:ph type="title"/>
          </p:nvPr>
        </p:nvSpPr>
        <p:spPr>
          <a:xfrm>
            <a:off x="729150" y="263728"/>
            <a:ext cx="7704000" cy="572700"/>
          </a:xfrm>
        </p:spPr>
        <p:txBody>
          <a:bodyPr/>
          <a:lstStyle/>
          <a:p>
            <a:r>
              <a:rPr lang="en-SG" dirty="0"/>
              <a:t>Part 2: Fine-Tuning , Exploration </a:t>
            </a:r>
          </a:p>
        </p:txBody>
      </p:sp>
      <p:sp>
        <p:nvSpPr>
          <p:cNvPr id="4" name="Subtitle 3">
            <a:extLst>
              <a:ext uri="{FF2B5EF4-FFF2-40B4-BE49-F238E27FC236}">
                <a16:creationId xmlns:a16="http://schemas.microsoft.com/office/drawing/2014/main" id="{369DBDDF-89E8-FC0A-8E4D-2798595B70B6}"/>
              </a:ext>
            </a:extLst>
          </p:cNvPr>
          <p:cNvSpPr>
            <a:spLocks noGrp="1"/>
          </p:cNvSpPr>
          <p:nvPr>
            <p:ph type="subTitle" idx="2"/>
          </p:nvPr>
        </p:nvSpPr>
        <p:spPr>
          <a:xfrm>
            <a:off x="3124949" y="3589812"/>
            <a:ext cx="2395800" cy="869400"/>
          </a:xfrm>
        </p:spPr>
        <p:txBody>
          <a:bodyPr/>
          <a:lstStyle/>
          <a:p>
            <a:r>
              <a:rPr lang="en-US" sz="1050" b="0" i="0" dirty="0">
                <a:solidFill>
                  <a:srgbClr val="000000"/>
                </a:solidFill>
                <a:effectLst/>
                <a:latin typeface="Helvetica Neue"/>
              </a:rPr>
              <a:t>By </a:t>
            </a:r>
            <a:r>
              <a:rPr lang="en-US" sz="1050" b="0" i="0" dirty="0">
                <a:solidFill>
                  <a:srgbClr val="000000"/>
                </a:solidFill>
                <a:effectLst/>
                <a:highlight>
                  <a:srgbClr val="00FFFF"/>
                </a:highlight>
                <a:latin typeface="Helvetica Neue"/>
              </a:rPr>
              <a:t>unfreezing more layers</a:t>
            </a:r>
            <a:r>
              <a:rPr lang="en-US" sz="1050" b="0" i="0" dirty="0">
                <a:solidFill>
                  <a:srgbClr val="000000"/>
                </a:solidFill>
                <a:effectLst/>
                <a:latin typeface="Helvetica Neue"/>
              </a:rPr>
              <a:t>, it allows the model to learn more complex features from the specific dataset. </a:t>
            </a:r>
            <a:r>
              <a:rPr lang="en-US" sz="1050" b="0" i="0" dirty="0">
                <a:solidFill>
                  <a:srgbClr val="000000"/>
                </a:solidFill>
                <a:effectLst/>
                <a:highlight>
                  <a:srgbClr val="00FFFF"/>
                </a:highlight>
                <a:latin typeface="Helvetica Neue"/>
              </a:rPr>
              <a:t>Accuracy only went up by 1% (72%)</a:t>
            </a:r>
            <a:endParaRPr lang="en-SG" sz="1050" dirty="0">
              <a:highlight>
                <a:srgbClr val="00FFFF"/>
              </a:highlight>
            </a:endParaRPr>
          </a:p>
        </p:txBody>
      </p:sp>
      <p:sp>
        <p:nvSpPr>
          <p:cNvPr id="6" name="Subtitle 5">
            <a:extLst>
              <a:ext uri="{FF2B5EF4-FFF2-40B4-BE49-F238E27FC236}">
                <a16:creationId xmlns:a16="http://schemas.microsoft.com/office/drawing/2014/main" id="{5A0C886A-606D-E0C6-C9D6-2AE19E4CDD08}"/>
              </a:ext>
            </a:extLst>
          </p:cNvPr>
          <p:cNvSpPr>
            <a:spLocks noGrp="1"/>
          </p:cNvSpPr>
          <p:nvPr>
            <p:ph type="subTitle" idx="4"/>
          </p:nvPr>
        </p:nvSpPr>
        <p:spPr>
          <a:xfrm>
            <a:off x="466093" y="1070421"/>
            <a:ext cx="2646832" cy="527700"/>
          </a:xfrm>
        </p:spPr>
        <p:txBody>
          <a:bodyPr/>
          <a:lstStyle/>
          <a:p>
            <a:r>
              <a:rPr lang="en-SG" sz="1400" dirty="0"/>
              <a:t>Transfer Learning</a:t>
            </a:r>
          </a:p>
          <a:p>
            <a:r>
              <a:rPr lang="en-SG" sz="1400" dirty="0"/>
              <a:t>(Inception v3)</a:t>
            </a:r>
          </a:p>
        </p:txBody>
      </p:sp>
      <p:sp>
        <p:nvSpPr>
          <p:cNvPr id="7" name="Subtitle 6">
            <a:extLst>
              <a:ext uri="{FF2B5EF4-FFF2-40B4-BE49-F238E27FC236}">
                <a16:creationId xmlns:a16="http://schemas.microsoft.com/office/drawing/2014/main" id="{A84A84EC-CA60-C9DE-0CBC-9D693AF586F7}"/>
              </a:ext>
            </a:extLst>
          </p:cNvPr>
          <p:cNvSpPr>
            <a:spLocks noGrp="1"/>
          </p:cNvSpPr>
          <p:nvPr>
            <p:ph type="subTitle" idx="5"/>
          </p:nvPr>
        </p:nvSpPr>
        <p:spPr>
          <a:xfrm>
            <a:off x="3250754" y="1043123"/>
            <a:ext cx="2395800" cy="527700"/>
          </a:xfrm>
        </p:spPr>
        <p:txBody>
          <a:bodyPr/>
          <a:lstStyle/>
          <a:p>
            <a:pPr algn="l"/>
            <a:r>
              <a:rPr lang="en-US" sz="1200" dirty="0"/>
              <a:t>Unfreeze more layers in inceptionV3 model</a:t>
            </a:r>
            <a:endParaRPr lang="en-SG" sz="1200" dirty="0"/>
          </a:p>
        </p:txBody>
      </p:sp>
      <p:sp>
        <p:nvSpPr>
          <p:cNvPr id="8" name="Subtitle 7">
            <a:extLst>
              <a:ext uri="{FF2B5EF4-FFF2-40B4-BE49-F238E27FC236}">
                <a16:creationId xmlns:a16="http://schemas.microsoft.com/office/drawing/2014/main" id="{2B075FF4-EF10-CC6B-BCB8-F09B212BDCFB}"/>
              </a:ext>
            </a:extLst>
          </p:cNvPr>
          <p:cNvSpPr>
            <a:spLocks noGrp="1"/>
          </p:cNvSpPr>
          <p:nvPr>
            <p:ph type="subTitle" idx="6"/>
          </p:nvPr>
        </p:nvSpPr>
        <p:spPr>
          <a:xfrm>
            <a:off x="5887824" y="939143"/>
            <a:ext cx="2377500" cy="527700"/>
          </a:xfrm>
        </p:spPr>
        <p:txBody>
          <a:bodyPr/>
          <a:lstStyle/>
          <a:p>
            <a:r>
              <a:rPr lang="en-SG" sz="1400" dirty="0"/>
              <a:t>Further Adjustments</a:t>
            </a:r>
          </a:p>
        </p:txBody>
      </p:sp>
      <p:pic>
        <p:nvPicPr>
          <p:cNvPr id="10" name="Picture 9">
            <a:extLst>
              <a:ext uri="{FF2B5EF4-FFF2-40B4-BE49-F238E27FC236}">
                <a16:creationId xmlns:a16="http://schemas.microsoft.com/office/drawing/2014/main" id="{9607C908-366E-3240-329D-4FDAAE6E48AD}"/>
              </a:ext>
            </a:extLst>
          </p:cNvPr>
          <p:cNvPicPr>
            <a:picLocks noChangeAspect="1"/>
          </p:cNvPicPr>
          <p:nvPr/>
        </p:nvPicPr>
        <p:blipFill>
          <a:blip r:embed="rId2"/>
          <a:stretch>
            <a:fillRect/>
          </a:stretch>
        </p:blipFill>
        <p:spPr>
          <a:xfrm>
            <a:off x="670944" y="1777788"/>
            <a:ext cx="2237130" cy="1587924"/>
          </a:xfrm>
          <a:prstGeom prst="rect">
            <a:avLst/>
          </a:prstGeom>
        </p:spPr>
      </p:pic>
      <p:sp>
        <p:nvSpPr>
          <p:cNvPr id="12" name="TextBox 11">
            <a:extLst>
              <a:ext uri="{FF2B5EF4-FFF2-40B4-BE49-F238E27FC236}">
                <a16:creationId xmlns:a16="http://schemas.microsoft.com/office/drawing/2014/main" id="{A3B8311F-00FA-18F2-567D-46616B27509E}"/>
              </a:ext>
            </a:extLst>
          </p:cNvPr>
          <p:cNvSpPr txBox="1"/>
          <p:nvPr/>
        </p:nvSpPr>
        <p:spPr>
          <a:xfrm>
            <a:off x="729150" y="3617314"/>
            <a:ext cx="2045877" cy="900246"/>
          </a:xfrm>
          <a:prstGeom prst="rect">
            <a:avLst/>
          </a:prstGeom>
          <a:noFill/>
        </p:spPr>
        <p:txBody>
          <a:bodyPr wrap="square">
            <a:spAutoFit/>
          </a:bodyPr>
          <a:lstStyle/>
          <a:p>
            <a:pPr algn="ctr"/>
            <a:r>
              <a:rPr lang="en-SG" sz="1050" dirty="0"/>
              <a:t>Adding the </a:t>
            </a:r>
            <a:r>
              <a:rPr lang="en-SG" sz="1050" dirty="0">
                <a:highlight>
                  <a:srgbClr val="00FFFF"/>
                </a:highlight>
              </a:rPr>
              <a:t>learning rate </a:t>
            </a:r>
            <a:r>
              <a:rPr lang="en-SG" sz="1050" dirty="0"/>
              <a:t>did increase the training and testing accuracy, the test accuracy went from the initial </a:t>
            </a:r>
            <a:r>
              <a:rPr lang="en-SG" sz="1050" dirty="0">
                <a:highlight>
                  <a:srgbClr val="00FFFF"/>
                </a:highlight>
              </a:rPr>
              <a:t>0.69 to 0.71</a:t>
            </a:r>
          </a:p>
        </p:txBody>
      </p:sp>
      <p:pic>
        <p:nvPicPr>
          <p:cNvPr id="14" name="Picture 13">
            <a:extLst>
              <a:ext uri="{FF2B5EF4-FFF2-40B4-BE49-F238E27FC236}">
                <a16:creationId xmlns:a16="http://schemas.microsoft.com/office/drawing/2014/main" id="{C3A9CD37-68F7-2B4B-291B-4CE5ADB2034C}"/>
              </a:ext>
            </a:extLst>
          </p:cNvPr>
          <p:cNvPicPr>
            <a:picLocks noChangeAspect="1"/>
          </p:cNvPicPr>
          <p:nvPr/>
        </p:nvPicPr>
        <p:blipFill>
          <a:blip r:embed="rId3"/>
          <a:stretch>
            <a:fillRect/>
          </a:stretch>
        </p:blipFill>
        <p:spPr>
          <a:xfrm>
            <a:off x="3250754" y="1749851"/>
            <a:ext cx="2395800" cy="1643798"/>
          </a:xfrm>
          <a:prstGeom prst="rect">
            <a:avLst/>
          </a:prstGeom>
        </p:spPr>
      </p:pic>
      <p:pic>
        <p:nvPicPr>
          <p:cNvPr id="16" name="Picture 15">
            <a:extLst>
              <a:ext uri="{FF2B5EF4-FFF2-40B4-BE49-F238E27FC236}">
                <a16:creationId xmlns:a16="http://schemas.microsoft.com/office/drawing/2014/main" id="{F561FAD8-71F5-4F0E-B5A0-9754728EB9C9}"/>
              </a:ext>
            </a:extLst>
          </p:cNvPr>
          <p:cNvPicPr>
            <a:picLocks noChangeAspect="1"/>
          </p:cNvPicPr>
          <p:nvPr/>
        </p:nvPicPr>
        <p:blipFill>
          <a:blip r:embed="rId4"/>
          <a:stretch>
            <a:fillRect/>
          </a:stretch>
        </p:blipFill>
        <p:spPr>
          <a:xfrm>
            <a:off x="5989234" y="1721913"/>
            <a:ext cx="2376464" cy="1643799"/>
          </a:xfrm>
          <a:prstGeom prst="rect">
            <a:avLst/>
          </a:prstGeom>
        </p:spPr>
      </p:pic>
      <p:sp>
        <p:nvSpPr>
          <p:cNvPr id="20" name="TextBox 19">
            <a:extLst>
              <a:ext uri="{FF2B5EF4-FFF2-40B4-BE49-F238E27FC236}">
                <a16:creationId xmlns:a16="http://schemas.microsoft.com/office/drawing/2014/main" id="{1E87E62F-0B66-94FC-52E7-B4B2B5870D4B}"/>
              </a:ext>
            </a:extLst>
          </p:cNvPr>
          <p:cNvSpPr txBox="1"/>
          <p:nvPr/>
        </p:nvSpPr>
        <p:spPr>
          <a:xfrm>
            <a:off x="5989234" y="3393649"/>
            <a:ext cx="2480050" cy="1708160"/>
          </a:xfrm>
          <a:prstGeom prst="rect">
            <a:avLst/>
          </a:prstGeom>
          <a:noFill/>
        </p:spPr>
        <p:txBody>
          <a:bodyPr wrap="square">
            <a:spAutoFit/>
          </a:bodyPr>
          <a:lstStyle/>
          <a:p>
            <a:pPr algn="ctr"/>
            <a:r>
              <a:rPr lang="en-US" sz="1050" dirty="0">
                <a:highlight>
                  <a:srgbClr val="00FFFF"/>
                </a:highlight>
              </a:rPr>
              <a:t>Replaced Flatten() with GlobalAveragePooling2D() for better performance.</a:t>
            </a:r>
          </a:p>
          <a:p>
            <a:pPr algn="ctr"/>
            <a:r>
              <a:rPr lang="en-US" sz="1050" dirty="0">
                <a:highlight>
                  <a:srgbClr val="00FFFF"/>
                </a:highlight>
              </a:rPr>
              <a:t>Increased the number of unfrozen layers to 250.</a:t>
            </a:r>
            <a:r>
              <a:rPr lang="en-US" sz="1050" dirty="0"/>
              <a:t> This can an enhance </a:t>
            </a:r>
            <a:r>
              <a:rPr lang="en-US" sz="1050" dirty="0">
                <a:highlight>
                  <a:srgbClr val="00FFFF"/>
                </a:highlight>
              </a:rPr>
              <a:t>performance by reducing the number of parameters, helping prevent overfitting</a:t>
            </a:r>
            <a:r>
              <a:rPr lang="en-US" sz="1050" dirty="0"/>
              <a:t> and promoting better </a:t>
            </a:r>
            <a:r>
              <a:rPr lang="en-US" sz="1050" dirty="0">
                <a:highlight>
                  <a:srgbClr val="00FFFF"/>
                </a:highlight>
              </a:rPr>
              <a:t>generalization (accuracy went up to 76%)</a:t>
            </a:r>
            <a:endParaRPr lang="en-SG" sz="1050" dirty="0">
              <a:highlight>
                <a:srgbClr val="00FFFF"/>
              </a:highlight>
            </a:endParaRPr>
          </a:p>
        </p:txBody>
      </p:sp>
    </p:spTree>
    <p:extLst>
      <p:ext uri="{BB962C8B-B14F-4D97-AF65-F5344CB8AC3E}">
        <p14:creationId xmlns:p14="http://schemas.microsoft.com/office/powerpoint/2010/main" val="2381043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508EC-1F1F-1356-1B2C-188DE40227FD}"/>
              </a:ext>
            </a:extLst>
          </p:cNvPr>
          <p:cNvSpPr>
            <a:spLocks noGrp="1"/>
          </p:cNvSpPr>
          <p:nvPr>
            <p:ph type="title"/>
          </p:nvPr>
        </p:nvSpPr>
        <p:spPr>
          <a:xfrm>
            <a:off x="713724" y="176642"/>
            <a:ext cx="7704000" cy="572700"/>
          </a:xfrm>
        </p:spPr>
        <p:txBody>
          <a:bodyPr/>
          <a:lstStyle/>
          <a:p>
            <a:r>
              <a:rPr lang="en-SG" dirty="0"/>
              <a:t>Trying Different Algorithms</a:t>
            </a:r>
          </a:p>
        </p:txBody>
      </p:sp>
      <p:sp>
        <p:nvSpPr>
          <p:cNvPr id="6" name="Subtitle 5">
            <a:extLst>
              <a:ext uri="{FF2B5EF4-FFF2-40B4-BE49-F238E27FC236}">
                <a16:creationId xmlns:a16="http://schemas.microsoft.com/office/drawing/2014/main" id="{38D9477D-63BA-C8A4-BA10-27E99E11F7F6}"/>
              </a:ext>
            </a:extLst>
          </p:cNvPr>
          <p:cNvSpPr>
            <a:spLocks noGrp="1"/>
          </p:cNvSpPr>
          <p:nvPr>
            <p:ph type="subTitle" idx="4"/>
          </p:nvPr>
        </p:nvSpPr>
        <p:spPr>
          <a:xfrm>
            <a:off x="611625" y="976094"/>
            <a:ext cx="2399700" cy="527700"/>
          </a:xfrm>
        </p:spPr>
        <p:txBody>
          <a:bodyPr/>
          <a:lstStyle/>
          <a:p>
            <a:r>
              <a:rPr lang="en-SG" dirty="0" err="1"/>
              <a:t>ResNet</a:t>
            </a:r>
            <a:r>
              <a:rPr lang="en-SG" dirty="0"/>
              <a:t> / 152</a:t>
            </a:r>
          </a:p>
        </p:txBody>
      </p:sp>
      <p:sp>
        <p:nvSpPr>
          <p:cNvPr id="7" name="Subtitle 6">
            <a:extLst>
              <a:ext uri="{FF2B5EF4-FFF2-40B4-BE49-F238E27FC236}">
                <a16:creationId xmlns:a16="http://schemas.microsoft.com/office/drawing/2014/main" id="{ABF92C4F-EA7C-04F0-673A-C4A11465FD26}"/>
              </a:ext>
            </a:extLst>
          </p:cNvPr>
          <p:cNvSpPr>
            <a:spLocks noGrp="1"/>
          </p:cNvSpPr>
          <p:nvPr>
            <p:ph type="subTitle" idx="5"/>
          </p:nvPr>
        </p:nvSpPr>
        <p:spPr>
          <a:xfrm>
            <a:off x="3367824" y="976094"/>
            <a:ext cx="2395800" cy="527700"/>
          </a:xfrm>
        </p:spPr>
        <p:txBody>
          <a:bodyPr/>
          <a:lstStyle/>
          <a:p>
            <a:r>
              <a:rPr lang="en-SG" dirty="0" err="1"/>
              <a:t>EfficientNet</a:t>
            </a:r>
            <a:endParaRPr lang="en-SG" dirty="0"/>
          </a:p>
        </p:txBody>
      </p:sp>
      <p:sp>
        <p:nvSpPr>
          <p:cNvPr id="8" name="Subtitle 7">
            <a:extLst>
              <a:ext uri="{FF2B5EF4-FFF2-40B4-BE49-F238E27FC236}">
                <a16:creationId xmlns:a16="http://schemas.microsoft.com/office/drawing/2014/main" id="{4EFABBEF-AC41-8765-9876-C276D4F44232}"/>
              </a:ext>
            </a:extLst>
          </p:cNvPr>
          <p:cNvSpPr>
            <a:spLocks noGrp="1"/>
          </p:cNvSpPr>
          <p:nvPr>
            <p:ph type="subTitle" idx="6"/>
          </p:nvPr>
        </p:nvSpPr>
        <p:spPr>
          <a:xfrm>
            <a:off x="6040224" y="976094"/>
            <a:ext cx="2377500" cy="527700"/>
          </a:xfrm>
        </p:spPr>
        <p:txBody>
          <a:bodyPr/>
          <a:lstStyle/>
          <a:p>
            <a:r>
              <a:rPr lang="en-SG" dirty="0" err="1"/>
              <a:t>MobileNet</a:t>
            </a:r>
            <a:endParaRPr lang="en-SG" dirty="0"/>
          </a:p>
        </p:txBody>
      </p:sp>
      <p:pic>
        <p:nvPicPr>
          <p:cNvPr id="11" name="Picture 10">
            <a:extLst>
              <a:ext uri="{FF2B5EF4-FFF2-40B4-BE49-F238E27FC236}">
                <a16:creationId xmlns:a16="http://schemas.microsoft.com/office/drawing/2014/main" id="{99621DC4-9CAE-86CF-82E6-7194BA0EBA11}"/>
              </a:ext>
            </a:extLst>
          </p:cNvPr>
          <p:cNvPicPr>
            <a:picLocks noChangeAspect="1"/>
          </p:cNvPicPr>
          <p:nvPr/>
        </p:nvPicPr>
        <p:blipFill>
          <a:blip r:embed="rId2"/>
          <a:stretch>
            <a:fillRect/>
          </a:stretch>
        </p:blipFill>
        <p:spPr>
          <a:xfrm>
            <a:off x="595910" y="1503794"/>
            <a:ext cx="2559843" cy="1696523"/>
          </a:xfrm>
          <a:prstGeom prst="rect">
            <a:avLst/>
          </a:prstGeom>
        </p:spPr>
      </p:pic>
      <p:sp>
        <p:nvSpPr>
          <p:cNvPr id="15" name="TextBox 14">
            <a:extLst>
              <a:ext uri="{FF2B5EF4-FFF2-40B4-BE49-F238E27FC236}">
                <a16:creationId xmlns:a16="http://schemas.microsoft.com/office/drawing/2014/main" id="{AB517D68-5372-E202-C387-2FE6F4282518}"/>
              </a:ext>
            </a:extLst>
          </p:cNvPr>
          <p:cNvSpPr txBox="1"/>
          <p:nvPr/>
        </p:nvSpPr>
        <p:spPr>
          <a:xfrm>
            <a:off x="806853" y="3293049"/>
            <a:ext cx="2255272" cy="1323439"/>
          </a:xfrm>
          <a:prstGeom prst="rect">
            <a:avLst/>
          </a:prstGeom>
          <a:noFill/>
        </p:spPr>
        <p:txBody>
          <a:bodyPr wrap="square">
            <a:spAutoFit/>
          </a:bodyPr>
          <a:lstStyle/>
          <a:p>
            <a:r>
              <a:rPr lang="en-US" sz="1000" dirty="0"/>
              <a:t>Initial Training Accuracy: 27.46%</a:t>
            </a:r>
          </a:p>
          <a:p>
            <a:r>
              <a:rPr lang="en-US" sz="1000" dirty="0"/>
              <a:t>Final Training Accuracy: 98.13%</a:t>
            </a:r>
          </a:p>
          <a:p>
            <a:r>
              <a:rPr lang="en-US" sz="1000" dirty="0"/>
              <a:t>Initial Validation Accuracy: 64.31%</a:t>
            </a:r>
          </a:p>
          <a:p>
            <a:r>
              <a:rPr lang="en-US" sz="1000" dirty="0"/>
              <a:t>Final Validation Accuracy: 82.67%</a:t>
            </a:r>
          </a:p>
          <a:p>
            <a:r>
              <a:rPr lang="en-US" sz="1000" dirty="0">
                <a:highlight>
                  <a:srgbClr val="00FFFF"/>
                </a:highlight>
              </a:rPr>
              <a:t>Test Accuracy: 82.52%</a:t>
            </a:r>
          </a:p>
          <a:p>
            <a:endParaRPr lang="en-US" sz="1000" dirty="0"/>
          </a:p>
          <a:p>
            <a:r>
              <a:rPr lang="en-US" sz="1000" dirty="0"/>
              <a:t>For version 152: </a:t>
            </a:r>
          </a:p>
          <a:p>
            <a:r>
              <a:rPr lang="en-US" sz="1000" dirty="0"/>
              <a:t>Test Accuracy: 84%</a:t>
            </a:r>
            <a:endParaRPr lang="en-SG" sz="1000" dirty="0"/>
          </a:p>
        </p:txBody>
      </p:sp>
      <p:pic>
        <p:nvPicPr>
          <p:cNvPr id="17" name="Picture 16">
            <a:extLst>
              <a:ext uri="{FF2B5EF4-FFF2-40B4-BE49-F238E27FC236}">
                <a16:creationId xmlns:a16="http://schemas.microsoft.com/office/drawing/2014/main" id="{58C9E8A0-B6B6-7669-B9D6-DBAC74B64243}"/>
              </a:ext>
            </a:extLst>
          </p:cNvPr>
          <p:cNvPicPr>
            <a:picLocks noChangeAspect="1"/>
          </p:cNvPicPr>
          <p:nvPr/>
        </p:nvPicPr>
        <p:blipFill>
          <a:blip r:embed="rId3"/>
          <a:stretch>
            <a:fillRect/>
          </a:stretch>
        </p:blipFill>
        <p:spPr>
          <a:xfrm>
            <a:off x="3333787" y="1469596"/>
            <a:ext cx="2510104" cy="1764917"/>
          </a:xfrm>
          <a:prstGeom prst="rect">
            <a:avLst/>
          </a:prstGeom>
        </p:spPr>
      </p:pic>
      <p:sp>
        <p:nvSpPr>
          <p:cNvPr id="21" name="TextBox 20">
            <a:extLst>
              <a:ext uri="{FF2B5EF4-FFF2-40B4-BE49-F238E27FC236}">
                <a16:creationId xmlns:a16="http://schemas.microsoft.com/office/drawing/2014/main" id="{75FC6A1A-C934-AFC5-0BC5-A11BC24A190A}"/>
              </a:ext>
            </a:extLst>
          </p:cNvPr>
          <p:cNvSpPr txBox="1"/>
          <p:nvPr/>
        </p:nvSpPr>
        <p:spPr>
          <a:xfrm>
            <a:off x="3810509" y="3284098"/>
            <a:ext cx="2395800" cy="1015663"/>
          </a:xfrm>
          <a:prstGeom prst="rect">
            <a:avLst/>
          </a:prstGeom>
          <a:noFill/>
        </p:spPr>
        <p:txBody>
          <a:bodyPr wrap="square">
            <a:spAutoFit/>
          </a:bodyPr>
          <a:lstStyle/>
          <a:p>
            <a:r>
              <a:rPr lang="en-SG" sz="1000" dirty="0"/>
              <a:t>Initial Training: 10.35%</a:t>
            </a:r>
          </a:p>
          <a:p>
            <a:r>
              <a:rPr lang="en-SG" sz="1000" dirty="0"/>
              <a:t>Final Training: 77.54%</a:t>
            </a:r>
          </a:p>
          <a:p>
            <a:r>
              <a:rPr lang="en-SG" sz="1000" dirty="0"/>
              <a:t>Initial Validation: 24.83%</a:t>
            </a:r>
          </a:p>
          <a:p>
            <a:r>
              <a:rPr lang="en-SG" sz="1000" dirty="0"/>
              <a:t>Final Validation: 79.22%</a:t>
            </a:r>
          </a:p>
          <a:p>
            <a:r>
              <a:rPr lang="en-SG" sz="1000" dirty="0">
                <a:highlight>
                  <a:srgbClr val="00FFFF"/>
                </a:highlight>
              </a:rPr>
              <a:t>Test Accuracy: 82.69%</a:t>
            </a:r>
          </a:p>
          <a:p>
            <a:endParaRPr lang="en-SG" sz="1000" dirty="0"/>
          </a:p>
        </p:txBody>
      </p:sp>
      <p:pic>
        <p:nvPicPr>
          <p:cNvPr id="23" name="Picture 22">
            <a:extLst>
              <a:ext uri="{FF2B5EF4-FFF2-40B4-BE49-F238E27FC236}">
                <a16:creationId xmlns:a16="http://schemas.microsoft.com/office/drawing/2014/main" id="{E2A2208C-AE55-C3B0-09C3-F2F9C100F238}"/>
              </a:ext>
            </a:extLst>
          </p:cNvPr>
          <p:cNvPicPr>
            <a:picLocks noChangeAspect="1"/>
          </p:cNvPicPr>
          <p:nvPr/>
        </p:nvPicPr>
        <p:blipFill>
          <a:blip r:embed="rId4"/>
          <a:stretch>
            <a:fillRect/>
          </a:stretch>
        </p:blipFill>
        <p:spPr>
          <a:xfrm>
            <a:off x="6120123" y="1432043"/>
            <a:ext cx="2594378" cy="1840021"/>
          </a:xfrm>
          <a:prstGeom prst="rect">
            <a:avLst/>
          </a:prstGeom>
        </p:spPr>
      </p:pic>
      <p:sp>
        <p:nvSpPr>
          <p:cNvPr id="27" name="TextBox 26">
            <a:extLst>
              <a:ext uri="{FF2B5EF4-FFF2-40B4-BE49-F238E27FC236}">
                <a16:creationId xmlns:a16="http://schemas.microsoft.com/office/drawing/2014/main" id="{992AC4F7-12BA-70F5-77B4-376E31F8272D}"/>
              </a:ext>
            </a:extLst>
          </p:cNvPr>
          <p:cNvSpPr txBox="1"/>
          <p:nvPr/>
        </p:nvSpPr>
        <p:spPr>
          <a:xfrm>
            <a:off x="6621050" y="3293049"/>
            <a:ext cx="4572000" cy="1223412"/>
          </a:xfrm>
          <a:prstGeom prst="rect">
            <a:avLst/>
          </a:prstGeom>
          <a:noFill/>
        </p:spPr>
        <p:txBody>
          <a:bodyPr wrap="square">
            <a:spAutoFit/>
          </a:bodyPr>
          <a:lstStyle/>
          <a:p>
            <a:r>
              <a:rPr lang="en-SG" sz="1050" dirty="0"/>
              <a:t>Training Accuracy:</a:t>
            </a:r>
          </a:p>
          <a:p>
            <a:r>
              <a:rPr lang="en-SG" sz="1050" dirty="0"/>
              <a:t>Initial Epoch: 14.35%</a:t>
            </a:r>
          </a:p>
          <a:p>
            <a:r>
              <a:rPr lang="en-SG" sz="1050" dirty="0"/>
              <a:t>Final Epoch: 86.70%</a:t>
            </a:r>
          </a:p>
          <a:p>
            <a:r>
              <a:rPr lang="en-SG" sz="1050" dirty="0"/>
              <a:t>Validation Accuracy:</a:t>
            </a:r>
          </a:p>
          <a:p>
            <a:r>
              <a:rPr lang="en-SG" sz="1050" dirty="0"/>
              <a:t>Initial Epoch: 27.24%</a:t>
            </a:r>
          </a:p>
          <a:p>
            <a:r>
              <a:rPr lang="en-SG" sz="1050" dirty="0"/>
              <a:t>Final Epoch: 81.38%</a:t>
            </a:r>
          </a:p>
          <a:p>
            <a:r>
              <a:rPr lang="en-SG" sz="1050" dirty="0">
                <a:highlight>
                  <a:srgbClr val="00FFFF"/>
                </a:highlight>
              </a:rPr>
              <a:t>Test Accuracy: 81.91%</a:t>
            </a:r>
          </a:p>
        </p:txBody>
      </p:sp>
    </p:spTree>
    <p:extLst>
      <p:ext uri="{BB962C8B-B14F-4D97-AF65-F5344CB8AC3E}">
        <p14:creationId xmlns:p14="http://schemas.microsoft.com/office/powerpoint/2010/main" val="1894407435"/>
      </p:ext>
    </p:extLst>
  </p:cSld>
  <p:clrMapOvr>
    <a:masterClrMapping/>
  </p:clrMapOvr>
</p:sld>
</file>

<file path=ppt/theme/theme1.xml><?xml version="1.0" encoding="utf-8"?>
<a:theme xmlns:a="http://schemas.openxmlformats.org/drawingml/2006/main" name="Aquatic Biomes Plants Activities for Elementary by Slidesgo">
  <a:themeElements>
    <a:clrScheme name="Simple Light">
      <a:dk1>
        <a:srgbClr val="492B67"/>
      </a:dk1>
      <a:lt1>
        <a:srgbClr val="C2E7FF"/>
      </a:lt1>
      <a:dk2>
        <a:srgbClr val="F9C169"/>
      </a:dk2>
      <a:lt2>
        <a:srgbClr val="024C7F"/>
      </a:lt2>
      <a:accent1>
        <a:srgbClr val="FFFFFF"/>
      </a:accent1>
      <a:accent2>
        <a:srgbClr val="9783D0"/>
      </a:accent2>
      <a:accent3>
        <a:srgbClr val="F2B6E8"/>
      </a:accent3>
      <a:accent4>
        <a:srgbClr val="6DCCA3"/>
      </a:accent4>
      <a:accent5>
        <a:srgbClr val="EA5A5A"/>
      </a:accent5>
      <a:accent6>
        <a:srgbClr val="FC7142"/>
      </a:accent6>
      <a:hlink>
        <a:srgbClr val="FC714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1583</Words>
  <Application>Microsoft Office PowerPoint</Application>
  <PresentationFormat>On-screen Show (16:9)</PresentationFormat>
  <Paragraphs>131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Rubik</vt:lpstr>
      <vt:lpstr>Baloo 2</vt:lpstr>
      <vt:lpstr>Bebas Neue</vt:lpstr>
      <vt:lpstr>Helvetica Neue</vt:lpstr>
      <vt:lpstr>Arial</vt:lpstr>
      <vt:lpstr>Aquatic Biomes Plants Activities for Elementary by Slidesgo</vt:lpstr>
      <vt:lpstr>DLOR  SEA CREATURES  CLASSIFIER REPORT</vt:lpstr>
      <vt:lpstr>Introduction</vt:lpstr>
      <vt:lpstr>Part 1: Data Exploration &amp; Cleaning</vt:lpstr>
      <vt:lpstr>Data Exploration &amp; Cleaning</vt:lpstr>
      <vt:lpstr>Normalisation, Splitting, Scaling</vt:lpstr>
      <vt:lpstr>Building Baseline Model (CNN)</vt:lpstr>
      <vt:lpstr>PowerPoint Presentation</vt:lpstr>
      <vt:lpstr>Part 2: Fine-Tuning , Exploration </vt:lpstr>
      <vt:lpstr>Trying Different Algorithms</vt:lpstr>
      <vt:lpstr>Trying Different Algorithms</vt:lpstr>
      <vt:lpstr>Fine-Tuning (DenseNet Ver201)</vt:lpstr>
      <vt:lpstr>Dropout Rates, Data Augmentation</vt:lpstr>
      <vt:lpstr>Final Model Selection  </vt:lpstr>
      <vt:lpstr>Android App Deployment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DLOR  SEA CREATURES  CLASSIFIER REPORT</dc:title>
  <cp:lastModifiedBy>HAFEEZAH BINTE ABDUL KASIM</cp:lastModifiedBy>
  <cp:revision>6</cp:revision>
  <dcterms:modified xsi:type="dcterms:W3CDTF">2024-02-10T14:22:30Z</dcterms:modified>
</cp:coreProperties>
</file>