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9684"/>
    <a:srgbClr val="393939"/>
    <a:srgbClr val="A1A784"/>
    <a:srgbClr val="A6A6A6"/>
    <a:srgbClr val="564D45"/>
    <a:srgbClr val="535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00" autoAdjust="0"/>
    <p:restoredTop sz="91084" autoAdjust="0"/>
  </p:normalViewPr>
  <p:slideViewPr>
    <p:cSldViewPr snapToGrid="0" snapToObjects="1">
      <p:cViewPr varScale="1">
        <p:scale>
          <a:sx n="101" d="100"/>
          <a:sy n="101" d="100"/>
        </p:scale>
        <p:origin x="-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42BB3EE-BA99-0F4D-9339-1C60967F7DF3}" type="datetimeFigureOut">
              <a:rPr kumimoji="1" lang="zh-CN" altLang="en-US" smtClean="0"/>
              <a:t>13-8-23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815BE2C-2D71-5947-98E7-66D01BE345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10745" y="4133807"/>
            <a:ext cx="4496031" cy="2272078"/>
          </a:xfrm>
          <a:prstGeom prst="roundRect">
            <a:avLst/>
          </a:prstGeom>
          <a:solidFill>
            <a:srgbClr val="A6A6A6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6765" y="5883979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BROWSER</a:t>
            </a:r>
            <a:endParaRPr kumimoji="1" lang="zh-CN" altLang="en-US" sz="2400" dirty="0">
              <a:solidFill>
                <a:srgbClr val="393939"/>
              </a:solidFill>
              <a:latin typeface="FFF Tusj Bold"/>
              <a:ea typeface="黑体"/>
              <a:cs typeface="FFF Tusj Bold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5904" y="4274577"/>
            <a:ext cx="1962528" cy="1571677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zh-CN" sz="1400" dirty="0" smtClean="0">
              <a:solidFill>
                <a:schemeClr val="tx1"/>
              </a:solidFill>
              <a:latin typeface="Arial Narrow"/>
              <a:cs typeface="Arial Narrow"/>
            </a:endParaRPr>
          </a:p>
          <a:p>
            <a:endParaRPr kumimoji="1" lang="en-US" altLang="zh-CN" sz="1400" dirty="0">
              <a:solidFill>
                <a:schemeClr val="tx1"/>
              </a:solidFill>
              <a:latin typeface="Arial Narrow"/>
              <a:cs typeface="Arial Narrow"/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FileReader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DragAndDrop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Canvas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zh-CN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F</a:t>
            </a:r>
            <a:r>
              <a:rPr kumimoji="1" lang="en-US" altLang="zh-CN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ile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zh-CN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X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MLHTTPRequest2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FormData</a:t>
            </a:r>
            <a:endParaRPr kumimoji="1" lang="zh-CN" altLang="en-US" sz="14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1286" y="4274576"/>
            <a:ext cx="944540" cy="1571677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  <a:latin typeface="Impact"/>
                <a:cs typeface="Impact"/>
              </a:rPr>
              <a:t>FLASH</a:t>
            </a:r>
            <a:endParaRPr kumimoji="1" lang="zh-CN" altLang="en-US" sz="1400" dirty="0">
              <a:solidFill>
                <a:schemeClr val="tx1"/>
              </a:solidFill>
              <a:latin typeface="Impact"/>
              <a:cs typeface="Impac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0746" y="1904080"/>
            <a:ext cx="4496030" cy="2071167"/>
          </a:xfrm>
          <a:prstGeom prst="roundRect">
            <a:avLst/>
          </a:prstGeom>
          <a:solidFill>
            <a:srgbClr val="A6A6A6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6765" y="1869880"/>
            <a:ext cx="1767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RUNTIME</a:t>
            </a:r>
            <a:endParaRPr kumimoji="1" lang="zh-CN" altLang="en-US" sz="2400" dirty="0">
              <a:solidFill>
                <a:srgbClr val="393939"/>
              </a:solidFill>
              <a:latin typeface="FFF Tusj Bold"/>
              <a:ea typeface="黑体"/>
              <a:cs typeface="FFF Tusj Bold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2203" y="2358283"/>
            <a:ext cx="1956229" cy="139984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zh-CN" sz="1600" dirty="0" smtClean="0">
              <a:solidFill>
                <a:schemeClr val="tx1"/>
              </a:solidFill>
              <a:latin typeface="Impact"/>
              <a:cs typeface="Impact"/>
            </a:endParaRPr>
          </a:p>
          <a:p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Picker/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Paste/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DND/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Resize/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Thumbnail/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Transport</a:t>
            </a:r>
            <a:endParaRPr kumimoji="1" lang="zh-CN" altLang="en-US" sz="1600" dirty="0">
              <a:solidFill>
                <a:schemeClr val="tx1"/>
              </a:solidFill>
              <a:latin typeface="Impact"/>
              <a:cs typeface="Impac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81285" y="2369346"/>
            <a:ext cx="2011761" cy="1386007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zh-CN" sz="1600" dirty="0" smtClean="0">
              <a:solidFill>
                <a:schemeClr val="tx1"/>
              </a:solidFill>
              <a:latin typeface="Impact"/>
              <a:cs typeface="Impact"/>
            </a:endParaRPr>
          </a:p>
          <a:p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Picker/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Paste/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DND/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Resize/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Thumbnail/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Transport</a:t>
            </a:r>
            <a:endParaRPr kumimoji="1" lang="zh-CN" altLang="en-US" sz="1600" dirty="0">
              <a:solidFill>
                <a:schemeClr val="tx1"/>
              </a:solidFill>
              <a:latin typeface="Impact"/>
              <a:cs typeface="Impact"/>
            </a:endParaRPr>
          </a:p>
        </p:txBody>
      </p:sp>
      <p:sp>
        <p:nvSpPr>
          <p:cNvPr id="13" name="下箭头 12"/>
          <p:cNvSpPr/>
          <p:nvPr/>
        </p:nvSpPr>
        <p:spPr>
          <a:xfrm rot="10800000">
            <a:off x="1682202" y="3544231"/>
            <a:ext cx="484632" cy="8271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/>
          <p:cNvSpPr/>
          <p:nvPr/>
        </p:nvSpPr>
        <p:spPr>
          <a:xfrm rot="10800000">
            <a:off x="3198876" y="3594531"/>
            <a:ext cx="484632" cy="82716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301569" y="1904079"/>
            <a:ext cx="3186862" cy="4501805"/>
          </a:xfrm>
          <a:prstGeom prst="roundRect">
            <a:avLst/>
          </a:prstGeom>
          <a:solidFill>
            <a:srgbClr val="A6A6A6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603321" y="1878930"/>
            <a:ext cx="162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BASE</a:t>
            </a:r>
            <a:endParaRPr kumimoji="1" lang="zh-CN" altLang="en-US" sz="2400" dirty="0">
              <a:solidFill>
                <a:srgbClr val="393939"/>
              </a:solidFill>
              <a:latin typeface="FFF Tusj Bold"/>
              <a:ea typeface="黑体"/>
              <a:cs typeface="FFF Tusj Bold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3321" y="2342698"/>
            <a:ext cx="2762281" cy="3503555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File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Queue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Module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  <a:latin typeface="Impact"/>
                <a:cs typeface="Impact"/>
              </a:rPr>
              <a:t>/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Impact"/>
                <a:cs typeface="Impact"/>
              </a:rPr>
              <a:t> </a:t>
            </a:r>
            <a:r>
              <a:rPr kumimoji="1" lang="en-US" altLang="zh-CN" sz="1600" dirty="0" err="1" smtClean="0">
                <a:solidFill>
                  <a:schemeClr val="tx1"/>
                </a:solidFill>
                <a:latin typeface="Impact"/>
                <a:cs typeface="Impact"/>
              </a:rPr>
              <a:t>Util</a:t>
            </a:r>
            <a:endParaRPr kumimoji="1" lang="zh-CN" altLang="en-US" sz="1600" dirty="0">
              <a:solidFill>
                <a:schemeClr val="tx1"/>
              </a:solidFill>
              <a:latin typeface="Impact"/>
              <a:cs typeface="Impac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6977" y="23693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FF Tusj Bold"/>
                <a:cs typeface="FFF Tusj Bold"/>
              </a:rPr>
              <a:t>HTML5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FFF Tusj Bold"/>
              <a:cs typeface="FFF Tusj Bold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85104" y="23693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FF Tusj Bold"/>
                <a:cs typeface="FFF Tusj Bold"/>
              </a:rPr>
              <a:t>FLASH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FFF Tusj Bold"/>
              <a:cs typeface="FFF Tusj Bold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76911" y="4274577"/>
            <a:ext cx="1016135" cy="1571677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F</a:t>
            </a:r>
            <a:r>
              <a:rPr kumimoji="1" lang="en-US" altLang="zh-CN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orm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Consolas"/>
                <a:cs typeface="Consolas"/>
              </a:rPr>
              <a:t>/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kumimoji="1" lang="en-US" altLang="zh-CN" sz="1400" dirty="0" err="1" smtClean="0">
                <a:solidFill>
                  <a:schemeClr val="tx1"/>
                </a:solidFill>
                <a:latin typeface="Consolas"/>
                <a:cs typeface="Consolas"/>
              </a:rPr>
              <a:t>iframe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endParaRPr kumimoji="1" lang="zh-CN" altLang="en-US" sz="1400" dirty="0">
              <a:solidFill>
                <a:schemeClr val="tx1"/>
              </a:solidFill>
              <a:latin typeface="Impact"/>
              <a:cs typeface="Impac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9604" y="432516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FF Tusj Bold"/>
                <a:cs typeface="FFF Tusj Bold"/>
              </a:rPr>
              <a:t>HTML5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FFF Tusj Bold"/>
              <a:cs typeface="FFF Tusj Bold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71508" y="436260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FF Tusj Bold"/>
                <a:cs typeface="FFF Tusj Bold"/>
              </a:rPr>
              <a:t>FLASH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FFF Tusj Bold"/>
              <a:cs typeface="FFF Tusj Bold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76118" y="43462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FFF Tusj Bold"/>
                <a:cs typeface="FFF Tusj Bold"/>
              </a:rPr>
              <a:t>HTML4</a:t>
            </a:r>
            <a:endParaRPr kumimoji="1"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FFF Tusj Bold"/>
              <a:cs typeface="FFF Tusj Bold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70417" y="1187329"/>
            <a:ext cx="7818014" cy="637636"/>
          </a:xfrm>
          <a:prstGeom prst="roundRect">
            <a:avLst/>
          </a:prstGeom>
          <a:solidFill>
            <a:srgbClr val="A6A6A6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86765" y="1275275"/>
            <a:ext cx="1767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OPEN</a:t>
            </a:r>
            <a:r>
              <a:rPr kumimoji="1" lang="zh-CN" altLang="en-US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 </a:t>
            </a:r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API</a:t>
            </a:r>
            <a:endParaRPr kumimoji="1" lang="zh-CN" altLang="en-US" sz="2400" dirty="0">
              <a:solidFill>
                <a:srgbClr val="393939"/>
              </a:solidFill>
              <a:latin typeface="FFF Tusj Bold"/>
              <a:ea typeface="黑体"/>
              <a:cs typeface="FFF Tusj Bold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0417" y="459491"/>
            <a:ext cx="7818014" cy="637636"/>
          </a:xfrm>
          <a:prstGeom prst="roundRect">
            <a:avLst/>
          </a:prstGeom>
          <a:solidFill>
            <a:srgbClr val="A6A6A6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95381" y="547437"/>
            <a:ext cx="193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UI</a:t>
            </a:r>
            <a:r>
              <a:rPr kumimoji="1" lang="zh-CN" altLang="en-US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 </a:t>
            </a:r>
            <a:r>
              <a:rPr kumimoji="1" lang="en-US" altLang="zh-CN" sz="2400" dirty="0" smtClean="0">
                <a:solidFill>
                  <a:srgbClr val="393939"/>
                </a:solidFill>
                <a:latin typeface="FFF Tusj Bold"/>
                <a:ea typeface="黑体"/>
                <a:cs typeface="FFF Tusj Bold"/>
              </a:rPr>
              <a:t>Widgets</a:t>
            </a:r>
            <a:endParaRPr kumimoji="1" lang="zh-CN" altLang="en-US" sz="2400" dirty="0">
              <a:solidFill>
                <a:srgbClr val="393939"/>
              </a:solidFill>
              <a:latin typeface="FFF Tusj Bold"/>
              <a:ea typeface="黑体"/>
              <a:cs typeface="FFF Tusj Bold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85104" y="1306167"/>
            <a:ext cx="1029138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实例创建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2431" y="1306167"/>
            <a:ext cx="1029138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事件监听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97894" y="1306167"/>
            <a:ext cx="1029138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流程控制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18050" y="1306167"/>
            <a:ext cx="1029138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数据获取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81285" y="547437"/>
            <a:ext cx="1683847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j</a:t>
            </a:r>
            <a:r>
              <a:rPr kumimoji="1"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Query</a:t>
            </a:r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Plugin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91656" y="547635"/>
            <a:ext cx="2015335" cy="430773"/>
          </a:xfrm>
          <a:prstGeom prst="rect">
            <a:avLst/>
          </a:prstGeom>
          <a:solidFill>
            <a:srgbClr val="393939"/>
          </a:solidFill>
          <a:ln>
            <a:solidFill>
              <a:srgbClr val="A1A78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Bootstrap</a:t>
            </a:r>
            <a:r>
              <a:rPr kumimoji="1" lang="zh-CN" alt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en-US" altLang="zh-C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Plugin</a:t>
            </a:r>
            <a:endParaRPr kumimoji="1" lang="en-US" altLang="zh-CN" sz="1600" dirty="0" smtClean="0">
              <a:solidFill>
                <a:schemeClr val="accent4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25925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线连接符 107"/>
          <p:cNvCxnSpPr>
            <a:stCxn id="105" idx="3"/>
          </p:cNvCxnSpPr>
          <p:nvPr/>
        </p:nvCxnSpPr>
        <p:spPr>
          <a:xfrm>
            <a:off x="6449518" y="2117024"/>
            <a:ext cx="12579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1888432" y="3113651"/>
            <a:ext cx="878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/>
          <p:cNvCxnSpPr>
            <a:stCxn id="105" idx="1"/>
          </p:cNvCxnSpPr>
          <p:nvPr/>
        </p:nvCxnSpPr>
        <p:spPr>
          <a:xfrm flipH="1">
            <a:off x="4458957" y="2117024"/>
            <a:ext cx="847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/>
          <p:cNvCxnSpPr>
            <a:stCxn id="82" idx="2"/>
          </p:cNvCxnSpPr>
          <p:nvPr/>
        </p:nvCxnSpPr>
        <p:spPr>
          <a:xfrm flipH="1">
            <a:off x="4702449" y="5407147"/>
            <a:ext cx="7950" cy="603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>
            <a:stCxn id="59" idx="3"/>
          </p:cNvCxnSpPr>
          <p:nvPr/>
        </p:nvCxnSpPr>
        <p:spPr>
          <a:xfrm>
            <a:off x="4016563" y="4014384"/>
            <a:ext cx="17420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多文档 3"/>
          <p:cNvSpPr/>
          <p:nvPr/>
        </p:nvSpPr>
        <p:spPr>
          <a:xfrm>
            <a:off x="869993" y="95813"/>
            <a:ext cx="1060704" cy="502998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文件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决策 4"/>
          <p:cNvSpPr/>
          <p:nvPr/>
        </p:nvSpPr>
        <p:spPr>
          <a:xfrm>
            <a:off x="758361" y="825158"/>
            <a:ext cx="1144175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是否有效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1326587" y="579762"/>
            <a:ext cx="0" cy="245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2"/>
          </p:cNvCxnSpPr>
          <p:nvPr/>
        </p:nvCxnSpPr>
        <p:spPr>
          <a:xfrm flipH="1">
            <a:off x="1326587" y="1466474"/>
            <a:ext cx="3862" cy="691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075119" y="1592215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69993" y="2158091"/>
            <a:ext cx="905282" cy="389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加入队列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3" name="直线箭头连接符 12"/>
          <p:cNvCxnSpPr>
            <a:stCxn id="5" idx="3"/>
          </p:cNvCxnSpPr>
          <p:nvPr/>
        </p:nvCxnSpPr>
        <p:spPr>
          <a:xfrm>
            <a:off x="1902536" y="1145816"/>
            <a:ext cx="878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40841" y="949125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否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781148" y="990412"/>
            <a:ext cx="917858" cy="310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错误提示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决策 15"/>
          <p:cNvSpPr/>
          <p:nvPr/>
        </p:nvSpPr>
        <p:spPr>
          <a:xfrm>
            <a:off x="758356" y="2788348"/>
            <a:ext cx="1142649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自动上传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328114" y="2547910"/>
            <a:ext cx="8625" cy="236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040841" y="2942385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67044" y="1504132"/>
            <a:ext cx="4337821" cy="4833583"/>
          </a:xfrm>
          <a:prstGeom prst="rect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818868" y="15292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上传流程</a:t>
            </a:r>
            <a:endParaRPr kumimoji="1" lang="zh-CN" altLang="en-US" dirty="0">
              <a:solidFill>
                <a:schemeClr val="tx1">
                  <a:lumMod val="65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881733" y="1898613"/>
            <a:ext cx="1172336" cy="389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获取队列文件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4" name="决策 43"/>
          <p:cNvSpPr/>
          <p:nvPr/>
        </p:nvSpPr>
        <p:spPr>
          <a:xfrm>
            <a:off x="2870686" y="2513139"/>
            <a:ext cx="1142649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是否</a:t>
            </a:r>
            <a:r>
              <a:rPr kumimoji="1" lang="en-US" altLang="zh-CN" sz="1200" dirty="0" smtClean="0">
                <a:latin typeface="Hiragino Sans GB W3"/>
                <a:ea typeface="Hiragino Sans GB W3"/>
                <a:cs typeface="Hiragino Sans GB W3"/>
              </a:rPr>
              <a:t>JPG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>
            <a:off x="3440436" y="2288432"/>
            <a:ext cx="0" cy="236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endCxn id="48" idx="1"/>
          </p:cNvCxnSpPr>
          <p:nvPr/>
        </p:nvCxnSpPr>
        <p:spPr>
          <a:xfrm>
            <a:off x="4000762" y="2832280"/>
            <a:ext cx="1280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390535" y="2635589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否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281723" y="2676876"/>
            <a:ext cx="1193574" cy="310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上传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49" name="直线箭头连接符 48"/>
          <p:cNvCxnSpPr>
            <a:stCxn id="44" idx="2"/>
          </p:cNvCxnSpPr>
          <p:nvPr/>
        </p:nvCxnSpPr>
        <p:spPr>
          <a:xfrm>
            <a:off x="3442011" y="3154455"/>
            <a:ext cx="5527" cy="55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3184296" y="3201727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9" name="决策 58"/>
          <p:cNvSpPr/>
          <p:nvPr/>
        </p:nvSpPr>
        <p:spPr>
          <a:xfrm>
            <a:off x="2873914" y="3693726"/>
            <a:ext cx="1142649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是否</a:t>
            </a:r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压缩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393763" y="3822749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否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62" name="直线箭头连接符 61"/>
          <p:cNvCxnSpPr>
            <a:stCxn id="59" idx="2"/>
          </p:cNvCxnSpPr>
          <p:nvPr/>
        </p:nvCxnSpPr>
        <p:spPr>
          <a:xfrm>
            <a:off x="3445239" y="4335042"/>
            <a:ext cx="5527" cy="55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3187524" y="4382314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3007544" y="4897890"/>
            <a:ext cx="905282" cy="389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Hiragino Sans GB W3"/>
                <a:ea typeface="Hiragino Sans GB W3"/>
                <a:cs typeface="Hiragino Sans GB W3"/>
              </a:rPr>
              <a:t>JPG</a:t>
            </a:r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压缩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V="1">
            <a:off x="5753225" y="2987684"/>
            <a:ext cx="0" cy="102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决策 81"/>
          <p:cNvSpPr/>
          <p:nvPr/>
        </p:nvSpPr>
        <p:spPr>
          <a:xfrm>
            <a:off x="4139074" y="4765831"/>
            <a:ext cx="1142649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是否成功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83" name="直线连接符 82"/>
          <p:cNvCxnSpPr>
            <a:stCxn id="64" idx="3"/>
          </p:cNvCxnSpPr>
          <p:nvPr/>
        </p:nvCxnSpPr>
        <p:spPr>
          <a:xfrm flipV="1">
            <a:off x="3912826" y="5072173"/>
            <a:ext cx="2286755" cy="20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5489184" y="4897890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90" name="直线箭头连接符 89"/>
          <p:cNvCxnSpPr/>
          <p:nvPr/>
        </p:nvCxnSpPr>
        <p:spPr>
          <a:xfrm flipV="1">
            <a:off x="6199581" y="2987684"/>
            <a:ext cx="0" cy="2084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4458957" y="5465250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否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00" name="直线连接符 99"/>
          <p:cNvCxnSpPr/>
          <p:nvPr/>
        </p:nvCxnSpPr>
        <p:spPr>
          <a:xfrm>
            <a:off x="4702449" y="6010771"/>
            <a:ext cx="29798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V="1">
            <a:off x="7682343" y="1145816"/>
            <a:ext cx="0" cy="4864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>
            <a:endCxn id="15" idx="3"/>
          </p:cNvCxnSpPr>
          <p:nvPr/>
        </p:nvCxnSpPr>
        <p:spPr>
          <a:xfrm flipH="1">
            <a:off x="3699006" y="1145816"/>
            <a:ext cx="3983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决策 104"/>
          <p:cNvSpPr/>
          <p:nvPr/>
        </p:nvSpPr>
        <p:spPr>
          <a:xfrm>
            <a:off x="5306869" y="1796366"/>
            <a:ext cx="1142649" cy="641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是否成功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547038" y="1931534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否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11" name="直线箭头连接符 110"/>
          <p:cNvCxnSpPr>
            <a:stCxn id="48" idx="0"/>
            <a:endCxn id="105" idx="2"/>
          </p:cNvCxnSpPr>
          <p:nvPr/>
        </p:nvCxnSpPr>
        <p:spPr>
          <a:xfrm flipH="1" flipV="1">
            <a:off x="5878194" y="2437682"/>
            <a:ext cx="316" cy="23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4709183" y="1931534"/>
            <a:ext cx="502936" cy="3520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是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2767044" y="189943"/>
            <a:ext cx="905282" cy="389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回调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22" name="直线连接符 121"/>
          <p:cNvCxnSpPr/>
          <p:nvPr/>
        </p:nvCxnSpPr>
        <p:spPr>
          <a:xfrm flipV="1">
            <a:off x="4469201" y="384853"/>
            <a:ext cx="0" cy="1732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endCxn id="118" idx="3"/>
          </p:cNvCxnSpPr>
          <p:nvPr/>
        </p:nvCxnSpPr>
        <p:spPr>
          <a:xfrm flipH="1">
            <a:off x="3672326" y="384853"/>
            <a:ext cx="7968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811155" y="4897890"/>
            <a:ext cx="1172336" cy="3898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iragino Sans GB W3"/>
                <a:ea typeface="Hiragino Sans GB W3"/>
                <a:cs typeface="Hiragino Sans GB W3"/>
              </a:rPr>
              <a:t>调用上传接口</a:t>
            </a:r>
            <a:endParaRPr kumimoji="1" lang="zh-CN" altLang="en-US" sz="1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29" name="直线箭头连接符 128"/>
          <p:cNvCxnSpPr/>
          <p:nvPr/>
        </p:nvCxnSpPr>
        <p:spPr>
          <a:xfrm>
            <a:off x="1992074" y="5092800"/>
            <a:ext cx="774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1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故事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故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106</Words>
  <Application>Microsoft Macintosh PowerPoint</Application>
  <PresentationFormat>全屏显示(4:3)</PresentationFormat>
  <Paragraphs>53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故事</vt:lpstr>
      <vt:lpstr>PowerPoint 演示文稿</vt:lpstr>
      <vt:lpstr>PowerPoint 演示文稿</vt:lpstr>
    </vt:vector>
  </TitlesOfParts>
  <Company>Miller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陈敏亮 Miller</dc:creator>
  <cp:lastModifiedBy>陈敏亮 Miller</cp:lastModifiedBy>
  <cp:revision>32</cp:revision>
  <dcterms:created xsi:type="dcterms:W3CDTF">2013-08-22T23:19:50Z</dcterms:created>
  <dcterms:modified xsi:type="dcterms:W3CDTF">2013-08-23T06:36:44Z</dcterms:modified>
</cp:coreProperties>
</file>