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9684"/>
    <a:srgbClr val="393939"/>
    <a:srgbClr val="A1A784"/>
    <a:srgbClr val="A6A6A6"/>
    <a:srgbClr val="564D45"/>
    <a:srgbClr val="535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000" autoAdjust="0"/>
    <p:restoredTop sz="91084" autoAdjust="0"/>
  </p:normalViewPr>
  <p:slideViewPr>
    <p:cSldViewPr snapToGrid="0" snapToObjects="1">
      <p:cViewPr varScale="1">
        <p:scale>
          <a:sx n="101" d="100"/>
          <a:sy n="101" d="100"/>
        </p:scale>
        <p:origin x="-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10745" y="4133807"/>
            <a:ext cx="4496031" cy="2272078"/>
          </a:xfrm>
          <a:prstGeom prst="roundRect">
            <a:avLst/>
          </a:prstGeom>
          <a:solidFill>
            <a:srgbClr val="A6A6A6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86765" y="5883979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393939"/>
                </a:solidFill>
                <a:latin typeface="FFF Tusj Bold"/>
                <a:ea typeface="黑体"/>
                <a:cs typeface="FFF Tusj Bold"/>
              </a:rPr>
              <a:t>BROWSER</a:t>
            </a:r>
            <a:endParaRPr kumimoji="1" lang="zh-CN" altLang="en-US" sz="2400" dirty="0">
              <a:solidFill>
                <a:srgbClr val="393939"/>
              </a:solidFill>
              <a:latin typeface="FFF Tusj Bold"/>
              <a:ea typeface="黑体"/>
              <a:cs typeface="FFF Tusj Bold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5904" y="4274577"/>
            <a:ext cx="1962528" cy="1571677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zh-CN" sz="1400" dirty="0" smtClean="0">
              <a:solidFill>
                <a:schemeClr val="tx1"/>
              </a:solidFill>
              <a:latin typeface="Arial Narrow"/>
              <a:cs typeface="Arial Narrow"/>
            </a:endParaRPr>
          </a:p>
          <a:p>
            <a:endParaRPr kumimoji="1" lang="en-US" altLang="zh-CN" sz="1400" dirty="0">
              <a:solidFill>
                <a:schemeClr val="tx1"/>
              </a:solidFill>
              <a:latin typeface="Arial Narrow"/>
              <a:cs typeface="Arial Narrow"/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FileReader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/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DragAndDrop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/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Canvas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/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zh-CN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F</a:t>
            </a:r>
            <a:r>
              <a:rPr kumimoji="1" lang="en-US" altLang="zh-CN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ile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/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zh-CN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X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MLHTTPRequest2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/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FormData</a:t>
            </a:r>
            <a:endParaRPr kumimoji="1" lang="zh-CN" alt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1286" y="4274576"/>
            <a:ext cx="944540" cy="1571677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  <a:latin typeface="Impact"/>
                <a:cs typeface="Impact"/>
              </a:rPr>
              <a:t>FLASH</a:t>
            </a:r>
            <a:endParaRPr kumimoji="1" lang="zh-CN" altLang="en-US" sz="1400" dirty="0">
              <a:solidFill>
                <a:schemeClr val="tx1"/>
              </a:solidFill>
              <a:latin typeface="Impact"/>
              <a:cs typeface="Impac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10746" y="1904080"/>
            <a:ext cx="4496030" cy="2071167"/>
          </a:xfrm>
          <a:prstGeom prst="roundRect">
            <a:avLst/>
          </a:prstGeom>
          <a:solidFill>
            <a:srgbClr val="A6A6A6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86765" y="1869880"/>
            <a:ext cx="1767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393939"/>
                </a:solidFill>
                <a:latin typeface="FFF Tusj Bold"/>
                <a:ea typeface="黑体"/>
                <a:cs typeface="FFF Tusj Bold"/>
              </a:rPr>
              <a:t>RUNTIME</a:t>
            </a:r>
            <a:endParaRPr kumimoji="1" lang="zh-CN" altLang="en-US" sz="2400" dirty="0">
              <a:solidFill>
                <a:srgbClr val="393939"/>
              </a:solidFill>
              <a:latin typeface="FFF Tusj Bold"/>
              <a:ea typeface="黑体"/>
              <a:cs typeface="FFF Tusj Bold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62203" y="2358283"/>
            <a:ext cx="1956229" cy="1399843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zh-CN" sz="1600" dirty="0" smtClean="0">
              <a:solidFill>
                <a:schemeClr val="tx1"/>
              </a:solidFill>
              <a:latin typeface="Impact"/>
              <a:cs typeface="Impact"/>
            </a:endParaRPr>
          </a:p>
          <a:p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Picker/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Paste/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DND/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Resize/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Thumbnail/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Transport</a:t>
            </a:r>
            <a:endParaRPr kumimoji="1" lang="zh-CN" altLang="en-US" sz="1600" dirty="0">
              <a:solidFill>
                <a:schemeClr val="tx1"/>
              </a:solidFill>
              <a:latin typeface="Impact"/>
              <a:cs typeface="Impac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81285" y="2369346"/>
            <a:ext cx="2011761" cy="1386007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zh-CN" sz="1600" dirty="0" smtClean="0">
              <a:solidFill>
                <a:schemeClr val="tx1"/>
              </a:solidFill>
              <a:latin typeface="Impact"/>
              <a:cs typeface="Impact"/>
            </a:endParaRPr>
          </a:p>
          <a:p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Picker/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Paste/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DND/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Resize/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Thumbnail/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Transport</a:t>
            </a:r>
            <a:endParaRPr kumimoji="1" lang="zh-CN" altLang="en-US" sz="1600" dirty="0">
              <a:solidFill>
                <a:schemeClr val="tx1"/>
              </a:solidFill>
              <a:latin typeface="Impact"/>
              <a:cs typeface="Impact"/>
            </a:endParaRPr>
          </a:p>
        </p:txBody>
      </p:sp>
      <p:sp>
        <p:nvSpPr>
          <p:cNvPr id="13" name="下箭头 12"/>
          <p:cNvSpPr/>
          <p:nvPr/>
        </p:nvSpPr>
        <p:spPr>
          <a:xfrm rot="10800000">
            <a:off x="1682202" y="3544231"/>
            <a:ext cx="484632" cy="8271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下箭头 13"/>
          <p:cNvSpPr/>
          <p:nvPr/>
        </p:nvSpPr>
        <p:spPr>
          <a:xfrm rot="10800000">
            <a:off x="3198876" y="3594531"/>
            <a:ext cx="484632" cy="8271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301569" y="1904079"/>
            <a:ext cx="3186862" cy="4501805"/>
          </a:xfrm>
          <a:prstGeom prst="roundRect">
            <a:avLst/>
          </a:prstGeom>
          <a:solidFill>
            <a:srgbClr val="A6A6A6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603321" y="1878930"/>
            <a:ext cx="1629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393939"/>
                </a:solidFill>
                <a:latin typeface="FFF Tusj Bold"/>
                <a:ea typeface="黑体"/>
                <a:cs typeface="FFF Tusj Bold"/>
              </a:rPr>
              <a:t>BASE</a:t>
            </a:r>
            <a:endParaRPr kumimoji="1" lang="zh-CN" altLang="en-US" sz="2400" dirty="0">
              <a:solidFill>
                <a:srgbClr val="393939"/>
              </a:solidFill>
              <a:latin typeface="FFF Tusj Bold"/>
              <a:ea typeface="黑体"/>
              <a:cs typeface="FFF Tusj Bold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03321" y="2342698"/>
            <a:ext cx="2762281" cy="3503555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File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Queue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Module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Impact"/>
                <a:cs typeface="Impact"/>
              </a:rPr>
              <a:t>Util</a:t>
            </a:r>
            <a:endParaRPr kumimoji="1" lang="zh-CN" altLang="en-US" sz="1600" dirty="0">
              <a:solidFill>
                <a:schemeClr val="tx1"/>
              </a:solidFill>
              <a:latin typeface="Impact"/>
              <a:cs typeface="Impac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96977" y="23693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FFF Tusj Bold"/>
                <a:cs typeface="FFF Tusj Bold"/>
              </a:rPr>
              <a:t>HTML5</a:t>
            </a:r>
            <a:endParaRPr kumimoji="1"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FFF Tusj Bold"/>
              <a:cs typeface="FFF Tusj Bold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85104" y="236934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FFF Tusj Bold"/>
                <a:cs typeface="FFF Tusj Bold"/>
              </a:rPr>
              <a:t>FLASH</a:t>
            </a:r>
            <a:endParaRPr kumimoji="1"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FFF Tusj Bold"/>
              <a:cs typeface="FFF Tusj Bold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76911" y="4274577"/>
            <a:ext cx="1016135" cy="1571677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F</a:t>
            </a:r>
            <a:r>
              <a:rPr kumimoji="1" lang="en-US" altLang="zh-CN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orm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/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iframe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endParaRPr kumimoji="1" lang="zh-CN" altLang="en-US" sz="1400" dirty="0">
              <a:solidFill>
                <a:schemeClr val="tx1"/>
              </a:solidFill>
              <a:latin typeface="Impact"/>
              <a:cs typeface="Impac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89604" y="432516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FFF Tusj Bold"/>
                <a:cs typeface="FFF Tusj Bold"/>
              </a:rPr>
              <a:t>HTML5</a:t>
            </a:r>
            <a:endParaRPr kumimoji="1"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FFF Tusj Bold"/>
              <a:cs typeface="FFF Tusj Bold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971508" y="436260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FFF Tusj Bold"/>
                <a:cs typeface="FFF Tusj Bold"/>
              </a:rPr>
              <a:t>FLASH</a:t>
            </a:r>
            <a:endParaRPr kumimoji="1"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FFF Tusj Bold"/>
              <a:cs typeface="FFF Tusj Bold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76118" y="434624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FFF Tusj Bold"/>
                <a:cs typeface="FFF Tusj Bold"/>
              </a:rPr>
              <a:t>HTML4</a:t>
            </a:r>
            <a:endParaRPr kumimoji="1"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FFF Tusj Bold"/>
              <a:cs typeface="FFF Tusj Bold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70417" y="1187329"/>
            <a:ext cx="7818014" cy="637636"/>
          </a:xfrm>
          <a:prstGeom prst="roundRect">
            <a:avLst/>
          </a:prstGeom>
          <a:solidFill>
            <a:srgbClr val="A6A6A6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86765" y="1275275"/>
            <a:ext cx="1767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393939"/>
                </a:solidFill>
                <a:latin typeface="FFF Tusj Bold"/>
                <a:ea typeface="黑体"/>
                <a:cs typeface="FFF Tusj Bold"/>
              </a:rPr>
              <a:t>OPEN</a:t>
            </a:r>
            <a:r>
              <a:rPr kumimoji="1" lang="zh-CN" altLang="en-US" sz="2400" dirty="0" smtClean="0">
                <a:solidFill>
                  <a:srgbClr val="393939"/>
                </a:solidFill>
                <a:latin typeface="FFF Tusj Bold"/>
                <a:ea typeface="黑体"/>
                <a:cs typeface="FFF Tusj Bold"/>
              </a:rPr>
              <a:t> </a:t>
            </a:r>
            <a:r>
              <a:rPr kumimoji="1" lang="en-US" altLang="zh-CN" sz="2400" dirty="0" smtClean="0">
                <a:solidFill>
                  <a:srgbClr val="393939"/>
                </a:solidFill>
                <a:latin typeface="FFF Tusj Bold"/>
                <a:ea typeface="黑体"/>
                <a:cs typeface="FFF Tusj Bold"/>
              </a:rPr>
              <a:t>API</a:t>
            </a:r>
            <a:endParaRPr kumimoji="1" lang="zh-CN" altLang="en-US" sz="2400" dirty="0">
              <a:solidFill>
                <a:srgbClr val="393939"/>
              </a:solidFill>
              <a:latin typeface="FFF Tusj Bold"/>
              <a:ea typeface="黑体"/>
              <a:cs typeface="FFF Tusj Bold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70417" y="459491"/>
            <a:ext cx="7818014" cy="637636"/>
          </a:xfrm>
          <a:prstGeom prst="roundRect">
            <a:avLst/>
          </a:prstGeom>
          <a:solidFill>
            <a:srgbClr val="A6A6A6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95381" y="547437"/>
            <a:ext cx="193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393939"/>
                </a:solidFill>
                <a:latin typeface="FFF Tusj Bold"/>
                <a:ea typeface="黑体"/>
                <a:cs typeface="FFF Tusj Bold"/>
              </a:rPr>
              <a:t>UI</a:t>
            </a:r>
            <a:r>
              <a:rPr kumimoji="1" lang="zh-CN" altLang="en-US" sz="2400" dirty="0" smtClean="0">
                <a:solidFill>
                  <a:srgbClr val="393939"/>
                </a:solidFill>
                <a:latin typeface="FFF Tusj Bold"/>
                <a:ea typeface="黑体"/>
                <a:cs typeface="FFF Tusj Bold"/>
              </a:rPr>
              <a:t> </a:t>
            </a:r>
            <a:r>
              <a:rPr kumimoji="1" lang="en-US" altLang="zh-CN" sz="2400" dirty="0" smtClean="0">
                <a:solidFill>
                  <a:srgbClr val="393939"/>
                </a:solidFill>
                <a:latin typeface="FFF Tusj Bold"/>
                <a:ea typeface="黑体"/>
                <a:cs typeface="FFF Tusj Bold"/>
              </a:rPr>
              <a:t>Widgets</a:t>
            </a:r>
            <a:endParaRPr kumimoji="1" lang="zh-CN" altLang="en-US" sz="2400" dirty="0">
              <a:solidFill>
                <a:srgbClr val="393939"/>
              </a:solidFill>
              <a:latin typeface="FFF Tusj Bold"/>
              <a:ea typeface="黑体"/>
              <a:cs typeface="FFF Tusj Bold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85104" y="1306167"/>
            <a:ext cx="1029138" cy="430773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实例创建</a:t>
            </a:r>
            <a:endParaRPr kumimoji="1" lang="en-US" altLang="zh-CN" sz="1600" dirty="0" smtClean="0">
              <a:solidFill>
                <a:schemeClr val="accent4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72431" y="1306167"/>
            <a:ext cx="1029138" cy="430773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事件监听</a:t>
            </a:r>
            <a:endParaRPr kumimoji="1" lang="en-US" altLang="zh-CN" sz="1600" dirty="0" smtClean="0">
              <a:solidFill>
                <a:schemeClr val="accent4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97894" y="1306167"/>
            <a:ext cx="1029138" cy="430773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流程控制</a:t>
            </a:r>
            <a:endParaRPr kumimoji="1" lang="en-US" altLang="zh-CN" sz="1600" dirty="0" smtClean="0">
              <a:solidFill>
                <a:schemeClr val="accent4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18050" y="1306167"/>
            <a:ext cx="1029138" cy="430773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数据获取</a:t>
            </a:r>
            <a:endParaRPr kumimoji="1" lang="en-US" altLang="zh-CN" sz="1600" dirty="0" smtClean="0">
              <a:solidFill>
                <a:schemeClr val="accent4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81285" y="547437"/>
            <a:ext cx="1683847" cy="430773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j</a:t>
            </a:r>
            <a:r>
              <a:rPr kumimoji="1"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Query</a:t>
            </a:r>
            <a:r>
              <a:rPr kumimoji="1" lang="zh-CN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Plugin</a:t>
            </a:r>
            <a:endParaRPr kumimoji="1" lang="en-US" altLang="zh-CN" sz="1600" dirty="0" smtClean="0">
              <a:solidFill>
                <a:schemeClr val="accent4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91656" y="547635"/>
            <a:ext cx="2015335" cy="430773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Bootstrap</a:t>
            </a:r>
            <a:r>
              <a:rPr kumimoji="1" lang="zh-CN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Plugin</a:t>
            </a:r>
            <a:endParaRPr kumimoji="1" lang="en-US" altLang="zh-CN" sz="1600" dirty="0" smtClean="0">
              <a:solidFill>
                <a:schemeClr val="accent4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425925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线连接符 107"/>
          <p:cNvCxnSpPr>
            <a:stCxn id="105" idx="3"/>
          </p:cNvCxnSpPr>
          <p:nvPr/>
        </p:nvCxnSpPr>
        <p:spPr>
          <a:xfrm>
            <a:off x="6449518" y="2117024"/>
            <a:ext cx="12579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1888432" y="3113651"/>
            <a:ext cx="8786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/>
          <p:cNvCxnSpPr>
            <a:stCxn id="105" idx="1"/>
          </p:cNvCxnSpPr>
          <p:nvPr/>
        </p:nvCxnSpPr>
        <p:spPr>
          <a:xfrm flipH="1">
            <a:off x="4458957" y="2117024"/>
            <a:ext cx="84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/>
          <p:cNvCxnSpPr>
            <a:stCxn id="82" idx="2"/>
          </p:cNvCxnSpPr>
          <p:nvPr/>
        </p:nvCxnSpPr>
        <p:spPr>
          <a:xfrm flipH="1">
            <a:off x="4702449" y="5407147"/>
            <a:ext cx="7950" cy="603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>
            <a:stCxn id="59" idx="3"/>
          </p:cNvCxnSpPr>
          <p:nvPr/>
        </p:nvCxnSpPr>
        <p:spPr>
          <a:xfrm>
            <a:off x="4016563" y="4014384"/>
            <a:ext cx="17420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多文档 3"/>
          <p:cNvSpPr/>
          <p:nvPr/>
        </p:nvSpPr>
        <p:spPr>
          <a:xfrm>
            <a:off x="869993" y="95813"/>
            <a:ext cx="1060704" cy="502998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文件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决策 4"/>
          <p:cNvSpPr/>
          <p:nvPr/>
        </p:nvSpPr>
        <p:spPr>
          <a:xfrm>
            <a:off x="758361" y="825158"/>
            <a:ext cx="1144175" cy="641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是否有效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7" name="直线箭头连接符 6"/>
          <p:cNvCxnSpPr>
            <a:stCxn id="4" idx="2"/>
          </p:cNvCxnSpPr>
          <p:nvPr/>
        </p:nvCxnSpPr>
        <p:spPr>
          <a:xfrm>
            <a:off x="1326587" y="579762"/>
            <a:ext cx="0" cy="245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5" idx="2"/>
          </p:cNvCxnSpPr>
          <p:nvPr/>
        </p:nvCxnSpPr>
        <p:spPr>
          <a:xfrm flipH="1">
            <a:off x="1326587" y="1466474"/>
            <a:ext cx="3862" cy="691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075119" y="1592215"/>
            <a:ext cx="502936" cy="352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是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69993" y="2158091"/>
            <a:ext cx="905282" cy="3898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加入队列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13" name="直线箭头连接符 12"/>
          <p:cNvCxnSpPr>
            <a:stCxn id="5" idx="3"/>
          </p:cNvCxnSpPr>
          <p:nvPr/>
        </p:nvCxnSpPr>
        <p:spPr>
          <a:xfrm>
            <a:off x="1902536" y="1145816"/>
            <a:ext cx="8786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040841" y="949125"/>
            <a:ext cx="502936" cy="352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否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781148" y="990412"/>
            <a:ext cx="917858" cy="310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错误提示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决策 15"/>
          <p:cNvSpPr/>
          <p:nvPr/>
        </p:nvSpPr>
        <p:spPr>
          <a:xfrm>
            <a:off x="758356" y="2788348"/>
            <a:ext cx="1142649" cy="641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自动上传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1328114" y="2547910"/>
            <a:ext cx="8625" cy="236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2040841" y="2942385"/>
            <a:ext cx="502936" cy="352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是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67044" y="1504132"/>
            <a:ext cx="4337821" cy="4833583"/>
          </a:xfrm>
          <a:prstGeom prst="rect">
            <a:avLst/>
          </a:prstGeom>
          <a:noFill/>
          <a:ln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2818868" y="15292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上传流程</a:t>
            </a:r>
            <a:endParaRPr kumimoji="1" lang="zh-CN" altLang="en-US" dirty="0">
              <a:solidFill>
                <a:schemeClr val="tx1">
                  <a:lumMod val="6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881733" y="1898613"/>
            <a:ext cx="1172336" cy="3898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获取队列文件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4" name="决策 43"/>
          <p:cNvSpPr/>
          <p:nvPr/>
        </p:nvSpPr>
        <p:spPr>
          <a:xfrm>
            <a:off x="2870686" y="2513139"/>
            <a:ext cx="1142649" cy="641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是否</a:t>
            </a:r>
            <a:r>
              <a:rPr kumimoji="1" lang="en-US" altLang="zh-CN" sz="1200" dirty="0" smtClean="0">
                <a:latin typeface="Hiragino Sans GB W3"/>
                <a:ea typeface="Hiragino Sans GB W3"/>
                <a:cs typeface="Hiragino Sans GB W3"/>
              </a:rPr>
              <a:t>JPG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3440436" y="2288432"/>
            <a:ext cx="0" cy="236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endCxn id="48" idx="1"/>
          </p:cNvCxnSpPr>
          <p:nvPr/>
        </p:nvCxnSpPr>
        <p:spPr>
          <a:xfrm>
            <a:off x="4000762" y="2832280"/>
            <a:ext cx="12809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4390535" y="2635589"/>
            <a:ext cx="502936" cy="352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否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281723" y="2676876"/>
            <a:ext cx="1193574" cy="310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上传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49" name="直线箭头连接符 48"/>
          <p:cNvCxnSpPr>
            <a:stCxn id="44" idx="2"/>
          </p:cNvCxnSpPr>
          <p:nvPr/>
        </p:nvCxnSpPr>
        <p:spPr>
          <a:xfrm>
            <a:off x="3442011" y="3154455"/>
            <a:ext cx="5527" cy="550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3184296" y="3201727"/>
            <a:ext cx="502936" cy="352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是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9" name="决策 58"/>
          <p:cNvSpPr/>
          <p:nvPr/>
        </p:nvSpPr>
        <p:spPr>
          <a:xfrm>
            <a:off x="2873914" y="3693726"/>
            <a:ext cx="1142649" cy="641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是否</a:t>
            </a:r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压缩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4393763" y="3822749"/>
            <a:ext cx="502936" cy="352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否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62" name="直线箭头连接符 61"/>
          <p:cNvCxnSpPr>
            <a:stCxn id="59" idx="2"/>
          </p:cNvCxnSpPr>
          <p:nvPr/>
        </p:nvCxnSpPr>
        <p:spPr>
          <a:xfrm>
            <a:off x="3445239" y="4335042"/>
            <a:ext cx="5527" cy="550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3187524" y="4382314"/>
            <a:ext cx="502936" cy="352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是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3007544" y="4897890"/>
            <a:ext cx="905282" cy="3898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Hiragino Sans GB W3"/>
                <a:ea typeface="Hiragino Sans GB W3"/>
                <a:cs typeface="Hiragino Sans GB W3"/>
              </a:rPr>
              <a:t>JPG</a:t>
            </a:r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压缩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81" name="直线箭头连接符 80"/>
          <p:cNvCxnSpPr/>
          <p:nvPr/>
        </p:nvCxnSpPr>
        <p:spPr>
          <a:xfrm flipV="1">
            <a:off x="5753225" y="2987684"/>
            <a:ext cx="0" cy="102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决策 81"/>
          <p:cNvSpPr/>
          <p:nvPr/>
        </p:nvSpPr>
        <p:spPr>
          <a:xfrm>
            <a:off x="4139074" y="4765831"/>
            <a:ext cx="1142649" cy="641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是否成功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83" name="直线连接符 82"/>
          <p:cNvCxnSpPr>
            <a:stCxn id="64" idx="3"/>
          </p:cNvCxnSpPr>
          <p:nvPr/>
        </p:nvCxnSpPr>
        <p:spPr>
          <a:xfrm flipV="1">
            <a:off x="3912826" y="5072173"/>
            <a:ext cx="2286755" cy="20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椭圆 86"/>
          <p:cNvSpPr/>
          <p:nvPr/>
        </p:nvSpPr>
        <p:spPr>
          <a:xfrm>
            <a:off x="5489184" y="4897890"/>
            <a:ext cx="502936" cy="352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是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90" name="直线箭头连接符 89"/>
          <p:cNvCxnSpPr/>
          <p:nvPr/>
        </p:nvCxnSpPr>
        <p:spPr>
          <a:xfrm flipV="1">
            <a:off x="6199581" y="2987684"/>
            <a:ext cx="0" cy="20844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4458957" y="5465250"/>
            <a:ext cx="502936" cy="352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否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100" name="直线连接符 99"/>
          <p:cNvCxnSpPr/>
          <p:nvPr/>
        </p:nvCxnSpPr>
        <p:spPr>
          <a:xfrm>
            <a:off x="4702449" y="6010771"/>
            <a:ext cx="29798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/>
          <p:cNvCxnSpPr/>
          <p:nvPr/>
        </p:nvCxnSpPr>
        <p:spPr>
          <a:xfrm flipV="1">
            <a:off x="7682343" y="1145816"/>
            <a:ext cx="0" cy="4864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endCxn id="15" idx="3"/>
          </p:cNvCxnSpPr>
          <p:nvPr/>
        </p:nvCxnSpPr>
        <p:spPr>
          <a:xfrm flipH="1">
            <a:off x="3699006" y="1145816"/>
            <a:ext cx="3983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决策 104"/>
          <p:cNvSpPr/>
          <p:nvPr/>
        </p:nvSpPr>
        <p:spPr>
          <a:xfrm>
            <a:off x="5306869" y="1796366"/>
            <a:ext cx="1142649" cy="641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是否成功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6547038" y="1931534"/>
            <a:ext cx="502936" cy="352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否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111" name="直线箭头连接符 110"/>
          <p:cNvCxnSpPr>
            <a:stCxn id="48" idx="0"/>
            <a:endCxn id="105" idx="2"/>
          </p:cNvCxnSpPr>
          <p:nvPr/>
        </p:nvCxnSpPr>
        <p:spPr>
          <a:xfrm flipH="1" flipV="1">
            <a:off x="5878194" y="2437682"/>
            <a:ext cx="316" cy="239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椭圆 112"/>
          <p:cNvSpPr/>
          <p:nvPr/>
        </p:nvSpPr>
        <p:spPr>
          <a:xfrm>
            <a:off x="4709183" y="1931534"/>
            <a:ext cx="502936" cy="352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是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2767044" y="189943"/>
            <a:ext cx="905282" cy="3898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回调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122" name="直线连接符 121"/>
          <p:cNvCxnSpPr/>
          <p:nvPr/>
        </p:nvCxnSpPr>
        <p:spPr>
          <a:xfrm flipV="1">
            <a:off x="4469201" y="384853"/>
            <a:ext cx="0" cy="1732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endCxn id="118" idx="3"/>
          </p:cNvCxnSpPr>
          <p:nvPr/>
        </p:nvCxnSpPr>
        <p:spPr>
          <a:xfrm flipH="1">
            <a:off x="3672326" y="384853"/>
            <a:ext cx="7968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811155" y="4897890"/>
            <a:ext cx="1172336" cy="3898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调用上传接口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129" name="直线箭头连接符 128"/>
          <p:cNvCxnSpPr/>
          <p:nvPr/>
        </p:nvCxnSpPr>
        <p:spPr>
          <a:xfrm>
            <a:off x="1992074" y="5092800"/>
            <a:ext cx="7749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1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故事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故事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故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413</TotalTime>
  <Words>106</Words>
  <Application>Microsoft Macintosh PowerPoint</Application>
  <PresentationFormat>全屏显示(4:3)</PresentationFormat>
  <Paragraphs>53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故事</vt:lpstr>
      <vt:lpstr>PowerPoint 演示文稿</vt:lpstr>
      <vt:lpstr>PowerPoint 演示文稿</vt:lpstr>
    </vt:vector>
  </TitlesOfParts>
  <Company>Miller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陈敏亮 Miller</dc:creator>
  <cp:lastModifiedBy>陈敏亮 Miller</cp:lastModifiedBy>
  <cp:revision>32</cp:revision>
  <dcterms:created xsi:type="dcterms:W3CDTF">2013-08-22T23:19:50Z</dcterms:created>
  <dcterms:modified xsi:type="dcterms:W3CDTF">2013-08-23T06:13:01Z</dcterms:modified>
</cp:coreProperties>
</file>