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ACB0-C952-4424-81CD-E24735030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EDB90-4D04-4905-A603-25C58580F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D199-3E72-42BF-B31B-CC1DD84D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0625-BD72-4594-BC12-AA2FCEC4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E154-B0CD-4103-9DFA-5123E705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4AA9-1CEF-4090-B5BC-7F457CC8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C5492-837A-447B-892B-0C4095530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5B4F-016A-4990-8F28-C77B9C44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EBA5-03F5-447E-836C-35BEF321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20CB-B026-4F65-B80B-6FA76FFF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0AD2D-B86F-4A30-80AC-C30903233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1989F-970D-41C2-8111-83B821990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E3D6-144A-4B30-9497-C30BB69F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5918-3D2C-4088-9FBE-BF866459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EFCD-4CF8-423F-BE4D-F479FB6F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E1A8-F82A-4749-BCCC-80967CE3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27B8-2625-4AB8-9C3E-7064DEDE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051B-3B66-48EA-999C-FCA8E323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FAB7-8781-49D4-B6DC-932DAE99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7A79-45B5-4FB1-AF6E-DCCA216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BF84-CBB9-496A-BB27-C5F1052B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598C-2EB9-4AA5-9FE2-A20C678F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6529-901C-4BD3-A40B-64D1DCFA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86C0-9B6D-4069-8CE0-92723741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47BB-DC16-46BC-AFCE-8B1C85F1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39B1-C944-4F0D-A235-981F7B38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6E53-18F5-49C4-860D-D86A3E4AE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AB3AE-ABC2-4449-BD36-0E877FE3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63F9C-00C2-4EC6-871F-D673A5C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7936E-29EB-43B9-8C6C-24E4F41C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9812B-BF93-4348-9E6D-785EC59A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E14-CE23-4E45-B99E-E1B07F2E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1B54-FCE1-407A-8350-6267E2DE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D7E9-E56D-4FEB-AD0B-0A961E586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5C34E-82F8-45D2-B61A-3263E2CAE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ED5B9-554A-4F74-B3F4-BC6F55442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C7829-30E9-4AE3-91BD-6AE0CEE8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A015-2EBC-4F9C-872A-44A5C171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EC2E5-9DEF-4221-B1E0-D52C23AB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D8F5-511B-4569-B3B7-2130B641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DEAE5-0467-466D-A699-154AD621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53026-1542-4A34-9F18-4103282C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D673E-712D-4C69-ADE4-43DF763B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92451-5A22-4A7A-91BC-19804B0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6F1DD-EAEC-4C1F-BF7F-6919AD0A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3D950-7672-4AF1-84FF-0CFF9AC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1AE-CC7C-4DB3-BCD3-69BB56C7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2C1C-8068-4FC2-89B7-00664637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30289-2B67-4F6C-9B65-AE602B78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8B2A-FF48-48C9-8D4D-B131853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CFAB-0010-4F90-A19F-491BA0FE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72733-553F-48D6-8190-74EEE19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EF3E-61F3-4BE2-A3B6-E8D7AA0F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2D272-4DE7-4C50-BD06-A05C763DD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EFB98-505E-452F-99B6-089A1F655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18E5-62AF-4C83-A160-7AD30B21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43EE-34FC-41D0-A527-EEC1C1F3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E0D7-3C06-48BB-826C-91D4789F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C6793-BCB6-427A-8C63-FEBABAD7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318B-740D-4195-91B6-085511F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4711-4809-4551-816F-119E982A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4405-EDC8-472D-9CB2-FA78B19B2F1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483E-FF19-488B-99C5-6893D78CA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0A7B-D71F-4757-AEF3-D13CE2901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C89C-6084-4C09-A0BB-63FA8F35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6BEB-02EE-41FC-B95D-FA93ED441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elf.Crochets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18B90-D8EA-4ADB-9AA8-983A465E6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This is my website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0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tuffed toy&#10;&#10;Description generated with high confidence">
            <a:extLst>
              <a:ext uri="{FF2B5EF4-FFF2-40B4-BE49-F238E27FC236}">
                <a16:creationId xmlns:a16="http://schemas.microsoft.com/office/drawing/2014/main" id="{2E88A4B7-E503-4779-9A34-9973A428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50" y="643467"/>
            <a:ext cx="41782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5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2B1-D5F8-4EE4-B74A-4D00236C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the 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5406-ABDA-46B7-BC67-FCE29D86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the topic an invention. </a:t>
            </a:r>
          </a:p>
          <a:p>
            <a:r>
              <a:rPr lang="en-US" dirty="0"/>
              <a:t>My invention is a new crochet hat pattern. I chose this because I crochet and all the pictures of crocheting on my website are my own works. The duck is one that I kind of followed a pattern for, but I adjusted the pattern somewhat. All the hats were made without a pattern I just started crocheting them and this is how they turned 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2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262F-F804-4561-89C3-B28B3FF4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Creative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BB0E-FEB6-451A-BF4B-EAF6C4E8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this topic I wanted to make a website that is easily accessible for people of all ages. So, I made a super basic design. I added a small amount of color to the header and footer, and a few text boxes on one page.  I chose a color that I thought would help make the page pop a little more and also compliment the colors in the pictures.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B2828-6E10-42E9-8F39-E5980658A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3" b="5410"/>
          <a:stretch/>
        </p:blipFill>
        <p:spPr>
          <a:xfrm>
            <a:off x="643467" y="746036"/>
            <a:ext cx="10905066" cy="53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5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B0588B-263D-4A1B-AC38-FFF0C436C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4" r="1250" b="5425"/>
          <a:stretch/>
        </p:blipFill>
        <p:spPr>
          <a:xfrm>
            <a:off x="0" y="497840"/>
            <a:ext cx="12039600" cy="59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9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459C-B9D6-43B7-9D8A-3820DDC0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B8E8-BFB9-4460-A5D8-AE3DCC26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home page has pictures of some of the hats that patterns can be purchased for. It also has a little bit about what I want from the website, as well as an about the creator section. I added this stuff to the homepage because I figured it is a good way for people to be able to see why the website was created and encourage them to purchase a pattern from this website as opposed to the many others like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9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CCFA-D724-416E-834F-CD65BD29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2513-4D54-42AA-85FF-E38735AE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site currently has 3 functioning pages. One of them has a slide show.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slide show fades in and out when changing between pictures! </a:t>
            </a:r>
          </a:p>
        </p:txBody>
      </p:sp>
    </p:spTree>
    <p:extLst>
      <p:ext uri="{BB962C8B-B14F-4D97-AF65-F5344CB8AC3E}">
        <p14:creationId xmlns:p14="http://schemas.microsoft.com/office/powerpoint/2010/main" val="11860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282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elf.Crochets </vt:lpstr>
      <vt:lpstr>PowerPoint Presentation</vt:lpstr>
      <vt:lpstr>Introduction to the topic </vt:lpstr>
      <vt:lpstr>Creative Direction</vt:lpstr>
      <vt:lpstr>PowerPoint Presentation</vt:lpstr>
      <vt:lpstr>PowerPoint Presentation</vt:lpstr>
      <vt:lpstr>Homepage</vt:lpstr>
      <vt:lpstr>Animations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elf.Crochets </dc:title>
  <dc:creator>Emma-Leigh Fex</dc:creator>
  <cp:lastModifiedBy>Emma-Leigh Fex</cp:lastModifiedBy>
  <cp:revision>4</cp:revision>
  <dcterms:created xsi:type="dcterms:W3CDTF">2018-04-25T18:57:21Z</dcterms:created>
  <dcterms:modified xsi:type="dcterms:W3CDTF">2018-04-25T20:08:46Z</dcterms:modified>
</cp:coreProperties>
</file>