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7" r:id="rId6"/>
    <p:sldId id="271" r:id="rId7"/>
    <p:sldId id="276" r:id="rId8"/>
    <p:sldId id="268" r:id="rId9"/>
    <p:sldId id="277" r:id="rId10"/>
    <p:sldId id="272" r:id="rId11"/>
    <p:sldId id="273" r:id="rId12"/>
    <p:sldId id="270" r:id="rId13"/>
    <p:sldId id="27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E99"/>
    <a:srgbClr val="420670"/>
    <a:srgbClr val="681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095A0-F226-4D8B-D526-844B2C3DEC8A}" v="285" dt="2023-12-04T09:05:17.764"/>
    <p1510:client id="{570545ED-9184-AE77-B277-3DE17A764CFB}" v="1389" dt="2023-12-04T15:08:06.779"/>
    <p1510:client id="{620A3249-FA47-15BF-8060-9400CB8C0B0D}" v="890" dt="2023-12-04T13:52:28.294"/>
    <p1510:client id="{73F3C36D-F241-0450-3510-E91301E8C5C0}" v="253" dt="2023-12-04T08:39:26.148"/>
    <p1510:client id="{937183DF-486D-4F87-09D7-663B60AB36DD}" v="3" dt="2023-12-04T09:09:43.156"/>
    <p1510:client id="{999E5808-64F5-DF1F-8953-EEBB68FF7803}" v="25" dt="2023-12-04T09:15:57.146"/>
    <p1510:client id="{9A661B6C-1E4D-7DE8-5FD9-DE5ABDDF8315}" v="5" dt="2023-12-01T12:50:00.268"/>
    <p1510:client id="{9B83B756-0CA3-44F2-6836-8E2E238021E4}" v="93" dt="2023-12-01T12:46:22.301"/>
    <p1510:client id="{9F6D423E-6493-8B69-2E79-FAA5C308515F}" v="3" dt="2023-12-04T09:11:18.420"/>
    <p1510:client id="{A081BC86-777D-0006-8A24-AD9B0E0209C8}" v="32" dt="2023-12-04T09:13:27.779"/>
    <p1510:client id="{B6343E50-F39B-B643-467E-F5F65F73D794}" v="825" dt="2023-12-01T10:03:35.978"/>
    <p1510:client id="{D3124165-1DA4-4E3A-867C-887225D9F052}" v="310" dt="2023-11-29T14:19:05.293"/>
    <p1510:client id="{E319ECFC-B987-8F3A-460B-CC1E4B4F362D}" v="643" dt="2023-12-01T13:51:05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ybe Arsella Manoppo" userId="S::feybearsella.manoppo@photon.com::b0bfc629-ad6b-4d58-a368-6691e03b360e" providerId="AD" clId="Web-{9A661B6C-1E4D-7DE8-5FD9-DE5ABDDF8315}"/>
    <pc:docChg chg="modSld">
      <pc:chgData name="Feybe Arsella Manoppo" userId="S::feybearsella.manoppo@photon.com::b0bfc629-ad6b-4d58-a368-6691e03b360e" providerId="AD" clId="Web-{9A661B6C-1E4D-7DE8-5FD9-DE5ABDDF8315}" dt="2023-12-01T12:50:00.268" v="4" actId="20577"/>
      <pc:docMkLst>
        <pc:docMk/>
      </pc:docMkLst>
      <pc:sldChg chg="modSp">
        <pc:chgData name="Feybe Arsella Manoppo" userId="S::feybearsella.manoppo@photon.com::b0bfc629-ad6b-4d58-a368-6691e03b360e" providerId="AD" clId="Web-{9A661B6C-1E4D-7DE8-5FD9-DE5ABDDF8315}" dt="2023-12-01T12:50:00.268" v="4" actId="20577"/>
        <pc:sldMkLst>
          <pc:docMk/>
          <pc:sldMk cId="1207707958" sldId="257"/>
        </pc:sldMkLst>
        <pc:spChg chg="mod">
          <ac:chgData name="Feybe Arsella Manoppo" userId="S::feybearsella.manoppo@photon.com::b0bfc629-ad6b-4d58-a368-6691e03b360e" providerId="AD" clId="Web-{9A661B6C-1E4D-7DE8-5FD9-DE5ABDDF8315}" dt="2023-12-01T12:50:00.268" v="4" actId="20577"/>
          <ac:spMkLst>
            <pc:docMk/>
            <pc:sldMk cId="1207707958" sldId="257"/>
            <ac:spMk id="12" creationId="{DC319CF5-A3A8-F240-C9D8-FC87239BB2C4}"/>
          </ac:spMkLst>
        </pc:spChg>
      </pc:sldChg>
    </pc:docChg>
  </pc:docChgLst>
  <pc:docChgLst>
    <pc:chgData name="Feybe Arsella Manoppo" userId="S::feybearsella.manoppo@photon.com::b0bfc629-ad6b-4d58-a368-6691e03b360e" providerId="AD" clId="Web-{E319ECFC-B987-8F3A-460B-CC1E4B4F362D}"/>
    <pc:docChg chg="addSld delSld modSld">
      <pc:chgData name="Feybe Arsella Manoppo" userId="S::feybearsella.manoppo@photon.com::b0bfc629-ad6b-4d58-a368-6691e03b360e" providerId="AD" clId="Web-{E319ECFC-B987-8F3A-460B-CC1E4B4F362D}" dt="2023-12-01T13:51:05.051" v="665" actId="1076"/>
      <pc:docMkLst>
        <pc:docMk/>
      </pc:docMkLst>
      <pc:sldChg chg="addSp modSp">
        <pc:chgData name="Feybe Arsella Manoppo" userId="S::feybearsella.manoppo@photon.com::b0bfc629-ad6b-4d58-a368-6691e03b360e" providerId="AD" clId="Web-{E319ECFC-B987-8F3A-460B-CC1E4B4F362D}" dt="2023-12-01T13:51:05.051" v="665" actId="1076"/>
        <pc:sldMkLst>
          <pc:docMk/>
          <pc:sldMk cId="109857222" sldId="256"/>
        </pc:sldMkLst>
        <pc:spChg chg="mod">
          <ac:chgData name="Feybe Arsella Manoppo" userId="S::feybearsella.manoppo@photon.com::b0bfc629-ad6b-4d58-a368-6691e03b360e" providerId="AD" clId="Web-{E319ECFC-B987-8F3A-460B-CC1E4B4F362D}" dt="2023-12-01T13:51:05.035" v="664" actId="1076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Feybe Arsella Manoppo" userId="S::feybearsella.manoppo@photon.com::b0bfc629-ad6b-4d58-a368-6691e03b360e" providerId="AD" clId="Web-{E319ECFC-B987-8F3A-460B-CC1E4B4F362D}" dt="2023-12-01T13:51:05.051" v="665" actId="1076"/>
          <ac:spMkLst>
            <pc:docMk/>
            <pc:sldMk cId="109857222" sldId="256"/>
            <ac:spMk id="4" creationId="{B0742ECA-DA64-8C88-E238-FE4B2C17AC1C}"/>
          </ac:spMkLst>
        </pc:spChg>
      </pc:sldChg>
      <pc:sldChg chg="del">
        <pc:chgData name="Feybe Arsella Manoppo" userId="S::feybearsella.manoppo@photon.com::b0bfc629-ad6b-4d58-a368-6691e03b360e" providerId="AD" clId="Web-{E319ECFC-B987-8F3A-460B-CC1E4B4F362D}" dt="2023-12-01T13:01:55.184" v="44"/>
        <pc:sldMkLst>
          <pc:docMk/>
          <pc:sldMk cId="1528623086" sldId="258"/>
        </pc:sldMkLst>
      </pc:sldChg>
      <pc:sldChg chg="delSp del">
        <pc:chgData name="Feybe Arsella Manoppo" userId="S::feybearsella.manoppo@photon.com::b0bfc629-ad6b-4d58-a368-6691e03b360e" providerId="AD" clId="Web-{E319ECFC-B987-8F3A-460B-CC1E4B4F362D}" dt="2023-12-01T12:55:46.783" v="9"/>
        <pc:sldMkLst>
          <pc:docMk/>
          <pc:sldMk cId="163406870" sldId="259"/>
        </pc:sldMkLst>
        <pc:spChg chg="del">
          <ac:chgData name="Feybe Arsella Manoppo" userId="S::feybearsella.manoppo@photon.com::b0bfc629-ad6b-4d58-a368-6691e03b360e" providerId="AD" clId="Web-{E319ECFC-B987-8F3A-460B-CC1E4B4F362D}" dt="2023-12-01T12:55:35.158" v="5"/>
          <ac:spMkLst>
            <pc:docMk/>
            <pc:sldMk cId="163406870" sldId="259"/>
            <ac:spMk id="4" creationId="{9E170B89-549D-289C-1D12-5C68144E0A97}"/>
          </ac:spMkLst>
        </pc:spChg>
      </pc:sldChg>
      <pc:sldChg chg="del">
        <pc:chgData name="Feybe Arsella Manoppo" userId="S::feybearsella.manoppo@photon.com::b0bfc629-ad6b-4d58-a368-6691e03b360e" providerId="AD" clId="Web-{E319ECFC-B987-8F3A-460B-CC1E4B4F362D}" dt="2023-12-01T13:01:28.996" v="31"/>
        <pc:sldMkLst>
          <pc:docMk/>
          <pc:sldMk cId="1431657770" sldId="260"/>
        </pc:sldMkLst>
      </pc:sldChg>
      <pc:sldChg chg="del">
        <pc:chgData name="Feybe Arsella Manoppo" userId="S::feybearsella.manoppo@photon.com::b0bfc629-ad6b-4d58-a368-6691e03b360e" providerId="AD" clId="Web-{E319ECFC-B987-8F3A-460B-CC1E4B4F362D}" dt="2023-12-01T13:02:13.216" v="52"/>
        <pc:sldMkLst>
          <pc:docMk/>
          <pc:sldMk cId="1175767756" sldId="261"/>
        </pc:sldMkLst>
      </pc:sldChg>
      <pc:sldChg chg="addSp delSp modSp">
        <pc:chgData name="Feybe Arsella Manoppo" userId="S::feybearsella.manoppo@photon.com::b0bfc629-ad6b-4d58-a368-6691e03b360e" providerId="AD" clId="Web-{E319ECFC-B987-8F3A-460B-CC1E4B4F362D}" dt="2023-12-01T13:29:47.139" v="651" actId="1076"/>
        <pc:sldMkLst>
          <pc:docMk/>
          <pc:sldMk cId="1818791423" sldId="262"/>
        </pc:sldMkLst>
        <pc:spChg chg="add mod">
          <ac:chgData name="Feybe Arsella Manoppo" userId="S::feybearsella.manoppo@photon.com::b0bfc629-ad6b-4d58-a368-6691e03b360e" providerId="AD" clId="Web-{E319ECFC-B987-8F3A-460B-CC1E4B4F362D}" dt="2023-12-01T13:29:47.139" v="651" actId="1076"/>
          <ac:spMkLst>
            <pc:docMk/>
            <pc:sldMk cId="1818791423" sldId="262"/>
            <ac:spMk id="2" creationId="{F107AB16-76F3-749E-CFF1-FFFDB801007D}"/>
          </ac:spMkLst>
        </pc:spChg>
        <pc:spChg chg="del">
          <ac:chgData name="Feybe Arsella Manoppo" userId="S::feybearsella.manoppo@photon.com::b0bfc629-ad6b-4d58-a368-6691e03b360e" providerId="AD" clId="Web-{E319ECFC-B987-8F3A-460B-CC1E4B4F362D}" dt="2023-12-01T12:55:30.955" v="4"/>
          <ac:spMkLst>
            <pc:docMk/>
            <pc:sldMk cId="1818791423" sldId="262"/>
            <ac:spMk id="10" creationId="{4F17C664-F86E-541C-DA0B-54F35927F98E}"/>
          </ac:spMkLst>
        </pc:spChg>
        <pc:spChg chg="mod">
          <ac:chgData name="Feybe Arsella Manoppo" userId="S::feybearsella.manoppo@photon.com::b0bfc629-ad6b-4d58-a368-6691e03b360e" providerId="AD" clId="Web-{E319ECFC-B987-8F3A-460B-CC1E4B4F362D}" dt="2023-12-01T12:55:25.173" v="3" actId="20577"/>
          <ac:spMkLst>
            <pc:docMk/>
            <pc:sldMk cId="1818791423" sldId="262"/>
            <ac:spMk id="12" creationId="{DC319CF5-A3A8-F240-C9D8-FC87239BB2C4}"/>
          </ac:spMkLst>
        </pc:spChg>
      </pc:sldChg>
      <pc:sldChg chg="modSp add replId">
        <pc:chgData name="Feybe Arsella Manoppo" userId="S::feybearsella.manoppo@photon.com::b0bfc629-ad6b-4d58-a368-6691e03b360e" providerId="AD" clId="Web-{E319ECFC-B987-8F3A-460B-CC1E4B4F362D}" dt="2023-12-01T13:50:57.035" v="663" actId="20577"/>
        <pc:sldMkLst>
          <pc:docMk/>
          <pc:sldMk cId="2842328251" sldId="263"/>
        </pc:sldMkLst>
        <pc:spChg chg="mod">
          <ac:chgData name="Feybe Arsella Manoppo" userId="S::feybearsella.manoppo@photon.com::b0bfc629-ad6b-4d58-a368-6691e03b360e" providerId="AD" clId="Web-{E319ECFC-B987-8F3A-460B-CC1E4B4F362D}" dt="2023-12-01T13:50:57.035" v="663" actId="20577"/>
          <ac:spMkLst>
            <pc:docMk/>
            <pc:sldMk cId="2842328251" sldId="263"/>
            <ac:spMk id="2" creationId="{F107AB16-76F3-749E-CFF1-FFFDB801007D}"/>
          </ac:spMkLst>
        </pc:spChg>
        <pc:spChg chg="mod">
          <ac:chgData name="Feybe Arsella Manoppo" userId="S::feybearsella.manoppo@photon.com::b0bfc629-ad6b-4d58-a368-6691e03b360e" providerId="AD" clId="Web-{E319ECFC-B987-8F3A-460B-CC1E4B4F362D}" dt="2023-12-01T13:01:12.230" v="25" actId="20577"/>
          <ac:spMkLst>
            <pc:docMk/>
            <pc:sldMk cId="2842328251" sldId="263"/>
            <ac:spMk id="12" creationId="{DC319CF5-A3A8-F240-C9D8-FC87239BB2C4}"/>
          </ac:spMkLst>
        </pc:spChg>
      </pc:sldChg>
      <pc:sldChg chg="modSp add replId">
        <pc:chgData name="Feybe Arsella Manoppo" userId="S::feybearsella.manoppo@photon.com::b0bfc629-ad6b-4d58-a368-6691e03b360e" providerId="AD" clId="Web-{E319ECFC-B987-8F3A-460B-CC1E4B4F362D}" dt="2023-12-01T13:23:54.895" v="550" actId="20577"/>
        <pc:sldMkLst>
          <pc:docMk/>
          <pc:sldMk cId="750487958" sldId="264"/>
        </pc:sldMkLst>
        <pc:spChg chg="mod">
          <ac:chgData name="Feybe Arsella Manoppo" userId="S::feybearsella.manoppo@photon.com::b0bfc629-ad6b-4d58-a368-6691e03b360e" providerId="AD" clId="Web-{E319ECFC-B987-8F3A-460B-CC1E4B4F362D}" dt="2023-12-01T13:23:54.895" v="550" actId="20577"/>
          <ac:spMkLst>
            <pc:docMk/>
            <pc:sldMk cId="750487958" sldId="264"/>
            <ac:spMk id="2" creationId="{F107AB16-76F3-749E-CFF1-FFFDB801007D}"/>
          </ac:spMkLst>
        </pc:spChg>
        <pc:spChg chg="mod">
          <ac:chgData name="Feybe Arsella Manoppo" userId="S::feybearsella.manoppo@photon.com::b0bfc629-ad6b-4d58-a368-6691e03b360e" providerId="AD" clId="Web-{E319ECFC-B987-8F3A-460B-CC1E4B4F362D}" dt="2023-12-01T13:01:43.356" v="41" actId="20577"/>
          <ac:spMkLst>
            <pc:docMk/>
            <pc:sldMk cId="750487958" sldId="264"/>
            <ac:spMk id="12" creationId="{DC319CF5-A3A8-F240-C9D8-FC87239BB2C4}"/>
          </ac:spMkLst>
        </pc:spChg>
      </pc:sldChg>
      <pc:sldChg chg="delSp modSp add replId">
        <pc:chgData name="Feybe Arsella Manoppo" userId="S::feybearsella.manoppo@photon.com::b0bfc629-ad6b-4d58-a368-6691e03b360e" providerId="AD" clId="Web-{E319ECFC-B987-8F3A-460B-CC1E4B4F362D}" dt="2023-12-01T13:27:02.884" v="552"/>
        <pc:sldMkLst>
          <pc:docMk/>
          <pc:sldMk cId="2621336825" sldId="265"/>
        </pc:sldMkLst>
        <pc:spChg chg="del mod">
          <ac:chgData name="Feybe Arsella Manoppo" userId="S::feybearsella.manoppo@photon.com::b0bfc629-ad6b-4d58-a368-6691e03b360e" providerId="AD" clId="Web-{E319ECFC-B987-8F3A-460B-CC1E4B4F362D}" dt="2023-12-01T13:27:02.884" v="552"/>
          <ac:spMkLst>
            <pc:docMk/>
            <pc:sldMk cId="2621336825" sldId="265"/>
            <ac:spMk id="2" creationId="{F107AB16-76F3-749E-CFF1-FFFDB801007D}"/>
          </ac:spMkLst>
        </pc:spChg>
        <pc:spChg chg="mod">
          <ac:chgData name="Feybe Arsella Manoppo" userId="S::feybearsella.manoppo@photon.com::b0bfc629-ad6b-4d58-a368-6691e03b360e" providerId="AD" clId="Web-{E319ECFC-B987-8F3A-460B-CC1E4B4F362D}" dt="2023-12-01T13:02:09.435" v="51" actId="20577"/>
          <ac:spMkLst>
            <pc:docMk/>
            <pc:sldMk cId="2621336825" sldId="265"/>
            <ac:spMk id="12" creationId="{DC319CF5-A3A8-F240-C9D8-FC87239BB2C4}"/>
          </ac:spMkLst>
        </pc:spChg>
      </pc:sldChg>
    </pc:docChg>
  </pc:docChgLst>
  <pc:docChgLst>
    <pc:chgData name="Feybe Arsella Manoppo" userId="S::feybearsella.manoppo@photon.com::b0bfc629-ad6b-4d58-a368-6691e03b360e" providerId="AD" clId="Web-{73F3C36D-F241-0450-3510-E91301E8C5C0}"/>
    <pc:docChg chg="addSld delSld modSld sldOrd">
      <pc:chgData name="Feybe Arsella Manoppo" userId="S::feybearsella.manoppo@photon.com::b0bfc629-ad6b-4d58-a368-6691e03b360e" providerId="AD" clId="Web-{73F3C36D-F241-0450-3510-E91301E8C5C0}" dt="2023-12-04T08:39:26.148" v="233" actId="1076"/>
      <pc:docMkLst>
        <pc:docMk/>
      </pc:docMkLst>
      <pc:sldChg chg="addSp delSp modSp ord">
        <pc:chgData name="Feybe Arsella Manoppo" userId="S::feybearsella.manoppo@photon.com::b0bfc629-ad6b-4d58-a368-6691e03b360e" providerId="AD" clId="Web-{73F3C36D-F241-0450-3510-E91301E8C5C0}" dt="2023-12-04T08:34:17.277" v="221" actId="1076"/>
        <pc:sldMkLst>
          <pc:docMk/>
          <pc:sldMk cId="1818791423" sldId="262"/>
        </pc:sldMkLst>
        <pc:spChg chg="del">
          <ac:chgData name="Feybe Arsella Manoppo" userId="S::feybearsella.manoppo@photon.com::b0bfc629-ad6b-4d58-a368-6691e03b360e" providerId="AD" clId="Web-{73F3C36D-F241-0450-3510-E91301E8C5C0}" dt="2023-12-04T08:06:05.498" v="12"/>
          <ac:spMkLst>
            <pc:docMk/>
            <pc:sldMk cId="1818791423" sldId="262"/>
            <ac:spMk id="2" creationId="{F107AB16-76F3-749E-CFF1-FFFDB801007D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7" creationId="{BB326B70-B9FE-FF22-1F44-CF2CFF3FF5C2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8" creationId="{C2BC1205-B2A5-768B-C939-2D723109732D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9" creationId="{E2D14699-DA52-F641-355F-AF1BE420733A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06:47.047" v="26" actId="20577"/>
          <ac:spMkLst>
            <pc:docMk/>
            <pc:sldMk cId="1818791423" sldId="262"/>
            <ac:spMk id="10" creationId="{2DBD1CB3-6A33-23A4-C749-945CD0DD67D3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1" creationId="{85953760-B323-B61F-9FF3-E1E2CB5170A5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3" creationId="{81EC3707-B9E0-0830-C047-62917A7BE6BE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4" creationId="{164320AC-0418-CE1F-0CBB-1BE81CB0EC30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5" creationId="{117149E1-810A-6273-C4C4-1CE2160E392F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6" creationId="{716FB0B9-2B64-C304-859E-212F41374A40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7" creationId="{1990D2B4-05AB-F96F-0734-2E8CC0962FC3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8" creationId="{E8CC6BBC-E74C-C53A-6042-59F041489A92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19" creationId="{33561070-3D0E-B70A-CD55-61B399B38E3C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0" creationId="{BD3D08A4-2AD7-ABB9-F5CF-5F63733307D3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1" creationId="{8BAB97A1-3A00-AD80-E411-662D88F02D37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2" creationId="{F82BF26F-017C-6E62-DD7D-A53932CBFAAE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3" creationId="{C17C6878-177A-E430-267A-20D67ACDE775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4" creationId="{1CA7E62D-F074-9E57-850E-1F65F3F6942D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5" creationId="{D9C47495-B272-9B90-59DE-4CDF043EDBFC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6" creationId="{DCCF43D6-7EEE-9D22-7358-50CDC8273845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7" creationId="{8C20B4D4-DE96-FCC5-82EE-B4C98F42B0A7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06:07.045" v="13"/>
          <ac:spMkLst>
            <pc:docMk/>
            <pc:sldMk cId="1818791423" sldId="262"/>
            <ac:spMk id="28" creationId="{F2B62C08-0C10-2AB4-A098-A779716E2762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043" v="213" actId="1076"/>
          <ac:spMkLst>
            <pc:docMk/>
            <pc:sldMk cId="1818791423" sldId="262"/>
            <ac:spMk id="29" creationId="{A73534B1-37A1-D89D-3DEA-BE8A9F8B596A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059" v="214" actId="1076"/>
          <ac:spMkLst>
            <pc:docMk/>
            <pc:sldMk cId="1818791423" sldId="262"/>
            <ac:spMk id="30" creationId="{E8F4D348-3F37-4F58-B3C4-F8E658B4787D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16:27.427" v="91" actId="20577"/>
          <ac:spMkLst>
            <pc:docMk/>
            <pc:sldMk cId="1818791423" sldId="262"/>
            <ac:spMk id="32" creationId="{446E42AC-C6DA-3921-F037-3E51DE7BA749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23:21.270" v="180" actId="20577"/>
          <ac:spMkLst>
            <pc:docMk/>
            <pc:sldMk cId="1818791423" sldId="262"/>
            <ac:spMk id="33" creationId="{5A284801-9B28-C5EE-4200-0E4A92670C59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152" v="216" actId="1076"/>
          <ac:spMkLst>
            <pc:docMk/>
            <pc:sldMk cId="1818791423" sldId="262"/>
            <ac:spMk id="34" creationId="{12DF82A3-B8FC-32C4-28CD-176988C964A9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183" v="217" actId="1076"/>
          <ac:spMkLst>
            <pc:docMk/>
            <pc:sldMk cId="1818791423" sldId="262"/>
            <ac:spMk id="35" creationId="{D6A221FA-0C44-1293-DC2E-CA5331322832}"/>
          </ac:spMkLst>
        </pc:spChg>
        <pc:spChg chg="mod">
          <ac:chgData name="Feybe Arsella Manoppo" userId="S::feybearsella.manoppo@photon.com::b0bfc629-ad6b-4d58-a368-6691e03b360e" providerId="AD" clId="Web-{73F3C36D-F241-0450-3510-E91301E8C5C0}" dt="2023-12-04T08:19:27.824" v="120" actId="20577"/>
          <ac:spMkLst>
            <pc:docMk/>
            <pc:sldMk cId="1818791423" sldId="262"/>
            <ac:spMk id="37" creationId="{B45ACBEB-0E7A-2078-1AD3-FB796080B204}"/>
          </ac:spMkLst>
        </pc:spChg>
        <pc:spChg chg="mod">
          <ac:chgData name="Feybe Arsella Manoppo" userId="S::feybearsella.manoppo@photon.com::b0bfc629-ad6b-4d58-a368-6691e03b360e" providerId="AD" clId="Web-{73F3C36D-F241-0450-3510-E91301E8C5C0}" dt="2023-12-04T08:26:30.995" v="206"/>
          <ac:spMkLst>
            <pc:docMk/>
            <pc:sldMk cId="1818791423" sldId="262"/>
            <ac:spMk id="38" creationId="{BD876BD2-58CD-1DD8-BBFF-3C1EB0AB7580}"/>
          </ac:spMkLst>
        </pc:spChg>
        <pc:spChg chg="add del">
          <ac:chgData name="Feybe Arsella Manoppo" userId="S::feybearsella.manoppo@photon.com::b0bfc629-ad6b-4d58-a368-6691e03b360e" providerId="AD" clId="Web-{73F3C36D-F241-0450-3510-E91301E8C5C0}" dt="2023-12-04T08:22:31.924" v="151"/>
          <ac:spMkLst>
            <pc:docMk/>
            <pc:sldMk cId="1818791423" sldId="262"/>
            <ac:spMk id="39" creationId="{8728159D-CFEB-8340-EC60-30914588CF64}"/>
          </ac:spMkLst>
        </pc:spChg>
        <pc:spChg chg="add del">
          <ac:chgData name="Feybe Arsella Manoppo" userId="S::feybearsella.manoppo@photon.com::b0bfc629-ad6b-4d58-a368-6691e03b360e" providerId="AD" clId="Web-{73F3C36D-F241-0450-3510-E91301E8C5C0}" dt="2023-12-04T08:22:40.190" v="157"/>
          <ac:spMkLst>
            <pc:docMk/>
            <pc:sldMk cId="1818791423" sldId="262"/>
            <ac:spMk id="43" creationId="{8FFC6634-5744-0578-8D27-0E584573CE27}"/>
          </ac:spMkLst>
        </pc:spChg>
        <pc:spChg chg="add del">
          <ac:chgData name="Feybe Arsella Manoppo" userId="S::feybearsella.manoppo@photon.com::b0bfc629-ad6b-4d58-a368-6691e03b360e" providerId="AD" clId="Web-{73F3C36D-F241-0450-3510-E91301E8C5C0}" dt="2023-12-04T08:22:40.190" v="156"/>
          <ac:spMkLst>
            <pc:docMk/>
            <pc:sldMk cId="1818791423" sldId="262"/>
            <ac:spMk id="44" creationId="{88740D2D-328E-8C17-F71F-9FAC08DC904E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230" v="219" actId="1076"/>
          <ac:spMkLst>
            <pc:docMk/>
            <pc:sldMk cId="1818791423" sldId="262"/>
            <ac:spMk id="48" creationId="{A1208BB1-D58C-758F-F193-8637CFEFCEFA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4:17.246" v="220" actId="1076"/>
          <ac:spMkLst>
            <pc:docMk/>
            <pc:sldMk cId="1818791423" sldId="262"/>
            <ac:spMk id="49" creationId="{739877D3-B022-B545-117C-3580F4F73870}"/>
          </ac:spMkLst>
        </pc:spChg>
        <pc:spChg chg="mod">
          <ac:chgData name="Feybe Arsella Manoppo" userId="S::feybearsella.manoppo@photon.com::b0bfc629-ad6b-4d58-a368-6691e03b360e" providerId="AD" clId="Web-{73F3C36D-F241-0450-3510-E91301E8C5C0}" dt="2023-12-04T08:23:02.253" v="165" actId="20577"/>
          <ac:spMkLst>
            <pc:docMk/>
            <pc:sldMk cId="1818791423" sldId="262"/>
            <ac:spMk id="51" creationId="{A35F0A3D-8FBA-A757-D141-6A6D1C6AEF7B}"/>
          </ac:spMkLst>
        </pc:spChg>
        <pc:spChg chg="mod">
          <ac:chgData name="Feybe Arsella Manoppo" userId="S::feybearsella.manoppo@photon.com::b0bfc629-ad6b-4d58-a368-6691e03b360e" providerId="AD" clId="Web-{73F3C36D-F241-0450-3510-E91301E8C5C0}" dt="2023-12-04T08:23:07.691" v="171" actId="20577"/>
          <ac:spMkLst>
            <pc:docMk/>
            <pc:sldMk cId="1818791423" sldId="262"/>
            <ac:spMk id="52" creationId="{D2E4BA96-E82B-A91A-4C10-66DA28818E72}"/>
          </ac:spMkLst>
        </pc:spChg>
        <pc:grpChg chg="add del mod">
          <ac:chgData name="Feybe Arsella Manoppo" userId="S::feybearsella.manoppo@photon.com::b0bfc629-ad6b-4d58-a368-6691e03b360e" providerId="AD" clId="Web-{73F3C36D-F241-0450-3510-E91301E8C5C0}" dt="2023-12-04T08:13:04.654" v="29"/>
          <ac:grpSpMkLst>
            <pc:docMk/>
            <pc:sldMk cId="1818791423" sldId="262"/>
            <ac:grpSpMk id="4" creationId="{83736AC2-0A6A-C65B-87A5-EE9A0B2E8641}"/>
          </ac:grpSpMkLst>
        </pc:grpChg>
        <pc:grpChg chg="add del mod">
          <ac:chgData name="Feybe Arsella Manoppo" userId="S::feybearsella.manoppo@photon.com::b0bfc629-ad6b-4d58-a368-6691e03b360e" providerId="AD" clId="Web-{73F3C36D-F241-0450-3510-E91301E8C5C0}" dt="2023-12-04T08:13:04.654" v="28"/>
          <ac:grpSpMkLst>
            <pc:docMk/>
            <pc:sldMk cId="1818791423" sldId="262"/>
            <ac:grpSpMk id="5" creationId="{1ADDBC90-4537-33B7-C3A1-E6E95115CD96}"/>
          </ac:grpSpMkLst>
        </pc:grpChg>
        <pc:grpChg chg="add del mod">
          <ac:chgData name="Feybe Arsella Manoppo" userId="S::feybearsella.manoppo@photon.com::b0bfc629-ad6b-4d58-a368-6691e03b360e" providerId="AD" clId="Web-{73F3C36D-F241-0450-3510-E91301E8C5C0}" dt="2023-12-04T08:13:04.654" v="27"/>
          <ac:grpSpMkLst>
            <pc:docMk/>
            <pc:sldMk cId="1818791423" sldId="262"/>
            <ac:grpSpMk id="6" creationId="{B42F56AC-0F43-ACDF-A102-8558536EA4F3}"/>
          </ac:grpSpMkLst>
        </pc:grpChg>
        <pc:grpChg chg="add mod">
          <ac:chgData name="Feybe Arsella Manoppo" userId="S::feybearsella.manoppo@photon.com::b0bfc629-ad6b-4d58-a368-6691e03b360e" providerId="AD" clId="Web-{73F3C36D-F241-0450-3510-E91301E8C5C0}" dt="2023-12-04T08:34:17.137" v="215" actId="1076"/>
          <ac:grpSpMkLst>
            <pc:docMk/>
            <pc:sldMk cId="1818791423" sldId="262"/>
            <ac:grpSpMk id="31" creationId="{F4898B20-4993-2DDB-FB26-0E8E238FC3D9}"/>
          </ac:grpSpMkLst>
        </pc:grpChg>
        <pc:grpChg chg="add mod">
          <ac:chgData name="Feybe Arsella Manoppo" userId="S::feybearsella.manoppo@photon.com::b0bfc629-ad6b-4d58-a368-6691e03b360e" providerId="AD" clId="Web-{73F3C36D-F241-0450-3510-E91301E8C5C0}" dt="2023-12-04T08:34:17.215" v="218" actId="1076"/>
          <ac:grpSpMkLst>
            <pc:docMk/>
            <pc:sldMk cId="1818791423" sldId="262"/>
            <ac:grpSpMk id="36" creationId="{1C072B63-BAF2-E128-0D3F-1512078FD334}"/>
          </ac:grpSpMkLst>
        </pc:grpChg>
        <pc:grpChg chg="add del">
          <ac:chgData name="Feybe Arsella Manoppo" userId="S::feybearsella.manoppo@photon.com::b0bfc629-ad6b-4d58-a368-6691e03b360e" providerId="AD" clId="Web-{73F3C36D-F241-0450-3510-E91301E8C5C0}" dt="2023-12-04T08:22:31.924" v="150"/>
          <ac:grpSpMkLst>
            <pc:docMk/>
            <pc:sldMk cId="1818791423" sldId="262"/>
            <ac:grpSpMk id="40" creationId="{0C811161-1532-2A7F-3A31-7BFB4250B473}"/>
          </ac:grpSpMkLst>
        </pc:grpChg>
        <pc:grpChg chg="add del">
          <ac:chgData name="Feybe Arsella Manoppo" userId="S::feybearsella.manoppo@photon.com::b0bfc629-ad6b-4d58-a368-6691e03b360e" providerId="AD" clId="Web-{73F3C36D-F241-0450-3510-E91301E8C5C0}" dt="2023-12-04T08:22:40.190" v="155"/>
          <ac:grpSpMkLst>
            <pc:docMk/>
            <pc:sldMk cId="1818791423" sldId="262"/>
            <ac:grpSpMk id="45" creationId="{04DDDF97-F927-AFD8-B5C0-D22012819253}"/>
          </ac:grpSpMkLst>
        </pc:grpChg>
        <pc:grpChg chg="add mod">
          <ac:chgData name="Feybe Arsella Manoppo" userId="S::feybearsella.manoppo@photon.com::b0bfc629-ad6b-4d58-a368-6691e03b360e" providerId="AD" clId="Web-{73F3C36D-F241-0450-3510-E91301E8C5C0}" dt="2023-12-04T08:34:17.277" v="221" actId="1076"/>
          <ac:grpSpMkLst>
            <pc:docMk/>
            <pc:sldMk cId="1818791423" sldId="262"/>
            <ac:grpSpMk id="50" creationId="{57E7B387-398A-4123-B1DA-DCC644467C3C}"/>
          </ac:grpSpMkLst>
        </pc:grpChg>
      </pc:sldChg>
      <pc:sldChg chg="addSp delSp modSp">
        <pc:chgData name="Feybe Arsella Manoppo" userId="S::feybearsella.manoppo@photon.com::b0bfc629-ad6b-4d58-a368-6691e03b360e" providerId="AD" clId="Web-{73F3C36D-F241-0450-3510-E91301E8C5C0}" dt="2023-12-04T08:39:26.148" v="233" actId="1076"/>
        <pc:sldMkLst>
          <pc:docMk/>
          <pc:sldMk cId="2842328251" sldId="263"/>
        </pc:sldMkLst>
        <pc:spChg chg="del">
          <ac:chgData name="Feybe Arsella Manoppo" userId="S::feybearsella.manoppo@photon.com::b0bfc629-ad6b-4d58-a368-6691e03b360e" providerId="AD" clId="Web-{73F3C36D-F241-0450-3510-E91301E8C5C0}" dt="2023-12-04T08:37:41.253" v="222"/>
          <ac:spMkLst>
            <pc:docMk/>
            <pc:sldMk cId="2842328251" sldId="263"/>
            <ac:spMk id="2" creationId="{F107AB16-76F3-749E-CFF1-FFFDB801007D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8:01.941" v="227"/>
          <ac:spMkLst>
            <pc:docMk/>
            <pc:sldMk cId="2842328251" sldId="263"/>
            <ac:spMk id="5" creationId="{AD21BEB5-B96F-A35E-F429-67BCEE508012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38:27.192" v="229"/>
          <ac:spMkLst>
            <pc:docMk/>
            <pc:sldMk cId="2842328251" sldId="263"/>
            <ac:spMk id="6" creationId="{E063D908-6750-A8B4-DD7B-D1D090D5FDBA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38:27.192" v="229"/>
          <ac:spMkLst>
            <pc:docMk/>
            <pc:sldMk cId="2842328251" sldId="263"/>
            <ac:spMk id="7" creationId="{32607593-9363-5617-2870-82617EFB80B0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38:27.192" v="229"/>
          <ac:spMkLst>
            <pc:docMk/>
            <pc:sldMk cId="2842328251" sldId="263"/>
            <ac:spMk id="8" creationId="{76599EB6-ED55-53BE-B9E0-7BF5109EBF95}"/>
          </ac:spMkLst>
        </pc:spChg>
        <pc:spChg chg="add">
          <ac:chgData name="Feybe Arsella Manoppo" userId="S::feybearsella.manoppo@photon.com::b0bfc629-ad6b-4d58-a368-6691e03b360e" providerId="AD" clId="Web-{73F3C36D-F241-0450-3510-E91301E8C5C0}" dt="2023-12-04T08:38:27.192" v="229"/>
          <ac:spMkLst>
            <pc:docMk/>
            <pc:sldMk cId="2842328251" sldId="263"/>
            <ac:spMk id="9" creationId="{AFE807BE-72D1-ACCB-1605-BB3477207D98}"/>
          </ac:spMkLst>
        </pc:spChg>
        <pc:spChg chg="add mod">
          <ac:chgData name="Feybe Arsella Manoppo" userId="S::feybearsella.manoppo@photon.com::b0bfc629-ad6b-4d58-a368-6691e03b360e" providerId="AD" clId="Web-{73F3C36D-F241-0450-3510-E91301E8C5C0}" dt="2023-12-04T08:38:59.506" v="231" actId="1076"/>
          <ac:spMkLst>
            <pc:docMk/>
            <pc:sldMk cId="2842328251" sldId="263"/>
            <ac:spMk id="10" creationId="{013BF06E-FE4C-42EA-FD47-A80FAAADAFAA}"/>
          </ac:spMkLst>
        </pc:spChg>
        <pc:picChg chg="add mod">
          <ac:chgData name="Feybe Arsella Manoppo" userId="S::feybearsella.manoppo@photon.com::b0bfc629-ad6b-4d58-a368-6691e03b360e" providerId="AD" clId="Web-{73F3C36D-F241-0450-3510-E91301E8C5C0}" dt="2023-12-04T08:38:08.035" v="228" actId="1076"/>
          <ac:picMkLst>
            <pc:docMk/>
            <pc:sldMk cId="2842328251" sldId="263"/>
            <ac:picMk id="4" creationId="{31C2046F-EAEA-CC3A-B5E7-7DDF868FC3D5}"/>
          </ac:picMkLst>
        </pc:picChg>
        <pc:picChg chg="add mod">
          <ac:chgData name="Feybe Arsella Manoppo" userId="S::feybearsella.manoppo@photon.com::b0bfc629-ad6b-4d58-a368-6691e03b360e" providerId="AD" clId="Web-{73F3C36D-F241-0450-3510-E91301E8C5C0}" dt="2023-12-04T08:39:26.148" v="233" actId="1076"/>
          <ac:picMkLst>
            <pc:docMk/>
            <pc:sldMk cId="2842328251" sldId="263"/>
            <ac:picMk id="11" creationId="{46CDC61E-12A6-529E-4F94-0744D8A82072}"/>
          </ac:picMkLst>
        </pc:picChg>
      </pc:sldChg>
      <pc:sldChg chg="modSp">
        <pc:chgData name="Feybe Arsella Manoppo" userId="S::feybearsella.manoppo@photon.com::b0bfc629-ad6b-4d58-a368-6691e03b360e" providerId="AD" clId="Web-{73F3C36D-F241-0450-3510-E91301E8C5C0}" dt="2023-12-04T08:04:29.120" v="10" actId="20577"/>
        <pc:sldMkLst>
          <pc:docMk/>
          <pc:sldMk cId="750487958" sldId="264"/>
        </pc:sldMkLst>
        <pc:spChg chg="mod">
          <ac:chgData name="Feybe Arsella Manoppo" userId="S::feybearsella.manoppo@photon.com::b0bfc629-ad6b-4d58-a368-6691e03b360e" providerId="AD" clId="Web-{73F3C36D-F241-0450-3510-E91301E8C5C0}" dt="2023-12-04T08:04:29.120" v="10" actId="20577"/>
          <ac:spMkLst>
            <pc:docMk/>
            <pc:sldMk cId="750487958" sldId="264"/>
            <ac:spMk id="2" creationId="{F107AB16-76F3-749E-CFF1-FFFDB801007D}"/>
          </ac:spMkLst>
        </pc:spChg>
      </pc:sldChg>
      <pc:sldChg chg="add del replId">
        <pc:chgData name="Feybe Arsella Manoppo" userId="S::feybearsella.manoppo@photon.com::b0bfc629-ad6b-4d58-a368-6691e03b360e" providerId="AD" clId="Web-{73F3C36D-F241-0450-3510-E91301E8C5C0}" dt="2023-12-04T08:30:05.300" v="211"/>
        <pc:sldMkLst>
          <pc:docMk/>
          <pc:sldMk cId="1319773211" sldId="266"/>
        </pc:sldMkLst>
      </pc:sldChg>
      <pc:sldChg chg="add replId">
        <pc:chgData name="Feybe Arsella Manoppo" userId="S::feybearsella.manoppo@photon.com::b0bfc629-ad6b-4d58-a368-6691e03b360e" providerId="AD" clId="Web-{73F3C36D-F241-0450-3510-E91301E8C5C0}" dt="2023-12-04T08:04:38.980" v="11"/>
        <pc:sldMkLst>
          <pc:docMk/>
          <pc:sldMk cId="126681171" sldId="267"/>
        </pc:sldMkLst>
      </pc:sldChg>
      <pc:sldChg chg="add replId">
        <pc:chgData name="Feybe Arsella Manoppo" userId="S::feybearsella.manoppo@photon.com::b0bfc629-ad6b-4d58-a368-6691e03b360e" providerId="AD" clId="Web-{73F3C36D-F241-0450-3510-E91301E8C5C0}" dt="2023-12-04T08:30:15.300" v="212"/>
        <pc:sldMkLst>
          <pc:docMk/>
          <pc:sldMk cId="1371436195" sldId="268"/>
        </pc:sldMkLst>
      </pc:sldChg>
    </pc:docChg>
  </pc:docChgLst>
  <pc:docChgLst>
    <pc:chgData name="Feybe Arsella Manoppo" userId="S::feybearsella.manoppo@photon.com::b0bfc629-ad6b-4d58-a368-6691e03b360e" providerId="AD" clId="Web-{937183DF-486D-4F87-09D7-663B60AB36DD}"/>
    <pc:docChg chg="modSld">
      <pc:chgData name="Feybe Arsella Manoppo" userId="S::feybearsella.manoppo@photon.com::b0bfc629-ad6b-4d58-a368-6691e03b360e" providerId="AD" clId="Web-{937183DF-486D-4F87-09D7-663B60AB36DD}" dt="2023-12-04T09:09:43.156" v="2"/>
      <pc:docMkLst>
        <pc:docMk/>
      </pc:docMkLst>
      <pc:sldChg chg="addSp modSp">
        <pc:chgData name="Feybe Arsella Manoppo" userId="S::feybearsella.manoppo@photon.com::b0bfc629-ad6b-4d58-a368-6691e03b360e" providerId="AD" clId="Web-{937183DF-486D-4F87-09D7-663B60AB36DD}" dt="2023-12-04T09:09:43.156" v="2"/>
        <pc:sldMkLst>
          <pc:docMk/>
          <pc:sldMk cId="1207707958" sldId="257"/>
        </pc:sldMkLst>
        <pc:spChg chg="add">
          <ac:chgData name="Feybe Arsella Manoppo" userId="S::feybearsella.manoppo@photon.com::b0bfc629-ad6b-4d58-a368-6691e03b360e" providerId="AD" clId="Web-{937183DF-486D-4F87-09D7-663B60AB36DD}" dt="2023-12-04T09:09:43.094" v="1"/>
          <ac:spMkLst>
            <pc:docMk/>
            <pc:sldMk cId="1207707958" sldId="257"/>
            <ac:spMk id="2" creationId="{E8EDE55A-73D6-DE0C-3D07-6E5AB0B85153}"/>
          </ac:spMkLst>
        </pc:spChg>
        <pc:spChg chg="add">
          <ac:chgData name="Feybe Arsella Manoppo" userId="S::feybearsella.manoppo@photon.com::b0bfc629-ad6b-4d58-a368-6691e03b360e" providerId="AD" clId="Web-{937183DF-486D-4F87-09D7-663B60AB36DD}" dt="2023-12-04T09:09:43.156" v="2"/>
          <ac:spMkLst>
            <pc:docMk/>
            <pc:sldMk cId="1207707958" sldId="257"/>
            <ac:spMk id="5" creationId="{E8EDE55A-73D6-DE0C-3D07-6E5AB0B85153}"/>
          </ac:spMkLst>
        </pc:spChg>
        <pc:spChg chg="mod">
          <ac:chgData name="Feybe Arsella Manoppo" userId="S::feybearsella.manoppo@photon.com::b0bfc629-ad6b-4d58-a368-6691e03b360e" providerId="AD" clId="Web-{937183DF-486D-4F87-09D7-663B60AB36DD}" dt="2023-12-04T09:09:42.984" v="0" actId="14100"/>
          <ac:spMkLst>
            <pc:docMk/>
            <pc:sldMk cId="1207707958" sldId="257"/>
            <ac:spMk id="10" creationId="{4F17C664-F86E-541C-DA0B-54F35927F98E}"/>
          </ac:spMkLst>
        </pc:spChg>
      </pc:sldChg>
    </pc:docChg>
  </pc:docChgLst>
  <pc:docChgLst>
    <pc:chgData name="Feybe Arsella Manoppo" userId="S::feybearsella.manoppo@photon.com::b0bfc629-ad6b-4d58-a368-6691e03b360e" providerId="AD" clId="Web-{620A3249-FA47-15BF-8060-9400CB8C0B0D}"/>
    <pc:docChg chg="addSld delSld modSld">
      <pc:chgData name="Feybe Arsella Manoppo" userId="S::feybearsella.manoppo@photon.com::b0bfc629-ad6b-4d58-a368-6691e03b360e" providerId="AD" clId="Web-{620A3249-FA47-15BF-8060-9400CB8C0B0D}" dt="2023-12-04T13:52:28.294" v="916" actId="14100"/>
      <pc:docMkLst>
        <pc:docMk/>
      </pc:docMkLst>
      <pc:sldChg chg="addSp delSp modSp">
        <pc:chgData name="Feybe Arsella Manoppo" userId="S::feybearsella.manoppo@photon.com::b0bfc629-ad6b-4d58-a368-6691e03b360e" providerId="AD" clId="Web-{620A3249-FA47-15BF-8060-9400CB8C0B0D}" dt="2023-12-04T12:48:07.239" v="82" actId="1076"/>
        <pc:sldMkLst>
          <pc:docMk/>
          <pc:sldMk cId="109857222" sldId="256"/>
        </pc:sldMkLst>
        <pc:spChg chg="del">
          <ac:chgData name="Feybe Arsella Manoppo" userId="S::feybearsella.manoppo@photon.com::b0bfc629-ad6b-4d58-a368-6691e03b360e" providerId="AD" clId="Web-{620A3249-FA47-15BF-8060-9400CB8C0B0D}" dt="2023-12-04T09:32:18.353" v="2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620A3249-FA47-15BF-8060-9400CB8C0B0D}" dt="2023-12-04T09:32:14.431" v="24"/>
          <ac:spMkLst>
            <pc:docMk/>
            <pc:sldMk cId="109857222" sldId="256"/>
            <ac:spMk id="4" creationId="{B0742ECA-DA64-8C88-E238-FE4B2C17AC1C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09:39:13.336" v="75" actId="1076"/>
          <ac:spMkLst>
            <pc:docMk/>
            <pc:sldMk cId="109857222" sldId="256"/>
            <ac:spMk id="5" creationId="{9081BF56-EEC4-132F-E40D-0BB0AEA4F75B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09:32:22.228" v="28"/>
          <ac:spMkLst>
            <pc:docMk/>
            <pc:sldMk cId="109857222" sldId="256"/>
            <ac:spMk id="7" creationId="{EECC832F-2D53-565A-43EA-D271D41C749E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09:37:57.521" v="58"/>
          <ac:spMkLst>
            <pc:docMk/>
            <pc:sldMk cId="109857222" sldId="256"/>
            <ac:spMk id="8" creationId="{6FA1EDA3-D5CB-977B-3983-F3641902611E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09:39:31.040" v="80" actId="1076"/>
          <ac:spMkLst>
            <pc:docMk/>
            <pc:sldMk cId="109857222" sldId="256"/>
            <ac:spMk id="10" creationId="{DAE4E81A-BC0F-7915-C8BF-C3C5DD2549BF}"/>
          </ac:spMkLst>
        </pc:spChg>
        <pc:picChg chg="add mod modCrop">
          <ac:chgData name="Feybe Arsella Manoppo" userId="S::feybearsella.manoppo@photon.com::b0bfc629-ad6b-4d58-a368-6691e03b360e" providerId="AD" clId="Web-{620A3249-FA47-15BF-8060-9400CB8C0B0D}" dt="2023-12-04T09:39:24.446" v="79" actId="1076"/>
          <ac:picMkLst>
            <pc:docMk/>
            <pc:sldMk cId="109857222" sldId="256"/>
            <ac:picMk id="3" creationId="{AB1CE600-031E-6000-DAEB-9EC631292504}"/>
          </ac:picMkLst>
        </pc:picChg>
        <pc:picChg chg="add mod">
          <ac:chgData name="Feybe Arsella Manoppo" userId="S::feybearsella.manoppo@photon.com::b0bfc629-ad6b-4d58-a368-6691e03b360e" providerId="AD" clId="Web-{620A3249-FA47-15BF-8060-9400CB8C0B0D}" dt="2023-12-04T12:48:07.239" v="82" actId="1076"/>
          <ac:picMkLst>
            <pc:docMk/>
            <pc:sldMk cId="109857222" sldId="256"/>
            <ac:picMk id="9" creationId="{E008A21D-4540-53DB-AC09-EEBC9437E366}"/>
          </ac:picMkLst>
        </pc:picChg>
      </pc:sldChg>
      <pc:sldChg chg="addSp modSp">
        <pc:chgData name="Feybe Arsella Manoppo" userId="S::feybearsella.manoppo@photon.com::b0bfc629-ad6b-4d58-a368-6691e03b360e" providerId="AD" clId="Web-{620A3249-FA47-15BF-8060-9400CB8C0B0D}" dt="2023-12-04T12:48:19.364" v="83" actId="1076"/>
        <pc:sldMkLst>
          <pc:docMk/>
          <pc:sldMk cId="1207707958" sldId="257"/>
        </pc:sldMkLst>
        <pc:spChg chg="mod">
          <ac:chgData name="Feybe Arsella Manoppo" userId="S::feybearsella.manoppo@photon.com::b0bfc629-ad6b-4d58-a368-6691e03b360e" providerId="AD" clId="Web-{620A3249-FA47-15BF-8060-9400CB8C0B0D}" dt="2023-12-04T12:48:19.364" v="83" actId="1076"/>
          <ac:spMkLst>
            <pc:docMk/>
            <pc:sldMk cId="1207707958" sldId="257"/>
            <ac:spMk id="10" creationId="{4F17C664-F86E-541C-DA0B-54F35927F98E}"/>
          </ac:spMkLst>
        </pc:spChg>
        <pc:picChg chg="add mod">
          <ac:chgData name="Feybe Arsella Manoppo" userId="S::feybearsella.manoppo@photon.com::b0bfc629-ad6b-4d58-a368-6691e03b360e" providerId="AD" clId="Web-{620A3249-FA47-15BF-8060-9400CB8C0B0D}" dt="2023-12-04T09:20:14.515" v="9" actId="1076"/>
          <ac:picMkLst>
            <pc:docMk/>
            <pc:sldMk cId="1207707958" sldId="257"/>
            <ac:picMk id="2" creationId="{EB9258DF-22F4-A58F-77CA-90A574390F32}"/>
          </ac:picMkLst>
        </pc:picChg>
      </pc:sldChg>
      <pc:sldChg chg="modSp">
        <pc:chgData name="Feybe Arsella Manoppo" userId="S::feybearsella.manoppo@photon.com::b0bfc629-ad6b-4d58-a368-6691e03b360e" providerId="AD" clId="Web-{620A3249-FA47-15BF-8060-9400CB8C0B0D}" dt="2023-12-04T13:45:56.904" v="901" actId="1076"/>
        <pc:sldMkLst>
          <pc:docMk/>
          <pc:sldMk cId="1818791423" sldId="262"/>
        </pc:sldMkLst>
        <pc:spChg chg="mod">
          <ac:chgData name="Feybe Arsella Manoppo" userId="S::feybearsella.manoppo@photon.com::b0bfc629-ad6b-4d58-a368-6691e03b360e" providerId="AD" clId="Web-{620A3249-FA47-15BF-8060-9400CB8C0B0D}" dt="2023-12-04T13:45:56.842" v="899" actId="1076"/>
          <ac:spMkLst>
            <pc:docMk/>
            <pc:sldMk cId="1818791423" sldId="262"/>
            <ac:spMk id="34" creationId="{12DF82A3-B8FC-32C4-28CD-176988C964A9}"/>
          </ac:spMkLst>
        </pc:spChg>
        <pc:spChg chg="mod">
          <ac:chgData name="Feybe Arsella Manoppo" userId="S::feybearsella.manoppo@photon.com::b0bfc629-ad6b-4d58-a368-6691e03b360e" providerId="AD" clId="Web-{620A3249-FA47-15BF-8060-9400CB8C0B0D}" dt="2023-12-04T13:45:56.857" v="900" actId="1076"/>
          <ac:spMkLst>
            <pc:docMk/>
            <pc:sldMk cId="1818791423" sldId="262"/>
            <ac:spMk id="35" creationId="{D6A221FA-0C44-1293-DC2E-CA5331322832}"/>
          </ac:spMkLst>
        </pc:spChg>
        <pc:grpChg chg="mod">
          <ac:chgData name="Feybe Arsella Manoppo" userId="S::feybearsella.manoppo@photon.com::b0bfc629-ad6b-4d58-a368-6691e03b360e" providerId="AD" clId="Web-{620A3249-FA47-15BF-8060-9400CB8C0B0D}" dt="2023-12-04T13:45:56.904" v="901" actId="1076"/>
          <ac:grpSpMkLst>
            <pc:docMk/>
            <pc:sldMk cId="1818791423" sldId="262"/>
            <ac:grpSpMk id="36" creationId="{1C072B63-BAF2-E128-0D3F-1512078FD334}"/>
          </ac:grpSpMkLst>
        </pc:grpChg>
      </pc:sldChg>
      <pc:sldChg chg="modSp">
        <pc:chgData name="Feybe Arsella Manoppo" userId="S::feybearsella.manoppo@photon.com::b0bfc629-ad6b-4d58-a368-6691e03b360e" providerId="AD" clId="Web-{620A3249-FA47-15BF-8060-9400CB8C0B0D}" dt="2023-12-04T09:20:27.718" v="10"/>
        <pc:sldMkLst>
          <pc:docMk/>
          <pc:sldMk cId="2842328251" sldId="263"/>
        </pc:sldMkLst>
        <pc:spChg chg="mod">
          <ac:chgData name="Feybe Arsella Manoppo" userId="S::feybearsella.manoppo@photon.com::b0bfc629-ad6b-4d58-a368-6691e03b360e" providerId="AD" clId="Web-{620A3249-FA47-15BF-8060-9400CB8C0B0D}" dt="2023-12-04T09:20:27.718" v="10"/>
          <ac:spMkLst>
            <pc:docMk/>
            <pc:sldMk cId="2842328251" sldId="263"/>
            <ac:spMk id="19" creationId="{1CC42B5D-5819-C646-20C9-7D8D37989A2C}"/>
          </ac:spMkLst>
        </pc:spChg>
      </pc:sldChg>
      <pc:sldChg chg="addSp delSp modSp del">
        <pc:chgData name="Feybe Arsella Manoppo" userId="S::feybearsella.manoppo@photon.com::b0bfc629-ad6b-4d58-a368-6691e03b360e" providerId="AD" clId="Web-{620A3249-FA47-15BF-8060-9400CB8C0B0D}" dt="2023-12-04T13:45:45.779" v="898"/>
        <pc:sldMkLst>
          <pc:docMk/>
          <pc:sldMk cId="750487958" sldId="264"/>
        </pc:sldMkLst>
        <pc:spChg chg="del">
          <ac:chgData name="Feybe Arsella Manoppo" userId="S::feybearsella.manoppo@photon.com::b0bfc629-ad6b-4d58-a368-6691e03b360e" providerId="AD" clId="Web-{620A3249-FA47-15BF-8060-9400CB8C0B0D}" dt="2023-12-04T09:30:08.239" v="11"/>
          <ac:spMkLst>
            <pc:docMk/>
            <pc:sldMk cId="750487958" sldId="264"/>
            <ac:spMk id="2" creationId="{F107AB16-76F3-749E-CFF1-FFFDB801007D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84"/>
          <ac:spMkLst>
            <pc:docMk/>
            <pc:sldMk cId="750487958" sldId="264"/>
            <ac:spMk id="368" creationId="{296B8AC8-3CD3-3288-D28F-6F4E63EE3571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83"/>
          <ac:spMkLst>
            <pc:docMk/>
            <pc:sldMk cId="750487958" sldId="264"/>
            <ac:spMk id="369" creationId="{C3C8E5B2-FA07-61FC-1FDE-685539491ABE}"/>
          </ac:spMkLst>
        </pc:spChg>
        <pc:spChg chg="add del">
          <ac:chgData name="Feybe Arsella Manoppo" userId="S::feybearsella.manoppo@photon.com::b0bfc629-ad6b-4d58-a368-6691e03b360e" providerId="AD" clId="Web-{620A3249-FA47-15BF-8060-9400CB8C0B0D}" dt="2023-12-04T13:11:32.333" v="182"/>
          <ac:spMkLst>
            <pc:docMk/>
            <pc:sldMk cId="750487958" sldId="264"/>
            <ac:spMk id="370" creationId="{6DB096A9-FDFC-F2F1-02A3-79F949DAD071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81"/>
          <ac:spMkLst>
            <pc:docMk/>
            <pc:sldMk cId="750487958" sldId="264"/>
            <ac:spMk id="371" creationId="{F5FD69F1-A4AA-560D-8552-7125D1579CB9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80"/>
          <ac:spMkLst>
            <pc:docMk/>
            <pc:sldMk cId="750487958" sldId="264"/>
            <ac:spMk id="372" creationId="{D9EAF7BF-DF97-551F-6451-2CD3F4896570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9"/>
          <ac:spMkLst>
            <pc:docMk/>
            <pc:sldMk cId="750487958" sldId="264"/>
            <ac:spMk id="373" creationId="{780C4296-9D79-821B-516D-83402EDBB15B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8"/>
          <ac:spMkLst>
            <pc:docMk/>
            <pc:sldMk cId="750487958" sldId="264"/>
            <ac:spMk id="374" creationId="{981C006E-AAAA-7D19-8016-104400CAC201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7"/>
          <ac:spMkLst>
            <pc:docMk/>
            <pc:sldMk cId="750487958" sldId="264"/>
            <ac:spMk id="375" creationId="{B29E66D3-6CD5-F5E4-E4A5-DC8F4A980476}"/>
          </ac:spMkLst>
        </pc:spChg>
        <pc:spChg chg="add del">
          <ac:chgData name="Feybe Arsella Manoppo" userId="S::feybearsella.manoppo@photon.com::b0bfc629-ad6b-4d58-a368-6691e03b360e" providerId="AD" clId="Web-{620A3249-FA47-15BF-8060-9400CB8C0B0D}" dt="2023-12-04T13:11:32.333" v="176"/>
          <ac:spMkLst>
            <pc:docMk/>
            <pc:sldMk cId="750487958" sldId="264"/>
            <ac:spMk id="376" creationId="{0F7D6C13-9DB3-8950-9759-F7A2982A3245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5"/>
          <ac:spMkLst>
            <pc:docMk/>
            <pc:sldMk cId="750487958" sldId="264"/>
            <ac:spMk id="377" creationId="{A0F75E73-ADD2-A977-D66B-3D59D5F2E65B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2"/>
          <ac:spMkLst>
            <pc:docMk/>
            <pc:sldMk cId="750487958" sldId="264"/>
            <ac:spMk id="380" creationId="{3B538312-672B-8F95-AA75-4BB5357AF6F9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32.333" v="171"/>
          <ac:spMkLst>
            <pc:docMk/>
            <pc:sldMk cId="750487958" sldId="264"/>
            <ac:spMk id="381" creationId="{BF97D3E7-46F5-5787-F50D-136D7B2706F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2.987" v="149"/>
          <ac:spMkLst>
            <pc:docMk/>
            <pc:sldMk cId="750487958" sldId="264"/>
            <ac:spMk id="382" creationId="{327DAB9F-ED8D-21F3-88F7-F50E24D46641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018" v="150"/>
          <ac:spMkLst>
            <pc:docMk/>
            <pc:sldMk cId="750487958" sldId="264"/>
            <ac:spMk id="383" creationId="{4BA737EA-99A8-AAFB-FC73-5F2104BFF19E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065" v="151"/>
          <ac:spMkLst>
            <pc:docMk/>
            <pc:sldMk cId="750487958" sldId="264"/>
            <ac:spMk id="384" creationId="{00BE6512-B321-BEE9-285E-1B096AEBFC33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096" v="152"/>
          <ac:spMkLst>
            <pc:docMk/>
            <pc:sldMk cId="750487958" sldId="264"/>
            <ac:spMk id="385" creationId="{DC585F46-9DC6-CAA0-CA3C-87E7C95FBF40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127" v="153"/>
          <ac:spMkLst>
            <pc:docMk/>
            <pc:sldMk cId="750487958" sldId="264"/>
            <ac:spMk id="386" creationId="{F1AE84B2-EE5F-F202-B391-5CC0E4083A63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174" v="154"/>
          <ac:spMkLst>
            <pc:docMk/>
            <pc:sldMk cId="750487958" sldId="264"/>
            <ac:spMk id="387" creationId="{3529E06C-2FFF-19A7-FCF0-292086D1D97B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205" v="155"/>
          <ac:spMkLst>
            <pc:docMk/>
            <pc:sldMk cId="750487958" sldId="264"/>
            <ac:spMk id="388" creationId="{5C2A1D8A-A375-944F-5D54-35767695562D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237" v="156"/>
          <ac:spMkLst>
            <pc:docMk/>
            <pc:sldMk cId="750487958" sldId="264"/>
            <ac:spMk id="389" creationId="{83AF4E15-672C-106C-ACBA-73F0C051FA4D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284" v="157"/>
          <ac:spMkLst>
            <pc:docMk/>
            <pc:sldMk cId="750487958" sldId="264"/>
            <ac:spMk id="390" creationId="{A49EA8F9-8212-B9C2-7EA0-ADDAAB22A16D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0:13.315" v="158"/>
          <ac:spMkLst>
            <pc:docMk/>
            <pc:sldMk cId="750487958" sldId="264"/>
            <ac:spMk id="391" creationId="{F40CCE06-9564-4AF9-7271-13874ADAB979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5.662" v="227"/>
          <ac:spMkLst>
            <pc:docMk/>
            <pc:sldMk cId="750487958" sldId="264"/>
            <ac:spMk id="392" creationId="{859AAF3E-B985-D6B1-970C-37524AF9DD6C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5.662" v="226"/>
          <ac:spMkLst>
            <pc:docMk/>
            <pc:sldMk cId="750487958" sldId="264"/>
            <ac:spMk id="393" creationId="{5574352B-8FDD-4EDF-09A3-516C7AB54088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22"/>
          <ac:spMkLst>
            <pc:docMk/>
            <pc:sldMk cId="750487958" sldId="264"/>
            <ac:spMk id="394" creationId="{B3C6CBF3-3552-0DDA-38F1-174B62C8A9C3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21"/>
          <ac:spMkLst>
            <pc:docMk/>
            <pc:sldMk cId="750487958" sldId="264"/>
            <ac:spMk id="395" creationId="{12F88E6C-809D-36D8-AD7C-BF51D80C2764}"/>
          </ac:spMkLst>
        </pc:spChg>
        <pc:spChg chg="add del">
          <ac:chgData name="Feybe Arsella Manoppo" userId="S::feybearsella.manoppo@photon.com::b0bfc629-ad6b-4d58-a368-6691e03b360e" providerId="AD" clId="Web-{620A3249-FA47-15BF-8060-9400CB8C0B0D}" dt="2023-12-04T13:11:48.052" v="229"/>
          <ac:spMkLst>
            <pc:docMk/>
            <pc:sldMk cId="750487958" sldId="264"/>
            <ac:spMk id="396" creationId="{ED806216-9A28-A748-A423-865F6422B51D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20"/>
          <ac:spMkLst>
            <pc:docMk/>
            <pc:sldMk cId="750487958" sldId="264"/>
            <ac:spMk id="397" creationId="{C854DFCA-7466-A673-3BC8-95EFC28A0280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19"/>
          <ac:spMkLst>
            <pc:docMk/>
            <pc:sldMk cId="750487958" sldId="264"/>
            <ac:spMk id="398" creationId="{A5FE3B7E-F59F-F90F-29C8-348414DDEE6F}"/>
          </ac:spMkLst>
        </pc:spChg>
        <pc:spChg chg="add del">
          <ac:chgData name="Feybe Arsella Manoppo" userId="S::feybearsella.manoppo@photon.com::b0bfc629-ad6b-4d58-a368-6691e03b360e" providerId="AD" clId="Web-{620A3249-FA47-15BF-8060-9400CB8C0B0D}" dt="2023-12-04T13:11:43.818" v="218"/>
          <ac:spMkLst>
            <pc:docMk/>
            <pc:sldMk cId="750487958" sldId="264"/>
            <ac:spMk id="399" creationId="{917A974A-28E2-160C-C2B2-75218778EFC5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16"/>
          <ac:spMkLst>
            <pc:docMk/>
            <pc:sldMk cId="750487958" sldId="264"/>
            <ac:spMk id="401" creationId="{FA12662E-7988-E7F1-1612-870360BD845C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15"/>
          <ac:spMkLst>
            <pc:docMk/>
            <pc:sldMk cId="750487958" sldId="264"/>
            <ac:spMk id="402" creationId="{9658E121-DC37-B751-7DC7-C0568B6370DA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3.818" v="214"/>
          <ac:spMkLst>
            <pc:docMk/>
            <pc:sldMk cId="750487958" sldId="264"/>
            <ac:spMk id="403" creationId="{5A30303F-4466-3EAC-F516-C62AC2ED3F27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8.052" v="228"/>
          <ac:spMkLst>
            <pc:docMk/>
            <pc:sldMk cId="750487958" sldId="264"/>
            <ac:spMk id="406" creationId="{3EFFBC75-CD2C-824A-F619-323AEA2A4318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11:45.662" v="225"/>
          <ac:spMkLst>
            <pc:docMk/>
            <pc:sldMk cId="750487958" sldId="264"/>
            <ac:spMk id="407" creationId="{77F5FD3B-0CC0-088F-5F80-AB7285FC99BA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0" creationId="{7EC0C270-0F32-8DF5-7C1A-B730C5C99B2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1" creationId="{E25723FD-7637-FB8E-0108-E9F259998B8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2" creationId="{7C852943-8E3B-9D1D-9909-725902965A8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3" creationId="{0B30EE38-635E-88EB-90D4-D16DBB019D9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4" creationId="{9427DFF2-935D-3E88-35D7-3F72572C6F8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5" creationId="{4E908524-9C70-FFD8-393A-21041C694E04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6" creationId="{76CF38A6-74BA-32E2-5159-BE0C950B46B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11:33.239" v="185"/>
          <ac:spMkLst>
            <pc:docMk/>
            <pc:sldMk cId="750487958" sldId="264"/>
            <ac:spMk id="417" creationId="{3612F724-DE73-0641-F323-E3D67C281C6C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43" v="608"/>
          <ac:spMkLst>
            <pc:docMk/>
            <pc:sldMk cId="750487958" sldId="264"/>
            <ac:spMk id="418" creationId="{A07A6FCF-EB2E-C3DB-4A7C-36D7F72998E9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607"/>
          <ac:spMkLst>
            <pc:docMk/>
            <pc:sldMk cId="750487958" sldId="264"/>
            <ac:spMk id="419" creationId="{ED6D857D-8FD8-3ACB-E64E-6283EA470E75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606"/>
          <ac:spMkLst>
            <pc:docMk/>
            <pc:sldMk cId="750487958" sldId="264"/>
            <ac:spMk id="420" creationId="{38198960-B84C-14F5-9D6E-0A91D8F5DBC5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605"/>
          <ac:spMkLst>
            <pc:docMk/>
            <pc:sldMk cId="750487958" sldId="264"/>
            <ac:spMk id="421" creationId="{8597C20A-0BE4-970B-C503-212FFFA68A0E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4:44.652" v="268"/>
          <ac:spMkLst>
            <pc:docMk/>
            <pc:sldMk cId="750487958" sldId="264"/>
            <ac:spMk id="424" creationId="{C803924D-1612-4FD1-1E4F-B619DD0C53C8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4:44.652" v="269"/>
          <ac:spMkLst>
            <pc:docMk/>
            <pc:sldMk cId="750487958" sldId="264"/>
            <ac:spMk id="425" creationId="{6303ADE8-62BA-F654-4F0A-CD886646C924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20:42.102" v="332"/>
          <ac:spMkLst>
            <pc:docMk/>
            <pc:sldMk cId="750487958" sldId="264"/>
            <ac:spMk id="426" creationId="{010B31EA-23B1-28E2-4BD9-C2A7181888CD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602"/>
          <ac:spMkLst>
            <pc:docMk/>
            <pc:sldMk cId="750487958" sldId="264"/>
            <ac:spMk id="427" creationId="{21FCA114-D56E-8971-8329-B3F4266B75BE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601"/>
          <ac:spMkLst>
            <pc:docMk/>
            <pc:sldMk cId="750487958" sldId="264"/>
            <ac:spMk id="428" creationId="{E645DE2A-2346-1684-5AC2-3F487E5DA9F3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553" v="320"/>
          <ac:spMkLst>
            <pc:docMk/>
            <pc:sldMk cId="750487958" sldId="264"/>
            <ac:spMk id="430" creationId="{D2E7208A-C297-557C-1219-770C7D793C46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568" v="321"/>
          <ac:spMkLst>
            <pc:docMk/>
            <pc:sldMk cId="750487958" sldId="264"/>
            <ac:spMk id="431" creationId="{D373DDB6-0417-9DAA-1E3C-5417F2A41F41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584" v="322"/>
          <ac:spMkLst>
            <pc:docMk/>
            <pc:sldMk cId="750487958" sldId="264"/>
            <ac:spMk id="432" creationId="{23C807C8-81B1-BC57-6CE8-E5AEC1D0B509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600" v="323"/>
          <ac:spMkLst>
            <pc:docMk/>
            <pc:sldMk cId="750487958" sldId="264"/>
            <ac:spMk id="433" creationId="{0A73AC71-6720-DD67-0EA1-8CE3FA593407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631" v="324"/>
          <ac:spMkLst>
            <pc:docMk/>
            <pc:sldMk cId="750487958" sldId="264"/>
            <ac:spMk id="434" creationId="{52536146-C8B4-2956-5AA6-0F8CABC2A07D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19:39.647" v="325"/>
          <ac:spMkLst>
            <pc:docMk/>
            <pc:sldMk cId="750487958" sldId="264"/>
            <ac:spMk id="435" creationId="{3AAC77D2-70EC-D066-6169-032EB8B3E226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8"/>
          <ac:spMkLst>
            <pc:docMk/>
            <pc:sldMk cId="750487958" sldId="264"/>
            <ac:spMk id="437" creationId="{89F2B1F0-89E7-0343-CCF1-74A4BC0E0DCD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26:11.051" v="409"/>
          <ac:spMkLst>
            <pc:docMk/>
            <pc:sldMk cId="750487958" sldId="264"/>
            <ac:spMk id="438" creationId="{2C780866-AD15-D42A-85C9-ACA8469296FC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7"/>
          <ac:spMkLst>
            <pc:docMk/>
            <pc:sldMk cId="750487958" sldId="264"/>
            <ac:spMk id="439" creationId="{0E176941-DAE7-6760-74BB-170626FFCF16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6"/>
          <ac:spMkLst>
            <pc:docMk/>
            <pc:sldMk cId="750487958" sldId="264"/>
            <ac:spMk id="440" creationId="{775ABDE8-9D52-B388-14E5-5F676A25B2B0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5"/>
          <ac:spMkLst>
            <pc:docMk/>
            <pc:sldMk cId="750487958" sldId="264"/>
            <ac:spMk id="441" creationId="{26349F06-59DE-C9EC-AD61-6BA05EF9A0EF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2"/>
          <ac:spMkLst>
            <pc:docMk/>
            <pc:sldMk cId="750487958" sldId="264"/>
            <ac:spMk id="447" creationId="{DD2CBED7-8AE9-D124-F5C3-BA469ACD6F1F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1"/>
          <ac:spMkLst>
            <pc:docMk/>
            <pc:sldMk cId="750487958" sldId="264"/>
            <ac:spMk id="448" creationId="{7AA48976-E640-8326-A642-24A96E118896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90"/>
          <ac:spMkLst>
            <pc:docMk/>
            <pc:sldMk cId="750487958" sldId="264"/>
            <ac:spMk id="449" creationId="{1AD02C22-B883-5286-A087-577A15B27FD2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89"/>
          <ac:spMkLst>
            <pc:docMk/>
            <pc:sldMk cId="750487958" sldId="264"/>
            <ac:spMk id="450" creationId="{A4596EBA-FA9F-C392-52E1-16A9BEE8DC92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86"/>
          <ac:spMkLst>
            <pc:docMk/>
            <pc:sldMk cId="750487958" sldId="264"/>
            <ac:spMk id="459" creationId="{37E80AF7-4BD4-FB86-2C35-F80B10611666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31.927" v="585"/>
          <ac:spMkLst>
            <pc:docMk/>
            <pc:sldMk cId="750487958" sldId="264"/>
            <ac:spMk id="460" creationId="{DB43991D-00B0-0515-C992-C9673CBB63E1}"/>
          </ac:spMkLst>
        </pc:spChg>
        <pc:grpChg chg="add del">
          <ac:chgData name="Feybe Arsella Manoppo" userId="S::feybearsella.manoppo@photon.com::b0bfc629-ad6b-4d58-a368-6691e03b360e" providerId="AD" clId="Web-{620A3249-FA47-15BF-8060-9400CB8C0B0D}" dt="2023-12-04T13:11:32.333" v="173"/>
          <ac:grpSpMkLst>
            <pc:docMk/>
            <pc:sldMk cId="750487958" sldId="264"/>
            <ac:grpSpMk id="379" creationId="{45479548-DD0A-7477-B934-C96275598031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11:43.818" v="212"/>
          <ac:grpSpMkLst>
            <pc:docMk/>
            <pc:sldMk cId="750487958" sldId="264"/>
            <ac:grpSpMk id="405" creationId="{2A02B780-2EF5-BED6-4A07-92E5468131E0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11:45.662" v="223"/>
          <ac:grpSpMkLst>
            <pc:docMk/>
            <pc:sldMk cId="750487958" sldId="264"/>
            <ac:grpSpMk id="409" creationId="{8DCE93CF-D339-3FE6-C3D2-CF289F4DBD5F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4:31.927" v="603"/>
          <ac:grpSpMkLst>
            <pc:docMk/>
            <pc:sldMk cId="750487958" sldId="264"/>
            <ac:grpSpMk id="423" creationId="{80F89C97-DB93-E4D7-C950-4C42E3229BB1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4:31.927" v="600"/>
          <ac:grpSpMkLst>
            <pc:docMk/>
            <pc:sldMk cId="750487958" sldId="264"/>
            <ac:grpSpMk id="429" creationId="{D8B51C2D-669B-379F-6DD6-1E764145E7DE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4:31.927" v="594"/>
          <ac:grpSpMkLst>
            <pc:docMk/>
            <pc:sldMk cId="750487958" sldId="264"/>
            <ac:grpSpMk id="443" creationId="{99F2D1D5-1D8F-5B3B-8450-F5FCB7F64BD7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4:31.927" v="588"/>
          <ac:grpSpMkLst>
            <pc:docMk/>
            <pc:sldMk cId="750487958" sldId="264"/>
            <ac:grpSpMk id="451" creationId="{58FBCC69-03C3-9FE1-004D-C7D9BD76CAE3}"/>
          </ac:grpSpMkLst>
        </pc:grpChg>
        <pc:graphicFrameChg chg="add del mod modGraphic">
          <ac:chgData name="Feybe Arsella Manoppo" userId="S::feybearsella.manoppo@photon.com::b0bfc629-ad6b-4d58-a368-6691e03b360e" providerId="AD" clId="Web-{620A3249-FA47-15BF-8060-9400CB8C0B0D}" dt="2023-12-04T12:49:49.399" v="88"/>
          <ac:graphicFrameMkLst>
            <pc:docMk/>
            <pc:sldMk cId="750487958" sldId="264"/>
            <ac:graphicFrameMk id="2" creationId="{01B80658-8433-E32A-A964-5E157326E68D}"/>
          </ac:graphicFrameMkLst>
        </pc:graphicFrameChg>
        <pc:graphicFrameChg chg="add del mod modGraphic">
          <ac:chgData name="Feybe Arsella Manoppo" userId="S::feybearsella.manoppo@photon.com::b0bfc629-ad6b-4d58-a368-6691e03b360e" providerId="AD" clId="Web-{620A3249-FA47-15BF-8060-9400CB8C0B0D}" dt="2023-12-04T12:53:07.265" v="142"/>
          <ac:graphicFrameMkLst>
            <pc:docMk/>
            <pc:sldMk cId="750487958" sldId="264"/>
            <ac:graphicFrameMk id="35" creationId="{312FCD61-FF3A-C8C1-596F-26673E239130}"/>
          </ac:graphicFrameMkLst>
        </pc:graphicFrameChg>
        <pc:picChg chg="del mod">
          <ac:chgData name="Feybe Arsella Manoppo" userId="S::feybearsella.manoppo@photon.com::b0bfc629-ad6b-4d58-a368-6691e03b360e" providerId="AD" clId="Web-{620A3249-FA47-15BF-8060-9400CB8C0B0D}" dt="2023-12-04T13:20:44.399" v="333"/>
          <ac:picMkLst>
            <pc:docMk/>
            <pc:sldMk cId="750487958" sldId="264"/>
            <ac:picMk id="3" creationId="{A68C5B8A-43A3-5EAF-0AFF-104C00BA0015}"/>
          </ac:picMkLst>
        </pc:picChg>
        <pc:picChg chg="add del mod">
          <ac:chgData name="Feybe Arsella Manoppo" userId="S::feybearsella.manoppo@photon.com::b0bfc629-ad6b-4d58-a368-6691e03b360e" providerId="AD" clId="Web-{620A3249-FA47-15BF-8060-9400CB8C0B0D}" dt="2023-12-04T09:32:06.884" v="21"/>
          <ac:picMkLst>
            <pc:docMk/>
            <pc:sldMk cId="750487958" sldId="264"/>
            <ac:picMk id="4" creationId="{CC2B4306-41D1-6F4C-AA16-0D0E7EFC5C4F}"/>
          </ac:picMkLst>
        </pc:picChg>
        <pc:cxnChg chg="add del mod">
          <ac:chgData name="Feybe Arsella Manoppo" userId="S::feybearsella.manoppo@photon.com::b0bfc629-ad6b-4d58-a368-6691e03b360e" providerId="AD" clId="Web-{620A3249-FA47-15BF-8060-9400CB8C0B0D}" dt="2023-12-04T13:11:32.333" v="174"/>
          <ac:cxnSpMkLst>
            <pc:docMk/>
            <pc:sldMk cId="750487958" sldId="264"/>
            <ac:cxnSpMk id="378" creationId="{7508EFAE-51CD-D06B-11D4-6AA8DEE5A24A}"/>
          </ac:cxnSpMkLst>
        </pc:cxnChg>
        <pc:cxnChg chg="add del">
          <ac:chgData name="Feybe Arsella Manoppo" userId="S::feybearsella.manoppo@photon.com::b0bfc629-ad6b-4d58-a368-6691e03b360e" providerId="AD" clId="Web-{620A3249-FA47-15BF-8060-9400CB8C0B0D}" dt="2023-12-04T13:11:43.818" v="217"/>
          <ac:cxnSpMkLst>
            <pc:docMk/>
            <pc:sldMk cId="750487958" sldId="264"/>
            <ac:cxnSpMk id="400" creationId="{161CAE19-A10C-4865-F8D3-6F9EC4D018C9}"/>
          </ac:cxnSpMkLst>
        </pc:cxnChg>
        <pc:cxnChg chg="add del">
          <ac:chgData name="Feybe Arsella Manoppo" userId="S::feybearsella.manoppo@photon.com::b0bfc629-ad6b-4d58-a368-6691e03b360e" providerId="AD" clId="Web-{620A3249-FA47-15BF-8060-9400CB8C0B0D}" dt="2023-12-04T13:11:43.818" v="213"/>
          <ac:cxnSpMkLst>
            <pc:docMk/>
            <pc:sldMk cId="750487958" sldId="264"/>
            <ac:cxnSpMk id="404" creationId="{F43FD53A-737A-4CD3-3286-A8F913BD6642}"/>
          </ac:cxnSpMkLst>
        </pc:cxnChg>
        <pc:cxnChg chg="add del">
          <ac:chgData name="Feybe Arsella Manoppo" userId="S::feybearsella.manoppo@photon.com::b0bfc629-ad6b-4d58-a368-6691e03b360e" providerId="AD" clId="Web-{620A3249-FA47-15BF-8060-9400CB8C0B0D}" dt="2023-12-04T13:11:45.662" v="224"/>
          <ac:cxnSpMkLst>
            <pc:docMk/>
            <pc:sldMk cId="750487958" sldId="264"/>
            <ac:cxnSpMk id="408" creationId="{845124DE-DBFF-D0E7-25C4-427CB9858658}"/>
          </ac:cxnSpMkLst>
        </pc:cxnChg>
        <pc:cxnChg chg="add del mod">
          <ac:chgData name="Feybe Arsella Manoppo" userId="S::feybearsella.manoppo@photon.com::b0bfc629-ad6b-4d58-a368-6691e03b360e" providerId="AD" clId="Web-{620A3249-FA47-15BF-8060-9400CB8C0B0D}" dt="2023-12-04T13:34:31.927" v="604"/>
          <ac:cxnSpMkLst>
            <pc:docMk/>
            <pc:sldMk cId="750487958" sldId="264"/>
            <ac:cxnSpMk id="422" creationId="{6F63D48C-BD6F-E6A7-AAB7-C01472898895}"/>
          </ac:cxnSpMkLst>
        </pc:cxnChg>
        <pc:cxnChg chg="add del mod">
          <ac:chgData name="Feybe Arsella Manoppo" userId="S::feybearsella.manoppo@photon.com::b0bfc629-ad6b-4d58-a368-6691e03b360e" providerId="AD" clId="Web-{620A3249-FA47-15BF-8060-9400CB8C0B0D}" dt="2023-12-04T13:34:31.927" v="599"/>
          <ac:cxnSpMkLst>
            <pc:docMk/>
            <pc:sldMk cId="750487958" sldId="264"/>
            <ac:cxnSpMk id="436" creationId="{1A7E5C44-5BB6-59A9-2002-43FA03F9D725}"/>
          </ac:cxnSpMkLst>
        </pc:cxnChg>
        <pc:cxnChg chg="add del mod">
          <ac:chgData name="Feybe Arsella Manoppo" userId="S::feybearsella.manoppo@photon.com::b0bfc629-ad6b-4d58-a368-6691e03b360e" providerId="AD" clId="Web-{620A3249-FA47-15BF-8060-9400CB8C0B0D}" dt="2023-12-04T13:23:09.982" v="401"/>
          <ac:cxnSpMkLst>
            <pc:docMk/>
            <pc:sldMk cId="750487958" sldId="264"/>
            <ac:cxnSpMk id="442" creationId="{CE8A0A2E-61B4-2FDA-5C88-D8FD1909037A}"/>
          </ac:cxnSpMkLst>
        </pc:cxnChg>
        <pc:cxnChg chg="add del mod">
          <ac:chgData name="Feybe Arsella Manoppo" userId="S::feybearsella.manoppo@photon.com::b0bfc629-ad6b-4d58-a368-6691e03b360e" providerId="AD" clId="Web-{620A3249-FA47-15BF-8060-9400CB8C0B0D}" dt="2023-12-04T13:34:31.927" v="593"/>
          <ac:cxnSpMkLst>
            <pc:docMk/>
            <pc:sldMk cId="750487958" sldId="264"/>
            <ac:cxnSpMk id="446" creationId="{C9DC59C5-05D1-F560-D54C-D887E64CB551}"/>
          </ac:cxnSpMkLst>
        </pc:cxnChg>
        <pc:cxnChg chg="add del mod">
          <ac:chgData name="Feybe Arsella Manoppo" userId="S::feybearsella.manoppo@photon.com::b0bfc629-ad6b-4d58-a368-6691e03b360e" providerId="AD" clId="Web-{620A3249-FA47-15BF-8060-9400CB8C0B0D}" dt="2023-12-04T13:34:31.927" v="587"/>
          <ac:cxnSpMkLst>
            <pc:docMk/>
            <pc:sldMk cId="750487958" sldId="264"/>
            <ac:cxnSpMk id="458" creationId="{0E165B4A-2F03-6944-CF4D-53F8E6644CE6}"/>
          </ac:cxnSpMkLst>
        </pc:cxnChg>
      </pc:sldChg>
      <pc:sldChg chg="addSp delSp modSp">
        <pc:chgData name="Feybe Arsella Manoppo" userId="S::feybearsella.manoppo@photon.com::b0bfc629-ad6b-4d58-a368-6691e03b360e" providerId="AD" clId="Web-{620A3249-FA47-15BF-8060-9400CB8C0B0D}" dt="2023-12-04T13:45:40.451" v="897" actId="1076"/>
        <pc:sldMkLst>
          <pc:docMk/>
          <pc:sldMk cId="126681171" sldId="267"/>
        </pc:sldMkLst>
        <pc:spChg chg="del">
          <ac:chgData name="Feybe Arsella Manoppo" userId="S::feybearsella.manoppo@photon.com::b0bfc629-ad6b-4d58-a368-6691e03b360e" providerId="AD" clId="Web-{620A3249-FA47-15BF-8060-9400CB8C0B0D}" dt="2023-12-04T13:34:19.802" v="584"/>
          <ac:spMkLst>
            <pc:docMk/>
            <pc:sldMk cId="126681171" sldId="267"/>
            <ac:spMk id="2" creationId="{F107AB16-76F3-749E-CFF1-FFFDB801007D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3:07.752" v="558"/>
          <ac:spMkLst>
            <pc:docMk/>
            <pc:sldMk cId="126681171" sldId="267"/>
            <ac:spMk id="5" creationId="{A092BD8A-1240-427C-ECB5-9A50E40A0CA7}"/>
          </ac:spMkLst>
        </pc:spChg>
        <pc:spChg chg="add del mod">
          <ac:chgData name="Feybe Arsella Manoppo" userId="S::feybearsella.manoppo@photon.com::b0bfc629-ad6b-4d58-a368-6691e03b360e" providerId="AD" clId="Web-{620A3249-FA47-15BF-8060-9400CB8C0B0D}" dt="2023-12-04T13:34:09.958" v="581"/>
          <ac:spMkLst>
            <pc:docMk/>
            <pc:sldMk cId="126681171" sldId="267"/>
            <ac:spMk id="7" creationId="{7DE09F12-A1EA-0FA7-FAC4-119632405ED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40.451" v="897" actId="1076"/>
          <ac:spMkLst>
            <pc:docMk/>
            <pc:sldMk cId="126681171" sldId="267"/>
            <ac:spMk id="8" creationId="{62D30E9E-3FF7-9C65-7D91-DFDFA3A847F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40.357" v="892" actId="1076"/>
          <ac:spMkLst>
            <pc:docMk/>
            <pc:sldMk cId="126681171" sldId="267"/>
            <ac:spMk id="9" creationId="{C820F19F-762C-2816-DEB0-6EED546C1CBA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40.373" v="893" actId="1076"/>
          <ac:spMkLst>
            <pc:docMk/>
            <pc:sldMk cId="126681171" sldId="267"/>
            <ac:spMk id="10" creationId="{461FE897-7CAD-2F68-40F3-FAF22F4D6946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40.388" v="894" actId="1076"/>
          <ac:spMkLst>
            <pc:docMk/>
            <pc:sldMk cId="126681171" sldId="267"/>
            <ac:spMk id="11" creationId="{4C8C5AE7-5355-20DF-3004-1E9FAF560D7D}"/>
          </ac:spMkLst>
        </pc:spChg>
        <pc:spChg chg="del">
          <ac:chgData name="Feybe Arsella Manoppo" userId="S::feybearsella.manoppo@photon.com::b0bfc629-ad6b-4d58-a368-6691e03b360e" providerId="AD" clId="Web-{620A3249-FA47-15BF-8060-9400CB8C0B0D}" dt="2023-12-04T13:33:10.393" v="559"/>
          <ac:spMkLst>
            <pc:docMk/>
            <pc:sldMk cId="126681171" sldId="267"/>
            <ac:spMk id="12" creationId="{DC319CF5-A3A8-F240-C9D8-FC87239BB2C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0.850" v="706" actId="1076"/>
          <ac:spMkLst>
            <pc:docMk/>
            <pc:sldMk cId="126681171" sldId="267"/>
            <ac:spMk id="15" creationId="{3641A05D-0384-88C6-FB39-E5123DC2120D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0.882" v="707" actId="1076"/>
          <ac:spMkLst>
            <pc:docMk/>
            <pc:sldMk cId="126681171" sldId="267"/>
            <ac:spMk id="16" creationId="{9DC4ED3F-AA81-B09B-C3DA-B5EE97010941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0.944" v="710" actId="1076"/>
          <ac:spMkLst>
            <pc:docMk/>
            <pc:sldMk cId="126681171" sldId="267"/>
            <ac:spMk id="19" creationId="{DD5C4546-6FDA-A261-DE10-DE39C5A0DD3B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32.357" v="886" actId="1076"/>
          <ac:spMkLst>
            <pc:docMk/>
            <pc:sldMk cId="126681171" sldId="267"/>
            <ac:spMk id="20" creationId="{B1849997-0235-6565-9979-2DD71D822968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32.388" v="887" actId="1076"/>
          <ac:spMkLst>
            <pc:docMk/>
            <pc:sldMk cId="126681171" sldId="267"/>
            <ac:spMk id="21" creationId="{97CF3421-FDA9-335A-ECDC-81D7EA067F5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32.403" v="888" actId="1076"/>
          <ac:spMkLst>
            <pc:docMk/>
            <pc:sldMk cId="126681171" sldId="267"/>
            <ac:spMk id="22" creationId="{A2839019-E484-1320-6D88-EA92CCDED55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32.450" v="890" actId="1076"/>
          <ac:spMkLst>
            <pc:docMk/>
            <pc:sldMk cId="126681171" sldId="267"/>
            <ac:spMk id="25" creationId="{BA1FD70F-B184-D0AA-91BD-CA763D2F7509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4.647" v="724" actId="20577"/>
          <ac:spMkLst>
            <pc:docMk/>
            <pc:sldMk cId="126681171" sldId="267"/>
            <ac:spMk id="26" creationId="{8658DB37-ED32-A47B-EA00-A6F803EB00BE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1.132" v="718" actId="1076"/>
          <ac:spMkLst>
            <pc:docMk/>
            <pc:sldMk cId="126681171" sldId="267"/>
            <ac:spMk id="27" creationId="{52B00091-DBA8-1B16-CF7F-EB11996AB447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1.147" v="719" actId="1076"/>
          <ac:spMkLst>
            <pc:docMk/>
            <pc:sldMk cId="126681171" sldId="267"/>
            <ac:spMk id="28" creationId="{69A79B7A-41A4-FE65-58DD-843339F3610F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1.225" v="722" actId="1076"/>
          <ac:spMkLst>
            <pc:docMk/>
            <pc:sldMk cId="126681171" sldId="267"/>
            <ac:spMk id="31" creationId="{D0CF0B48-5A59-3ECB-7E96-B6225808C20F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5:18.288" v="725" actId="20577"/>
          <ac:spMkLst>
            <pc:docMk/>
            <pc:sldMk cId="126681171" sldId="267"/>
            <ac:spMk id="32" creationId="{A44C2C5C-8AEA-2AB8-2861-32E9BA4DCB8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3" creationId="{F242041F-7CD6-8303-C589-E1C1EC990BB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4" creationId="{81B0C84A-8DB3-6AFF-CB5B-E048A7A84FA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5" creationId="{A0CC477B-45E1-ECE7-B21D-B86B81FDB00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6" creationId="{AE067A0E-69D9-34CA-EA50-D07A5A8E2A5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7" creationId="{C73FFB5B-07D4-EAA8-500E-353AAC41DFDB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8" creationId="{EC9B0571-C309-44B2-8A18-6A474D76E136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39" creationId="{F1DB662C-3BDB-CCB2-DDB5-64609D7F202A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40" creationId="{00D5BBDC-ED6E-B50F-469E-29E4B96AC30C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651" v="738"/>
          <ac:spMkLst>
            <pc:docMk/>
            <pc:sldMk cId="126681171" sldId="267"/>
            <ac:spMk id="41" creationId="{04AD900C-B6FB-6E18-C3EA-0125D4DFCFBE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682" v="739"/>
          <ac:spMkLst>
            <pc:docMk/>
            <pc:sldMk cId="126681171" sldId="267"/>
            <ac:spMk id="42" creationId="{3AB7AC17-016B-413C-0A49-356A3B13570F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713" v="740"/>
          <ac:spMkLst>
            <pc:docMk/>
            <pc:sldMk cId="126681171" sldId="267"/>
            <ac:spMk id="43" creationId="{53E92AD8-0114-37CE-01FD-5451ACEF22F4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745" v="741"/>
          <ac:spMkLst>
            <pc:docMk/>
            <pc:sldMk cId="126681171" sldId="267"/>
            <ac:spMk id="44" creationId="{3C33403F-9D41-DE00-47B9-C60970DBFB32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776" v="742"/>
          <ac:spMkLst>
            <pc:docMk/>
            <pc:sldMk cId="126681171" sldId="267"/>
            <ac:spMk id="45" creationId="{3ECF0DAE-E8D0-F294-5C44-AC8FD2E83FE6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5.807" v="743"/>
          <ac:spMkLst>
            <pc:docMk/>
            <pc:sldMk cId="126681171" sldId="267"/>
            <ac:spMk id="46" creationId="{5A4639FD-E614-5318-40DA-E375CC4EEC0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47" creationId="{04AE447E-021C-90F3-85D4-C3FFB14CE9D9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34:36.318" v="609"/>
          <ac:spMkLst>
            <pc:docMk/>
            <pc:sldMk cId="126681171" sldId="267"/>
            <ac:spMk id="48" creationId="{8894C622-01F2-40FD-8C95-B18F2E30949F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45:32.466" v="891" actId="1076"/>
          <ac:spMkLst>
            <pc:docMk/>
            <pc:sldMk cId="126681171" sldId="267"/>
            <ac:spMk id="49" creationId="{6789E2A7-5C16-D1DE-7209-65FF2752300C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36:52.948" v="737"/>
          <ac:spMkLst>
            <pc:docMk/>
            <pc:sldMk cId="126681171" sldId="267"/>
            <ac:spMk id="50" creationId="{5038B820-6102-91AF-91FE-4555F392D166}"/>
          </ac:spMkLst>
        </pc:spChg>
        <pc:grpChg chg="add mod">
          <ac:chgData name="Feybe Arsella Manoppo" userId="S::feybearsella.manoppo@photon.com::b0bfc629-ad6b-4d58-a368-6691e03b360e" providerId="AD" clId="Web-{620A3249-FA47-15BF-8060-9400CB8C0B0D}" dt="2023-12-04T13:45:40.419" v="896" actId="1076"/>
          <ac:grpSpMkLst>
            <pc:docMk/>
            <pc:sldMk cId="126681171" sldId="267"/>
            <ac:grpSpMk id="14" creationId="{91BA75F7-E998-5EC1-36BB-5E5804313361}"/>
          </ac:grpSpMkLst>
        </pc:grpChg>
        <pc:grpChg chg="add mod">
          <ac:chgData name="Feybe Arsella Manoppo" userId="S::feybearsella.manoppo@photon.com::b0bfc629-ad6b-4d58-a368-6691e03b360e" providerId="AD" clId="Web-{620A3249-FA47-15BF-8060-9400CB8C0B0D}" dt="2023-12-04T13:35:10.913" v="708" actId="1076"/>
          <ac:grpSpMkLst>
            <pc:docMk/>
            <pc:sldMk cId="126681171" sldId="267"/>
            <ac:grpSpMk id="17" creationId="{0838D7C5-BCA7-DE29-C23F-6D5D06F9C244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5:48.555" v="727"/>
          <ac:grpSpMkLst>
            <pc:docMk/>
            <pc:sldMk cId="126681171" sldId="267"/>
            <ac:grpSpMk id="23" creationId="{4120D86D-4192-EE36-D6CE-2C5FB066A105}"/>
          </ac:grpSpMkLst>
        </pc:grpChg>
        <pc:grpChg chg="add del mod">
          <ac:chgData name="Feybe Arsella Manoppo" userId="S::feybearsella.manoppo@photon.com::b0bfc629-ad6b-4d58-a368-6691e03b360e" providerId="AD" clId="Web-{620A3249-FA47-15BF-8060-9400CB8C0B0D}" dt="2023-12-04T13:36:36.900" v="733"/>
          <ac:grpSpMkLst>
            <pc:docMk/>
            <pc:sldMk cId="126681171" sldId="267"/>
            <ac:grpSpMk id="29" creationId="{E312F984-77BA-8FD5-1850-9D759F9C0AD2}"/>
          </ac:grpSpMkLst>
        </pc:grpChg>
        <pc:picChg chg="add del">
          <ac:chgData name="Feybe Arsella Manoppo" userId="S::feybearsella.manoppo@photon.com::b0bfc629-ad6b-4d58-a368-6691e03b360e" providerId="AD" clId="Web-{620A3249-FA47-15BF-8060-9400CB8C0B0D}" dt="2023-12-04T13:34:16.442" v="583"/>
          <ac:picMkLst>
            <pc:docMk/>
            <pc:sldMk cId="126681171" sldId="267"/>
            <ac:picMk id="3" creationId="{A68C5B8A-43A3-5EAF-0AFF-104C00BA0015}"/>
          </ac:picMkLst>
        </pc:picChg>
        <pc:cxnChg chg="add del mod">
          <ac:chgData name="Feybe Arsella Manoppo" userId="S::feybearsella.manoppo@photon.com::b0bfc629-ad6b-4d58-a368-6691e03b360e" providerId="AD" clId="Web-{620A3249-FA47-15BF-8060-9400CB8C0B0D}" dt="2023-12-04T13:45:40.404" v="895" actId="1076"/>
          <ac:cxnSpMkLst>
            <pc:docMk/>
            <pc:sldMk cId="126681171" sldId="267"/>
            <ac:cxnSpMk id="13" creationId="{3115F79D-81B0-277F-4C92-36D2C5F627CF}"/>
          </ac:cxnSpMkLst>
        </pc:cxnChg>
        <pc:cxnChg chg="add mod">
          <ac:chgData name="Feybe Arsella Manoppo" userId="S::feybearsella.manoppo@photon.com::b0bfc629-ad6b-4d58-a368-6691e03b360e" providerId="AD" clId="Web-{620A3249-FA47-15BF-8060-9400CB8C0B0D}" dt="2023-12-04T13:35:10.928" v="709" actId="1076"/>
          <ac:cxnSpMkLst>
            <pc:docMk/>
            <pc:sldMk cId="126681171" sldId="267"/>
            <ac:cxnSpMk id="18" creationId="{1EB63375-DDAD-EEE4-2152-7016B74C1D7F}"/>
          </ac:cxnSpMkLst>
        </pc:cxnChg>
        <pc:cxnChg chg="add mod">
          <ac:chgData name="Feybe Arsella Manoppo" userId="S::feybearsella.manoppo@photon.com::b0bfc629-ad6b-4d58-a368-6691e03b360e" providerId="AD" clId="Web-{620A3249-FA47-15BF-8060-9400CB8C0B0D}" dt="2023-12-04T13:45:32.419" v="889" actId="1076"/>
          <ac:cxnSpMkLst>
            <pc:docMk/>
            <pc:sldMk cId="126681171" sldId="267"/>
            <ac:cxnSpMk id="24" creationId="{58D5CD09-F3FC-ED67-6BE8-A96E597408AF}"/>
          </ac:cxnSpMkLst>
        </pc:cxnChg>
        <pc:cxnChg chg="add mod">
          <ac:chgData name="Feybe Arsella Manoppo" userId="S::feybearsella.manoppo@photon.com::b0bfc629-ad6b-4d58-a368-6691e03b360e" providerId="AD" clId="Web-{620A3249-FA47-15BF-8060-9400CB8C0B0D}" dt="2023-12-04T13:35:11.194" v="721" actId="1076"/>
          <ac:cxnSpMkLst>
            <pc:docMk/>
            <pc:sldMk cId="126681171" sldId="267"/>
            <ac:cxnSpMk id="30" creationId="{EA2C4033-FFCC-9876-3F2F-E71B07403FC8}"/>
          </ac:cxnSpMkLst>
        </pc:cxnChg>
      </pc:sldChg>
      <pc:sldChg chg="addSp delSp modSp">
        <pc:chgData name="Feybe Arsella Manoppo" userId="S::feybearsella.manoppo@photon.com::b0bfc629-ad6b-4d58-a368-6691e03b360e" providerId="AD" clId="Web-{620A3249-FA47-15BF-8060-9400CB8C0B0D}" dt="2023-12-04T13:52:28.294" v="916" actId="14100"/>
        <pc:sldMkLst>
          <pc:docMk/>
          <pc:sldMk cId="1840499397" sldId="268"/>
        </pc:sldMkLst>
        <pc:spChg chg="del">
          <ac:chgData name="Feybe Arsella Manoppo" userId="S::feybearsella.manoppo@photon.com::b0bfc629-ad6b-4d58-a368-6691e03b360e" providerId="AD" clId="Web-{620A3249-FA47-15BF-8060-9400CB8C0B0D}" dt="2023-12-04T13:46:03.139" v="902"/>
          <ac:spMkLst>
            <pc:docMk/>
            <pc:sldMk cId="1840499397" sldId="268"/>
            <ac:spMk id="2" creationId="{F107AB16-76F3-749E-CFF1-FFFDB801007D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" creationId="{625BAF82-2D24-6A42-5C08-1BDEAAAF7A8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" creationId="{CEEFBE91-9B34-08B7-935C-0302210E9BE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8" creationId="{59B69EEF-8DDE-86FF-7579-457BC7B7FDE9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9" creationId="{8C00CC64-4750-193F-F0A9-A599BEFD44BD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0" creationId="{29F45812-54C3-5785-8ECF-9C4FF529AA2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1" creationId="{6F465F69-37D6-B39D-B99B-AA15926648E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2" creationId="{E47C7379-F0E2-0549-C890-261E1A71625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3" creationId="{D23755A1-5BA6-906C-8AC9-DD15D0D7328B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4" creationId="{0BA1D51A-8A1B-F236-60EC-3DF8D2C4B767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5" creationId="{99175712-AEDB-53AD-E54C-9C1C481744A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6" creationId="{4CFA023D-60E2-E8A5-21C2-F5E1B3731D8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7" creationId="{3E9240AE-70E2-02C0-F8C5-84C37D27FCDA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8" creationId="{2C3355C7-99C1-412B-57AC-026E10B4666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19" creationId="{CCBF4C29-3829-A32D-CC9D-BA023BB2D75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0" creationId="{EAF08F0B-24D7-DF47-04AB-1560497A961B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1" creationId="{1F6EA15A-78D0-EF3E-747C-2605F0112264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2" creationId="{BCB50DC3-E8DD-308E-B3E8-176A1256A11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3" creationId="{467F84B7-2B44-79E8-A298-BAA13A750BA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4" creationId="{49D25F8D-03DE-6CBE-3873-F6D537729B04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5" creationId="{A4B229CB-FF34-D2C8-337F-61A6894DA16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6" creationId="{2E62C8FE-FE3E-0F89-2818-7CC61B392726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7" creationId="{AEB7D2F9-F17E-DC78-F788-FB428EC693F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8" creationId="{012D1C8F-04DB-30F6-A4A8-FC761E29104B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29" creationId="{3016F27C-9E21-F810-0429-96297DC2955D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0" creationId="{1EEF4678-1AFF-E567-A356-8A1C9182E6A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1" creationId="{D4090317-2EDB-4304-3702-E693F2E21E7B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2" creationId="{BF617A91-D19F-85BD-83D7-A41C9CE0B71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3" creationId="{4D2BD0B2-7AF3-7367-BCC0-2FAEB63D974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4" creationId="{0563E999-F8C4-DF5F-8314-31169381C59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5" creationId="{F642FB55-6EE2-377B-231F-FD593569AB6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6" creationId="{3444E081-6916-796F-B614-D7A558824F4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7" creationId="{17B2FE59-A2D0-9E7F-D1A5-FEFBCD72CC1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8" creationId="{1B233893-0194-5742-0FED-B4DB44E665D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39" creationId="{ABE0595F-C943-4E93-7F05-9214E748975D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0" creationId="{5FAC73EC-FE4F-DC36-F3F8-205BFDED9B8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1" creationId="{8AD77A2E-507A-B78F-3CC7-A426ADCD645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2" creationId="{A8381C41-46B8-7C5C-C37F-62B0E001F8D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3" creationId="{CCBFFE24-2B87-5C7E-533B-569B339C18E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4" creationId="{327DBE5E-2848-19D8-1625-F31A4AF1F35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5" creationId="{7DFD5CF1-A68B-D812-456D-B6895F29F786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6" creationId="{B572635A-69AD-A766-2C3F-CCCD5B8B0AC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7" creationId="{4F5156D4-049F-6860-1C80-AAAC2C0D168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8" creationId="{B296807F-FC24-EF46-FE81-023BCFC43E0A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49" creationId="{D6C14113-02DC-B413-DE00-F48A885FB464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0" creationId="{F33B0539-7A84-A88B-FB4D-427CAA05C0B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1" creationId="{6B6CCE26-C381-BF54-D14C-1823AFCDF62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2" creationId="{9D9F115D-0461-9B6D-E6A1-F0DC98F7C61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3" creationId="{74E8091A-CD9D-4E8D-426D-7CA3D9203DA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4" creationId="{00776FD2-5DB0-5FE9-2E50-7BFCB7412D0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5" creationId="{2C4314EF-ECDA-A7DB-B770-5F64142B8E8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6" creationId="{9502DA9E-6518-D455-CFEE-43F6F33BE7C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7" creationId="{35602F7D-C0A7-4F96-5DEB-B30B2DB6C696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8" creationId="{7F3A4266-6B33-13BA-15BC-A5DC7A08202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59" creationId="{09C841DD-3A9F-A6C7-32F0-27759A66CB6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0" creationId="{384A26A4-85EB-2CBA-5E08-1ABDFC7443B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1" creationId="{7B98C831-B328-8612-9FAF-41C429C787CC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2" creationId="{D9D8FFBC-4E33-1166-A428-82E99E34723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3" creationId="{A3BD6671-4BCA-A713-0F41-749BAF261AC8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4" creationId="{5C225C23-9B98-8448-F346-AD07466BECE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5" creationId="{4789612B-24E6-B60A-D6C8-EB70F6A7C1F0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6" creationId="{A265648D-BC2E-A026-DB81-28E7BA8DBF14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7" creationId="{1ACA6FA2-DB3E-FDBD-596A-76AE0AEF76D1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8" creationId="{8E2CD280-E455-DAD5-A155-260629506B8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69" creationId="{F83FFC7C-A5D4-3453-FA4F-C69A88FE1EE2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0" creationId="{DBC89C03-A00E-2444-7B8C-85FB8BC5C1C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1" creationId="{AB70965A-4F67-4D8D-FF34-C7F6FA179B0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2" creationId="{DBF70B91-AF20-0D72-7F34-C8D0DCF12D68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3" creationId="{700D3FA0-468F-1DC4-524C-A440CCE1DA93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4" creationId="{42C0E2D6-6547-7F68-8CD2-1A9FF07C6D2E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5" creationId="{75FE568B-77FA-E6FA-2D8A-1094B290915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6" creationId="{6503C033-2F08-7D99-B65E-F514743F3CB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7" creationId="{7CAC169C-694E-2892-7387-1F3A7267C695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8" creationId="{2B12B69C-BE5C-599C-64D1-6A1D80C6534F}"/>
          </ac:spMkLst>
        </pc:spChg>
        <pc:spChg chg="add">
          <ac:chgData name="Feybe Arsella Manoppo" userId="S::feybearsella.manoppo@photon.com::b0bfc629-ad6b-4d58-a368-6691e03b360e" providerId="AD" clId="Web-{620A3249-FA47-15BF-8060-9400CB8C0B0D}" dt="2023-12-04T13:47:38.220" v="903"/>
          <ac:spMkLst>
            <pc:docMk/>
            <pc:sldMk cId="1840499397" sldId="268"/>
            <ac:spMk id="79" creationId="{F0C0A398-57B4-8781-6F83-E922D001B9A5}"/>
          </ac:spMkLst>
        </pc:spChg>
        <pc:spChg chg="add mod">
          <ac:chgData name="Feybe Arsella Manoppo" userId="S::feybearsella.manoppo@photon.com::b0bfc629-ad6b-4d58-a368-6691e03b360e" providerId="AD" clId="Web-{620A3249-FA47-15BF-8060-9400CB8C0B0D}" dt="2023-12-04T13:50:15.288" v="914" actId="1076"/>
          <ac:spMkLst>
            <pc:docMk/>
            <pc:sldMk cId="1840499397" sldId="268"/>
            <ac:spMk id="80" creationId="{D5C57A6B-113F-FC6F-BDD9-E2B4278FA499}"/>
          </ac:spMkLst>
        </pc:spChg>
        <pc:grpChg chg="add mod">
          <ac:chgData name="Feybe Arsella Manoppo" userId="S::feybearsella.manoppo@photon.com::b0bfc629-ad6b-4d58-a368-6691e03b360e" providerId="AD" clId="Web-{620A3249-FA47-15BF-8060-9400CB8C0B0D}" dt="2023-12-04T13:48:09.721" v="909" actId="1076"/>
          <ac:grpSpMkLst>
            <pc:docMk/>
            <pc:sldMk cId="1840499397" sldId="268"/>
            <ac:grpSpMk id="4" creationId="{2061C812-3EE9-82BF-A3F2-932DEA728870}"/>
          </ac:grpSpMkLst>
        </pc:grpChg>
        <pc:picChg chg="mod">
          <ac:chgData name="Feybe Arsella Manoppo" userId="S::feybearsella.manoppo@photon.com::b0bfc629-ad6b-4d58-a368-6691e03b360e" providerId="AD" clId="Web-{620A3249-FA47-15BF-8060-9400CB8C0B0D}" dt="2023-12-04T13:48:00.033" v="907" actId="1076"/>
          <ac:picMkLst>
            <pc:docMk/>
            <pc:sldMk cId="1840499397" sldId="268"/>
            <ac:picMk id="3" creationId="{A68C5B8A-43A3-5EAF-0AFF-104C00BA0015}"/>
          </ac:picMkLst>
        </pc:picChg>
        <pc:picChg chg="add mod">
          <ac:chgData name="Feybe Arsella Manoppo" userId="S::feybearsella.manoppo@photon.com::b0bfc629-ad6b-4d58-a368-6691e03b360e" providerId="AD" clId="Web-{620A3249-FA47-15BF-8060-9400CB8C0B0D}" dt="2023-12-04T13:52:28.294" v="916" actId="14100"/>
          <ac:picMkLst>
            <pc:docMk/>
            <pc:sldMk cId="1840499397" sldId="268"/>
            <ac:picMk id="81" creationId="{A85AC87E-12B2-3CDC-4ABE-34D67A57F60E}"/>
          </ac:picMkLst>
        </pc:picChg>
      </pc:sldChg>
      <pc:sldChg chg="add del">
        <pc:chgData name="Feybe Arsella Manoppo" userId="S::feybearsella.manoppo@photon.com::b0bfc629-ad6b-4d58-a368-6691e03b360e" providerId="AD" clId="Web-{620A3249-FA47-15BF-8060-9400CB8C0B0D}" dt="2023-12-04T13:19:56.147" v="327"/>
        <pc:sldMkLst>
          <pc:docMk/>
          <pc:sldMk cId="2385359285" sldId="269"/>
        </pc:sldMkLst>
      </pc:sldChg>
      <pc:sldChg chg="add del">
        <pc:chgData name="Feybe Arsella Manoppo" userId="S::feybearsella.manoppo@photon.com::b0bfc629-ad6b-4d58-a368-6691e03b360e" providerId="AD" clId="Web-{620A3249-FA47-15BF-8060-9400CB8C0B0D}" dt="2023-12-04T13:20:22.570" v="329"/>
        <pc:sldMkLst>
          <pc:docMk/>
          <pc:sldMk cId="3271840239" sldId="269"/>
        </pc:sldMkLst>
      </pc:sldChg>
      <pc:sldChg chg="del">
        <pc:chgData name="Feybe Arsella Manoppo" userId="S::feybearsella.manoppo@photon.com::b0bfc629-ad6b-4d58-a368-6691e03b360e" providerId="AD" clId="Web-{620A3249-FA47-15BF-8060-9400CB8C0B0D}" dt="2023-12-04T09:19:34.466" v="0"/>
        <pc:sldMkLst>
          <pc:docMk/>
          <pc:sldMk cId="1319405322" sldId="270"/>
        </pc:sldMkLst>
      </pc:sldChg>
      <pc:sldMasterChg chg="addSldLayout delSldLayout">
        <pc:chgData name="Feybe Arsella Manoppo" userId="S::feybearsella.manoppo@photon.com::b0bfc629-ad6b-4d58-a368-6691e03b360e" providerId="AD" clId="Web-{620A3249-FA47-15BF-8060-9400CB8C0B0D}" dt="2023-12-04T13:20:22.570" v="329"/>
        <pc:sldMasterMkLst>
          <pc:docMk/>
          <pc:sldMasterMk cId="2460954070" sldId="2147483660"/>
        </pc:sldMasterMkLst>
        <pc:sldLayoutChg chg="add del">
          <pc:chgData name="Feybe Arsella Manoppo" userId="S::feybearsella.manoppo@photon.com::b0bfc629-ad6b-4d58-a368-6691e03b360e" providerId="AD" clId="Web-{620A3249-FA47-15BF-8060-9400CB8C0B0D}" dt="2023-12-04T13:19:56.147" v="327"/>
          <pc:sldLayoutMkLst>
            <pc:docMk/>
            <pc:sldMasterMk cId="2460954070" sldId="2147483660"/>
            <pc:sldLayoutMk cId="2254047666" sldId="2147483673"/>
          </pc:sldLayoutMkLst>
        </pc:sldLayoutChg>
        <pc:sldLayoutChg chg="add del">
          <pc:chgData name="Feybe Arsella Manoppo" userId="S::feybearsella.manoppo@photon.com::b0bfc629-ad6b-4d58-a368-6691e03b360e" providerId="AD" clId="Web-{620A3249-FA47-15BF-8060-9400CB8C0B0D}" dt="2023-12-04T13:20:22.570" v="329"/>
          <pc:sldLayoutMkLst>
            <pc:docMk/>
            <pc:sldMasterMk cId="2460954070" sldId="2147483660"/>
            <pc:sldLayoutMk cId="3929241523" sldId="2147483673"/>
          </pc:sldLayoutMkLst>
        </pc:sldLayoutChg>
      </pc:sldMasterChg>
    </pc:docChg>
  </pc:docChgLst>
  <pc:docChgLst>
    <pc:chgData name="Feybe Arsella Manoppo" userId="S::feybearsella.manoppo@photon.com::b0bfc629-ad6b-4d58-a368-6691e03b360e" providerId="AD" clId="Web-{9F6D423E-6493-8B69-2E79-FAA5C308515F}"/>
    <pc:docChg chg="addSld modSld">
      <pc:chgData name="Feybe Arsella Manoppo" userId="S::feybearsella.manoppo@photon.com::b0bfc629-ad6b-4d58-a368-6691e03b360e" providerId="AD" clId="Web-{9F6D423E-6493-8B69-2E79-FAA5C308515F}" dt="2023-12-04T09:11:18.420" v="2"/>
      <pc:docMkLst>
        <pc:docMk/>
      </pc:docMkLst>
      <pc:sldChg chg="delSp">
        <pc:chgData name="Feybe Arsella Manoppo" userId="S::feybearsella.manoppo@photon.com::b0bfc629-ad6b-4d58-a368-6691e03b360e" providerId="AD" clId="Web-{9F6D423E-6493-8B69-2E79-FAA5C308515F}" dt="2023-12-04T09:09:56.353" v="1"/>
        <pc:sldMkLst>
          <pc:docMk/>
          <pc:sldMk cId="1207707958" sldId="257"/>
        </pc:sldMkLst>
        <pc:spChg chg="del">
          <ac:chgData name="Feybe Arsella Manoppo" userId="S::feybearsella.manoppo@photon.com::b0bfc629-ad6b-4d58-a368-6691e03b360e" providerId="AD" clId="Web-{9F6D423E-6493-8B69-2E79-FAA5C308515F}" dt="2023-12-04T09:09:56.353" v="1"/>
          <ac:spMkLst>
            <pc:docMk/>
            <pc:sldMk cId="1207707958" sldId="257"/>
            <ac:spMk id="2" creationId="{E8EDE55A-73D6-DE0C-3D07-6E5AB0B85153}"/>
          </ac:spMkLst>
        </pc:spChg>
        <pc:spChg chg="del">
          <ac:chgData name="Feybe Arsella Manoppo" userId="S::feybearsella.manoppo@photon.com::b0bfc629-ad6b-4d58-a368-6691e03b360e" providerId="AD" clId="Web-{9F6D423E-6493-8B69-2E79-FAA5C308515F}" dt="2023-12-04T09:09:54.431" v="0"/>
          <ac:spMkLst>
            <pc:docMk/>
            <pc:sldMk cId="1207707958" sldId="257"/>
            <ac:spMk id="5" creationId="{E8EDE55A-73D6-DE0C-3D07-6E5AB0B85153}"/>
          </ac:spMkLst>
        </pc:spChg>
      </pc:sldChg>
      <pc:sldChg chg="add">
        <pc:chgData name="Feybe Arsella Manoppo" userId="S::feybearsella.manoppo@photon.com::b0bfc629-ad6b-4d58-a368-6691e03b360e" providerId="AD" clId="Web-{9F6D423E-6493-8B69-2E79-FAA5C308515F}" dt="2023-12-04T09:11:18.420" v="2"/>
        <pc:sldMkLst>
          <pc:docMk/>
          <pc:sldMk cId="1319405322" sldId="270"/>
        </pc:sldMkLst>
      </pc:sldChg>
      <pc:sldMasterChg chg="addSldLayout">
        <pc:chgData name="Feybe Arsella Manoppo" userId="S::feybearsella.manoppo@photon.com::b0bfc629-ad6b-4d58-a368-6691e03b360e" providerId="AD" clId="Web-{9F6D423E-6493-8B69-2E79-FAA5C308515F}" dt="2023-12-04T09:11:18.420" v="2"/>
        <pc:sldMasterMkLst>
          <pc:docMk/>
          <pc:sldMasterMk cId="2460954070" sldId="2147483660"/>
        </pc:sldMasterMkLst>
        <pc:sldLayoutChg chg="add">
          <pc:chgData name="Feybe Arsella Manoppo" userId="S::feybearsella.manoppo@photon.com::b0bfc629-ad6b-4d58-a368-6691e03b360e" providerId="AD" clId="Web-{9F6D423E-6493-8B69-2E79-FAA5C308515F}" dt="2023-12-04T09:11:18.420" v="2"/>
          <pc:sldLayoutMkLst>
            <pc:docMk/>
            <pc:sldMasterMk cId="2460954070" sldId="2147483660"/>
            <pc:sldLayoutMk cId="4248080646" sldId="2147483672"/>
          </pc:sldLayoutMkLst>
        </pc:sldLayoutChg>
      </pc:sldMasterChg>
    </pc:docChg>
  </pc:docChgLst>
  <pc:docChgLst>
    <pc:chgData name="Feybe Arsella Manoppo" userId="S::feybearsella.manoppo@photon.com::b0bfc629-ad6b-4d58-a368-6691e03b360e" providerId="AD" clId="Web-{A081BC86-777D-0006-8A24-AD9B0E0209C8}"/>
    <pc:docChg chg="modSld">
      <pc:chgData name="Feybe Arsella Manoppo" userId="S::feybearsella.manoppo@photon.com::b0bfc629-ad6b-4d58-a368-6691e03b360e" providerId="AD" clId="Web-{A081BC86-777D-0006-8A24-AD9B0E0209C8}" dt="2023-12-04T09:13:27.779" v="28" actId="20577"/>
      <pc:docMkLst>
        <pc:docMk/>
      </pc:docMkLst>
      <pc:sldChg chg="modSp">
        <pc:chgData name="Feybe Arsella Manoppo" userId="S::feybearsella.manoppo@photon.com::b0bfc629-ad6b-4d58-a368-6691e03b360e" providerId="AD" clId="Web-{A081BC86-777D-0006-8A24-AD9B0E0209C8}" dt="2023-12-04T09:12:15.027" v="2" actId="20577"/>
        <pc:sldMkLst>
          <pc:docMk/>
          <pc:sldMk cId="1207707958" sldId="257"/>
        </pc:sldMkLst>
        <pc:spChg chg="mod">
          <ac:chgData name="Feybe Arsella Manoppo" userId="S::feybearsella.manoppo@photon.com::b0bfc629-ad6b-4d58-a368-6691e03b360e" providerId="AD" clId="Web-{A081BC86-777D-0006-8A24-AD9B0E0209C8}" dt="2023-12-04T09:12:15.027" v="2" actId="20577"/>
          <ac:spMkLst>
            <pc:docMk/>
            <pc:sldMk cId="1207707958" sldId="257"/>
            <ac:spMk id="10" creationId="{4F17C664-F86E-541C-DA0B-54F35927F98E}"/>
          </ac:spMkLst>
        </pc:spChg>
      </pc:sldChg>
      <pc:sldChg chg="modSp">
        <pc:chgData name="Feybe Arsella Manoppo" userId="S::feybearsella.manoppo@photon.com::b0bfc629-ad6b-4d58-a368-6691e03b360e" providerId="AD" clId="Web-{A081BC86-777D-0006-8A24-AD9B0E0209C8}" dt="2023-12-04T09:13:27.779" v="28" actId="20577"/>
        <pc:sldMkLst>
          <pc:docMk/>
          <pc:sldMk cId="1818791423" sldId="262"/>
        </pc:sldMkLst>
        <pc:spChg chg="mod">
          <ac:chgData name="Feybe Arsella Manoppo" userId="S::feybearsella.manoppo@photon.com::b0bfc629-ad6b-4d58-a368-6691e03b360e" providerId="AD" clId="Web-{A081BC86-777D-0006-8A24-AD9B0E0209C8}" dt="2023-12-04T09:12:23.777" v="4" actId="20577"/>
          <ac:spMkLst>
            <pc:docMk/>
            <pc:sldMk cId="1818791423" sldId="262"/>
            <ac:spMk id="32" creationId="{446E42AC-C6DA-3921-F037-3E51DE7BA749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3:23.732" v="27" actId="20577"/>
          <ac:spMkLst>
            <pc:docMk/>
            <pc:sldMk cId="1818791423" sldId="262"/>
            <ac:spMk id="33" creationId="{5A284801-9B28-C5EE-4200-0E4A92670C59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2:27.137" v="5" actId="20577"/>
          <ac:spMkLst>
            <pc:docMk/>
            <pc:sldMk cId="1818791423" sldId="262"/>
            <ac:spMk id="37" creationId="{B45ACBEB-0E7A-2078-1AD3-FB796080B204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3:27.779" v="28" actId="20577"/>
          <ac:spMkLst>
            <pc:docMk/>
            <pc:sldMk cId="1818791423" sldId="262"/>
            <ac:spMk id="38" creationId="{BD876BD2-58CD-1DD8-BBFF-3C1EB0AB7580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2:30.371" v="7" actId="20577"/>
          <ac:spMkLst>
            <pc:docMk/>
            <pc:sldMk cId="1818791423" sldId="262"/>
            <ac:spMk id="51" creationId="{A35F0A3D-8FBA-A757-D141-6A6D1C6AEF7B}"/>
          </ac:spMkLst>
        </pc:spChg>
      </pc:sldChg>
      <pc:sldChg chg="modSp">
        <pc:chgData name="Feybe Arsella Manoppo" userId="S::feybearsella.manoppo@photon.com::b0bfc629-ad6b-4d58-a368-6691e03b360e" providerId="AD" clId="Web-{A081BC86-777D-0006-8A24-AD9B0E0209C8}" dt="2023-12-04T09:13:19.325" v="26" actId="20577"/>
        <pc:sldMkLst>
          <pc:docMk/>
          <pc:sldMk cId="2842328251" sldId="263"/>
        </pc:sldMkLst>
        <pc:spChg chg="mod">
          <ac:chgData name="Feybe Arsella Manoppo" userId="S::feybearsella.manoppo@photon.com::b0bfc629-ad6b-4d58-a368-6691e03b360e" providerId="AD" clId="Web-{A081BC86-777D-0006-8A24-AD9B0E0209C8}" dt="2023-12-04T09:13:07.841" v="23" actId="20577"/>
          <ac:spMkLst>
            <pc:docMk/>
            <pc:sldMk cId="2842328251" sldId="263"/>
            <ac:spMk id="19" creationId="{1CC42B5D-5819-C646-20C9-7D8D37989A2C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3:14.841" v="25" actId="1076"/>
          <ac:spMkLst>
            <pc:docMk/>
            <pc:sldMk cId="2842328251" sldId="263"/>
            <ac:spMk id="20" creationId="{F5B8D4FF-5E20-7249-9E93-F1ADA8D7D7DB}"/>
          </ac:spMkLst>
        </pc:spChg>
        <pc:spChg chg="mod">
          <ac:chgData name="Feybe Arsella Manoppo" userId="S::feybearsella.manoppo@photon.com::b0bfc629-ad6b-4d58-a368-6691e03b360e" providerId="AD" clId="Web-{A081BC86-777D-0006-8A24-AD9B0E0209C8}" dt="2023-12-04T09:13:19.325" v="26" actId="20577"/>
          <ac:spMkLst>
            <pc:docMk/>
            <pc:sldMk cId="2842328251" sldId="263"/>
            <ac:spMk id="21" creationId="{B1C3644A-0FA9-80A2-ECE3-A95BA0761E8C}"/>
          </ac:spMkLst>
        </pc:spChg>
      </pc:sldChg>
    </pc:docChg>
  </pc:docChgLst>
  <pc:docChgLst>
    <pc:chgData name="Feybe Arsella Manoppo" userId="S::feybearsella.manoppo@photon.com::b0bfc629-ad6b-4d58-a368-6691e03b360e" providerId="AD" clId="Web-{B6343E50-F39B-B643-467E-F5F65F73D794}"/>
    <pc:docChg chg="addSld modSld">
      <pc:chgData name="Feybe Arsella Manoppo" userId="S::feybearsella.manoppo@photon.com::b0bfc629-ad6b-4d58-a368-6691e03b360e" providerId="AD" clId="Web-{B6343E50-F39B-B643-467E-F5F65F73D794}" dt="2023-12-01T09:59:34.129" v="845" actId="20577"/>
      <pc:docMkLst>
        <pc:docMk/>
      </pc:docMkLst>
      <pc:sldChg chg="modSp">
        <pc:chgData name="Feybe Arsella Manoppo" userId="S::feybearsella.manoppo@photon.com::b0bfc629-ad6b-4d58-a368-6691e03b360e" providerId="AD" clId="Web-{B6343E50-F39B-B643-467E-F5F65F73D794}" dt="2023-12-01T09:27:24.586" v="527" actId="20577"/>
        <pc:sldMkLst>
          <pc:docMk/>
          <pc:sldMk cId="109857222" sldId="256"/>
        </pc:sldMkLst>
        <pc:spChg chg="mod">
          <ac:chgData name="Feybe Arsella Manoppo" userId="S::feybearsella.manoppo@photon.com::b0bfc629-ad6b-4d58-a368-6691e03b360e" providerId="AD" clId="Web-{B6343E50-F39B-B643-467E-F5F65F73D794}" dt="2023-12-01T09:27:24.586" v="5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Feybe Arsella Manoppo" userId="S::feybearsella.manoppo@photon.com::b0bfc629-ad6b-4d58-a368-6691e03b360e" providerId="AD" clId="Web-{B6343E50-F39B-B643-467E-F5F65F73D794}" dt="2023-12-01T09:28:34.010" v="579" actId="20577"/>
        <pc:sldMkLst>
          <pc:docMk/>
          <pc:sldMk cId="1207707958" sldId="257"/>
        </pc:sldMkLst>
        <pc:spChg chg="mod">
          <ac:chgData name="Feybe Arsella Manoppo" userId="S::feybearsella.manoppo@photon.com::b0bfc629-ad6b-4d58-a368-6691e03b360e" providerId="AD" clId="Web-{B6343E50-F39B-B643-467E-F5F65F73D794}" dt="2023-12-01T09:28:34.010" v="579" actId="20577"/>
          <ac:spMkLst>
            <pc:docMk/>
            <pc:sldMk cId="1207707958" sldId="257"/>
            <ac:spMk id="4" creationId="{9E170B89-549D-289C-1D12-5C68144E0A97}"/>
          </ac:spMkLst>
        </pc:spChg>
      </pc:sldChg>
      <pc:sldChg chg="modSp add replId">
        <pc:chgData name="Feybe Arsella Manoppo" userId="S::feybearsella.manoppo@photon.com::b0bfc629-ad6b-4d58-a368-6691e03b360e" providerId="AD" clId="Web-{B6343E50-F39B-B643-467E-F5F65F73D794}" dt="2023-12-01T09:59:14.613" v="838" actId="20577"/>
        <pc:sldMkLst>
          <pc:docMk/>
          <pc:sldMk cId="163406870" sldId="259"/>
        </pc:sldMkLst>
        <pc:spChg chg="mod">
          <ac:chgData name="Feybe Arsella Manoppo" userId="S::feybearsella.manoppo@photon.com::b0bfc629-ad6b-4d58-a368-6691e03b360e" providerId="AD" clId="Web-{B6343E50-F39B-B643-467E-F5F65F73D794}" dt="2023-12-01T09:26:00.208" v="495" actId="20577"/>
          <ac:spMkLst>
            <pc:docMk/>
            <pc:sldMk cId="163406870" sldId="259"/>
            <ac:spMk id="2" creationId="{00000000-0000-0000-0000-000000000000}"/>
          </ac:spMkLst>
        </pc:spChg>
        <pc:spChg chg="mod">
          <ac:chgData name="Feybe Arsella Manoppo" userId="S::feybearsella.manoppo@photon.com::b0bfc629-ad6b-4d58-a368-6691e03b360e" providerId="AD" clId="Web-{B6343E50-F39B-B643-467E-F5F65F73D794}" dt="2023-12-01T09:59:14.613" v="838" actId="20577"/>
          <ac:spMkLst>
            <pc:docMk/>
            <pc:sldMk cId="163406870" sldId="259"/>
            <ac:spMk id="4" creationId="{9E170B89-549D-289C-1D12-5C68144E0A97}"/>
          </ac:spMkLst>
        </pc:spChg>
      </pc:sldChg>
      <pc:sldChg chg="modSp add replId">
        <pc:chgData name="Feybe Arsella Manoppo" userId="S::feybearsella.manoppo@photon.com::b0bfc629-ad6b-4d58-a368-6691e03b360e" providerId="AD" clId="Web-{B6343E50-F39B-B643-467E-F5F65F73D794}" dt="2023-12-01T09:59:34.129" v="845" actId="20577"/>
        <pc:sldMkLst>
          <pc:docMk/>
          <pc:sldMk cId="1431657770" sldId="260"/>
        </pc:sldMkLst>
        <pc:spChg chg="mod">
          <ac:chgData name="Feybe Arsella Manoppo" userId="S::feybearsella.manoppo@photon.com::b0bfc629-ad6b-4d58-a368-6691e03b360e" providerId="AD" clId="Web-{B6343E50-F39B-B643-467E-F5F65F73D794}" dt="2023-12-01T09:32:23.267" v="674" actId="20577"/>
          <ac:spMkLst>
            <pc:docMk/>
            <pc:sldMk cId="1431657770" sldId="260"/>
            <ac:spMk id="2" creationId="{00000000-0000-0000-0000-000000000000}"/>
          </ac:spMkLst>
        </pc:spChg>
        <pc:spChg chg="mod">
          <ac:chgData name="Feybe Arsella Manoppo" userId="S::feybearsella.manoppo@photon.com::b0bfc629-ad6b-4d58-a368-6691e03b360e" providerId="AD" clId="Web-{B6343E50-F39B-B643-467E-F5F65F73D794}" dt="2023-12-01T09:59:34.129" v="845" actId="20577"/>
          <ac:spMkLst>
            <pc:docMk/>
            <pc:sldMk cId="1431657770" sldId="260"/>
            <ac:spMk id="4" creationId="{9E170B89-549D-289C-1D12-5C68144E0A97}"/>
          </ac:spMkLst>
        </pc:spChg>
      </pc:sldChg>
    </pc:docChg>
  </pc:docChgLst>
  <pc:docChgLst>
    <pc:chgData name="Feybe Arsella Manoppo" userId="S::feybearsella.manoppo@photon.com::b0bfc629-ad6b-4d58-a368-6691e03b360e" providerId="AD" clId="Web-{4B3095A0-F226-4D8B-D526-844B2C3DEC8A}"/>
    <pc:docChg chg="addSld delSld modSld sldOrd">
      <pc:chgData name="Feybe Arsella Manoppo" userId="S::feybearsella.manoppo@photon.com::b0bfc629-ad6b-4d58-a368-6691e03b360e" providerId="AD" clId="Web-{4B3095A0-F226-4D8B-D526-844B2C3DEC8A}" dt="2023-12-04T09:05:17.764" v="273" actId="1076"/>
      <pc:docMkLst>
        <pc:docMk/>
      </pc:docMkLst>
      <pc:sldChg chg="addSp delSp modSp">
        <pc:chgData name="Feybe Arsella Manoppo" userId="S::feybearsella.manoppo@photon.com::b0bfc629-ad6b-4d58-a368-6691e03b360e" providerId="AD" clId="Web-{4B3095A0-F226-4D8B-D526-844B2C3DEC8A}" dt="2023-12-04T09:05:17.764" v="273" actId="1076"/>
        <pc:sldMkLst>
          <pc:docMk/>
          <pc:sldMk cId="1207707958" sldId="257"/>
        </pc:sldMkLst>
        <pc:spChg chg="add mod">
          <ac:chgData name="Feybe Arsella Manoppo" userId="S::feybearsella.manoppo@photon.com::b0bfc629-ad6b-4d58-a368-6691e03b360e" providerId="AD" clId="Web-{4B3095A0-F226-4D8B-D526-844B2C3DEC8A}" dt="2023-12-04T08:59:08.517" v="225" actId="20577"/>
          <ac:spMkLst>
            <pc:docMk/>
            <pc:sldMk cId="1207707958" sldId="257"/>
            <ac:spMk id="4" creationId="{ACB23514-26AC-AEE5-A7AC-B22A37E0F5BA}"/>
          </ac:spMkLst>
        </pc:spChg>
        <pc:spChg chg="add del mod">
          <ac:chgData name="Feybe Arsella Manoppo" userId="S::feybearsella.manoppo@photon.com::b0bfc629-ad6b-4d58-a368-6691e03b360e" providerId="AD" clId="Web-{4B3095A0-F226-4D8B-D526-844B2C3DEC8A}" dt="2023-12-04T08:59:13.002" v="227"/>
          <ac:spMkLst>
            <pc:docMk/>
            <pc:sldMk cId="1207707958" sldId="257"/>
            <ac:spMk id="6" creationId="{952D64AE-F13E-C85B-10A2-C88A5BF7C773}"/>
          </ac:spMkLst>
        </pc:spChg>
        <pc:spChg chg="mod">
          <ac:chgData name="Feybe Arsella Manoppo" userId="S::feybearsella.manoppo@photon.com::b0bfc629-ad6b-4d58-a368-6691e03b360e" providerId="AD" clId="Web-{4B3095A0-F226-4D8B-D526-844B2C3DEC8A}" dt="2023-12-04T09:05:17.764" v="273" actId="1076"/>
          <ac:spMkLst>
            <pc:docMk/>
            <pc:sldMk cId="1207707958" sldId="257"/>
            <ac:spMk id="10" creationId="{4F17C664-F86E-541C-DA0B-54F35927F98E}"/>
          </ac:spMkLst>
        </pc:spChg>
        <pc:spChg chg="del">
          <ac:chgData name="Feybe Arsella Manoppo" userId="S::feybearsella.manoppo@photon.com::b0bfc629-ad6b-4d58-a368-6691e03b360e" providerId="AD" clId="Web-{4B3095A0-F226-4D8B-D526-844B2C3DEC8A}" dt="2023-12-04T08:59:09.861" v="226"/>
          <ac:spMkLst>
            <pc:docMk/>
            <pc:sldMk cId="1207707958" sldId="257"/>
            <ac:spMk id="12" creationId="{DC319CF5-A3A8-F240-C9D8-FC87239BB2C4}"/>
          </ac:spMkLst>
        </pc:spChg>
      </pc:sldChg>
      <pc:sldChg chg="addSp delSp modSp">
        <pc:chgData name="Feybe Arsella Manoppo" userId="S::feybearsella.manoppo@photon.com::b0bfc629-ad6b-4d58-a368-6691e03b360e" providerId="AD" clId="Web-{4B3095A0-F226-4D8B-D526-844B2C3DEC8A}" dt="2023-12-04T08:59:42.596" v="233" actId="1076"/>
        <pc:sldMkLst>
          <pc:docMk/>
          <pc:sldMk cId="1818791423" sldId="262"/>
        </pc:sldMkLst>
        <pc:spChg chg="add mod">
          <ac:chgData name="Feybe Arsella Manoppo" userId="S::feybearsella.manoppo@photon.com::b0bfc629-ad6b-4d58-a368-6691e03b360e" providerId="AD" clId="Web-{4B3095A0-F226-4D8B-D526-844B2C3DEC8A}" dt="2023-12-04T08:59:20.580" v="228" actId="20577"/>
          <ac:spMkLst>
            <pc:docMk/>
            <pc:sldMk cId="1818791423" sldId="262"/>
            <ac:spMk id="4" creationId="{3690091B-4381-352A-1C47-C44F2A16F945}"/>
          </ac:spMkLst>
        </pc:spChg>
        <pc:spChg chg="add del mod">
          <ac:chgData name="Feybe Arsella Manoppo" userId="S::feybearsella.manoppo@photon.com::b0bfc629-ad6b-4d58-a368-6691e03b360e" providerId="AD" clId="Web-{4B3095A0-F226-4D8B-D526-844B2C3DEC8A}" dt="2023-12-04T08:58:35.594" v="206" actId="20577"/>
          <ac:spMkLst>
            <pc:docMk/>
            <pc:sldMk cId="1818791423" sldId="262"/>
            <ac:spMk id="12" creationId="{DC319CF5-A3A8-F240-C9D8-FC87239BB2C4}"/>
          </ac:spMkLst>
        </pc:spChg>
        <pc:spChg chg="mod">
          <ac:chgData name="Feybe Arsella Manoppo" userId="S::feybearsella.manoppo@photon.com::b0bfc629-ad6b-4d58-a368-6691e03b360e" providerId="AD" clId="Web-{4B3095A0-F226-4D8B-D526-844B2C3DEC8A}" dt="2023-12-04T08:59:42.518" v="231" actId="1076"/>
          <ac:spMkLst>
            <pc:docMk/>
            <pc:sldMk cId="1818791423" sldId="262"/>
            <ac:spMk id="48" creationId="{A1208BB1-D58C-758F-F193-8637CFEFCEFA}"/>
          </ac:spMkLst>
        </pc:spChg>
        <pc:spChg chg="mod">
          <ac:chgData name="Feybe Arsella Manoppo" userId="S::feybearsella.manoppo@photon.com::b0bfc629-ad6b-4d58-a368-6691e03b360e" providerId="AD" clId="Web-{4B3095A0-F226-4D8B-D526-844B2C3DEC8A}" dt="2023-12-04T08:59:42.534" v="232" actId="1076"/>
          <ac:spMkLst>
            <pc:docMk/>
            <pc:sldMk cId="1818791423" sldId="262"/>
            <ac:spMk id="49" creationId="{739877D3-B022-B545-117C-3580F4F73870}"/>
          </ac:spMkLst>
        </pc:spChg>
        <pc:grpChg chg="mod">
          <ac:chgData name="Feybe Arsella Manoppo" userId="S::feybearsella.manoppo@photon.com::b0bfc629-ad6b-4d58-a368-6691e03b360e" providerId="AD" clId="Web-{4B3095A0-F226-4D8B-D526-844B2C3DEC8A}" dt="2023-12-04T08:59:42.596" v="233" actId="1076"/>
          <ac:grpSpMkLst>
            <pc:docMk/>
            <pc:sldMk cId="1818791423" sldId="262"/>
            <ac:grpSpMk id="50" creationId="{57E7B387-398A-4123-B1DA-DCC644467C3C}"/>
          </ac:grpSpMkLst>
        </pc:grpChg>
      </pc:sldChg>
      <pc:sldChg chg="addSp delSp modSp">
        <pc:chgData name="Feybe Arsella Manoppo" userId="S::feybearsella.manoppo@photon.com::b0bfc629-ad6b-4d58-a368-6691e03b360e" providerId="AD" clId="Web-{4B3095A0-F226-4D8B-D526-844B2C3DEC8A}" dt="2023-12-04T09:01:52.023" v="259"/>
        <pc:sldMkLst>
          <pc:docMk/>
          <pc:sldMk cId="2842328251" sldId="263"/>
        </pc:sldMkLst>
        <pc:spChg chg="mod topLvl">
          <ac:chgData name="Feybe Arsella Manoppo" userId="S::feybearsella.manoppo@photon.com::b0bfc629-ad6b-4d58-a368-6691e03b360e" providerId="AD" clId="Web-{4B3095A0-F226-4D8B-D526-844B2C3DEC8A}" dt="2023-12-04T08:59:49.300" v="234" actId="1076"/>
          <ac:spMkLst>
            <pc:docMk/>
            <pc:sldMk cId="2842328251" sldId="263"/>
            <ac:spMk id="5" creationId="{AD21BEB5-B96F-A35E-F429-67BCEE508012}"/>
          </ac:spMkLst>
        </pc:spChg>
        <pc:spChg chg="mod topLvl">
          <ac:chgData name="Feybe Arsella Manoppo" userId="S::feybearsella.manoppo@photon.com::b0bfc629-ad6b-4d58-a368-6691e03b360e" providerId="AD" clId="Web-{4B3095A0-F226-4D8B-D526-844B2C3DEC8A}" dt="2023-12-04T08:55:09.087" v="162"/>
          <ac:spMkLst>
            <pc:docMk/>
            <pc:sldMk cId="2842328251" sldId="263"/>
            <ac:spMk id="6" creationId="{E063D908-6750-A8B4-DD7B-D1D090D5FDBA}"/>
          </ac:spMkLst>
        </pc:spChg>
        <pc:spChg chg="topLvl">
          <ac:chgData name="Feybe Arsella Manoppo" userId="S::feybearsella.manoppo@photon.com::b0bfc629-ad6b-4d58-a368-6691e03b360e" providerId="AD" clId="Web-{4B3095A0-F226-4D8B-D526-844B2C3DEC8A}" dt="2023-12-04T08:54:50.946" v="158"/>
          <ac:spMkLst>
            <pc:docMk/>
            <pc:sldMk cId="2842328251" sldId="263"/>
            <ac:spMk id="7" creationId="{32607593-9363-5617-2870-82617EFB80B0}"/>
          </ac:spMkLst>
        </pc:spChg>
        <pc:spChg chg="mod">
          <ac:chgData name="Feybe Arsella Manoppo" userId="S::feybearsella.manoppo@photon.com::b0bfc629-ad6b-4d58-a368-6691e03b360e" providerId="AD" clId="Web-{4B3095A0-F226-4D8B-D526-844B2C3DEC8A}" dt="2023-12-04T08:42:56.843" v="11"/>
          <ac:spMkLst>
            <pc:docMk/>
            <pc:sldMk cId="2842328251" sldId="263"/>
            <ac:spMk id="8" creationId="{76599EB6-ED55-53BE-B9E0-7BF5109EBF95}"/>
          </ac:spMkLst>
        </pc:spChg>
        <pc:spChg chg="mod topLvl">
          <ac:chgData name="Feybe Arsella Manoppo" userId="S::feybearsella.manoppo@photon.com::b0bfc629-ad6b-4d58-a368-6691e03b360e" providerId="AD" clId="Web-{4B3095A0-F226-4D8B-D526-844B2C3DEC8A}" dt="2023-12-04T08:56:00.323" v="168"/>
          <ac:spMkLst>
            <pc:docMk/>
            <pc:sldMk cId="2842328251" sldId="263"/>
            <ac:spMk id="10" creationId="{013BF06E-FE4C-42EA-FD47-A80FAAADAFAA}"/>
          </ac:spMkLst>
        </pc:spChg>
        <pc:spChg chg="mod">
          <ac:chgData name="Feybe Arsella Manoppo" userId="S::feybearsella.manoppo@photon.com::b0bfc629-ad6b-4d58-a368-6691e03b360e" providerId="AD" clId="Web-{4B3095A0-F226-4D8B-D526-844B2C3DEC8A}" dt="2023-12-04T08:59:24.408" v="229" actId="20577"/>
          <ac:spMkLst>
            <pc:docMk/>
            <pc:sldMk cId="2842328251" sldId="263"/>
            <ac:spMk id="12" creationId="{DC319CF5-A3A8-F240-C9D8-FC87239BB2C4}"/>
          </ac:spMkLst>
        </pc:spChg>
        <pc:spChg chg="add mod">
          <ac:chgData name="Feybe Arsella Manoppo" userId="S::feybearsella.manoppo@photon.com::b0bfc629-ad6b-4d58-a368-6691e03b360e" providerId="AD" clId="Web-{4B3095A0-F226-4D8B-D526-844B2C3DEC8A}" dt="2023-12-04T08:59:49.456" v="238" actId="1076"/>
          <ac:spMkLst>
            <pc:docMk/>
            <pc:sldMk cId="2842328251" sldId="263"/>
            <ac:spMk id="19" creationId="{1CC42B5D-5819-C646-20C9-7D8D37989A2C}"/>
          </ac:spMkLst>
        </pc:spChg>
        <pc:spChg chg="add mod">
          <ac:chgData name="Feybe Arsella Manoppo" userId="S::feybearsella.manoppo@photon.com::b0bfc629-ad6b-4d58-a368-6691e03b360e" providerId="AD" clId="Web-{4B3095A0-F226-4D8B-D526-844B2C3DEC8A}" dt="2023-12-04T08:59:49.487" v="239" actId="1076"/>
          <ac:spMkLst>
            <pc:docMk/>
            <pc:sldMk cId="2842328251" sldId="263"/>
            <ac:spMk id="20" creationId="{F5B8D4FF-5E20-7249-9E93-F1ADA8D7D7DB}"/>
          </ac:spMkLst>
        </pc:spChg>
        <pc:spChg chg="add mod">
          <ac:chgData name="Feybe Arsella Manoppo" userId="S::feybearsella.manoppo@photon.com::b0bfc629-ad6b-4d58-a368-6691e03b360e" providerId="AD" clId="Web-{4B3095A0-F226-4D8B-D526-844B2C3DEC8A}" dt="2023-12-04T08:59:49.518" v="240" actId="1076"/>
          <ac:spMkLst>
            <pc:docMk/>
            <pc:sldMk cId="2842328251" sldId="263"/>
            <ac:spMk id="21" creationId="{B1C3644A-0FA9-80A2-ECE3-A95BA0761E8C}"/>
          </ac:spMkLst>
        </pc:spChg>
        <pc:grpChg chg="add del mod">
          <ac:chgData name="Feybe Arsella Manoppo" userId="S::feybearsella.manoppo@photon.com::b0bfc629-ad6b-4d58-a368-6691e03b360e" providerId="AD" clId="Web-{4B3095A0-F226-4D8B-D526-844B2C3DEC8A}" dt="2023-12-04T08:54:50.946" v="158"/>
          <ac:grpSpMkLst>
            <pc:docMk/>
            <pc:sldMk cId="2842328251" sldId="263"/>
            <ac:grpSpMk id="2" creationId="{1B2B6FAC-926F-07BD-5CC2-64A36C6A4AD9}"/>
          </ac:grpSpMkLst>
        </pc:grpChg>
        <pc:grpChg chg="add mod">
          <ac:chgData name="Feybe Arsella Manoppo" userId="S::feybearsella.manoppo@photon.com::b0bfc629-ad6b-4d58-a368-6691e03b360e" providerId="AD" clId="Web-{4B3095A0-F226-4D8B-D526-844B2C3DEC8A}" dt="2023-12-04T08:59:49.409" v="236" actId="1076"/>
          <ac:grpSpMkLst>
            <pc:docMk/>
            <pc:sldMk cId="2842328251" sldId="263"/>
            <ac:grpSpMk id="13" creationId="{E50FC976-0DB0-E8DE-0470-8053CE86A946}"/>
          </ac:grpSpMkLst>
        </pc:grpChg>
        <pc:grpChg chg="add del mod">
          <ac:chgData name="Feybe Arsella Manoppo" userId="S::feybearsella.manoppo@photon.com::b0bfc629-ad6b-4d58-a368-6691e03b360e" providerId="AD" clId="Web-{4B3095A0-F226-4D8B-D526-844B2C3DEC8A}" dt="2023-12-04T08:54:56.305" v="159"/>
          <ac:grpSpMkLst>
            <pc:docMk/>
            <pc:sldMk cId="2842328251" sldId="263"/>
            <ac:grpSpMk id="14" creationId="{3CC0A052-E364-CF3C-428A-D27A0A3C3B8F}"/>
          </ac:grpSpMkLst>
        </pc:grpChg>
        <pc:grpChg chg="add del mod">
          <ac:chgData name="Feybe Arsella Manoppo" userId="S::feybearsella.manoppo@photon.com::b0bfc629-ad6b-4d58-a368-6691e03b360e" providerId="AD" clId="Web-{4B3095A0-F226-4D8B-D526-844B2C3DEC8A}" dt="2023-12-04T08:54:05.429" v="149"/>
          <ac:grpSpMkLst>
            <pc:docMk/>
            <pc:sldMk cId="2842328251" sldId="263"/>
            <ac:grpSpMk id="15" creationId="{A25A37D1-8E29-AD2F-3A04-6224E9BFADCF}"/>
          </ac:grpSpMkLst>
        </pc:grpChg>
        <pc:grpChg chg="add mod">
          <ac:chgData name="Feybe Arsella Manoppo" userId="S::feybearsella.manoppo@photon.com::b0bfc629-ad6b-4d58-a368-6691e03b360e" providerId="AD" clId="Web-{4B3095A0-F226-4D8B-D526-844B2C3DEC8A}" dt="2023-12-04T08:59:49.362" v="235" actId="1076"/>
          <ac:grpSpMkLst>
            <pc:docMk/>
            <pc:sldMk cId="2842328251" sldId="263"/>
            <ac:grpSpMk id="22" creationId="{97B56117-41AB-19C5-73C6-9909A829D765}"/>
          </ac:grpSpMkLst>
        </pc:grpChg>
        <pc:grpChg chg="add mod">
          <ac:chgData name="Feybe Arsella Manoppo" userId="S::feybearsella.manoppo@photon.com::b0bfc629-ad6b-4d58-a368-6691e03b360e" providerId="AD" clId="Web-{4B3095A0-F226-4D8B-D526-844B2C3DEC8A}" dt="2023-12-04T08:59:49.425" v="237" actId="1076"/>
          <ac:grpSpMkLst>
            <pc:docMk/>
            <pc:sldMk cId="2842328251" sldId="263"/>
            <ac:grpSpMk id="23" creationId="{54FC1C33-92F2-1B07-0218-D51015738360}"/>
          </ac:grpSpMkLst>
        </pc:grpChg>
        <pc:picChg chg="mod">
          <ac:chgData name="Feybe Arsella Manoppo" userId="S::feybearsella.manoppo@photon.com::b0bfc629-ad6b-4d58-a368-6691e03b360e" providerId="AD" clId="Web-{4B3095A0-F226-4D8B-D526-844B2C3DEC8A}" dt="2023-12-04T08:56:54.169" v="177" actId="1076"/>
          <ac:picMkLst>
            <pc:docMk/>
            <pc:sldMk cId="2842328251" sldId="263"/>
            <ac:picMk id="3" creationId="{A68C5B8A-43A3-5EAF-0AFF-104C00BA0015}"/>
          </ac:picMkLst>
        </pc:picChg>
        <pc:picChg chg="del mod topLvl">
          <ac:chgData name="Feybe Arsella Manoppo" userId="S::feybearsella.manoppo@photon.com::b0bfc629-ad6b-4d58-a368-6691e03b360e" providerId="AD" clId="Web-{4B3095A0-F226-4D8B-D526-844B2C3DEC8A}" dt="2023-12-04T08:54:08.944" v="150"/>
          <ac:picMkLst>
            <pc:docMk/>
            <pc:sldMk cId="2842328251" sldId="263"/>
            <ac:picMk id="4" creationId="{31C2046F-EAEA-CC3A-B5E7-7DDF868FC3D5}"/>
          </ac:picMkLst>
        </pc:picChg>
        <pc:picChg chg="mod topLvl">
          <ac:chgData name="Feybe Arsella Manoppo" userId="S::feybearsella.manoppo@photon.com::b0bfc629-ad6b-4d58-a368-6691e03b360e" providerId="AD" clId="Web-{4B3095A0-F226-4D8B-D526-844B2C3DEC8A}" dt="2023-12-04T08:54:56.305" v="159"/>
          <ac:picMkLst>
            <pc:docMk/>
            <pc:sldMk cId="2842328251" sldId="263"/>
            <ac:picMk id="11" creationId="{46CDC61E-12A6-529E-4F94-0744D8A82072}"/>
          </ac:picMkLst>
        </pc:picChg>
        <pc:picChg chg="add del">
          <ac:chgData name="Feybe Arsella Manoppo" userId="S::feybearsella.manoppo@photon.com::b0bfc629-ad6b-4d58-a368-6691e03b360e" providerId="AD" clId="Web-{4B3095A0-F226-4D8B-D526-844B2C3DEC8A}" dt="2023-12-04T08:45:07.879" v="37"/>
          <ac:picMkLst>
            <pc:docMk/>
            <pc:sldMk cId="2842328251" sldId="263"/>
            <ac:picMk id="17" creationId="{22618E14-2ABA-E2DD-EE6E-810A15FB77FD}"/>
          </ac:picMkLst>
        </pc:picChg>
        <pc:cxnChg chg="add del mod">
          <ac:chgData name="Feybe Arsella Manoppo" userId="S::feybearsella.manoppo@photon.com::b0bfc629-ad6b-4d58-a368-6691e03b360e" providerId="AD" clId="Web-{4B3095A0-F226-4D8B-D526-844B2C3DEC8A}" dt="2023-12-04T09:01:52.023" v="259"/>
          <ac:cxnSpMkLst>
            <pc:docMk/>
            <pc:sldMk cId="2842328251" sldId="263"/>
            <ac:cxnSpMk id="24" creationId="{196629BB-3057-DE1D-8F4C-EF23F244E461}"/>
          </ac:cxnSpMkLst>
        </pc:cxnChg>
      </pc:sldChg>
      <pc:sldChg chg="addSp delSp modSp">
        <pc:chgData name="Feybe Arsella Manoppo" userId="S::feybearsella.manoppo@photon.com::b0bfc629-ad6b-4d58-a368-6691e03b360e" providerId="AD" clId="Web-{4B3095A0-F226-4D8B-D526-844B2C3DEC8A}" dt="2023-12-04T09:01:01.865" v="253"/>
        <pc:sldMkLst>
          <pc:docMk/>
          <pc:sldMk cId="750487958" sldId="264"/>
        </pc:sldMkLst>
        <pc:spChg chg="add mod">
          <ac:chgData name="Feybe Arsella Manoppo" userId="S::feybearsella.manoppo@photon.com::b0bfc629-ad6b-4d58-a368-6691e03b360e" providerId="AD" clId="Web-{4B3095A0-F226-4D8B-D526-844B2C3DEC8A}" dt="2023-12-04T09:00:20.004" v="251" actId="20577"/>
          <ac:spMkLst>
            <pc:docMk/>
            <pc:sldMk cId="750487958" sldId="264"/>
            <ac:spMk id="5" creationId="{378BADFC-37BA-35BA-48B2-CE5C876B87ED}"/>
          </ac:spMkLst>
        </pc:spChg>
        <pc:spChg chg="add del mod">
          <ac:chgData name="Feybe Arsella Manoppo" userId="S::feybearsella.manoppo@photon.com::b0bfc629-ad6b-4d58-a368-6691e03b360e" providerId="AD" clId="Web-{4B3095A0-F226-4D8B-D526-844B2C3DEC8A}" dt="2023-12-04T09:01:01.865" v="253"/>
          <ac:spMkLst>
            <pc:docMk/>
            <pc:sldMk cId="750487958" sldId="264"/>
            <ac:spMk id="7" creationId="{6D70483C-E7ED-5DB9-0244-33B034DF65BC}"/>
          </ac:spMkLst>
        </pc:spChg>
        <pc:spChg chg="del">
          <ac:chgData name="Feybe Arsella Manoppo" userId="S::feybearsella.manoppo@photon.com::b0bfc629-ad6b-4d58-a368-6691e03b360e" providerId="AD" clId="Web-{4B3095A0-F226-4D8B-D526-844B2C3DEC8A}" dt="2023-12-04T09:00:29.364" v="252"/>
          <ac:spMkLst>
            <pc:docMk/>
            <pc:sldMk cId="750487958" sldId="264"/>
            <ac:spMk id="12" creationId="{DC319CF5-A3A8-F240-C9D8-FC87239BB2C4}"/>
          </ac:spMkLst>
        </pc:spChg>
      </pc:sldChg>
      <pc:sldChg chg="del">
        <pc:chgData name="Feybe Arsella Manoppo" userId="S::feybearsella.manoppo@photon.com::b0bfc629-ad6b-4d58-a368-6691e03b360e" providerId="AD" clId="Web-{4B3095A0-F226-4D8B-D526-844B2C3DEC8A}" dt="2023-12-04T09:03:27.901" v="271"/>
        <pc:sldMkLst>
          <pc:docMk/>
          <pc:sldMk cId="2621336825" sldId="265"/>
        </pc:sldMkLst>
      </pc:sldChg>
      <pc:sldChg chg="modSp del">
        <pc:chgData name="Feybe Arsella Manoppo" userId="S::feybearsella.manoppo@photon.com::b0bfc629-ad6b-4d58-a368-6691e03b360e" providerId="AD" clId="Web-{4B3095A0-F226-4D8B-D526-844B2C3DEC8A}" dt="2023-12-04T08:59:32.783" v="230"/>
        <pc:sldMkLst>
          <pc:docMk/>
          <pc:sldMk cId="1371436195" sldId="268"/>
        </pc:sldMkLst>
        <pc:spChg chg="mod">
          <ac:chgData name="Feybe Arsella Manoppo" userId="S::feybearsella.manoppo@photon.com::b0bfc629-ad6b-4d58-a368-6691e03b360e" providerId="AD" clId="Web-{4B3095A0-F226-4D8B-D526-844B2C3DEC8A}" dt="2023-12-04T08:46:21.069" v="49" actId="20577"/>
          <ac:spMkLst>
            <pc:docMk/>
            <pc:sldMk cId="1371436195" sldId="268"/>
            <ac:spMk id="2" creationId="{F107AB16-76F3-749E-CFF1-FFFDB801007D}"/>
          </ac:spMkLst>
        </pc:spChg>
      </pc:sldChg>
      <pc:sldChg chg="modSp add ord replId">
        <pc:chgData name="Feybe Arsella Manoppo" userId="S::feybearsella.manoppo@photon.com::b0bfc629-ad6b-4d58-a368-6691e03b360e" providerId="AD" clId="Web-{4B3095A0-F226-4D8B-D526-844B2C3DEC8A}" dt="2023-12-04T09:02:27.961" v="270" actId="20577"/>
        <pc:sldMkLst>
          <pc:docMk/>
          <pc:sldMk cId="1840499397" sldId="268"/>
        </pc:sldMkLst>
        <pc:spChg chg="mod">
          <ac:chgData name="Feybe Arsella Manoppo" userId="S::feybearsella.manoppo@photon.com::b0bfc629-ad6b-4d58-a368-6691e03b360e" providerId="AD" clId="Web-{4B3095A0-F226-4D8B-D526-844B2C3DEC8A}" dt="2023-12-04T09:02:27.961" v="270" actId="20577"/>
          <ac:spMkLst>
            <pc:docMk/>
            <pc:sldMk cId="1840499397" sldId="268"/>
            <ac:spMk id="5" creationId="{378BADFC-37BA-35BA-48B2-CE5C876B87ED}"/>
          </ac:spMkLst>
        </pc:spChg>
      </pc:sldChg>
    </pc:docChg>
  </pc:docChgLst>
  <pc:docChgLst>
    <pc:chgData name="Feybe Arsella Manoppo" userId="S::feybearsella.manoppo@photon.com::b0bfc629-ad6b-4d58-a368-6691e03b360e" providerId="AD" clId="Web-{9B83B756-0CA3-44F2-6836-8E2E238021E4}"/>
    <pc:docChg chg="addSld modSld">
      <pc:chgData name="Feybe Arsella Manoppo" userId="S::feybearsella.manoppo@photon.com::b0bfc629-ad6b-4d58-a368-6691e03b360e" providerId="AD" clId="Web-{9B83B756-0CA3-44F2-6836-8E2E238021E4}" dt="2023-12-01T12:46:22.301" v="86"/>
      <pc:docMkLst>
        <pc:docMk/>
      </pc:docMkLst>
      <pc:sldChg chg="addSp delSp modSp">
        <pc:chgData name="Feybe Arsella Manoppo" userId="S::feybearsella.manoppo@photon.com::b0bfc629-ad6b-4d58-a368-6691e03b360e" providerId="AD" clId="Web-{9B83B756-0CA3-44F2-6836-8E2E238021E4}" dt="2023-12-01T12:45:39.143" v="85" actId="1076"/>
        <pc:sldMkLst>
          <pc:docMk/>
          <pc:sldMk cId="1207707958" sldId="257"/>
        </pc:sldMkLst>
        <pc:spChg chg="del">
          <ac:chgData name="Feybe Arsella Manoppo" userId="S::feybearsella.manoppo@photon.com::b0bfc629-ad6b-4d58-a368-6691e03b360e" providerId="AD" clId="Web-{9B83B756-0CA3-44F2-6836-8E2E238021E4}" dt="2023-12-01T12:41:34.792" v="50"/>
          <ac:spMkLst>
            <pc:docMk/>
            <pc:sldMk cId="1207707958" sldId="257"/>
            <ac:spMk id="2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B83B756-0CA3-44F2-6836-8E2E238021E4}" dt="2023-12-01T12:41:34.636" v="49"/>
          <ac:spMkLst>
            <pc:docMk/>
            <pc:sldMk cId="1207707958" sldId="257"/>
            <ac:spMk id="4" creationId="{9E170B89-549D-289C-1D12-5C68144E0A97}"/>
          </ac:spMkLst>
        </pc:spChg>
        <pc:spChg chg="add del mod">
          <ac:chgData name="Feybe Arsella Manoppo" userId="S::feybearsella.manoppo@photon.com::b0bfc629-ad6b-4d58-a368-6691e03b360e" providerId="AD" clId="Web-{9B83B756-0CA3-44F2-6836-8E2E238021E4}" dt="2023-12-01T12:42:29.263" v="55"/>
          <ac:spMkLst>
            <pc:docMk/>
            <pc:sldMk cId="1207707958" sldId="257"/>
            <ac:spMk id="6" creationId="{CB52C46A-A74F-6422-F05B-4DE3C6223B22}"/>
          </ac:spMkLst>
        </pc:spChg>
        <pc:spChg chg="add del">
          <ac:chgData name="Feybe Arsella Manoppo" userId="S::feybearsella.manoppo@photon.com::b0bfc629-ad6b-4d58-a368-6691e03b360e" providerId="AD" clId="Web-{9B83B756-0CA3-44F2-6836-8E2E238021E4}" dt="2023-12-01T12:42:38.794" v="57"/>
          <ac:spMkLst>
            <pc:docMk/>
            <pc:sldMk cId="1207707958" sldId="257"/>
            <ac:spMk id="7" creationId="{598AFAB5-F954-7888-4F47-FDBBF330E0DC}"/>
          </ac:spMkLst>
        </pc:spChg>
        <pc:spChg chg="add del">
          <ac:chgData name="Feybe Arsella Manoppo" userId="S::feybearsella.manoppo@photon.com::b0bfc629-ad6b-4d58-a368-6691e03b360e" providerId="AD" clId="Web-{9B83B756-0CA3-44F2-6836-8E2E238021E4}" dt="2023-12-01T12:42:56.513" v="61"/>
          <ac:spMkLst>
            <pc:docMk/>
            <pc:sldMk cId="1207707958" sldId="257"/>
            <ac:spMk id="8" creationId="{41C08690-10EA-3EC6-B882-7822D708A5B0}"/>
          </ac:spMkLst>
        </pc:spChg>
        <pc:spChg chg="add del mod">
          <ac:chgData name="Feybe Arsella Manoppo" userId="S::feybearsella.manoppo@photon.com::b0bfc629-ad6b-4d58-a368-6691e03b360e" providerId="AD" clId="Web-{9B83B756-0CA3-44F2-6836-8E2E238021E4}" dt="2023-12-01T12:42:46.622" v="60"/>
          <ac:spMkLst>
            <pc:docMk/>
            <pc:sldMk cId="1207707958" sldId="257"/>
            <ac:spMk id="9" creationId="{2B54496C-1BF7-B613-CA86-2365577FDD3B}"/>
          </ac:spMkLst>
        </pc:spChg>
        <pc:spChg chg="add mod">
          <ac:chgData name="Feybe Arsella Manoppo" userId="S::feybearsella.manoppo@photon.com::b0bfc629-ad6b-4d58-a368-6691e03b360e" providerId="AD" clId="Web-{9B83B756-0CA3-44F2-6836-8E2E238021E4}" dt="2023-12-01T12:43:54.593" v="67" actId="14100"/>
          <ac:spMkLst>
            <pc:docMk/>
            <pc:sldMk cId="1207707958" sldId="257"/>
            <ac:spMk id="10" creationId="{4F17C664-F86E-541C-DA0B-54F35927F98E}"/>
          </ac:spMkLst>
        </pc:spChg>
        <pc:spChg chg="add mod">
          <ac:chgData name="Feybe Arsella Manoppo" userId="S::feybearsella.manoppo@photon.com::b0bfc629-ad6b-4d58-a368-6691e03b360e" providerId="AD" clId="Web-{9B83B756-0CA3-44F2-6836-8E2E238021E4}" dt="2023-12-01T12:45:39.143" v="85" actId="1076"/>
          <ac:spMkLst>
            <pc:docMk/>
            <pc:sldMk cId="1207707958" sldId="257"/>
            <ac:spMk id="12" creationId="{DC319CF5-A3A8-F240-C9D8-FC87239BB2C4}"/>
          </ac:spMkLst>
        </pc:spChg>
        <pc:picChg chg="add mod">
          <ac:chgData name="Feybe Arsella Manoppo" userId="S::feybearsella.manoppo@photon.com::b0bfc629-ad6b-4d58-a368-6691e03b360e" providerId="AD" clId="Web-{9B83B756-0CA3-44F2-6836-8E2E238021E4}" dt="2023-12-01T12:43:30.827" v="64" actId="1076"/>
          <ac:picMkLst>
            <pc:docMk/>
            <pc:sldMk cId="1207707958" sldId="257"/>
            <ac:picMk id="3" creationId="{A68C5B8A-43A3-5EAF-0AFF-104C00BA0015}"/>
          </ac:picMkLst>
        </pc:picChg>
      </pc:sldChg>
      <pc:sldChg chg="modSp">
        <pc:chgData name="Feybe Arsella Manoppo" userId="S::feybearsella.manoppo@photon.com::b0bfc629-ad6b-4d58-a368-6691e03b360e" providerId="AD" clId="Web-{9B83B756-0CA3-44F2-6836-8E2E238021E4}" dt="2023-12-01T12:39:43.414" v="41" actId="20577"/>
        <pc:sldMkLst>
          <pc:docMk/>
          <pc:sldMk cId="1528623086" sldId="258"/>
        </pc:sldMkLst>
        <pc:spChg chg="mod">
          <ac:chgData name="Feybe Arsella Manoppo" userId="S::feybearsella.manoppo@photon.com::b0bfc629-ad6b-4d58-a368-6691e03b360e" providerId="AD" clId="Web-{9B83B756-0CA3-44F2-6836-8E2E238021E4}" dt="2023-12-01T12:39:43.414" v="41" actId="20577"/>
          <ac:spMkLst>
            <pc:docMk/>
            <pc:sldMk cId="1528623086" sldId="258"/>
            <ac:spMk id="4" creationId="{9E170B89-549D-289C-1D12-5C68144E0A97}"/>
          </ac:spMkLst>
        </pc:spChg>
      </pc:sldChg>
      <pc:sldChg chg="modSp add replId">
        <pc:chgData name="Feybe Arsella Manoppo" userId="S::feybearsella.manoppo@photon.com::b0bfc629-ad6b-4d58-a368-6691e03b360e" providerId="AD" clId="Web-{9B83B756-0CA3-44F2-6836-8E2E238021E4}" dt="2023-12-01T12:32:21.822" v="16" actId="20577"/>
        <pc:sldMkLst>
          <pc:docMk/>
          <pc:sldMk cId="1175767756" sldId="261"/>
        </pc:sldMkLst>
        <pc:spChg chg="mod">
          <ac:chgData name="Feybe Arsella Manoppo" userId="S::feybearsella.manoppo@photon.com::b0bfc629-ad6b-4d58-a368-6691e03b360e" providerId="AD" clId="Web-{9B83B756-0CA3-44F2-6836-8E2E238021E4}" dt="2023-12-01T12:32:21.822" v="16" actId="20577"/>
          <ac:spMkLst>
            <pc:docMk/>
            <pc:sldMk cId="1175767756" sldId="261"/>
            <ac:spMk id="2" creationId="{00000000-0000-0000-0000-000000000000}"/>
          </ac:spMkLst>
        </pc:spChg>
      </pc:sldChg>
      <pc:sldChg chg="add replId">
        <pc:chgData name="Feybe Arsella Manoppo" userId="S::feybearsella.manoppo@photon.com::b0bfc629-ad6b-4d58-a368-6691e03b360e" providerId="AD" clId="Web-{9B83B756-0CA3-44F2-6836-8E2E238021E4}" dt="2023-12-01T12:46:22.301" v="86"/>
        <pc:sldMkLst>
          <pc:docMk/>
          <pc:sldMk cId="1818791423" sldId="262"/>
        </pc:sldMkLst>
      </pc:sldChg>
    </pc:docChg>
  </pc:docChgLst>
  <pc:docChgLst>
    <pc:chgData clId="Web-{4B3095A0-F226-4D8B-D526-844B2C3DEC8A}"/>
    <pc:docChg chg="modSld">
      <pc:chgData name="" userId="" providerId="" clId="Web-{4B3095A0-F226-4D8B-D526-844B2C3DEC8A}" dt="2023-12-04T08:41:49.685" v="0" actId="14100"/>
      <pc:docMkLst>
        <pc:docMk/>
      </pc:docMkLst>
      <pc:sldChg chg="modSp">
        <pc:chgData name="" userId="" providerId="" clId="Web-{4B3095A0-F226-4D8B-D526-844B2C3DEC8A}" dt="2023-12-04T08:41:49.685" v="0" actId="14100"/>
        <pc:sldMkLst>
          <pc:docMk/>
          <pc:sldMk cId="2842328251" sldId="263"/>
        </pc:sldMkLst>
        <pc:picChg chg="mod">
          <ac:chgData name="" userId="" providerId="" clId="Web-{4B3095A0-F226-4D8B-D526-844B2C3DEC8A}" dt="2023-12-04T08:41:49.685" v="0" actId="14100"/>
          <ac:picMkLst>
            <pc:docMk/>
            <pc:sldMk cId="2842328251" sldId="263"/>
            <ac:picMk id="11" creationId="{46CDC61E-12A6-529E-4F94-0744D8A82072}"/>
          </ac:picMkLst>
        </pc:picChg>
      </pc:sldChg>
    </pc:docChg>
  </pc:docChgLst>
  <pc:docChgLst>
    <pc:chgData name="Feybe Arsella Manoppo" userId="S::feybearsella.manoppo@photon.com::b0bfc629-ad6b-4d58-a368-6691e03b360e" providerId="AD" clId="Web-{D3124165-1DA4-4E3A-867C-887225D9F052}"/>
    <pc:docChg chg="addSld delSld modSld">
      <pc:chgData name="Feybe Arsella Manoppo" userId="S::feybearsella.manoppo@photon.com::b0bfc629-ad6b-4d58-a368-6691e03b360e" providerId="AD" clId="Web-{D3124165-1DA4-4E3A-867C-887225D9F052}" dt="2023-11-29T14:19:05.293" v="313" actId="1076"/>
      <pc:docMkLst>
        <pc:docMk/>
      </pc:docMkLst>
      <pc:sldChg chg="delSp modSp">
        <pc:chgData name="Feybe Arsella Manoppo" userId="S::feybearsella.manoppo@photon.com::b0bfc629-ad6b-4d58-a368-6691e03b360e" providerId="AD" clId="Web-{D3124165-1DA4-4E3A-867C-887225D9F052}" dt="2023-11-29T14:19:05.293" v="313" actId="1076"/>
        <pc:sldMkLst>
          <pc:docMk/>
          <pc:sldMk cId="109857222" sldId="256"/>
        </pc:sldMkLst>
        <pc:spChg chg="mod">
          <ac:chgData name="Feybe Arsella Manoppo" userId="S::feybearsella.manoppo@photon.com::b0bfc629-ad6b-4d58-a368-6691e03b360e" providerId="AD" clId="Web-{D3124165-1DA4-4E3A-867C-887225D9F052}" dt="2023-11-29T14:19:05.293" v="313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D3124165-1DA4-4E3A-867C-887225D9F052}" dt="2023-11-29T14:02:57.339" v="10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add replId">
        <pc:chgData name="Feybe Arsella Manoppo" userId="S::feybearsella.manoppo@photon.com::b0bfc629-ad6b-4d58-a368-6691e03b360e" providerId="AD" clId="Web-{D3124165-1DA4-4E3A-867C-887225D9F052}" dt="2023-11-29T14:14:30.784" v="86" actId="20577"/>
        <pc:sldMkLst>
          <pc:docMk/>
          <pc:sldMk cId="1207707958" sldId="257"/>
        </pc:sldMkLst>
        <pc:spChg chg="mod">
          <ac:chgData name="Feybe Arsella Manoppo" userId="S::feybearsella.manoppo@photon.com::b0bfc629-ad6b-4d58-a368-6691e03b360e" providerId="AD" clId="Web-{D3124165-1DA4-4E3A-867C-887225D9F052}" dt="2023-11-29T14:14:30.784" v="86" actId="20577"/>
          <ac:spMkLst>
            <pc:docMk/>
            <pc:sldMk cId="1207707958" sldId="257"/>
            <ac:spMk id="2" creationId="{00000000-0000-0000-0000-000000000000}"/>
          </ac:spMkLst>
        </pc:spChg>
        <pc:spChg chg="add mod">
          <ac:chgData name="Feybe Arsella Manoppo" userId="S::feybearsella.manoppo@photon.com::b0bfc629-ad6b-4d58-a368-6691e03b360e" providerId="AD" clId="Web-{D3124165-1DA4-4E3A-867C-887225D9F052}" dt="2023-11-29T14:14:22.924" v="81" actId="20577"/>
          <ac:spMkLst>
            <pc:docMk/>
            <pc:sldMk cId="1207707958" sldId="257"/>
            <ac:spMk id="4" creationId="{9E170B89-549D-289C-1D12-5C68144E0A97}"/>
          </ac:spMkLst>
        </pc:spChg>
      </pc:sldChg>
      <pc:sldChg chg="modSp add replId">
        <pc:chgData name="Feybe Arsella Manoppo" userId="S::feybearsella.manoppo@photon.com::b0bfc629-ad6b-4d58-a368-6691e03b360e" providerId="AD" clId="Web-{D3124165-1DA4-4E3A-867C-887225D9F052}" dt="2023-11-29T14:18:54.886" v="311" actId="1076"/>
        <pc:sldMkLst>
          <pc:docMk/>
          <pc:sldMk cId="1528623086" sldId="258"/>
        </pc:sldMkLst>
        <pc:spChg chg="mod">
          <ac:chgData name="Feybe Arsella Manoppo" userId="S::feybearsella.manoppo@photon.com::b0bfc629-ad6b-4d58-a368-6691e03b360e" providerId="AD" clId="Web-{D3124165-1DA4-4E3A-867C-887225D9F052}" dt="2023-11-29T14:15:18.238" v="104" actId="20577"/>
          <ac:spMkLst>
            <pc:docMk/>
            <pc:sldMk cId="1528623086" sldId="258"/>
            <ac:spMk id="2" creationId="{00000000-0000-0000-0000-000000000000}"/>
          </ac:spMkLst>
        </pc:spChg>
        <pc:spChg chg="mod">
          <ac:chgData name="Feybe Arsella Manoppo" userId="S::feybearsella.manoppo@photon.com::b0bfc629-ad6b-4d58-a368-6691e03b360e" providerId="AD" clId="Web-{D3124165-1DA4-4E3A-867C-887225D9F052}" dt="2023-11-29T14:18:54.886" v="311" actId="1076"/>
          <ac:spMkLst>
            <pc:docMk/>
            <pc:sldMk cId="1528623086" sldId="258"/>
            <ac:spMk id="4" creationId="{9E170B89-549D-289C-1D12-5C68144E0A97}"/>
          </ac:spMkLst>
        </pc:spChg>
      </pc:sldChg>
      <pc:sldChg chg="add del replId">
        <pc:chgData name="Feybe Arsella Manoppo" userId="S::feybearsella.manoppo@photon.com::b0bfc629-ad6b-4d58-a368-6691e03b360e" providerId="AD" clId="Web-{D3124165-1DA4-4E3A-867C-887225D9F052}" dt="2023-11-29T14:14:32.956" v="87"/>
        <pc:sldMkLst>
          <pc:docMk/>
          <pc:sldMk cId="2563454140" sldId="258"/>
        </pc:sldMkLst>
      </pc:sldChg>
      <pc:sldChg chg="add del replId">
        <pc:chgData name="Feybe Arsella Manoppo" userId="S::feybearsella.manoppo@photon.com::b0bfc629-ad6b-4d58-a368-6691e03b360e" providerId="AD" clId="Web-{D3124165-1DA4-4E3A-867C-887225D9F052}" dt="2023-11-29T14:15:00.441" v="99"/>
        <pc:sldMkLst>
          <pc:docMk/>
          <pc:sldMk cId="335334627" sldId="259"/>
        </pc:sldMkLst>
      </pc:sldChg>
    </pc:docChg>
  </pc:docChgLst>
  <pc:docChgLst>
    <pc:chgData name="Feybe Arsella Manoppo" userId="S::feybearsella.manoppo@photon.com::b0bfc629-ad6b-4d58-a368-6691e03b360e" providerId="AD" clId="Web-{999E5808-64F5-DF1F-8953-EEBB68FF7803}"/>
    <pc:docChg chg="modSld">
      <pc:chgData name="Feybe Arsella Manoppo" userId="S::feybearsella.manoppo@photon.com::b0bfc629-ad6b-4d58-a368-6691e03b360e" providerId="AD" clId="Web-{999E5808-64F5-DF1F-8953-EEBB68FF7803}" dt="2023-12-04T09:15:57.146" v="24"/>
      <pc:docMkLst>
        <pc:docMk/>
      </pc:docMkLst>
      <pc:sldChg chg="addSp delSp modSp">
        <pc:chgData name="Feybe Arsella Manoppo" userId="S::feybearsella.manoppo@photon.com::b0bfc629-ad6b-4d58-a368-6691e03b360e" providerId="AD" clId="Web-{999E5808-64F5-DF1F-8953-EEBB68FF7803}" dt="2023-12-04T09:15:57.146" v="24"/>
        <pc:sldMkLst>
          <pc:docMk/>
          <pc:sldMk cId="1319405322" sldId="270"/>
        </pc:sldMkLst>
        <pc:spChg chg="add del mod">
          <ac:chgData name="Feybe Arsella Manoppo" userId="S::feybearsella.manoppo@photon.com::b0bfc629-ad6b-4d58-a368-6691e03b360e" providerId="AD" clId="Web-{999E5808-64F5-DF1F-8953-EEBB68FF7803}" dt="2023-12-04T09:15:47.489" v="21"/>
          <ac:spMkLst>
            <pc:docMk/>
            <pc:sldMk cId="1319405322" sldId="270"/>
            <ac:spMk id="3" creationId="{4AE5E96A-B8E9-1260-DF97-F5D1290DB05A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49.880" v="22"/>
          <ac:spMkLst>
            <pc:docMk/>
            <pc:sldMk cId="1319405322" sldId="270"/>
            <ac:spMk id="5" creationId="{84B723C8-9C00-DF15-1906-2BC6BE1F5CCE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16.801" v="14"/>
          <ac:spMkLst>
            <pc:docMk/>
            <pc:sldMk cId="1319405322" sldId="270"/>
            <ac:spMk id="7" creationId="{88D88FFF-D1F0-76A8-8C31-EBE649F62259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28.614" v="16"/>
          <ac:spMkLst>
            <pc:docMk/>
            <pc:sldMk cId="1319405322" sldId="270"/>
            <ac:spMk id="9" creationId="{4F3AF5AB-F38B-2986-3B35-F44E22C900B6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40.395" v="20"/>
          <ac:spMkLst>
            <pc:docMk/>
            <pc:sldMk cId="1319405322" sldId="270"/>
            <ac:spMk id="11" creationId="{C6EB7CAF-4069-9E2F-DF84-1AEE43E32755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36.176" v="18"/>
          <ac:spMkLst>
            <pc:docMk/>
            <pc:sldMk cId="1319405322" sldId="270"/>
            <ac:spMk id="13" creationId="{60B52862-DDFD-9BCD-AADD-5DD212463BDE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22.801" v="15"/>
          <ac:spMkLst>
            <pc:docMk/>
            <pc:sldMk cId="1319405322" sldId="270"/>
            <ac:spMk id="15" creationId="{E1A405C7-5A47-DAB7-8929-8C082DBAF845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38.770" v="19"/>
          <ac:spMkLst>
            <pc:docMk/>
            <pc:sldMk cId="1319405322" sldId="270"/>
            <ac:spMk id="17" creationId="{6AD75611-909D-BC33-3F4F-B39936914B2B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31.457" v="17"/>
          <ac:spMkLst>
            <pc:docMk/>
            <pc:sldMk cId="1319405322" sldId="270"/>
            <ac:spMk id="19" creationId="{B0EBAF87-E040-F52D-23F1-3A20B903DC50}"/>
          </ac:spMkLst>
        </pc:spChg>
        <pc:spChg chg="add del mod">
          <ac:chgData name="Feybe Arsella Manoppo" userId="S::feybearsella.manoppo@photon.com::b0bfc629-ad6b-4d58-a368-6691e03b360e" providerId="AD" clId="Web-{999E5808-64F5-DF1F-8953-EEBB68FF7803}" dt="2023-12-04T09:15:51.739" v="23"/>
          <ac:spMkLst>
            <pc:docMk/>
            <pc:sldMk cId="1319405322" sldId="270"/>
            <ac:spMk id="21" creationId="{A1006C48-0D36-C2A3-CCCF-DF9376884ED8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14.050" v="12"/>
          <ac:spMkLst>
            <pc:docMk/>
            <pc:sldMk cId="1319405322" sldId="270"/>
            <ac:spMk id="2569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11.050" v="9"/>
          <ac:spMkLst>
            <pc:docMk/>
            <pc:sldMk cId="1319405322" sldId="270"/>
            <ac:spMk id="2585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10.472" v="8"/>
          <ac:spMkLst>
            <pc:docMk/>
            <pc:sldMk cId="1319405322" sldId="270"/>
            <ac:spMk id="2586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9.972" v="7"/>
          <ac:spMkLst>
            <pc:docMk/>
            <pc:sldMk cId="1319405322" sldId="270"/>
            <ac:spMk id="2587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9.425" v="6"/>
          <ac:spMkLst>
            <pc:docMk/>
            <pc:sldMk cId="1319405322" sldId="270"/>
            <ac:spMk id="2588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8.972" v="5"/>
          <ac:spMkLst>
            <pc:docMk/>
            <pc:sldMk cId="1319405322" sldId="270"/>
            <ac:spMk id="2589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8.425" v="4"/>
          <ac:spMkLst>
            <pc:docMk/>
            <pc:sldMk cId="1319405322" sldId="270"/>
            <ac:spMk id="2590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7.910" v="3"/>
          <ac:spMkLst>
            <pc:docMk/>
            <pc:sldMk cId="1319405322" sldId="270"/>
            <ac:spMk id="2591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7.363" v="2"/>
          <ac:spMkLst>
            <pc:docMk/>
            <pc:sldMk cId="1319405322" sldId="270"/>
            <ac:spMk id="2592" creationId="{00000000-0000-0000-0000-000000000000}"/>
          </ac:spMkLst>
        </pc:spChg>
        <pc:spChg chg="del">
          <ac:chgData name="Feybe Arsella Manoppo" userId="S::feybearsella.manoppo@photon.com::b0bfc629-ad6b-4d58-a368-6691e03b360e" providerId="AD" clId="Web-{999E5808-64F5-DF1F-8953-EEBB68FF7803}" dt="2023-12-04T09:15:06.878" v="1"/>
          <ac:spMkLst>
            <pc:docMk/>
            <pc:sldMk cId="1319405322" sldId="270"/>
            <ac:spMk id="2593" creationId="{00000000-0000-0000-0000-000000000000}"/>
          </ac:spMkLst>
        </pc:spChg>
        <pc:grpChg chg="del">
          <ac:chgData name="Feybe Arsella Manoppo" userId="S::feybearsella.manoppo@photon.com::b0bfc629-ad6b-4d58-a368-6691e03b360e" providerId="AD" clId="Web-{999E5808-64F5-DF1F-8953-EEBB68FF7803}" dt="2023-12-04T09:15:11.050" v="11"/>
          <ac:grpSpMkLst>
            <pc:docMk/>
            <pc:sldMk cId="1319405322" sldId="270"/>
            <ac:grpSpMk id="2570" creationId="{00000000-0000-0000-0000-000000000000}"/>
          </ac:grpSpMkLst>
        </pc:grpChg>
        <pc:grpChg chg="del">
          <ac:chgData name="Feybe Arsella Manoppo" userId="S::feybearsella.manoppo@photon.com::b0bfc629-ad6b-4d58-a368-6691e03b360e" providerId="AD" clId="Web-{999E5808-64F5-DF1F-8953-EEBB68FF7803}" dt="2023-12-04T09:15:11.050" v="10"/>
          <ac:grpSpMkLst>
            <pc:docMk/>
            <pc:sldMk cId="1319405322" sldId="270"/>
            <ac:grpSpMk id="2576" creationId="{00000000-0000-0000-0000-000000000000}"/>
          </ac:grpSpMkLst>
        </pc:grpChg>
        <pc:grpChg chg="del">
          <ac:chgData name="Feybe Arsella Manoppo" userId="S::feybearsella.manoppo@photon.com::b0bfc629-ad6b-4d58-a368-6691e03b360e" providerId="AD" clId="Web-{999E5808-64F5-DF1F-8953-EEBB68FF7803}" dt="2023-12-04T09:15:06.378" v="0"/>
          <ac:grpSpMkLst>
            <pc:docMk/>
            <pc:sldMk cId="1319405322" sldId="270"/>
            <ac:grpSpMk id="2594" creationId="{00000000-0000-0000-0000-000000000000}"/>
          </ac:grpSpMkLst>
        </pc:grpChg>
        <pc:grpChg chg="del mod">
          <ac:chgData name="Feybe Arsella Manoppo" userId="S::feybearsella.manoppo@photon.com::b0bfc629-ad6b-4d58-a368-6691e03b360e" providerId="AD" clId="Web-{999E5808-64F5-DF1F-8953-EEBB68FF7803}" dt="2023-12-04T09:15:57.146" v="24"/>
          <ac:grpSpMkLst>
            <pc:docMk/>
            <pc:sldMk cId="1319405322" sldId="270"/>
            <ac:grpSpMk id="2609" creationId="{00000000-0000-0000-0000-000000000000}"/>
          </ac:grpSpMkLst>
        </pc:grpChg>
      </pc:sldChg>
    </pc:docChg>
  </pc:docChgLst>
  <pc:docChgLst>
    <pc:chgData name="Feybe Arsella Manoppo" userId="S::feybearsella.manoppo@photon.com::b0bfc629-ad6b-4d58-a368-6691e03b360e" providerId="AD" clId="Web-{570545ED-9184-AE77-B277-3DE17A764CFB}"/>
    <pc:docChg chg="addSld delSld modSld sldOrd">
      <pc:chgData name="Feybe Arsella Manoppo" userId="S::feybearsella.manoppo@photon.com::b0bfc629-ad6b-4d58-a368-6691e03b360e" providerId="AD" clId="Web-{570545ED-9184-AE77-B277-3DE17A764CFB}" dt="2023-12-04T15:08:06.779" v="1342" actId="1076"/>
      <pc:docMkLst>
        <pc:docMk/>
      </pc:docMkLst>
      <pc:sldChg chg="modSp">
        <pc:chgData name="Feybe Arsella Manoppo" userId="S::feybearsella.manoppo@photon.com::b0bfc629-ad6b-4d58-a368-6691e03b360e" providerId="AD" clId="Web-{570545ED-9184-AE77-B277-3DE17A764CFB}" dt="2023-12-04T15:03:26.732" v="1341" actId="14100"/>
        <pc:sldMkLst>
          <pc:docMk/>
          <pc:sldMk cId="109857222" sldId="256"/>
        </pc:sldMkLst>
        <pc:spChg chg="mod">
          <ac:chgData name="Feybe Arsella Manoppo" userId="S::feybearsella.manoppo@photon.com::b0bfc629-ad6b-4d58-a368-6691e03b360e" providerId="AD" clId="Web-{570545ED-9184-AE77-B277-3DE17A764CFB}" dt="2023-12-04T15:03:26.732" v="1341" actId="14100"/>
          <ac:spMkLst>
            <pc:docMk/>
            <pc:sldMk cId="109857222" sldId="256"/>
            <ac:spMk id="10" creationId="{DAE4E81A-BC0F-7915-C8BF-C3C5DD2549BF}"/>
          </ac:spMkLst>
        </pc:spChg>
      </pc:sldChg>
      <pc:sldChg chg="modSp">
        <pc:chgData name="Feybe Arsella Manoppo" userId="S::feybearsella.manoppo@photon.com::b0bfc629-ad6b-4d58-a368-6691e03b360e" providerId="AD" clId="Web-{570545ED-9184-AE77-B277-3DE17A764CFB}" dt="2023-12-04T14:00:04.373" v="75" actId="1076"/>
        <pc:sldMkLst>
          <pc:docMk/>
          <pc:sldMk cId="1207707958" sldId="257"/>
        </pc:sldMkLst>
        <pc:picChg chg="mod">
          <ac:chgData name="Feybe Arsella Manoppo" userId="S::feybearsella.manoppo@photon.com::b0bfc629-ad6b-4d58-a368-6691e03b360e" providerId="AD" clId="Web-{570545ED-9184-AE77-B277-3DE17A764CFB}" dt="2023-12-04T14:00:04.373" v="75" actId="1076"/>
          <ac:picMkLst>
            <pc:docMk/>
            <pc:sldMk cId="1207707958" sldId="257"/>
            <ac:picMk id="2" creationId="{EB9258DF-22F4-A58F-77CA-90A574390F32}"/>
          </ac:picMkLst>
        </pc:picChg>
      </pc:sldChg>
      <pc:sldChg chg="modSp">
        <pc:chgData name="Feybe Arsella Manoppo" userId="S::feybearsella.manoppo@photon.com::b0bfc629-ad6b-4d58-a368-6691e03b360e" providerId="AD" clId="Web-{570545ED-9184-AE77-B277-3DE17A764CFB}" dt="2023-12-04T14:38:47.725" v="780" actId="20577"/>
        <pc:sldMkLst>
          <pc:docMk/>
          <pc:sldMk cId="1818791423" sldId="262"/>
        </pc:sldMkLst>
        <pc:spChg chg="mod">
          <ac:chgData name="Feybe Arsella Manoppo" userId="S::feybearsella.manoppo@photon.com::b0bfc629-ad6b-4d58-a368-6691e03b360e" providerId="AD" clId="Web-{570545ED-9184-AE77-B277-3DE17A764CFB}" dt="2023-12-04T14:38:32.068" v="777" actId="20577"/>
          <ac:spMkLst>
            <pc:docMk/>
            <pc:sldMk cId="1818791423" sldId="262"/>
            <ac:spMk id="33" creationId="{5A284801-9B28-C5EE-4200-0E4A92670C59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38:35.083" v="778" actId="20577"/>
          <ac:spMkLst>
            <pc:docMk/>
            <pc:sldMk cId="1818791423" sldId="262"/>
            <ac:spMk id="38" creationId="{BD876BD2-58CD-1DD8-BBFF-3C1EB0AB7580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38:47.725" v="780" actId="20577"/>
          <ac:spMkLst>
            <pc:docMk/>
            <pc:sldMk cId="1818791423" sldId="262"/>
            <ac:spMk id="52" creationId="{D2E4BA96-E82B-A91A-4C10-66DA28818E72}"/>
          </ac:spMkLst>
        </pc:spChg>
      </pc:sldChg>
      <pc:sldChg chg="modSp">
        <pc:chgData name="Feybe Arsella Manoppo" userId="S::feybearsella.manoppo@photon.com::b0bfc629-ad6b-4d58-a368-6691e03b360e" providerId="AD" clId="Web-{570545ED-9184-AE77-B277-3DE17A764CFB}" dt="2023-12-04T14:47:33.677" v="824" actId="14100"/>
        <pc:sldMkLst>
          <pc:docMk/>
          <pc:sldMk cId="126681171" sldId="267"/>
        </pc:sldMkLst>
        <pc:spChg chg="mod">
          <ac:chgData name="Feybe Arsella Manoppo" userId="S::feybearsella.manoppo@photon.com::b0bfc629-ad6b-4d58-a368-6691e03b360e" providerId="AD" clId="Web-{570545ED-9184-AE77-B277-3DE17A764CFB}" dt="2023-12-04T14:47:22.848" v="819" actId="20577"/>
          <ac:spMkLst>
            <pc:docMk/>
            <pc:sldMk cId="126681171" sldId="267"/>
            <ac:spMk id="9" creationId="{C820F19F-762C-2816-DEB0-6EED546C1CBA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47:17.567" v="817" actId="14100"/>
          <ac:spMkLst>
            <pc:docMk/>
            <pc:sldMk cId="126681171" sldId="267"/>
            <ac:spMk id="19" creationId="{DD5C4546-6FDA-A261-DE10-DE39C5A0DD3B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47:28.192" v="821" actId="20577"/>
          <ac:spMkLst>
            <pc:docMk/>
            <pc:sldMk cId="126681171" sldId="267"/>
            <ac:spMk id="20" creationId="{B1849997-0235-6565-9979-2DD71D822968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47:33.677" v="824" actId="14100"/>
          <ac:spMkLst>
            <pc:docMk/>
            <pc:sldMk cId="126681171" sldId="267"/>
            <ac:spMk id="31" creationId="{D0CF0B48-5A59-3ECB-7E96-B6225808C20F}"/>
          </ac:spMkLst>
        </pc:spChg>
      </pc:sldChg>
      <pc:sldChg chg="addSp delSp modSp">
        <pc:chgData name="Feybe Arsella Manoppo" userId="S::feybearsella.manoppo@photon.com::b0bfc629-ad6b-4d58-a368-6691e03b360e" providerId="AD" clId="Web-{570545ED-9184-AE77-B277-3DE17A764CFB}" dt="2023-12-04T14:39:31.368" v="791" actId="14100"/>
        <pc:sldMkLst>
          <pc:docMk/>
          <pc:sldMk cId="1840499397" sldId="268"/>
        </pc:sldMkLst>
        <pc:spChg chg="del mod">
          <ac:chgData name="Feybe Arsella Manoppo" userId="S::feybearsella.manoppo@photon.com::b0bfc629-ad6b-4d58-a368-6691e03b360e" providerId="AD" clId="Web-{570545ED-9184-AE77-B277-3DE17A764CFB}" dt="2023-12-04T14:12:18.946" v="384"/>
          <ac:spMkLst>
            <pc:docMk/>
            <pc:sldMk cId="1840499397" sldId="268"/>
            <ac:spMk id="80" creationId="{D5C57A6B-113F-FC6F-BDD9-E2B4278FA49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3" creationId="{7BAFF339-9CE3-8511-D311-1616DC936643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4" creationId="{A46671AA-6E2D-9509-8F32-3D12A4AF9AC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5" creationId="{1149FE86-1AD0-B336-35CD-B59516E0198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6" creationId="{6CCD4E40-B2BD-BA33-CB6E-3BA2F56EE32C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7" creationId="{6BEFED76-A947-DB0B-8900-9DAF5925B90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8" creationId="{158A387B-7BE4-6CC7-02C8-C65BC9E1D3F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89" creationId="{9FFFB4CD-AF26-A920-97C9-143BCB30CEE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0" creationId="{17079F6D-2C25-B973-C419-B6BF9D92887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1" creationId="{3836C7F7-C8C5-54DA-AA54-74C72F87450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2" creationId="{45623279-2E2C-BE52-916D-03DB3108A5F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3" creationId="{0E264D83-43DD-D7A8-2F13-89DC3417E2FC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4" creationId="{B5E8F610-491A-EC99-FEDA-FA0553785BD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5" creationId="{B1ECCB66-BB2A-3B83-1AC2-701B588BE28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6" creationId="{768684EA-AB7B-984C-3373-F254B159FB5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7" creationId="{4B205AB5-1494-3A30-4838-1D1376FB48F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8" creationId="{BB2E23EE-E568-D5AE-8476-B34B98EB985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99" creationId="{506DA833-722A-F7B6-21E6-F72CFC402D1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0" creationId="{DFC9BAC2-E2D9-D7FF-73BC-547340AE3DBC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1" creationId="{A7C05EA9-CDD8-5A44-A7DB-C0085883260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2" creationId="{7CB65D42-9573-E866-9D6B-789598F6880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3" creationId="{729485B8-563B-419E-3210-35ED11EF2BB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4" creationId="{EA18EBF4-2314-58D0-CB9C-0423C1E5FE9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5" creationId="{05B9853F-DB35-37CB-59E4-260ACE619FE5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6" creationId="{2E2CC75D-D26D-F796-80C2-311E8FD2D9A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7" creationId="{9AB205FD-5ABB-5736-2641-9F7CA8F152E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8" creationId="{8CED0740-1E35-12B6-7272-D1D0A0B3DEE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09" creationId="{C2A3AC35-5DD5-FCFF-EF2B-13DA177F06CE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0" creationId="{DEE6F81B-EFCA-C9CA-DB92-132F01F0F35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1" creationId="{130CA87B-4693-17D2-AE64-168985716E3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2" creationId="{1B91D382-42DF-5EF6-6997-41FCFE3B0A3D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3" creationId="{294BF0BA-CF41-CF3E-91AF-0A60B8606A3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4" creationId="{3818DD51-6309-160A-A7A8-FA248E52564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5" creationId="{6B234209-EB08-4FC6-804E-D26A12A961D5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6" creationId="{E4BDBFB0-3388-044D-1321-057E07D905D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7" creationId="{09E1FA13-C1FC-85D4-53D8-E7662DDCE88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8" creationId="{2FE8670A-D0AF-C9FA-8437-E05D859DB25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19" creationId="{5A06E4F1-81BB-E4CD-18F9-BB6A79EE6D3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20" creationId="{C1FA7876-ADD8-69DC-63BC-A5E32EA82A7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21" creationId="{78B53FCA-0575-0DF0-D14B-54B1159F9AB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3:55:13.309" v="13"/>
          <ac:spMkLst>
            <pc:docMk/>
            <pc:sldMk cId="1840499397" sldId="268"/>
            <ac:spMk id="122" creationId="{E093A5E9-732F-3603-B081-EB4F0C02DE1B}"/>
          </ac:spMkLst>
        </pc:spChg>
        <pc:spChg chg="add del mod">
          <ac:chgData name="Feybe Arsella Manoppo" userId="S::feybearsella.manoppo@photon.com::b0bfc629-ad6b-4d58-a368-6691e03b360e" providerId="AD" clId="Web-{570545ED-9184-AE77-B277-3DE17A764CFB}" dt="2023-12-04T14:12:18.946" v="383"/>
          <ac:spMkLst>
            <pc:docMk/>
            <pc:sldMk cId="1840499397" sldId="268"/>
            <ac:spMk id="125" creationId="{651065D2-98B3-8B96-FE66-02C768ED48E5}"/>
          </ac:spMkLst>
        </pc:spChg>
        <pc:spChg chg="add del mod">
          <ac:chgData name="Feybe Arsella Manoppo" userId="S::feybearsella.manoppo@photon.com::b0bfc629-ad6b-4d58-a368-6691e03b360e" providerId="AD" clId="Web-{570545ED-9184-AE77-B277-3DE17A764CFB}" dt="2023-12-04T14:17:45.465" v="452"/>
          <ac:spMkLst>
            <pc:docMk/>
            <pc:sldMk cId="1840499397" sldId="268"/>
            <ac:spMk id="127" creationId="{65B29CB0-D1E7-4EA6-B93E-EDF334AA48CB}"/>
          </ac:spMkLst>
        </pc:spChg>
        <pc:spChg chg="add del mod">
          <ac:chgData name="Feybe Arsella Manoppo" userId="S::feybearsella.manoppo@photon.com::b0bfc629-ad6b-4d58-a368-6691e03b360e" providerId="AD" clId="Web-{570545ED-9184-AE77-B277-3DE17A764CFB}" dt="2023-12-04T14:18:02.106" v="458"/>
          <ac:spMkLst>
            <pc:docMk/>
            <pc:sldMk cId="1840499397" sldId="268"/>
            <ac:spMk id="128" creationId="{4D22EB6D-5F74-35B0-CA71-B4599F2EA21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1" creationId="{FA7A27CF-1DBD-E7D0-E36E-A7EF4C48F82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2" creationId="{CC5AA8CE-DE63-B96F-1CF4-5482F12738F5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3" creationId="{B238EBD8-A468-A52A-5DCB-E639A6207DC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4" creationId="{CEE0CA79-7397-2B70-42C1-D61437C8E51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5" creationId="{979FC435-5F63-545C-AE67-2C46442E30D1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6" creationId="{2A7350E7-9E64-C9E6-E5B7-E2E78EE7C86D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7" creationId="{E0FF2902-2135-544C-EC82-51897E59891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8" creationId="{0036741B-B8D0-AE09-F467-B6E59B44450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39" creationId="{32CD099E-B7A5-C390-2F03-AAAF631E5A31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0" creationId="{03E176AD-5183-01C5-BDCF-BD8E981DC4B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1" creationId="{55D47386-E133-592D-1C42-48EB50EEFE8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2" creationId="{03E905BD-7C96-CA68-01E2-1BADE0F7F3D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3" creationId="{3BED0A80-1027-E650-ECDD-32BBF97C8C3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4" creationId="{03A79031-9A41-D35E-6639-2C921B20F8F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5" creationId="{61682518-17C5-97F1-0E05-192954A85D03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6" creationId="{F0411543-BAEA-C97E-BA96-1D0F13C2D7F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7" creationId="{3B6F5790-2A79-1F58-1675-966850FAA756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8" creationId="{4A11997B-059D-4712-89AD-C8FACA598F6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49" creationId="{11E1B8D6-3002-1661-AB36-B89D44EE8AD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0" creationId="{A8668DD5-DAE5-1B43-6D86-583E05F127D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1" creationId="{1D3085DD-D6B3-5E65-1714-240846C8D04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2" creationId="{5FBB2E41-1742-3C06-1DC6-BEA2228A3BA0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3" creationId="{F5747D14-C0C7-9D0D-21AB-63F58F61131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4" creationId="{D3880F3D-E20B-EC7D-D145-AF3A11864D6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5" creationId="{D7361C0E-3BDF-31DD-EF92-DEE8A87F927A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6" creationId="{9F4AD861-7BA7-1CD8-6932-A695E2AC4B1D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7" creationId="{FE6B4EDE-3894-55A6-8A22-E1D308B4C4D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8" creationId="{975F5E48-4164-6A19-EA17-4B28EBB69455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59" creationId="{349B3251-073D-E36A-BC65-EA5DD4A6FC0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0" creationId="{D8457296-350C-DFB7-D0A5-8C91C10CE2B0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1" creationId="{1E3B52EC-4A4D-C921-A4E0-8B40EA7E1129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2" creationId="{06F2F9B0-76E2-1E38-8FFC-7F7D3F4023F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3" creationId="{6EEDFC23-AF84-E7A9-5F64-BBFEA688A21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4" creationId="{683A2665-5C27-9335-DE1D-E36704AA55AD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5" creationId="{D3F6C6F3-047F-C093-346B-95EE57EEF650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6" creationId="{F99753C0-A85E-6194-0338-E3331DEA3F44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7" creationId="{F57833E4-70B0-1A30-8953-B0043963A33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8" creationId="{D2424B9A-67D0-1DC1-75CF-8A3B3A054BD7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69" creationId="{237E5D3A-7F83-829B-5DDD-C611578F52A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12:34.994" v="389"/>
          <ac:spMkLst>
            <pc:docMk/>
            <pc:sldMk cId="1840499397" sldId="268"/>
            <ac:spMk id="170" creationId="{7AD0D705-E03C-2A2C-7708-F7AA29FB2DEE}"/>
          </ac:spMkLst>
        </pc:spChg>
        <pc:spChg chg="add mod">
          <ac:chgData name="Feybe Arsella Manoppo" userId="S::feybearsella.manoppo@photon.com::b0bfc629-ad6b-4d58-a368-6691e03b360e" providerId="AD" clId="Web-{570545ED-9184-AE77-B277-3DE17A764CFB}" dt="2023-12-04T14:39:31.368" v="791" actId="14100"/>
          <ac:spMkLst>
            <pc:docMk/>
            <pc:sldMk cId="1840499397" sldId="268"/>
            <ac:spMk id="172" creationId="{09DEBC24-D842-8DEA-FEC4-7289EC53E86B}"/>
          </ac:spMkLst>
        </pc:spChg>
        <pc:grpChg chg="add del mod">
          <ac:chgData name="Feybe Arsella Manoppo" userId="S::feybearsella.manoppo@photon.com::b0bfc629-ad6b-4d58-a368-6691e03b360e" providerId="AD" clId="Web-{570545ED-9184-AE77-B277-3DE17A764CFB}" dt="2023-12-04T14:12:27.618" v="388"/>
          <ac:grpSpMkLst>
            <pc:docMk/>
            <pc:sldMk cId="1840499397" sldId="268"/>
            <ac:grpSpMk id="2" creationId="{B7D39976-117C-D59F-6FC6-3B61580E7A02}"/>
          </ac:grpSpMkLst>
        </pc:grpChg>
        <pc:grpChg chg="del mod">
          <ac:chgData name="Feybe Arsella Manoppo" userId="S::feybearsella.manoppo@photon.com::b0bfc629-ad6b-4d58-a368-6691e03b360e" providerId="AD" clId="Web-{570545ED-9184-AE77-B277-3DE17A764CFB}" dt="2023-12-04T13:54:45.776" v="4"/>
          <ac:grpSpMkLst>
            <pc:docMk/>
            <pc:sldMk cId="1840499397" sldId="268"/>
            <ac:grpSpMk id="4" creationId="{2061C812-3EE9-82BF-A3F2-932DEA728870}"/>
          </ac:grpSpMkLst>
        </pc:grpChg>
        <pc:grpChg chg="add">
          <ac:chgData name="Feybe Arsella Manoppo" userId="S::feybearsella.manoppo@photon.com::b0bfc629-ad6b-4d58-a368-6691e03b360e" providerId="AD" clId="Web-{570545ED-9184-AE77-B277-3DE17A764CFB}" dt="2023-12-04T13:55:13.309" v="13"/>
          <ac:grpSpMkLst>
            <pc:docMk/>
            <pc:sldMk cId="1840499397" sldId="268"/>
            <ac:grpSpMk id="82" creationId="{0FCEE57A-B3E2-9CE3-483B-4949DE90BEC3}"/>
          </ac:grpSpMkLst>
        </pc:grpChg>
        <pc:grpChg chg="add del">
          <ac:chgData name="Feybe Arsella Manoppo" userId="S::feybearsella.manoppo@photon.com::b0bfc629-ad6b-4d58-a368-6691e03b360e" providerId="AD" clId="Web-{570545ED-9184-AE77-B277-3DE17A764CFB}" dt="2023-12-04T14:17:59.481" v="457"/>
          <ac:grpSpMkLst>
            <pc:docMk/>
            <pc:sldMk cId="1840499397" sldId="268"/>
            <ac:grpSpMk id="129" creationId="{CD8EF20A-5687-8BAB-2237-544EDFFF7AF6}"/>
          </ac:grpSpMkLst>
        </pc:grpChg>
        <pc:grpChg chg="add">
          <ac:chgData name="Feybe Arsella Manoppo" userId="S::feybearsella.manoppo@photon.com::b0bfc629-ad6b-4d58-a368-6691e03b360e" providerId="AD" clId="Web-{570545ED-9184-AE77-B277-3DE17A764CFB}" dt="2023-12-04T14:12:34.994" v="389"/>
          <ac:grpSpMkLst>
            <pc:docMk/>
            <pc:sldMk cId="1840499397" sldId="268"/>
            <ac:grpSpMk id="130" creationId="{7E74543F-1C47-B0E3-30FF-56507CAD6B58}"/>
          </ac:grpSpMkLst>
        </pc:grpChg>
        <pc:picChg chg="add del mod">
          <ac:chgData name="Feybe Arsella Manoppo" userId="S::feybearsella.manoppo@photon.com::b0bfc629-ad6b-4d58-a368-6691e03b360e" providerId="AD" clId="Web-{570545ED-9184-AE77-B277-3DE17A764CFB}" dt="2023-12-04T14:17:56.856" v="456"/>
          <ac:picMkLst>
            <pc:docMk/>
            <pc:sldMk cId="1840499397" sldId="268"/>
            <ac:picMk id="3" creationId="{A68C5B8A-43A3-5EAF-0AFF-104C00BA0015}"/>
          </ac:picMkLst>
        </pc:picChg>
        <pc:picChg chg="del mod">
          <ac:chgData name="Feybe Arsella Manoppo" userId="S::feybearsella.manoppo@photon.com::b0bfc629-ad6b-4d58-a368-6691e03b360e" providerId="AD" clId="Web-{570545ED-9184-AE77-B277-3DE17A764CFB}" dt="2023-12-04T14:19:07.610" v="463"/>
          <ac:picMkLst>
            <pc:docMk/>
            <pc:sldMk cId="1840499397" sldId="268"/>
            <ac:picMk id="81" creationId="{A85AC87E-12B2-3CDC-4ABE-34D67A57F60E}"/>
          </ac:picMkLst>
        </pc:picChg>
        <pc:picChg chg="add mod">
          <ac:chgData name="Feybe Arsella Manoppo" userId="S::feybearsella.manoppo@photon.com::b0bfc629-ad6b-4d58-a368-6691e03b360e" providerId="AD" clId="Web-{570545ED-9184-AE77-B277-3DE17A764CFB}" dt="2023-12-04T14:20:32.459" v="478" actId="1076"/>
          <ac:picMkLst>
            <pc:docMk/>
            <pc:sldMk cId="1840499397" sldId="268"/>
            <ac:picMk id="123" creationId="{3A6AEC96-81DE-F434-1600-E7EA2909E548}"/>
          </ac:picMkLst>
        </pc:picChg>
        <pc:picChg chg="add mod">
          <ac:chgData name="Feybe Arsella Manoppo" userId="S::feybearsella.manoppo@photon.com::b0bfc629-ad6b-4d58-a368-6691e03b360e" providerId="AD" clId="Web-{570545ED-9184-AE77-B277-3DE17A764CFB}" dt="2023-12-04T14:30:36.712" v="591" actId="1076"/>
          <ac:picMkLst>
            <pc:docMk/>
            <pc:sldMk cId="1840499397" sldId="268"/>
            <ac:picMk id="126" creationId="{E863AABA-956F-D02E-FA92-DB4F6217F1BA}"/>
          </ac:picMkLst>
        </pc:picChg>
      </pc:sldChg>
      <pc:sldChg chg="delSp add del replId">
        <pc:chgData name="Feybe Arsella Manoppo" userId="S::feybearsella.manoppo@photon.com::b0bfc629-ad6b-4d58-a368-6691e03b360e" providerId="AD" clId="Web-{570545ED-9184-AE77-B277-3DE17A764CFB}" dt="2023-12-04T14:21:02.164" v="488"/>
        <pc:sldMkLst>
          <pc:docMk/>
          <pc:sldMk cId="4086856538" sldId="269"/>
        </pc:sldMkLst>
        <pc:picChg chg="del">
          <ac:chgData name="Feybe Arsella Manoppo" userId="S::feybearsella.manoppo@photon.com::b0bfc629-ad6b-4d58-a368-6691e03b360e" providerId="AD" clId="Web-{570545ED-9184-AE77-B277-3DE17A764CFB}" dt="2023-12-04T14:07:29.601" v="315"/>
          <ac:picMkLst>
            <pc:docMk/>
            <pc:sldMk cId="4086856538" sldId="269"/>
            <ac:picMk id="81" creationId="{A85AC87E-12B2-3CDC-4ABE-34D67A57F60E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07:30.633" v="316"/>
          <ac:picMkLst>
            <pc:docMk/>
            <pc:sldMk cId="4086856538" sldId="269"/>
            <ac:picMk id="123" creationId="{3A6AEC96-81DE-F434-1600-E7EA2909E548}"/>
          </ac:picMkLst>
        </pc:picChg>
      </pc:sldChg>
      <pc:sldChg chg="delSp modSp add replId">
        <pc:chgData name="Feybe Arsella Manoppo" userId="S::feybearsella.manoppo@photon.com::b0bfc629-ad6b-4d58-a368-6691e03b360e" providerId="AD" clId="Web-{570545ED-9184-AE77-B277-3DE17A764CFB}" dt="2023-12-04T14:58:29.449" v="1059" actId="20577"/>
        <pc:sldMkLst>
          <pc:docMk/>
          <pc:sldMk cId="1319405322" sldId="270"/>
        </pc:sldMkLst>
        <pc:spChg chg="mod">
          <ac:chgData name="Feybe Arsella Manoppo" userId="S::feybearsella.manoppo@photon.com::b0bfc629-ad6b-4d58-a368-6691e03b360e" providerId="AD" clId="Web-{570545ED-9184-AE77-B277-3DE17A764CFB}" dt="2023-12-04T14:57:44.259" v="1054" actId="14100"/>
          <ac:spMkLst>
            <pc:docMk/>
            <pc:sldMk cId="1319405322" sldId="270"/>
            <ac:spMk id="5" creationId="{378BADFC-37BA-35BA-48B2-CE5C876B87ED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56:34.802" v="1042" actId="1076"/>
          <ac:spMkLst>
            <pc:docMk/>
            <pc:sldMk cId="1319405322" sldId="270"/>
            <ac:spMk id="127" creationId="{65B29CB0-D1E7-4EA6-B93E-EDF334AA48CB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58:29.449" v="1059" actId="20577"/>
          <ac:spMkLst>
            <pc:docMk/>
            <pc:sldMk cId="1319405322" sldId="270"/>
            <ac:spMk id="128" creationId="{4D22EB6D-5F74-35B0-CA71-B4599F2EA216}"/>
          </ac:spMkLst>
        </pc:spChg>
        <pc:picChg chg="del">
          <ac:chgData name="Feybe Arsella Manoppo" userId="S::feybearsella.manoppo@photon.com::b0bfc629-ad6b-4d58-a368-6691e03b360e" providerId="AD" clId="Web-{570545ED-9184-AE77-B277-3DE17A764CFB}" dt="2023-12-04T14:48:51.697" v="825"/>
          <ac:picMkLst>
            <pc:docMk/>
            <pc:sldMk cId="1319405322" sldId="270"/>
            <ac:picMk id="81" creationId="{A85AC87E-12B2-3CDC-4ABE-34D67A57F60E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48:52.760" v="826"/>
          <ac:picMkLst>
            <pc:docMk/>
            <pc:sldMk cId="1319405322" sldId="270"/>
            <ac:picMk id="123" creationId="{3A6AEC96-81DE-F434-1600-E7EA2909E548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48:53.947" v="827"/>
          <ac:picMkLst>
            <pc:docMk/>
            <pc:sldMk cId="1319405322" sldId="270"/>
            <ac:picMk id="126" creationId="{E863AABA-956F-D02E-FA92-DB4F6217F1BA}"/>
          </ac:picMkLst>
        </pc:picChg>
      </pc:sldChg>
      <pc:sldChg chg="addSp delSp modSp add ord replId">
        <pc:chgData name="Feybe Arsella Manoppo" userId="S::feybearsella.manoppo@photon.com::b0bfc629-ad6b-4d58-a368-6691e03b360e" providerId="AD" clId="Web-{570545ED-9184-AE77-B277-3DE17A764CFB}" dt="2023-12-04T14:39:24.196" v="789" actId="14100"/>
        <pc:sldMkLst>
          <pc:docMk/>
          <pc:sldMk cId="3006596008" sldId="271"/>
        </pc:sldMkLst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6" creationId="{D1109A51-CC84-4101-E16E-D4B2BE2C08D8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7" creationId="{CBE5C58E-0293-82DE-88D4-129AB9ACA27F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8" creationId="{95855B9C-9950-D208-C0F2-21DB6EE8915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9" creationId="{F2FFF930-757F-FDF0-4065-BEBF14F285A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0" creationId="{BE9B8585-F9B3-52C2-A261-578EC1E1472B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1" creationId="{6E666F0C-C7AD-5B5E-2E59-795732C0D452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2" creationId="{BB80DE7B-2409-796E-0AEC-DE22D87389CD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3" creationId="{D8F0DAFD-E98A-7CF9-1209-15FF40F2772C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4" creationId="{50C435B9-58FA-7F25-62AC-D2D75702B1CC}"/>
          </ac:spMkLst>
        </pc:spChg>
        <pc:spChg chg="add">
          <ac:chgData name="Feybe Arsella Manoppo" userId="S::feybearsella.manoppo@photon.com::b0bfc629-ad6b-4d58-a368-6691e03b360e" providerId="AD" clId="Web-{570545ED-9184-AE77-B277-3DE17A764CFB}" dt="2023-12-04T14:28:22.736" v="522"/>
          <ac:spMkLst>
            <pc:docMk/>
            <pc:sldMk cId="3006596008" sldId="271"/>
            <ac:spMk id="15" creationId="{96517ED4-D786-3D18-D5A2-8270B630E560}"/>
          </ac:spMkLst>
        </pc:spChg>
        <pc:spChg chg="add mod">
          <ac:chgData name="Feybe Arsella Manoppo" userId="S::feybearsella.manoppo@photon.com::b0bfc629-ad6b-4d58-a368-6691e03b360e" providerId="AD" clId="Web-{570545ED-9184-AE77-B277-3DE17A764CFB}" dt="2023-12-04T14:39:24.196" v="789" actId="14100"/>
          <ac:spMkLst>
            <pc:docMk/>
            <pc:sldMk cId="3006596008" sldId="271"/>
            <ac:spMk id="17" creationId="{1A4C5D3B-80BC-830B-F370-4287B1565397}"/>
          </ac:spMkLst>
        </pc:spChg>
        <pc:grpChg chg="add del mod">
          <ac:chgData name="Feybe Arsella Manoppo" userId="S::feybearsella.manoppo@photon.com::b0bfc629-ad6b-4d58-a368-6691e03b360e" providerId="AD" clId="Web-{570545ED-9184-AE77-B277-3DE17A764CFB}" dt="2023-12-04T14:28:30.814" v="524"/>
          <ac:grpSpMkLst>
            <pc:docMk/>
            <pc:sldMk cId="3006596008" sldId="271"/>
            <ac:grpSpMk id="4" creationId="{9AF838D8-809A-50CE-0720-35CCDD4F9718}"/>
          </ac:grpSpMkLst>
        </pc:grpChg>
        <pc:picChg chg="add mod">
          <ac:chgData name="Feybe Arsella Manoppo" userId="S::feybearsella.manoppo@photon.com::b0bfc629-ad6b-4d58-a368-6691e03b360e" providerId="AD" clId="Web-{570545ED-9184-AE77-B277-3DE17A764CFB}" dt="2023-12-04T14:29:39.381" v="554" actId="1076"/>
          <ac:picMkLst>
            <pc:docMk/>
            <pc:sldMk cId="3006596008" sldId="271"/>
            <ac:picMk id="2" creationId="{BEB55C3A-BD99-7F29-6B1A-13CFC8AE7869}"/>
          </ac:picMkLst>
        </pc:picChg>
        <pc:picChg chg="mod">
          <ac:chgData name="Feybe Arsella Manoppo" userId="S::feybearsella.manoppo@photon.com::b0bfc629-ad6b-4d58-a368-6691e03b360e" providerId="AD" clId="Web-{570545ED-9184-AE77-B277-3DE17A764CFB}" dt="2023-12-04T14:29:39.334" v="553" actId="1076"/>
          <ac:picMkLst>
            <pc:docMk/>
            <pc:sldMk cId="3006596008" sldId="271"/>
            <ac:picMk id="81" creationId="{A85AC87E-12B2-3CDC-4ABE-34D67A57F60E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20:35.662" v="481"/>
          <ac:picMkLst>
            <pc:docMk/>
            <pc:sldMk cId="3006596008" sldId="271"/>
            <ac:picMk id="123" creationId="{3A6AEC96-81DE-F434-1600-E7EA2909E548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20:34.381" v="480"/>
          <ac:picMkLst>
            <pc:docMk/>
            <pc:sldMk cId="3006596008" sldId="271"/>
            <ac:picMk id="126" creationId="{E863AABA-956F-D02E-FA92-DB4F6217F1BA}"/>
          </ac:picMkLst>
        </pc:picChg>
      </pc:sldChg>
      <pc:sldChg chg="addSp delSp modSp add replId">
        <pc:chgData name="Feybe Arsella Manoppo" userId="S::feybearsella.manoppo@photon.com::b0bfc629-ad6b-4d58-a368-6691e03b360e" providerId="AD" clId="Web-{570545ED-9184-AE77-B277-3DE17A764CFB}" dt="2023-12-04T14:33:16.299" v="663" actId="20577"/>
        <pc:sldMkLst>
          <pc:docMk/>
          <pc:sldMk cId="4159901490" sldId="272"/>
        </pc:sldMkLst>
        <pc:spChg chg="add mod">
          <ac:chgData name="Feybe Arsella Manoppo" userId="S::feybearsella.manoppo@photon.com::b0bfc629-ad6b-4d58-a368-6691e03b360e" providerId="AD" clId="Web-{570545ED-9184-AE77-B277-3DE17A764CFB}" dt="2023-12-04T14:33:08.112" v="657" actId="1076"/>
          <ac:spMkLst>
            <pc:docMk/>
            <pc:sldMk cId="4159901490" sldId="272"/>
            <ac:spMk id="7" creationId="{840D9680-3329-B61C-904F-C86739AA271B}"/>
          </ac:spMkLst>
        </pc:spChg>
        <pc:spChg chg="add mod">
          <ac:chgData name="Feybe Arsella Manoppo" userId="S::feybearsella.manoppo@photon.com::b0bfc629-ad6b-4d58-a368-6691e03b360e" providerId="AD" clId="Web-{570545ED-9184-AE77-B277-3DE17A764CFB}" dt="2023-12-04T14:33:16.299" v="663" actId="20577"/>
          <ac:spMkLst>
            <pc:docMk/>
            <pc:sldMk cId="4159901490" sldId="272"/>
            <ac:spMk id="8" creationId="{E72EADA9-AC4F-18C1-3CA7-5221A417A771}"/>
          </ac:spMkLst>
        </pc:spChg>
        <pc:picChg chg="add mod">
          <ac:chgData name="Feybe Arsella Manoppo" userId="S::feybearsella.manoppo@photon.com::b0bfc629-ad6b-4d58-a368-6691e03b360e" providerId="AD" clId="Web-{570545ED-9184-AE77-B277-3DE17A764CFB}" dt="2023-12-04T14:32:21.687" v="644" actId="1076"/>
          <ac:picMkLst>
            <pc:docMk/>
            <pc:sldMk cId="4159901490" sldId="272"/>
            <ac:picMk id="2" creationId="{DA02D785-6295-2176-8DDE-6EAC39A64BD0}"/>
          </ac:picMkLst>
        </pc:picChg>
        <pc:picChg chg="add del mod">
          <ac:chgData name="Feybe Arsella Manoppo" userId="S::feybearsella.manoppo@photon.com::b0bfc629-ad6b-4d58-a368-6691e03b360e" providerId="AD" clId="Web-{570545ED-9184-AE77-B277-3DE17A764CFB}" dt="2023-12-04T14:26:55.452" v="517"/>
          <ac:picMkLst>
            <pc:docMk/>
            <pc:sldMk cId="4159901490" sldId="272"/>
            <ac:picMk id="4" creationId="{FA71F740-67F5-34EB-165B-7DBD14315B0D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22:33.388" v="493"/>
          <ac:picMkLst>
            <pc:docMk/>
            <pc:sldMk cId="4159901490" sldId="272"/>
            <ac:picMk id="123" creationId="{3A6AEC96-81DE-F434-1600-E7EA2909E548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22:32.372" v="492"/>
          <ac:picMkLst>
            <pc:docMk/>
            <pc:sldMk cId="4159901490" sldId="272"/>
            <ac:picMk id="126" creationId="{E863AABA-956F-D02E-FA92-DB4F6217F1BA}"/>
          </ac:picMkLst>
        </pc:picChg>
      </pc:sldChg>
      <pc:sldChg chg="addSp delSp modSp add replId">
        <pc:chgData name="Feybe Arsella Manoppo" userId="S::feybearsella.manoppo@photon.com::b0bfc629-ad6b-4d58-a368-6691e03b360e" providerId="AD" clId="Web-{570545ED-9184-AE77-B277-3DE17A764CFB}" dt="2023-12-04T15:08:06.779" v="1342" actId="1076"/>
        <pc:sldMkLst>
          <pc:docMk/>
          <pc:sldMk cId="248967926" sldId="273"/>
        </pc:sldMkLst>
        <pc:spChg chg="add mod">
          <ac:chgData name="Feybe Arsella Manoppo" userId="S::feybearsella.manoppo@photon.com::b0bfc629-ad6b-4d58-a368-6691e03b360e" providerId="AD" clId="Web-{570545ED-9184-AE77-B277-3DE17A764CFB}" dt="2023-12-04T15:08:06.779" v="1342" actId="1076"/>
          <ac:spMkLst>
            <pc:docMk/>
            <pc:sldMk cId="248967926" sldId="273"/>
            <ac:spMk id="6" creationId="{70EC5331-BD67-1A04-050B-919E4F8CCE77}"/>
          </ac:spMkLst>
        </pc:spChg>
        <pc:picChg chg="add del mod">
          <ac:chgData name="Feybe Arsella Manoppo" userId="S::feybearsella.manoppo@photon.com::b0bfc629-ad6b-4d58-a368-6691e03b360e" providerId="AD" clId="Web-{570545ED-9184-AE77-B277-3DE17A764CFB}" dt="2023-12-04T14:26:26.885" v="503"/>
          <ac:picMkLst>
            <pc:docMk/>
            <pc:sldMk cId="248967926" sldId="273"/>
            <ac:picMk id="2" creationId="{74BBAFD9-B027-FBFA-239A-8FE409DE6241}"/>
          </ac:picMkLst>
        </pc:picChg>
        <pc:picChg chg="add mod">
          <ac:chgData name="Feybe Arsella Manoppo" userId="S::feybearsella.manoppo@photon.com::b0bfc629-ad6b-4d58-a368-6691e03b360e" providerId="AD" clId="Web-{570545ED-9184-AE77-B277-3DE17A764CFB}" dt="2023-12-04T14:27:06.450" v="521" actId="1076"/>
          <ac:picMkLst>
            <pc:docMk/>
            <pc:sldMk cId="248967926" sldId="273"/>
            <ac:picMk id="4" creationId="{8A7EC2E6-2C21-2441-6941-CA79698344D7}"/>
          </ac:picMkLst>
        </pc:picChg>
      </pc:sldChg>
      <pc:sldChg chg="add del replId">
        <pc:chgData name="Feybe Arsella Manoppo" userId="S::feybearsella.manoppo@photon.com::b0bfc629-ad6b-4d58-a368-6691e03b360e" providerId="AD" clId="Web-{570545ED-9184-AE77-B277-3DE17A764CFB}" dt="2023-12-04T14:46:58.331" v="815"/>
        <pc:sldMkLst>
          <pc:docMk/>
          <pc:sldMk cId="619682165" sldId="274"/>
        </pc:sldMkLst>
      </pc:sldChg>
      <pc:sldChg chg="delSp modSp add del replId">
        <pc:chgData name="Feybe Arsella Manoppo" userId="S::feybearsella.manoppo@photon.com::b0bfc629-ad6b-4d58-a368-6691e03b360e" providerId="AD" clId="Web-{570545ED-9184-AE77-B277-3DE17A764CFB}" dt="2023-12-04T14:35:01.509" v="678"/>
        <pc:sldMkLst>
          <pc:docMk/>
          <pc:sldMk cId="1255879802" sldId="275"/>
        </pc:sldMkLst>
        <pc:spChg chg="mod">
          <ac:chgData name="Feybe Arsella Manoppo" userId="S::feybearsella.manoppo@photon.com::b0bfc629-ad6b-4d58-a368-6691e03b360e" providerId="AD" clId="Web-{570545ED-9184-AE77-B277-3DE17A764CFB}" dt="2023-12-04T14:33:40.395" v="673" actId="14100"/>
          <ac:spMkLst>
            <pc:docMk/>
            <pc:sldMk cId="1255879802" sldId="275"/>
            <ac:spMk id="7" creationId="{840D9680-3329-B61C-904F-C86739AA271B}"/>
          </ac:spMkLst>
        </pc:spChg>
        <pc:spChg chg="del">
          <ac:chgData name="Feybe Arsella Manoppo" userId="S::feybearsella.manoppo@photon.com::b0bfc629-ad6b-4d58-a368-6691e03b360e" providerId="AD" clId="Web-{570545ED-9184-AE77-B277-3DE17A764CFB}" dt="2023-12-04T14:33:44.067" v="675"/>
          <ac:spMkLst>
            <pc:docMk/>
            <pc:sldMk cId="1255879802" sldId="275"/>
            <ac:spMk id="8" creationId="{E72EADA9-AC4F-18C1-3CA7-5221A417A771}"/>
          </ac:spMkLst>
        </pc:spChg>
        <pc:picChg chg="del">
          <ac:chgData name="Feybe Arsella Manoppo" userId="S::feybearsella.manoppo@photon.com::b0bfc629-ad6b-4d58-a368-6691e03b360e" providerId="AD" clId="Web-{570545ED-9184-AE77-B277-3DE17A764CFB}" dt="2023-12-04T14:33:41.363" v="674"/>
          <ac:picMkLst>
            <pc:docMk/>
            <pc:sldMk cId="1255879802" sldId="275"/>
            <ac:picMk id="2" creationId="{DA02D785-6295-2176-8DDE-6EAC39A64BD0}"/>
          </ac:picMkLst>
        </pc:picChg>
      </pc:sldChg>
      <pc:sldChg chg="add del replId">
        <pc:chgData name="Feybe Arsella Manoppo" userId="S::feybearsella.manoppo@photon.com::b0bfc629-ad6b-4d58-a368-6691e03b360e" providerId="AD" clId="Web-{570545ED-9184-AE77-B277-3DE17A764CFB}" dt="2023-12-04T14:26:52.340" v="515"/>
        <pc:sldMkLst>
          <pc:docMk/>
          <pc:sldMk cId="3495933781" sldId="275"/>
        </pc:sldMkLst>
      </pc:sldChg>
      <pc:sldChg chg="add del replId">
        <pc:chgData name="Feybe Arsella Manoppo" userId="S::feybearsella.manoppo@photon.com::b0bfc629-ad6b-4d58-a368-6691e03b360e" providerId="AD" clId="Web-{570545ED-9184-AE77-B277-3DE17A764CFB}" dt="2023-12-04T14:35:56.824" v="705"/>
        <pc:sldMkLst>
          <pc:docMk/>
          <pc:sldMk cId="3976391781" sldId="275"/>
        </pc:sldMkLst>
      </pc:sldChg>
      <pc:sldChg chg="addSp delSp modSp add replId">
        <pc:chgData name="Feybe Arsella Manoppo" userId="S::feybearsella.manoppo@photon.com::b0bfc629-ad6b-4d58-a368-6691e03b360e" providerId="AD" clId="Web-{570545ED-9184-AE77-B277-3DE17A764CFB}" dt="2023-12-04T14:39:17.226" v="786" actId="20577"/>
        <pc:sldMkLst>
          <pc:docMk/>
          <pc:sldMk cId="3176314318" sldId="276"/>
        </pc:sldMkLst>
        <pc:spChg chg="mod">
          <ac:chgData name="Feybe Arsella Manoppo" userId="S::feybearsella.manoppo@photon.com::b0bfc629-ad6b-4d58-a368-6691e03b360e" providerId="AD" clId="Web-{570545ED-9184-AE77-B277-3DE17A764CFB}" dt="2023-12-04T14:39:17.226" v="786" actId="20577"/>
          <ac:spMkLst>
            <pc:docMk/>
            <pc:sldMk cId="3176314318" sldId="276"/>
            <ac:spMk id="17" creationId="{1A4C5D3B-80BC-830B-F370-4287B1565397}"/>
          </ac:spMkLst>
        </pc:spChg>
        <pc:picChg chg="del">
          <ac:chgData name="Feybe Arsella Manoppo" userId="S::feybearsella.manoppo@photon.com::b0bfc629-ad6b-4d58-a368-6691e03b360e" providerId="AD" clId="Web-{570545ED-9184-AE77-B277-3DE17A764CFB}" dt="2023-12-04T14:35:29.151" v="699"/>
          <ac:picMkLst>
            <pc:docMk/>
            <pc:sldMk cId="3176314318" sldId="276"/>
            <ac:picMk id="2" creationId="{BEB55C3A-BD99-7F29-6B1A-13CFC8AE7869}"/>
          </ac:picMkLst>
        </pc:picChg>
        <pc:picChg chg="add mod">
          <ac:chgData name="Feybe Arsella Manoppo" userId="S::feybearsella.manoppo@photon.com::b0bfc629-ad6b-4d58-a368-6691e03b360e" providerId="AD" clId="Web-{570545ED-9184-AE77-B277-3DE17A764CFB}" dt="2023-12-04T14:37:17.938" v="767" actId="1076"/>
          <ac:picMkLst>
            <pc:docMk/>
            <pc:sldMk cId="3176314318" sldId="276"/>
            <ac:picMk id="4" creationId="{692F8A12-D7F6-329F-87CE-1E34CFB9371A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35:30.229" v="700"/>
          <ac:picMkLst>
            <pc:docMk/>
            <pc:sldMk cId="3176314318" sldId="276"/>
            <ac:picMk id="81" creationId="{A85AC87E-12B2-3CDC-4ABE-34D67A57F60E}"/>
          </ac:picMkLst>
        </pc:picChg>
      </pc:sldChg>
      <pc:sldChg chg="addSp delSp modSp add ord replId">
        <pc:chgData name="Feybe Arsella Manoppo" userId="S::feybearsella.manoppo@photon.com::b0bfc629-ad6b-4d58-a368-6691e03b360e" providerId="AD" clId="Web-{570545ED-9184-AE77-B277-3DE17A764CFB}" dt="2023-12-04T14:44:11.884" v="814" actId="1076"/>
        <pc:sldMkLst>
          <pc:docMk/>
          <pc:sldMk cId="2000520044" sldId="277"/>
        </pc:sldMkLst>
        <pc:spChg chg="mod">
          <ac:chgData name="Feybe Arsella Manoppo" userId="S::feybearsella.manoppo@photon.com::b0bfc629-ad6b-4d58-a368-6691e03b360e" providerId="AD" clId="Web-{570545ED-9184-AE77-B277-3DE17A764CFB}" dt="2023-12-04T14:39:44.275" v="803" actId="20577"/>
          <ac:spMkLst>
            <pc:docMk/>
            <pc:sldMk cId="2000520044" sldId="277"/>
            <ac:spMk id="17" creationId="{1A4C5D3B-80BC-830B-F370-4287B1565397}"/>
          </ac:spMkLst>
        </pc:spChg>
        <pc:picChg chg="add del mod">
          <ac:chgData name="Feybe Arsella Manoppo" userId="S::feybearsella.manoppo@photon.com::b0bfc629-ad6b-4d58-a368-6691e03b360e" providerId="AD" clId="Web-{570545ED-9184-AE77-B277-3DE17A764CFB}" dt="2023-12-04T14:43:59.196" v="809"/>
          <ac:picMkLst>
            <pc:docMk/>
            <pc:sldMk cId="2000520044" sldId="277"/>
            <ac:picMk id="2" creationId="{B3DB1B1C-1AA4-579C-23C3-99B63248F61D}"/>
          </ac:picMkLst>
        </pc:picChg>
        <pc:picChg chg="del">
          <ac:chgData name="Feybe Arsella Manoppo" userId="S::feybearsella.manoppo@photon.com::b0bfc629-ad6b-4d58-a368-6691e03b360e" providerId="AD" clId="Web-{570545ED-9184-AE77-B277-3DE17A764CFB}" dt="2023-12-04T14:39:45.806" v="804"/>
          <ac:picMkLst>
            <pc:docMk/>
            <pc:sldMk cId="2000520044" sldId="277"/>
            <ac:picMk id="4" creationId="{692F8A12-D7F6-329F-87CE-1E34CFB9371A}"/>
          </ac:picMkLst>
        </pc:picChg>
        <pc:picChg chg="add mod">
          <ac:chgData name="Feybe Arsella Manoppo" userId="S::feybearsella.manoppo@photon.com::b0bfc629-ad6b-4d58-a368-6691e03b360e" providerId="AD" clId="Web-{570545ED-9184-AE77-B277-3DE17A764CFB}" dt="2023-12-04T14:44:11.884" v="814" actId="1076"/>
          <ac:picMkLst>
            <pc:docMk/>
            <pc:sldMk cId="2000520044" sldId="277"/>
            <ac:picMk id="6" creationId="{46A5355F-A96A-CF65-1DC6-BBE7EC09D762}"/>
          </ac:picMkLst>
        </pc:picChg>
      </pc:sldChg>
      <pc:sldChg chg="modSp add replId">
        <pc:chgData name="Feybe Arsella Manoppo" userId="S::feybearsella.manoppo@photon.com::b0bfc629-ad6b-4d58-a368-6691e03b360e" providerId="AD" clId="Web-{570545ED-9184-AE77-B277-3DE17A764CFB}" dt="2023-12-04T15:02:50.105" v="1337" actId="1076"/>
        <pc:sldMkLst>
          <pc:docMk/>
          <pc:sldMk cId="221528632" sldId="278"/>
        </pc:sldMkLst>
        <pc:spChg chg="mod">
          <ac:chgData name="Feybe Arsella Manoppo" userId="S::feybearsella.manoppo@photon.com::b0bfc629-ad6b-4d58-a368-6691e03b360e" providerId="AD" clId="Web-{570545ED-9184-AE77-B277-3DE17A764CFB}" dt="2023-12-04T14:57:51.197" v="1056" actId="14100"/>
          <ac:spMkLst>
            <pc:docMk/>
            <pc:sldMk cId="221528632" sldId="278"/>
            <ac:spMk id="5" creationId="{378BADFC-37BA-35BA-48B2-CE5C876B87ED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4:57:24.617" v="1044"/>
          <ac:spMkLst>
            <pc:docMk/>
            <pc:sldMk cId="221528632" sldId="278"/>
            <ac:spMk id="127" creationId="{65B29CB0-D1E7-4EA6-B93E-EDF334AA48CB}"/>
          </ac:spMkLst>
        </pc:spChg>
        <pc:spChg chg="mod">
          <ac:chgData name="Feybe Arsella Manoppo" userId="S::feybearsella.manoppo@photon.com::b0bfc629-ad6b-4d58-a368-6691e03b360e" providerId="AD" clId="Web-{570545ED-9184-AE77-B277-3DE17A764CFB}" dt="2023-12-04T15:02:50.105" v="1337" actId="1076"/>
          <ac:spMkLst>
            <pc:docMk/>
            <pc:sldMk cId="221528632" sldId="278"/>
            <ac:spMk id="128" creationId="{4D22EB6D-5F74-35B0-CA71-B4599F2EA2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6119-E2A7-45E7-803A-B723DF7DB966}" type="datetimeFigureOut">
              <a:t>12/4/2023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3008-F554-4687-A84D-EC77BB9DB2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3309167" y="2044164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3309167" y="240628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960000" y="2275400"/>
            <a:ext cx="10116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3304833" y="3418573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3304833" y="378404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393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3304833" y="4779729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3304833" y="514853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50036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8326013" y="1663157"/>
            <a:ext cx="574777" cy="738224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9409620" y="1147152"/>
            <a:ext cx="1920141" cy="3359345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9178148" y="4946251"/>
            <a:ext cx="1363835" cy="1283111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808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next to a computer screen&#10;&#10;Description automatically generated">
            <a:extLst>
              <a:ext uri="{FF2B5EF4-FFF2-40B4-BE49-F238E27FC236}">
                <a16:creationId xmlns:a16="http://schemas.microsoft.com/office/drawing/2014/main" id="{AB1CE600-031E-6000-DAEB-9EC631292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2" b="10540"/>
          <a:stretch/>
        </p:blipFill>
        <p:spPr>
          <a:xfrm>
            <a:off x="219389" y="3828517"/>
            <a:ext cx="4886858" cy="29183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81BF56-EEC4-132F-E40D-0BB0AEA4F75B}"/>
              </a:ext>
            </a:extLst>
          </p:cNvPr>
          <p:cNvSpPr txBox="1">
            <a:spLocks/>
          </p:cNvSpPr>
          <p:nvPr/>
        </p:nvSpPr>
        <p:spPr>
          <a:xfrm>
            <a:off x="5979712" y="5082027"/>
            <a:ext cx="5781590" cy="890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err="1">
                <a:solidFill>
                  <a:srgbClr val="ED7D31"/>
                </a:solidFill>
                <a:ea typeface="+mj-lt"/>
                <a:cs typeface="+mj-lt"/>
              </a:rPr>
              <a:t>Feybe</a:t>
            </a:r>
            <a:r>
              <a:rPr lang="en-GB" sz="2800" b="1" dirty="0">
                <a:solidFill>
                  <a:srgbClr val="ED7D31"/>
                </a:solidFill>
                <a:ea typeface="+mj-lt"/>
                <a:cs typeface="+mj-lt"/>
              </a:rPr>
              <a:t> </a:t>
            </a:r>
            <a:r>
              <a:rPr lang="en-GB" sz="2800" b="1" err="1">
                <a:solidFill>
                  <a:srgbClr val="ED7D31"/>
                </a:solidFill>
                <a:ea typeface="+mj-lt"/>
                <a:cs typeface="+mj-lt"/>
              </a:rPr>
              <a:t>Arsella</a:t>
            </a:r>
            <a:r>
              <a:rPr lang="en-GB" sz="2800" b="1" dirty="0">
                <a:solidFill>
                  <a:srgbClr val="ED7D31"/>
                </a:solidFill>
                <a:ea typeface="+mj-lt"/>
                <a:cs typeface="+mj-lt"/>
              </a:rPr>
              <a:t> </a:t>
            </a:r>
            <a:r>
              <a:rPr lang="en-GB" sz="2800" b="1" err="1">
                <a:solidFill>
                  <a:srgbClr val="ED7D31"/>
                </a:solidFill>
                <a:ea typeface="+mj-lt"/>
                <a:cs typeface="+mj-lt"/>
              </a:rPr>
              <a:t>Manoppo</a:t>
            </a:r>
            <a:endParaRPr lang="en-US" sz="2800">
              <a:solidFill>
                <a:srgbClr val="ED7D31"/>
              </a:solidFill>
              <a:ea typeface="+mj-lt"/>
              <a:cs typeface="+mj-lt"/>
            </a:endParaRPr>
          </a:p>
          <a:p>
            <a:pPr algn="ctr"/>
            <a:r>
              <a:rPr lang="en-GB" sz="2800" b="1" dirty="0">
                <a:solidFill>
                  <a:srgbClr val="ED7D31"/>
                </a:solidFill>
                <a:cs typeface="Calibri Light"/>
              </a:rPr>
              <a:t>DSC Wave 15 – Binar Academy</a:t>
            </a:r>
          </a:p>
        </p:txBody>
      </p:sp>
      <p:pic>
        <p:nvPicPr>
          <p:cNvPr id="9" name="Picture 8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E008A21D-4540-53DB-AC09-EEBC9437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348" y="-190081"/>
            <a:ext cx="2502006" cy="28671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E4E81A-BC0F-7915-C8BF-C3C5DD2549BF}"/>
              </a:ext>
            </a:extLst>
          </p:cNvPr>
          <p:cNvSpPr>
            <a:spLocks noGrp="1"/>
          </p:cNvSpPr>
          <p:nvPr/>
        </p:nvSpPr>
        <p:spPr>
          <a:xfrm>
            <a:off x="830817" y="2079802"/>
            <a:ext cx="10530367" cy="19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800" b="1" dirty="0">
                <a:solidFill>
                  <a:srgbClr val="7030A0"/>
                </a:solidFill>
                <a:latin typeface="Josefin Sans"/>
                <a:ea typeface="+mj-lt"/>
                <a:cs typeface="+mj-lt"/>
              </a:rPr>
              <a:t>ANALISIS TERHADAP HATE SPEECH DI TWITTER: METODE DESCRIPTIVE ANALYSIS</a:t>
            </a:r>
            <a:endParaRPr lang="en-US" sz="3800">
              <a:solidFill>
                <a:srgbClr val="7030A0"/>
              </a:solidFill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pic>
        <p:nvPicPr>
          <p:cNvPr id="2" name="Picture 1" descr="A chart of a number of words&#10;&#10;Description automatically generated">
            <a:extLst>
              <a:ext uri="{FF2B5EF4-FFF2-40B4-BE49-F238E27FC236}">
                <a16:creationId xmlns:a16="http://schemas.microsoft.com/office/drawing/2014/main" id="{DA02D785-6295-2176-8DDE-6EAC39A6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79" y="1789020"/>
            <a:ext cx="7569679" cy="4502034"/>
          </a:xfrm>
          <a:prstGeom prst="rect">
            <a:avLst/>
          </a:prstGeom>
        </p:spPr>
      </p:pic>
      <p:sp>
        <p:nvSpPr>
          <p:cNvPr id="7" name="Google Shape;406;p22">
            <a:extLst>
              <a:ext uri="{FF2B5EF4-FFF2-40B4-BE49-F238E27FC236}">
                <a16:creationId xmlns:a16="http://schemas.microsoft.com/office/drawing/2014/main" id="{840D9680-3329-B61C-904F-C86739AA271B}"/>
              </a:ext>
            </a:extLst>
          </p:cNvPr>
          <p:cNvSpPr txBox="1"/>
          <p:nvPr/>
        </p:nvSpPr>
        <p:spPr>
          <a:xfrm>
            <a:off x="4560101" y="776828"/>
            <a:ext cx="3061789" cy="79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b="1" dirty="0" err="1">
                <a:latin typeface="Josefin Sans"/>
                <a:sym typeface="Josefin Sans"/>
              </a:rPr>
              <a:t>Visualisasi</a:t>
            </a:r>
            <a:r>
              <a:rPr lang="en" sz="2000" b="1" dirty="0">
                <a:latin typeface="Josefin Sans"/>
                <a:sym typeface="Josefin Sans"/>
              </a:rPr>
              <a:t> </a:t>
            </a:r>
            <a:r>
              <a:rPr lang="en" sz="2000" b="1" dirty="0" err="1">
                <a:latin typeface="Josefin Sans"/>
                <a:sym typeface="Josefin Sans"/>
              </a:rPr>
              <a:t>Menggunakan</a:t>
            </a:r>
            <a:r>
              <a:rPr lang="en" sz="2000" b="1" dirty="0">
                <a:latin typeface="Josefin Sans"/>
                <a:sym typeface="Josefin Sans"/>
              </a:rPr>
              <a:t> Seaborn</a:t>
            </a:r>
            <a:endParaRPr lang="en-US" dirty="0"/>
          </a:p>
        </p:txBody>
      </p:sp>
      <p:sp>
        <p:nvSpPr>
          <p:cNvPr id="8" name="Google Shape;406;p22">
            <a:extLst>
              <a:ext uri="{FF2B5EF4-FFF2-40B4-BE49-F238E27FC236}">
                <a16:creationId xmlns:a16="http://schemas.microsoft.com/office/drawing/2014/main" id="{E72EADA9-AC4F-18C1-3CA7-5221A417A771}"/>
              </a:ext>
            </a:extLst>
          </p:cNvPr>
          <p:cNvSpPr txBox="1"/>
          <p:nvPr/>
        </p:nvSpPr>
        <p:spPr>
          <a:xfrm>
            <a:off x="599138" y="1912639"/>
            <a:ext cx="3061789" cy="413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ea typeface="+mn-lt"/>
                <a:cs typeface="+mn-lt"/>
                <a:sym typeface="Josefin Sans"/>
              </a:rPr>
              <a:t>Top 10 Abusive Words yang Sering </a:t>
            </a:r>
            <a:r>
              <a:rPr lang="en" sz="2000" dirty="0" err="1">
                <a:ea typeface="+mn-lt"/>
                <a:cs typeface="+mn-lt"/>
                <a:sym typeface="Josefin Sans"/>
              </a:rPr>
              <a:t>Muncul</a:t>
            </a:r>
            <a:r>
              <a:rPr lang="en" sz="2000" dirty="0">
                <a:ea typeface="+mn-lt"/>
                <a:cs typeface="+mn-lt"/>
                <a:sym typeface="Josefin Sans"/>
              </a:rPr>
              <a:t>:</a:t>
            </a:r>
            <a:endParaRPr lang="en-US" dirty="0">
              <a:sym typeface="Josefin Sans"/>
            </a:endParaRPr>
          </a:p>
          <a:p>
            <a:r>
              <a:rPr lang="en" sz="2000" dirty="0">
                <a:ea typeface="+mn-lt"/>
                <a:cs typeface="+mn-lt"/>
                <a:sym typeface="Josefin Sans"/>
              </a:rPr>
              <a:t>===================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cebong</a:t>
            </a:r>
            <a:r>
              <a:rPr lang="en" sz="2000" dirty="0">
                <a:ea typeface="+mn-lt"/>
                <a:cs typeface="+mn-lt"/>
                <a:sym typeface="Josefin Sans"/>
              </a:rPr>
              <a:t>: 476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kampret</a:t>
            </a:r>
            <a:r>
              <a:rPr lang="en" sz="2000" dirty="0">
                <a:ea typeface="+mn-lt"/>
                <a:cs typeface="+mn-lt"/>
                <a:sym typeface="Josefin Sans"/>
              </a:rPr>
              <a:t>: 176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babi</a:t>
            </a:r>
            <a:r>
              <a:rPr lang="en" sz="2000" dirty="0">
                <a:ea typeface="+mn-lt"/>
                <a:cs typeface="+mn-lt"/>
                <a:sym typeface="Josefin Sans"/>
              </a:rPr>
              <a:t>: 168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ahok</a:t>
            </a:r>
            <a:r>
              <a:rPr lang="en" sz="2000" dirty="0">
                <a:ea typeface="+mn-lt"/>
                <a:cs typeface="+mn-lt"/>
                <a:sym typeface="Josefin Sans"/>
              </a:rPr>
              <a:t>: 157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islam</a:t>
            </a:r>
            <a:r>
              <a:rPr lang="en" sz="2000" dirty="0">
                <a:ea typeface="+mn-lt"/>
                <a:cs typeface="+mn-lt"/>
                <a:sym typeface="Josefin Sans"/>
              </a:rPr>
              <a:t>: 153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dungu</a:t>
            </a:r>
            <a:r>
              <a:rPr lang="en" sz="2000" dirty="0">
                <a:ea typeface="+mn-lt"/>
                <a:cs typeface="+mn-lt"/>
                <a:sym typeface="Josefin Sans"/>
              </a:rPr>
              <a:t>: 153 kali</a:t>
            </a:r>
            <a:endParaRPr lang="en" dirty="0">
              <a:sym typeface="Josefin Sans"/>
            </a:endParaRPr>
          </a:p>
          <a:p>
            <a:r>
              <a:rPr lang="en" sz="2000" dirty="0">
                <a:ea typeface="+mn-lt"/>
                <a:cs typeface="+mn-lt"/>
                <a:sym typeface="Josefin Sans"/>
              </a:rPr>
              <a:t>kafir: 153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emang</a:t>
            </a:r>
            <a:r>
              <a:rPr lang="en" sz="2000" dirty="0">
                <a:ea typeface="+mn-lt"/>
                <a:cs typeface="+mn-lt"/>
                <a:sym typeface="Josefin Sans"/>
              </a:rPr>
              <a:t>: 151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onta</a:t>
            </a:r>
            <a:r>
              <a:rPr lang="en" sz="2000" dirty="0">
                <a:ea typeface="+mn-lt"/>
                <a:cs typeface="+mn-lt"/>
                <a:sym typeface="Josefin Sans"/>
              </a:rPr>
              <a:t>: 148 kali</a:t>
            </a:r>
            <a:endParaRPr lang="en" dirty="0">
              <a:sym typeface="Josefin Sans"/>
            </a:endParaRPr>
          </a:p>
          <a:p>
            <a:r>
              <a:rPr lang="en" sz="2000" dirty="0" err="1">
                <a:ea typeface="+mn-lt"/>
                <a:cs typeface="+mn-lt"/>
                <a:sym typeface="Josefin Sans"/>
              </a:rPr>
              <a:t>otak</a:t>
            </a:r>
            <a:r>
              <a:rPr lang="en" sz="2000" dirty="0">
                <a:ea typeface="+mn-lt"/>
                <a:cs typeface="+mn-lt"/>
                <a:sym typeface="Josefin Sans"/>
              </a:rPr>
              <a:t>: 135 kali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0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pic>
        <p:nvPicPr>
          <p:cNvPr id="4" name="Picture 3" descr="A graph of a number of words&#10;&#10;Description automatically generated">
            <a:extLst>
              <a:ext uri="{FF2B5EF4-FFF2-40B4-BE49-F238E27FC236}">
                <a16:creationId xmlns:a16="http://schemas.microsoft.com/office/drawing/2014/main" id="{8A7EC2E6-2C21-2441-6941-CA796983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4" y="1812504"/>
            <a:ext cx="7832784" cy="4469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C5331-BD67-1A04-050B-919E4F8CCE77}"/>
              </a:ext>
            </a:extLst>
          </p:cNvPr>
          <p:cNvSpPr txBox="1"/>
          <p:nvPr/>
        </p:nvSpPr>
        <p:spPr>
          <a:xfrm>
            <a:off x="8419381" y="2050211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Top 10 Racist Words yang </a:t>
            </a:r>
            <a:r>
              <a:rPr lang="en-US" dirty="0" err="1">
                <a:ea typeface="+mn-lt"/>
                <a:cs typeface="+mn-lt"/>
              </a:rPr>
              <a:t>sering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muncul</a:t>
            </a:r>
            <a:r>
              <a:rPr lang="en-US" dirty="0">
                <a:ea typeface="+mn-lt"/>
                <a:cs typeface="+mn-lt"/>
              </a:rPr>
              <a:t>:
===================
</a:t>
            </a:r>
            <a:r>
              <a:rPr lang="en-US" dirty="0" err="1">
                <a:ea typeface="+mn-lt"/>
                <a:cs typeface="+mn-lt"/>
              </a:rPr>
              <a:t>cina</a:t>
            </a:r>
            <a:r>
              <a:rPr lang="en-US" dirty="0">
                <a:ea typeface="+mn-lt"/>
                <a:cs typeface="+mn-lt"/>
              </a:rPr>
              <a:t>: 267 kali
</a:t>
            </a:r>
            <a:r>
              <a:rPr lang="en-US" dirty="0" err="1">
                <a:ea typeface="+mn-lt"/>
                <a:cs typeface="+mn-lt"/>
              </a:rPr>
              <a:t>komunis</a:t>
            </a:r>
            <a:r>
              <a:rPr lang="en-US" dirty="0">
                <a:ea typeface="+mn-lt"/>
                <a:cs typeface="+mn-lt"/>
              </a:rPr>
              <a:t>: 162 kali
</a:t>
            </a:r>
            <a:r>
              <a:rPr lang="en-US" dirty="0" err="1">
                <a:ea typeface="+mn-lt"/>
                <a:cs typeface="+mn-lt"/>
              </a:rPr>
              <a:t>indonesia</a:t>
            </a:r>
            <a:r>
              <a:rPr lang="en-US" dirty="0">
                <a:ea typeface="+mn-lt"/>
                <a:cs typeface="+mn-lt"/>
              </a:rPr>
              <a:t>: 125 kali
</a:t>
            </a:r>
            <a:r>
              <a:rPr lang="en-US" dirty="0" err="1">
                <a:ea typeface="+mn-lt"/>
                <a:cs typeface="+mn-lt"/>
              </a:rPr>
              <a:t>usir</a:t>
            </a:r>
            <a:r>
              <a:rPr lang="en-US" dirty="0">
                <a:ea typeface="+mn-lt"/>
                <a:cs typeface="+mn-lt"/>
              </a:rPr>
              <a:t>: 80 kali
</a:t>
            </a:r>
            <a:r>
              <a:rPr lang="en-US" dirty="0" err="1">
                <a:ea typeface="+mn-lt"/>
                <a:cs typeface="+mn-lt"/>
              </a:rPr>
              <a:t>antek</a:t>
            </a:r>
            <a:r>
              <a:rPr lang="en-US" dirty="0">
                <a:ea typeface="+mn-lt"/>
                <a:cs typeface="+mn-lt"/>
              </a:rPr>
              <a:t>: 74 kali
</a:t>
            </a:r>
            <a:r>
              <a:rPr lang="en-US" dirty="0" err="1">
                <a:ea typeface="+mn-lt"/>
                <a:cs typeface="+mn-lt"/>
              </a:rPr>
              <a:t>china</a:t>
            </a:r>
            <a:r>
              <a:rPr lang="en-US" dirty="0">
                <a:ea typeface="+mn-lt"/>
                <a:cs typeface="+mn-lt"/>
              </a:rPr>
              <a:t>: 51 kali
</a:t>
            </a:r>
            <a:r>
              <a:rPr lang="en-US" dirty="0" err="1">
                <a:ea typeface="+mn-lt"/>
                <a:cs typeface="+mn-lt"/>
              </a:rPr>
              <a:t>ganyang</a:t>
            </a:r>
            <a:r>
              <a:rPr lang="en-US" dirty="0">
                <a:ea typeface="+mn-lt"/>
                <a:cs typeface="+mn-lt"/>
              </a:rPr>
              <a:t>: 44 kali
</a:t>
            </a:r>
            <a:r>
              <a:rPr lang="en-US" dirty="0" err="1">
                <a:ea typeface="+mn-lt"/>
                <a:cs typeface="+mn-lt"/>
              </a:rPr>
              <a:t>islam</a:t>
            </a:r>
            <a:r>
              <a:rPr lang="en-US" dirty="0">
                <a:ea typeface="+mn-lt"/>
                <a:cs typeface="+mn-lt"/>
              </a:rPr>
              <a:t>: 42 kali
</a:t>
            </a:r>
            <a:r>
              <a:rPr lang="en-US" dirty="0" err="1">
                <a:ea typeface="+mn-lt"/>
                <a:cs typeface="+mn-lt"/>
              </a:rPr>
              <a:t>jokowi</a:t>
            </a:r>
            <a:r>
              <a:rPr lang="en-US" dirty="0">
                <a:ea typeface="+mn-lt"/>
                <a:cs typeface="+mn-lt"/>
              </a:rPr>
              <a:t>: 40 kali
</a:t>
            </a:r>
            <a:r>
              <a:rPr lang="en-US" dirty="0" err="1">
                <a:ea typeface="+mn-lt"/>
                <a:cs typeface="+mn-lt"/>
              </a:rPr>
              <a:t>rezim</a:t>
            </a:r>
            <a:r>
              <a:rPr lang="en-US" dirty="0">
                <a:ea typeface="+mn-lt"/>
                <a:cs typeface="+mn-lt"/>
              </a:rPr>
              <a:t>: 36 kali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718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KESIMPULAN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5B29CB0-D1E7-4EA6-B93E-EDF334AA48CB}"/>
              </a:ext>
            </a:extLst>
          </p:cNvPr>
          <p:cNvSpPr/>
          <p:nvPr/>
        </p:nvSpPr>
        <p:spPr>
          <a:xfrm>
            <a:off x="1697555" y="1861868"/>
            <a:ext cx="8960689" cy="39812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8" name="Google Shape;402;p22">
            <a:extLst>
              <a:ext uri="{FF2B5EF4-FFF2-40B4-BE49-F238E27FC236}">
                <a16:creationId xmlns:a16="http://schemas.microsoft.com/office/drawing/2014/main" id="{4D22EB6D-5F74-35B0-CA71-B4599F2EA216}"/>
              </a:ext>
            </a:extLst>
          </p:cNvPr>
          <p:cNvSpPr txBox="1"/>
          <p:nvPr/>
        </p:nvSpPr>
        <p:spPr>
          <a:xfrm>
            <a:off x="1849903" y="1994694"/>
            <a:ext cx="8513749" cy="382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/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Berdasarkan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 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hasil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analisis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sebelumnya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dapat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disimpulkan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 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sebagai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dirty="0" err="1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berikut</a:t>
            </a:r>
            <a:r>
              <a:rPr lang="en" dirty="0">
                <a:solidFill>
                  <a:schemeClr val="bg1"/>
                </a:solidFill>
                <a:latin typeface="Josefin Sans"/>
                <a:ea typeface="+mn-lt"/>
                <a:cs typeface="+mn-lt"/>
                <a:sym typeface="Josefin Slab SemiBold"/>
              </a:rPr>
              <a:t>:</a:t>
            </a:r>
            <a:endParaRPr lang="en" dirty="0">
              <a:solidFill>
                <a:schemeClr val="bg1"/>
              </a:solidFill>
              <a:latin typeface="Josefin Sans"/>
              <a:ea typeface="+mn-lt"/>
              <a:cs typeface="+mn-lt"/>
            </a:endParaRPr>
          </a:p>
          <a:p>
            <a:pPr marL="495300" indent="-342900">
              <a:buAutoNum type="arabicPeriod"/>
            </a:pPr>
            <a:r>
              <a:rPr lang="en" dirty="0" err="1">
                <a:solidFill>
                  <a:schemeClr val="bg1"/>
                </a:solidFill>
                <a:ea typeface="+mn-lt"/>
                <a:cs typeface="+mn-lt"/>
                <a:sym typeface="Josefin Slab SemiBold"/>
              </a:rPr>
              <a:t>Frekuensi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  <a:sym typeface="Josefin Slab SemiBold"/>
              </a:rPr>
              <a:t> Tweet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Positif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dan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Negatif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marL="952500" lvl="1" indent="-342900">
              <a:buFont typeface="Arial"/>
              <a:buChar char="•"/>
            </a:pP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Terdapat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7,526 kata yang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terkandung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dalam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tweet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positif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dan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tidak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mengandung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hate speech.</a:t>
            </a:r>
          </a:p>
          <a:p>
            <a:pPr marL="952500" lvl="1" indent="-342900">
              <a:buFont typeface="Arial"/>
              <a:buChar char="•"/>
            </a:pP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Terdapat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5,518 kata yang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terkandung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dalam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tweet </a:t>
            </a:r>
            <a:r>
              <a:rPr lang="en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negatif</a:t>
            </a:r>
            <a:r>
              <a:rPr lang="en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.</a:t>
            </a:r>
            <a:endParaRPr lang="en" dirty="0">
              <a:solidFill>
                <a:schemeClr val="bg1"/>
              </a:solidFill>
              <a:cs typeface="Calibri" panose="020F0502020204030204"/>
            </a:endParaRPr>
          </a:p>
          <a:p>
            <a:pPr marL="495300" indent="-342900">
              <a:buFontTx/>
              <a:buAutoNum type="arabicPeriod"/>
            </a:pP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Frekuensi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 Abusive:</a:t>
            </a:r>
          </a:p>
          <a:p>
            <a:pPr marL="952500" lvl="1" indent="-342900">
              <a:buFont typeface="Arial"/>
              <a:buChar char="•"/>
            </a:pP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Sebanyak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8,039 kata (55.2%)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dalam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total data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tidak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mengandung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 abusive.</a:t>
            </a:r>
            <a:endParaRPr lang="en">
              <a:solidFill>
                <a:schemeClr val="bg1"/>
              </a:solidFill>
              <a:cs typeface="Calibri" panose="020F0502020204030204"/>
            </a:endParaRPr>
          </a:p>
          <a:p>
            <a:pPr marL="952500" lvl="1" indent="-342900">
              <a:buFont typeface="Arial"/>
              <a:buChar char="•"/>
            </a:pP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Sebanyak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5,005 kata (44.8%)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dalam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total data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mengandung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 abusive.</a:t>
            </a:r>
          </a:p>
          <a:p>
            <a:pPr marL="495300" indent="-342900">
              <a:buFontTx/>
              <a:buAutoNum type="arabicPeriod"/>
            </a:pPr>
            <a:r>
              <a:rPr lang="en" dirty="0">
                <a:solidFill>
                  <a:schemeClr val="bg1"/>
                </a:solidFill>
                <a:cs typeface="Calibri" panose="020F0502020204030204"/>
              </a:rPr>
              <a:t>Tidak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semua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tweet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negatif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sebagai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 abusive dan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sebaliknya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tidak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semua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tweet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positif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sebagai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non-abusive. </a:t>
            </a:r>
            <a:endParaRPr lang="en" dirty="0">
              <a:solidFill>
                <a:schemeClr val="bg1"/>
              </a:solidFill>
              <a:cs typeface="Calibri" panose="020F0502020204030204"/>
            </a:endParaRPr>
          </a:p>
          <a:p>
            <a:pPr marL="495300" indent="-342900">
              <a:buFontTx/>
              <a:buAutoNum type="arabicPeriod"/>
            </a:pP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Dengan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44.8% kata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mengandung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 abusive,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ini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menunjukkan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bahwa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ada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proporsi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yang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cukup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signifikan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dari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data yang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sebagai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hate speech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atau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menggunakan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bahasa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yang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merendahkan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952500" lvl="1" indent="-342900">
              <a:buFont typeface="Arial"/>
              <a:buChar char="•"/>
            </a:pPr>
            <a:endParaRPr lang="en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00" lvl="1" indent="-342900">
              <a:buFont typeface="Arial"/>
              <a:buChar char="•"/>
            </a:pPr>
            <a:endParaRPr lang="en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95300" indent="-342900">
              <a:buAutoNum type="arabicPeriod"/>
            </a:pPr>
            <a:endParaRPr lang="en" dirty="0">
              <a:solidFill>
                <a:schemeClr val="bg1"/>
              </a:solidFill>
              <a:latin typeface="Josefin Sans"/>
              <a:cs typeface="Calibri"/>
            </a:endParaRPr>
          </a:p>
          <a:p>
            <a:pPr marL="495300" indent="-342900">
              <a:buAutoNum type="arabicPeriod"/>
            </a:pPr>
            <a:endParaRPr lang="en" dirty="0">
              <a:solidFill>
                <a:schemeClr val="bg1"/>
              </a:solidFill>
              <a:latin typeface="Josefin Sans"/>
              <a:cs typeface="Calibri"/>
            </a:endParaRPr>
          </a:p>
        </p:txBody>
      </p:sp>
      <p:grpSp>
        <p:nvGrpSpPr>
          <p:cNvPr id="129" name="Google Shape;445;p21">
            <a:extLst>
              <a:ext uri="{FF2B5EF4-FFF2-40B4-BE49-F238E27FC236}">
                <a16:creationId xmlns:a16="http://schemas.microsoft.com/office/drawing/2014/main" id="{CD8EF20A-5687-8BAB-2237-544EDFFF7AF6}"/>
              </a:ext>
            </a:extLst>
          </p:cNvPr>
          <p:cNvGrpSpPr/>
          <p:nvPr/>
        </p:nvGrpSpPr>
        <p:grpSpPr>
          <a:xfrm>
            <a:off x="9404863" y="4045465"/>
            <a:ext cx="2920056" cy="2844881"/>
            <a:chOff x="9404860" y="4045465"/>
            <a:chExt cx="3753942" cy="4066957"/>
          </a:xfrm>
        </p:grpSpPr>
        <p:grpSp>
          <p:nvGrpSpPr>
            <p:cNvPr id="130" name="Google Shape;446;p21">
              <a:extLst>
                <a:ext uri="{FF2B5EF4-FFF2-40B4-BE49-F238E27FC236}">
                  <a16:creationId xmlns:a16="http://schemas.microsoft.com/office/drawing/2014/main" id="{7E74543F-1C47-B0E3-30FF-56507CAD6B58}"/>
                </a:ext>
              </a:extLst>
            </p:cNvPr>
            <p:cNvGrpSpPr/>
            <p:nvPr/>
          </p:nvGrpSpPr>
          <p:grpSpPr>
            <a:xfrm>
              <a:off x="9404860" y="4045465"/>
              <a:ext cx="3753942" cy="4066957"/>
              <a:chOff x="9404861" y="4045465"/>
              <a:chExt cx="5152975" cy="5238225"/>
            </a:xfrm>
          </p:grpSpPr>
          <p:sp>
            <p:nvSpPr>
              <p:cNvPr id="141" name="Google Shape;447;p21">
                <a:extLst>
                  <a:ext uri="{FF2B5EF4-FFF2-40B4-BE49-F238E27FC236}">
                    <a16:creationId xmlns:a16="http://schemas.microsoft.com/office/drawing/2014/main" id="{55D47386-E133-592D-1C42-48EB50EEFE8B}"/>
                  </a:ext>
                </a:extLst>
              </p:cNvPr>
              <p:cNvSpPr/>
              <p:nvPr/>
            </p:nvSpPr>
            <p:spPr>
              <a:xfrm>
                <a:off x="9404861" y="676311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8;p21">
                <a:extLst>
                  <a:ext uri="{FF2B5EF4-FFF2-40B4-BE49-F238E27FC236}">
                    <a16:creationId xmlns:a16="http://schemas.microsoft.com/office/drawing/2014/main" id="{03E905BD-7C96-CA68-01E2-1BADE0F7F3D4}"/>
                  </a:ext>
                </a:extLst>
              </p:cNvPr>
              <p:cNvSpPr/>
              <p:nvPr/>
            </p:nvSpPr>
            <p:spPr>
              <a:xfrm>
                <a:off x="9528161" y="677976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49;p21">
                <a:extLst>
                  <a:ext uri="{FF2B5EF4-FFF2-40B4-BE49-F238E27FC236}">
                    <a16:creationId xmlns:a16="http://schemas.microsoft.com/office/drawing/2014/main" id="{3BED0A80-1027-E650-ECDD-32BBF97C8C32}"/>
                  </a:ext>
                </a:extLst>
              </p:cNvPr>
              <p:cNvSpPr/>
              <p:nvPr/>
            </p:nvSpPr>
            <p:spPr>
              <a:xfrm>
                <a:off x="9809261" y="693734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50;p21">
                <a:extLst>
                  <a:ext uri="{FF2B5EF4-FFF2-40B4-BE49-F238E27FC236}">
                    <a16:creationId xmlns:a16="http://schemas.microsoft.com/office/drawing/2014/main" id="{03A79031-9A41-D35E-6639-2C921B20F8FF}"/>
                  </a:ext>
                </a:extLst>
              </p:cNvPr>
              <p:cNvSpPr/>
              <p:nvPr/>
            </p:nvSpPr>
            <p:spPr>
              <a:xfrm>
                <a:off x="9914986" y="704219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51;p21">
                <a:extLst>
                  <a:ext uri="{FF2B5EF4-FFF2-40B4-BE49-F238E27FC236}">
                    <a16:creationId xmlns:a16="http://schemas.microsoft.com/office/drawing/2014/main" id="{61682518-17C5-97F1-0E05-192954A85D03}"/>
                  </a:ext>
                </a:extLst>
              </p:cNvPr>
              <p:cNvSpPr/>
              <p:nvPr/>
            </p:nvSpPr>
            <p:spPr>
              <a:xfrm>
                <a:off x="10020711" y="714569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52;p21">
                <a:extLst>
                  <a:ext uri="{FF2B5EF4-FFF2-40B4-BE49-F238E27FC236}">
                    <a16:creationId xmlns:a16="http://schemas.microsoft.com/office/drawing/2014/main" id="{F0411543-BAEA-C97E-BA96-1D0F13C2D7F7}"/>
                  </a:ext>
                </a:extLst>
              </p:cNvPr>
              <p:cNvSpPr/>
              <p:nvPr/>
            </p:nvSpPr>
            <p:spPr>
              <a:xfrm>
                <a:off x="10109461" y="724824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53;p21">
                <a:extLst>
                  <a:ext uri="{FF2B5EF4-FFF2-40B4-BE49-F238E27FC236}">
                    <a16:creationId xmlns:a16="http://schemas.microsoft.com/office/drawing/2014/main" id="{3B6F5790-2A79-1F58-1675-966850FAA756}"/>
                  </a:ext>
                </a:extLst>
              </p:cNvPr>
              <p:cNvSpPr/>
              <p:nvPr/>
            </p:nvSpPr>
            <p:spPr>
              <a:xfrm>
                <a:off x="10215211" y="735056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54;p21">
                <a:extLst>
                  <a:ext uri="{FF2B5EF4-FFF2-40B4-BE49-F238E27FC236}">
                    <a16:creationId xmlns:a16="http://schemas.microsoft.com/office/drawing/2014/main" id="{4A11997B-059D-4712-89AD-C8FACA598F6B}"/>
                  </a:ext>
                </a:extLst>
              </p:cNvPr>
              <p:cNvSpPr/>
              <p:nvPr/>
            </p:nvSpPr>
            <p:spPr>
              <a:xfrm>
                <a:off x="10320936" y="745479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55;p21">
                <a:extLst>
                  <a:ext uri="{FF2B5EF4-FFF2-40B4-BE49-F238E27FC236}">
                    <a16:creationId xmlns:a16="http://schemas.microsoft.com/office/drawing/2014/main" id="{11E1B8D6-3002-1661-AB36-B89D44EE8AD8}"/>
                  </a:ext>
                </a:extLst>
              </p:cNvPr>
              <p:cNvSpPr/>
              <p:nvPr/>
            </p:nvSpPr>
            <p:spPr>
              <a:xfrm>
                <a:off x="10426661" y="755771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56;p21">
                <a:extLst>
                  <a:ext uri="{FF2B5EF4-FFF2-40B4-BE49-F238E27FC236}">
                    <a16:creationId xmlns:a16="http://schemas.microsoft.com/office/drawing/2014/main" id="{A8668DD5-DAE5-1B43-6D86-583E05F127DF}"/>
                  </a:ext>
                </a:extLst>
              </p:cNvPr>
              <p:cNvSpPr/>
              <p:nvPr/>
            </p:nvSpPr>
            <p:spPr>
              <a:xfrm>
                <a:off x="10532361" y="766514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57;p21">
                <a:extLst>
                  <a:ext uri="{FF2B5EF4-FFF2-40B4-BE49-F238E27FC236}">
                    <a16:creationId xmlns:a16="http://schemas.microsoft.com/office/drawing/2014/main" id="{1D3085DD-D6B3-5E65-1714-240846C8D044}"/>
                  </a:ext>
                </a:extLst>
              </p:cNvPr>
              <p:cNvSpPr/>
              <p:nvPr/>
            </p:nvSpPr>
            <p:spPr>
              <a:xfrm>
                <a:off x="9725861" y="674151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58;p21">
                <a:extLst>
                  <a:ext uri="{FF2B5EF4-FFF2-40B4-BE49-F238E27FC236}">
                    <a16:creationId xmlns:a16="http://schemas.microsoft.com/office/drawing/2014/main" id="{5FBB2E41-1742-3C06-1DC6-BEA2228A3BA0}"/>
                  </a:ext>
                </a:extLst>
              </p:cNvPr>
              <p:cNvSpPr/>
              <p:nvPr/>
            </p:nvSpPr>
            <p:spPr>
              <a:xfrm>
                <a:off x="10892786" y="739814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59;p21">
                <a:extLst>
                  <a:ext uri="{FF2B5EF4-FFF2-40B4-BE49-F238E27FC236}">
                    <a16:creationId xmlns:a16="http://schemas.microsoft.com/office/drawing/2014/main" id="{F5747D14-C0C7-9D0D-21AB-63F58F61131F}"/>
                  </a:ext>
                </a:extLst>
              </p:cNvPr>
              <p:cNvSpPr/>
              <p:nvPr/>
            </p:nvSpPr>
            <p:spPr>
              <a:xfrm>
                <a:off x="11443461" y="770481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60;p21">
                <a:extLst>
                  <a:ext uri="{FF2B5EF4-FFF2-40B4-BE49-F238E27FC236}">
                    <a16:creationId xmlns:a16="http://schemas.microsoft.com/office/drawing/2014/main" id="{D3880F3D-E20B-EC7D-D145-AF3A11864D64}"/>
                  </a:ext>
                </a:extLst>
              </p:cNvPr>
              <p:cNvSpPr/>
              <p:nvPr/>
            </p:nvSpPr>
            <p:spPr>
              <a:xfrm>
                <a:off x="12325211" y="583231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61;p21">
                <a:extLst>
                  <a:ext uri="{FF2B5EF4-FFF2-40B4-BE49-F238E27FC236}">
                    <a16:creationId xmlns:a16="http://schemas.microsoft.com/office/drawing/2014/main" id="{D7361C0E-3BDF-31DD-EF92-DEE8A87F927A}"/>
                  </a:ext>
                </a:extLst>
              </p:cNvPr>
              <p:cNvSpPr/>
              <p:nvPr/>
            </p:nvSpPr>
            <p:spPr>
              <a:xfrm>
                <a:off x="11795386" y="647709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62;p21">
                <a:extLst>
                  <a:ext uri="{FF2B5EF4-FFF2-40B4-BE49-F238E27FC236}">
                    <a16:creationId xmlns:a16="http://schemas.microsoft.com/office/drawing/2014/main" id="{9F4AD861-7BA7-1CD8-6932-A695E2AC4B1D}"/>
                  </a:ext>
                </a:extLst>
              </p:cNvPr>
              <p:cNvSpPr/>
              <p:nvPr/>
            </p:nvSpPr>
            <p:spPr>
              <a:xfrm>
                <a:off x="12200861" y="630631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63;p21">
                <a:extLst>
                  <a:ext uri="{FF2B5EF4-FFF2-40B4-BE49-F238E27FC236}">
                    <a16:creationId xmlns:a16="http://schemas.microsoft.com/office/drawing/2014/main" id="{FE6B4EDE-3894-55A6-8A22-E1D308B4C4D4}"/>
                  </a:ext>
                </a:extLst>
              </p:cNvPr>
              <p:cNvSpPr/>
              <p:nvPr/>
            </p:nvSpPr>
            <p:spPr>
              <a:xfrm>
                <a:off x="10742261" y="680854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rgbClr val="E039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64;p21">
                <a:extLst>
                  <a:ext uri="{FF2B5EF4-FFF2-40B4-BE49-F238E27FC236}">
                    <a16:creationId xmlns:a16="http://schemas.microsoft.com/office/drawing/2014/main" id="{975F5E48-4164-6A19-EA17-4B28EBB69455}"/>
                  </a:ext>
                </a:extLst>
              </p:cNvPr>
              <p:cNvSpPr/>
              <p:nvPr/>
            </p:nvSpPr>
            <p:spPr>
              <a:xfrm>
                <a:off x="10379286" y="714091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65;p21">
                <a:extLst>
                  <a:ext uri="{FF2B5EF4-FFF2-40B4-BE49-F238E27FC236}">
                    <a16:creationId xmlns:a16="http://schemas.microsoft.com/office/drawing/2014/main" id="{349B3251-073D-E36A-BC65-EA5DD4A6FC0F}"/>
                  </a:ext>
                </a:extLst>
              </p:cNvPr>
              <p:cNvSpPr/>
              <p:nvPr/>
            </p:nvSpPr>
            <p:spPr>
              <a:xfrm>
                <a:off x="10793611" y="726649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66;p21">
                <a:extLst>
                  <a:ext uri="{FF2B5EF4-FFF2-40B4-BE49-F238E27FC236}">
                    <a16:creationId xmlns:a16="http://schemas.microsoft.com/office/drawing/2014/main" id="{D8457296-350C-DFB7-D0A5-8C91C10CE2B0}"/>
                  </a:ext>
                </a:extLst>
              </p:cNvPr>
              <p:cNvSpPr/>
              <p:nvPr/>
            </p:nvSpPr>
            <p:spPr>
              <a:xfrm>
                <a:off x="10783886" y="713139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67;p21">
                <a:extLst>
                  <a:ext uri="{FF2B5EF4-FFF2-40B4-BE49-F238E27FC236}">
                    <a16:creationId xmlns:a16="http://schemas.microsoft.com/office/drawing/2014/main" id="{1E3B52EC-4A4D-C921-A4E0-8B40EA7E1129}"/>
                  </a:ext>
                </a:extLst>
              </p:cNvPr>
              <p:cNvSpPr/>
              <p:nvPr/>
            </p:nvSpPr>
            <p:spPr>
              <a:xfrm>
                <a:off x="12070861" y="779311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68;p21">
                <a:extLst>
                  <a:ext uri="{FF2B5EF4-FFF2-40B4-BE49-F238E27FC236}">
                    <a16:creationId xmlns:a16="http://schemas.microsoft.com/office/drawing/2014/main" id="{06F2F9B0-76E2-1E38-8FFC-7F7D3F4023F2}"/>
                  </a:ext>
                </a:extLst>
              </p:cNvPr>
              <p:cNvSpPr/>
              <p:nvPr/>
            </p:nvSpPr>
            <p:spPr>
              <a:xfrm>
                <a:off x="11611436" y="807106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69;p21">
                <a:extLst>
                  <a:ext uri="{FF2B5EF4-FFF2-40B4-BE49-F238E27FC236}">
                    <a16:creationId xmlns:a16="http://schemas.microsoft.com/office/drawing/2014/main" id="{6EEDFC23-AF84-E7A9-5F64-BBFEA688A212}"/>
                  </a:ext>
                </a:extLst>
              </p:cNvPr>
              <p:cNvSpPr/>
              <p:nvPr/>
            </p:nvSpPr>
            <p:spPr>
              <a:xfrm>
                <a:off x="11805186" y="475761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70;p21">
                <a:extLst>
                  <a:ext uri="{FF2B5EF4-FFF2-40B4-BE49-F238E27FC236}">
                    <a16:creationId xmlns:a16="http://schemas.microsoft.com/office/drawing/2014/main" id="{683A2665-5C27-9335-DE1D-E36704AA55AD}"/>
                  </a:ext>
                </a:extLst>
              </p:cNvPr>
              <p:cNvSpPr/>
              <p:nvPr/>
            </p:nvSpPr>
            <p:spPr>
              <a:xfrm>
                <a:off x="12627536" y="404546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71;p21">
                <a:extLst>
                  <a:ext uri="{FF2B5EF4-FFF2-40B4-BE49-F238E27FC236}">
                    <a16:creationId xmlns:a16="http://schemas.microsoft.com/office/drawing/2014/main" id="{D3F6C6F3-047F-C093-346B-95EE57EEF650}"/>
                  </a:ext>
                </a:extLst>
              </p:cNvPr>
              <p:cNvSpPr/>
              <p:nvPr/>
            </p:nvSpPr>
            <p:spPr>
              <a:xfrm>
                <a:off x="11574136" y="443766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72;p21">
                <a:extLst>
                  <a:ext uri="{FF2B5EF4-FFF2-40B4-BE49-F238E27FC236}">
                    <a16:creationId xmlns:a16="http://schemas.microsoft.com/office/drawing/2014/main" id="{F99753C0-A85E-6194-0338-E3331DEA3F44}"/>
                  </a:ext>
                </a:extLst>
              </p:cNvPr>
              <p:cNvSpPr/>
              <p:nvPr/>
            </p:nvSpPr>
            <p:spPr>
              <a:xfrm>
                <a:off x="12746836" y="443751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73;p21">
                <a:extLst>
                  <a:ext uri="{FF2B5EF4-FFF2-40B4-BE49-F238E27FC236}">
                    <a16:creationId xmlns:a16="http://schemas.microsoft.com/office/drawing/2014/main" id="{F57833E4-70B0-1A30-8953-B0043963A337}"/>
                  </a:ext>
                </a:extLst>
              </p:cNvPr>
              <p:cNvSpPr/>
              <p:nvPr/>
            </p:nvSpPr>
            <p:spPr>
              <a:xfrm>
                <a:off x="11667011" y="562241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74;p21">
                <a:extLst>
                  <a:ext uri="{FF2B5EF4-FFF2-40B4-BE49-F238E27FC236}">
                    <a16:creationId xmlns:a16="http://schemas.microsoft.com/office/drawing/2014/main" id="{D2424B9A-67D0-1DC1-75CF-8A3B3A054BD7}"/>
                  </a:ext>
                </a:extLst>
              </p:cNvPr>
              <p:cNvSpPr/>
              <p:nvPr/>
            </p:nvSpPr>
            <p:spPr>
              <a:xfrm>
                <a:off x="11648536" y="530919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75;p21">
                <a:extLst>
                  <a:ext uri="{FF2B5EF4-FFF2-40B4-BE49-F238E27FC236}">
                    <a16:creationId xmlns:a16="http://schemas.microsoft.com/office/drawing/2014/main" id="{237E5D3A-7F83-829B-5DDD-C611578F52A8}"/>
                  </a:ext>
                </a:extLst>
              </p:cNvPr>
              <p:cNvSpPr/>
              <p:nvPr/>
            </p:nvSpPr>
            <p:spPr>
              <a:xfrm>
                <a:off x="11785061" y="538869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76;p21">
                <a:extLst>
                  <a:ext uri="{FF2B5EF4-FFF2-40B4-BE49-F238E27FC236}">
                    <a16:creationId xmlns:a16="http://schemas.microsoft.com/office/drawing/2014/main" id="{7AD0D705-E03C-2A2C-7708-F7AA29FB2DEE}"/>
                  </a:ext>
                </a:extLst>
              </p:cNvPr>
              <p:cNvSpPr/>
              <p:nvPr/>
            </p:nvSpPr>
            <p:spPr>
              <a:xfrm>
                <a:off x="12373311" y="514191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477;p21">
              <a:extLst>
                <a:ext uri="{FF2B5EF4-FFF2-40B4-BE49-F238E27FC236}">
                  <a16:creationId xmlns:a16="http://schemas.microsoft.com/office/drawing/2014/main" id="{FA7A27CF-1DBD-E7D0-E36E-A7EF4C48F824}"/>
                </a:ext>
              </a:extLst>
            </p:cNvPr>
            <p:cNvSpPr/>
            <p:nvPr/>
          </p:nvSpPr>
          <p:spPr>
            <a:xfrm>
              <a:off x="12320772" y="62177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8;p21">
              <a:extLst>
                <a:ext uri="{FF2B5EF4-FFF2-40B4-BE49-F238E27FC236}">
                  <a16:creationId xmlns:a16="http://schemas.microsoft.com/office/drawing/2014/main" id="{CC5AA8CE-DE63-B96F-1CF4-5482F12738F5}"/>
                </a:ext>
              </a:extLst>
            </p:cNvPr>
            <p:cNvSpPr/>
            <p:nvPr/>
          </p:nvSpPr>
          <p:spPr>
            <a:xfrm>
              <a:off x="11568297" y="63320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9;p21">
              <a:extLst>
                <a:ext uri="{FF2B5EF4-FFF2-40B4-BE49-F238E27FC236}">
                  <a16:creationId xmlns:a16="http://schemas.microsoft.com/office/drawing/2014/main" id="{B238EBD8-A468-A52A-5DCB-E639A6207DC6}"/>
                </a:ext>
              </a:extLst>
            </p:cNvPr>
            <p:cNvSpPr/>
            <p:nvPr/>
          </p:nvSpPr>
          <p:spPr>
            <a:xfrm>
              <a:off x="11911197" y="66844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0;p21">
              <a:extLst>
                <a:ext uri="{FF2B5EF4-FFF2-40B4-BE49-F238E27FC236}">
                  <a16:creationId xmlns:a16="http://schemas.microsoft.com/office/drawing/2014/main" id="{CEE0CA79-7397-2B70-42C1-D61437C8E51F}"/>
                </a:ext>
              </a:extLst>
            </p:cNvPr>
            <p:cNvSpPr/>
            <p:nvPr/>
          </p:nvSpPr>
          <p:spPr>
            <a:xfrm>
              <a:off x="12320772" y="66844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1;p21">
              <a:extLst>
                <a:ext uri="{FF2B5EF4-FFF2-40B4-BE49-F238E27FC236}">
                  <a16:creationId xmlns:a16="http://schemas.microsoft.com/office/drawing/2014/main" id="{979FC435-5F63-545C-AE67-2C46442E30D1}"/>
                </a:ext>
              </a:extLst>
            </p:cNvPr>
            <p:cNvSpPr/>
            <p:nvPr/>
          </p:nvSpPr>
          <p:spPr>
            <a:xfrm>
              <a:off x="11259085" y="69035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2;p21">
              <a:extLst>
                <a:ext uri="{FF2B5EF4-FFF2-40B4-BE49-F238E27FC236}">
                  <a16:creationId xmlns:a16="http://schemas.microsoft.com/office/drawing/2014/main" id="{2A7350E7-9E64-C9E6-E5B7-E2E78EE7C86D}"/>
                </a:ext>
              </a:extLst>
            </p:cNvPr>
            <p:cNvSpPr/>
            <p:nvPr/>
          </p:nvSpPr>
          <p:spPr>
            <a:xfrm>
              <a:off x="11911197" y="73702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3;p21">
              <a:extLst>
                <a:ext uri="{FF2B5EF4-FFF2-40B4-BE49-F238E27FC236}">
                  <a16:creationId xmlns:a16="http://schemas.microsoft.com/office/drawing/2014/main" id="{E0FF2902-2135-544C-EC82-51897E59891F}"/>
                </a:ext>
              </a:extLst>
            </p:cNvPr>
            <p:cNvSpPr/>
            <p:nvPr/>
          </p:nvSpPr>
          <p:spPr>
            <a:xfrm>
              <a:off x="12435072" y="76274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4;p21">
              <a:extLst>
                <a:ext uri="{FF2B5EF4-FFF2-40B4-BE49-F238E27FC236}">
                  <a16:creationId xmlns:a16="http://schemas.microsoft.com/office/drawing/2014/main" id="{0036741B-B8D0-AE09-F467-B6E59B44450B}"/>
                </a:ext>
              </a:extLst>
            </p:cNvPr>
            <p:cNvSpPr/>
            <p:nvPr/>
          </p:nvSpPr>
          <p:spPr>
            <a:xfrm>
              <a:off x="11844522" y="77417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5;p21">
              <a:extLst>
                <a:ext uri="{FF2B5EF4-FFF2-40B4-BE49-F238E27FC236}">
                  <a16:creationId xmlns:a16="http://schemas.microsoft.com/office/drawing/2014/main" id="{32CD099E-B7A5-C390-2F03-AAAF631E5A31}"/>
                </a:ext>
              </a:extLst>
            </p:cNvPr>
            <p:cNvSpPr/>
            <p:nvPr/>
          </p:nvSpPr>
          <p:spPr>
            <a:xfrm>
              <a:off x="11373385" y="74845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6;p21">
              <a:extLst>
                <a:ext uri="{FF2B5EF4-FFF2-40B4-BE49-F238E27FC236}">
                  <a16:creationId xmlns:a16="http://schemas.microsoft.com/office/drawing/2014/main" id="{03E176AD-5183-01C5-BDCF-BD8E981DC4BA}"/>
                </a:ext>
              </a:extLst>
            </p:cNvPr>
            <p:cNvSpPr/>
            <p:nvPr/>
          </p:nvSpPr>
          <p:spPr>
            <a:xfrm>
              <a:off x="10678060" y="71321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40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718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SARAN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5B29CB0-D1E7-4EA6-B93E-EDF334AA48CB}"/>
              </a:ext>
            </a:extLst>
          </p:cNvPr>
          <p:cNvSpPr/>
          <p:nvPr/>
        </p:nvSpPr>
        <p:spPr>
          <a:xfrm>
            <a:off x="1697555" y="1861868"/>
            <a:ext cx="8960689" cy="398124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8" name="Google Shape;402;p22">
            <a:extLst>
              <a:ext uri="{FF2B5EF4-FFF2-40B4-BE49-F238E27FC236}">
                <a16:creationId xmlns:a16="http://schemas.microsoft.com/office/drawing/2014/main" id="{4D22EB6D-5F74-35B0-CA71-B4599F2EA216}"/>
              </a:ext>
            </a:extLst>
          </p:cNvPr>
          <p:cNvSpPr txBox="1"/>
          <p:nvPr/>
        </p:nvSpPr>
        <p:spPr>
          <a:xfrm>
            <a:off x="1835526" y="2397260"/>
            <a:ext cx="8513749" cy="30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/>
            <a:r>
              <a:rPr lang="en" sz="1600" err="1">
                <a:solidFill>
                  <a:schemeClr val="bg1"/>
                </a:solidFill>
                <a:latin typeface="Josefin Sans"/>
                <a:cs typeface="Calibri"/>
              </a:rPr>
              <a:t>Walaupun</a:t>
            </a:r>
            <a:r>
              <a:rPr lang="en" sz="1600" dirty="0">
                <a:solidFill>
                  <a:schemeClr val="bg1"/>
                </a:solidFill>
                <a:latin typeface="Josefin Sans"/>
                <a:cs typeface="Calibri"/>
              </a:rPr>
              <a:t> </a:t>
            </a:r>
            <a:r>
              <a:rPr lang="en" sz="1600" err="1">
                <a:solidFill>
                  <a:schemeClr val="bg1"/>
                </a:solidFill>
                <a:latin typeface="Josefin Sans"/>
                <a:ea typeface="+mn-lt"/>
                <a:cs typeface="+mn-lt"/>
              </a:rPr>
              <a:t>t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semua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tweet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negatif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sebagai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kata abusive,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namun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kita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melakukan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analisis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lebih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lanjut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terhadap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tweet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negatif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yang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tidak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mengandung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kata-kata abusive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untuk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mengetahui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dan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memahami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jenis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kata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negatif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apa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yang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tidak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kita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simpulkan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menggunakan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metode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penelitian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ini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152400"/>
            <a:endParaRPr lang="en" dirty="0">
              <a:solidFill>
                <a:schemeClr val="bg1"/>
              </a:solidFill>
              <a:cs typeface="Calibri"/>
            </a:endParaRPr>
          </a:p>
          <a:p>
            <a:pPr marL="152400"/>
            <a:r>
              <a:rPr lang="en" dirty="0">
                <a:solidFill>
                  <a:schemeClr val="bg1"/>
                </a:solidFill>
                <a:cs typeface="Calibri"/>
              </a:rPr>
              <a:t>Selain </a:t>
            </a:r>
            <a:r>
              <a:rPr lang="en" dirty="0" err="1">
                <a:solidFill>
                  <a:schemeClr val="bg1"/>
                </a:solidFill>
                <a:cs typeface="Calibri"/>
              </a:rPr>
              <a:t>itu</a:t>
            </a:r>
            <a:r>
              <a:rPr lang="en" dirty="0">
                <a:solidFill>
                  <a:schemeClr val="bg1"/>
                </a:solidFill>
                <a:cs typeface="Calibri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kita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meningkatkan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kesadaran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antara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pengguna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terkait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penggunaan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bahasa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yang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dianggap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sebagai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hate speech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ataupun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abusive. Dari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penelitian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ini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kita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memberi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saran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seperti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melakukan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campaign agar orang-orang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lebih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aware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terhadap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masalah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ini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dan 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dapat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membantu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membentuk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perilaku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positif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dalam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berkomunikasi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dirty="0" err="1">
                <a:solidFill>
                  <a:schemeClr val="bg1"/>
                </a:solidFill>
                <a:ea typeface="+mn-lt"/>
                <a:cs typeface="+mn-lt"/>
              </a:rPr>
              <a:t>secara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 online.</a:t>
            </a:r>
            <a:endParaRPr lang="en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29" name="Google Shape;445;p21">
            <a:extLst>
              <a:ext uri="{FF2B5EF4-FFF2-40B4-BE49-F238E27FC236}">
                <a16:creationId xmlns:a16="http://schemas.microsoft.com/office/drawing/2014/main" id="{CD8EF20A-5687-8BAB-2237-544EDFFF7AF6}"/>
              </a:ext>
            </a:extLst>
          </p:cNvPr>
          <p:cNvGrpSpPr/>
          <p:nvPr/>
        </p:nvGrpSpPr>
        <p:grpSpPr>
          <a:xfrm>
            <a:off x="9404863" y="4045465"/>
            <a:ext cx="2920056" cy="2844881"/>
            <a:chOff x="9404860" y="4045465"/>
            <a:chExt cx="3753942" cy="4066957"/>
          </a:xfrm>
        </p:grpSpPr>
        <p:grpSp>
          <p:nvGrpSpPr>
            <p:cNvPr id="130" name="Google Shape;446;p21">
              <a:extLst>
                <a:ext uri="{FF2B5EF4-FFF2-40B4-BE49-F238E27FC236}">
                  <a16:creationId xmlns:a16="http://schemas.microsoft.com/office/drawing/2014/main" id="{7E74543F-1C47-B0E3-30FF-56507CAD6B58}"/>
                </a:ext>
              </a:extLst>
            </p:cNvPr>
            <p:cNvGrpSpPr/>
            <p:nvPr/>
          </p:nvGrpSpPr>
          <p:grpSpPr>
            <a:xfrm>
              <a:off x="9404860" y="4045465"/>
              <a:ext cx="3753942" cy="4066957"/>
              <a:chOff x="9404861" y="4045465"/>
              <a:chExt cx="5152975" cy="5238225"/>
            </a:xfrm>
          </p:grpSpPr>
          <p:sp>
            <p:nvSpPr>
              <p:cNvPr id="141" name="Google Shape;447;p21">
                <a:extLst>
                  <a:ext uri="{FF2B5EF4-FFF2-40B4-BE49-F238E27FC236}">
                    <a16:creationId xmlns:a16="http://schemas.microsoft.com/office/drawing/2014/main" id="{55D47386-E133-592D-1C42-48EB50EEFE8B}"/>
                  </a:ext>
                </a:extLst>
              </p:cNvPr>
              <p:cNvSpPr/>
              <p:nvPr/>
            </p:nvSpPr>
            <p:spPr>
              <a:xfrm>
                <a:off x="9404861" y="6763115"/>
                <a:ext cx="2264475" cy="1414525"/>
              </a:xfrm>
              <a:custGeom>
                <a:avLst/>
                <a:gdLst/>
                <a:ahLst/>
                <a:cxnLst/>
                <a:rect l="l" t="t" r="r" b="b"/>
                <a:pathLst>
                  <a:path w="90579" h="56581" extrusionOk="0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8;p21">
                <a:extLst>
                  <a:ext uri="{FF2B5EF4-FFF2-40B4-BE49-F238E27FC236}">
                    <a16:creationId xmlns:a16="http://schemas.microsoft.com/office/drawing/2014/main" id="{03E905BD-7C96-CA68-01E2-1BADE0F7F3D4}"/>
                  </a:ext>
                </a:extLst>
              </p:cNvPr>
              <p:cNvSpPr/>
              <p:nvPr/>
            </p:nvSpPr>
            <p:spPr>
              <a:xfrm>
                <a:off x="9528161" y="6779765"/>
                <a:ext cx="2048325" cy="1297475"/>
              </a:xfrm>
              <a:custGeom>
                <a:avLst/>
                <a:gdLst/>
                <a:ahLst/>
                <a:cxnLst/>
                <a:rect l="l" t="t" r="r" b="b"/>
                <a:pathLst>
                  <a:path w="81933" h="51899" extrusionOk="0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49;p21">
                <a:extLst>
                  <a:ext uri="{FF2B5EF4-FFF2-40B4-BE49-F238E27FC236}">
                    <a16:creationId xmlns:a16="http://schemas.microsoft.com/office/drawing/2014/main" id="{3BED0A80-1027-E650-ECDD-32BBF97C8C32}"/>
                  </a:ext>
                </a:extLst>
              </p:cNvPr>
              <p:cNvSpPr/>
              <p:nvPr/>
            </p:nvSpPr>
            <p:spPr>
              <a:xfrm>
                <a:off x="9809261" y="6937340"/>
                <a:ext cx="764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30596" h="2787" extrusionOk="0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50;p21">
                <a:extLst>
                  <a:ext uri="{FF2B5EF4-FFF2-40B4-BE49-F238E27FC236}">
                    <a16:creationId xmlns:a16="http://schemas.microsoft.com/office/drawing/2014/main" id="{03A79031-9A41-D35E-6639-2C921B20F8FF}"/>
                  </a:ext>
                </a:extLst>
              </p:cNvPr>
              <p:cNvSpPr/>
              <p:nvPr/>
            </p:nvSpPr>
            <p:spPr>
              <a:xfrm>
                <a:off x="9914986" y="7042190"/>
                <a:ext cx="7446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9786" h="2723" extrusionOk="0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51;p21">
                <a:extLst>
                  <a:ext uri="{FF2B5EF4-FFF2-40B4-BE49-F238E27FC236}">
                    <a16:creationId xmlns:a16="http://schemas.microsoft.com/office/drawing/2014/main" id="{61682518-17C5-97F1-0E05-192954A85D03}"/>
                  </a:ext>
                </a:extLst>
              </p:cNvPr>
              <p:cNvSpPr/>
              <p:nvPr/>
            </p:nvSpPr>
            <p:spPr>
              <a:xfrm>
                <a:off x="10020711" y="7145690"/>
                <a:ext cx="7404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709" extrusionOk="0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52;p21">
                <a:extLst>
                  <a:ext uri="{FF2B5EF4-FFF2-40B4-BE49-F238E27FC236}">
                    <a16:creationId xmlns:a16="http://schemas.microsoft.com/office/drawing/2014/main" id="{F0411543-BAEA-C97E-BA96-1D0F13C2D7F7}"/>
                  </a:ext>
                </a:extLst>
              </p:cNvPr>
              <p:cNvSpPr/>
              <p:nvPr/>
            </p:nvSpPr>
            <p:spPr>
              <a:xfrm>
                <a:off x="10109461" y="7248240"/>
                <a:ext cx="74705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9882" h="2731" extrusionOk="0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53;p21">
                <a:extLst>
                  <a:ext uri="{FF2B5EF4-FFF2-40B4-BE49-F238E27FC236}">
                    <a16:creationId xmlns:a16="http://schemas.microsoft.com/office/drawing/2014/main" id="{3B6F5790-2A79-1F58-1675-966850FAA756}"/>
                  </a:ext>
                </a:extLst>
              </p:cNvPr>
              <p:cNvSpPr/>
              <p:nvPr/>
            </p:nvSpPr>
            <p:spPr>
              <a:xfrm>
                <a:off x="10215211" y="7350565"/>
                <a:ext cx="75667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0267" h="2761" extrusionOk="0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54;p21">
                <a:extLst>
                  <a:ext uri="{FF2B5EF4-FFF2-40B4-BE49-F238E27FC236}">
                    <a16:creationId xmlns:a16="http://schemas.microsoft.com/office/drawing/2014/main" id="{4A11997B-059D-4712-89AD-C8FACA598F6B}"/>
                  </a:ext>
                </a:extLst>
              </p:cNvPr>
              <p:cNvSpPr/>
              <p:nvPr/>
            </p:nvSpPr>
            <p:spPr>
              <a:xfrm>
                <a:off x="10320936" y="7454790"/>
                <a:ext cx="74387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29755" h="2720" extrusionOk="0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55;p21">
                <a:extLst>
                  <a:ext uri="{FF2B5EF4-FFF2-40B4-BE49-F238E27FC236}">
                    <a16:creationId xmlns:a16="http://schemas.microsoft.com/office/drawing/2014/main" id="{11E1B8D6-3002-1661-AB36-B89D44EE8AD8}"/>
                  </a:ext>
                </a:extLst>
              </p:cNvPr>
              <p:cNvSpPr/>
              <p:nvPr/>
            </p:nvSpPr>
            <p:spPr>
              <a:xfrm>
                <a:off x="10426661" y="7557715"/>
                <a:ext cx="746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9854" h="2728" extrusionOk="0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56;p21">
                <a:extLst>
                  <a:ext uri="{FF2B5EF4-FFF2-40B4-BE49-F238E27FC236}">
                    <a16:creationId xmlns:a16="http://schemas.microsoft.com/office/drawing/2014/main" id="{A8668DD5-DAE5-1B43-6D86-583E05F127DF}"/>
                  </a:ext>
                </a:extLst>
              </p:cNvPr>
              <p:cNvSpPr/>
              <p:nvPr/>
            </p:nvSpPr>
            <p:spPr>
              <a:xfrm>
                <a:off x="10532361" y="7665140"/>
                <a:ext cx="7124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2568" extrusionOk="0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57;p21">
                <a:extLst>
                  <a:ext uri="{FF2B5EF4-FFF2-40B4-BE49-F238E27FC236}">
                    <a16:creationId xmlns:a16="http://schemas.microsoft.com/office/drawing/2014/main" id="{1D3085DD-D6B3-5E65-1714-240846C8D044}"/>
                  </a:ext>
                </a:extLst>
              </p:cNvPr>
              <p:cNvSpPr/>
              <p:nvPr/>
            </p:nvSpPr>
            <p:spPr>
              <a:xfrm>
                <a:off x="9725861" y="6741515"/>
                <a:ext cx="623325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24933" h="5951" extrusionOk="0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58;p21">
                <a:extLst>
                  <a:ext uri="{FF2B5EF4-FFF2-40B4-BE49-F238E27FC236}">
                    <a16:creationId xmlns:a16="http://schemas.microsoft.com/office/drawing/2014/main" id="{5FBB2E41-1742-3C06-1DC6-BEA2228A3BA0}"/>
                  </a:ext>
                </a:extLst>
              </p:cNvPr>
              <p:cNvSpPr/>
              <p:nvPr/>
            </p:nvSpPr>
            <p:spPr>
              <a:xfrm>
                <a:off x="10892786" y="7398140"/>
                <a:ext cx="7136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28545" h="18217" extrusionOk="0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59;p21">
                <a:extLst>
                  <a:ext uri="{FF2B5EF4-FFF2-40B4-BE49-F238E27FC236}">
                    <a16:creationId xmlns:a16="http://schemas.microsoft.com/office/drawing/2014/main" id="{F5747D14-C0C7-9D0D-21AB-63F58F61131F}"/>
                  </a:ext>
                </a:extLst>
              </p:cNvPr>
              <p:cNvSpPr/>
              <p:nvPr/>
            </p:nvSpPr>
            <p:spPr>
              <a:xfrm>
                <a:off x="11443461" y="7704815"/>
                <a:ext cx="757425" cy="851125"/>
              </a:xfrm>
              <a:custGeom>
                <a:avLst/>
                <a:gdLst/>
                <a:ahLst/>
                <a:cxnLst/>
                <a:rect l="l" t="t" r="r" b="b"/>
                <a:pathLst>
                  <a:path w="30297" h="34045" extrusionOk="0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60;p21">
                <a:extLst>
                  <a:ext uri="{FF2B5EF4-FFF2-40B4-BE49-F238E27FC236}">
                    <a16:creationId xmlns:a16="http://schemas.microsoft.com/office/drawing/2014/main" id="{D3880F3D-E20B-EC7D-D145-AF3A11864D64}"/>
                  </a:ext>
                </a:extLst>
              </p:cNvPr>
              <p:cNvSpPr/>
              <p:nvPr/>
            </p:nvSpPr>
            <p:spPr>
              <a:xfrm>
                <a:off x="12325211" y="5832315"/>
                <a:ext cx="1273950" cy="1580475"/>
              </a:xfrm>
              <a:custGeom>
                <a:avLst/>
                <a:gdLst/>
                <a:ahLst/>
                <a:cxnLst/>
                <a:rect l="l" t="t" r="r" b="b"/>
                <a:pathLst>
                  <a:path w="50958" h="63219" extrusionOk="0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61;p21">
                <a:extLst>
                  <a:ext uri="{FF2B5EF4-FFF2-40B4-BE49-F238E27FC236}">
                    <a16:creationId xmlns:a16="http://schemas.microsoft.com/office/drawing/2014/main" id="{D7361C0E-3BDF-31DD-EF92-DEE8A87F927A}"/>
                  </a:ext>
                </a:extLst>
              </p:cNvPr>
              <p:cNvSpPr/>
              <p:nvPr/>
            </p:nvSpPr>
            <p:spPr>
              <a:xfrm>
                <a:off x="11795386" y="6477090"/>
                <a:ext cx="2762450" cy="2805525"/>
              </a:xfrm>
              <a:custGeom>
                <a:avLst/>
                <a:gdLst/>
                <a:ahLst/>
                <a:cxnLst/>
                <a:rect l="l" t="t" r="r" b="b"/>
                <a:pathLst>
                  <a:path w="110498" h="112221" extrusionOk="0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62;p21">
                <a:extLst>
                  <a:ext uri="{FF2B5EF4-FFF2-40B4-BE49-F238E27FC236}">
                    <a16:creationId xmlns:a16="http://schemas.microsoft.com/office/drawing/2014/main" id="{9F4AD861-7BA7-1CD8-6932-A695E2AC4B1D}"/>
                  </a:ext>
                </a:extLst>
              </p:cNvPr>
              <p:cNvSpPr/>
              <p:nvPr/>
            </p:nvSpPr>
            <p:spPr>
              <a:xfrm>
                <a:off x="12200861" y="6306315"/>
                <a:ext cx="1263525" cy="662900"/>
              </a:xfrm>
              <a:custGeom>
                <a:avLst/>
                <a:gdLst/>
                <a:ahLst/>
                <a:cxnLst/>
                <a:rect l="l" t="t" r="r" b="b"/>
                <a:pathLst>
                  <a:path w="50541" h="26516" extrusionOk="0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63;p21">
                <a:extLst>
                  <a:ext uri="{FF2B5EF4-FFF2-40B4-BE49-F238E27FC236}">
                    <a16:creationId xmlns:a16="http://schemas.microsoft.com/office/drawing/2014/main" id="{FE6B4EDE-3894-55A6-8A22-E1D308B4C4D4}"/>
                  </a:ext>
                </a:extLst>
              </p:cNvPr>
              <p:cNvSpPr/>
              <p:nvPr/>
            </p:nvSpPr>
            <p:spPr>
              <a:xfrm>
                <a:off x="10742261" y="6808540"/>
                <a:ext cx="150725" cy="510275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20411" extrusionOk="0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rgbClr val="E039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64;p21">
                <a:extLst>
                  <a:ext uri="{FF2B5EF4-FFF2-40B4-BE49-F238E27FC236}">
                    <a16:creationId xmlns:a16="http://schemas.microsoft.com/office/drawing/2014/main" id="{975F5E48-4164-6A19-EA17-4B28EBB69455}"/>
                  </a:ext>
                </a:extLst>
              </p:cNvPr>
              <p:cNvSpPr/>
              <p:nvPr/>
            </p:nvSpPr>
            <p:spPr>
              <a:xfrm>
                <a:off x="10379286" y="7140915"/>
                <a:ext cx="703000" cy="817725"/>
              </a:xfrm>
              <a:custGeom>
                <a:avLst/>
                <a:gdLst/>
                <a:ahLst/>
                <a:cxnLst/>
                <a:rect l="l" t="t" r="r" b="b"/>
                <a:pathLst>
                  <a:path w="28120" h="32709" extrusionOk="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65;p21">
                <a:extLst>
                  <a:ext uri="{FF2B5EF4-FFF2-40B4-BE49-F238E27FC236}">
                    <a16:creationId xmlns:a16="http://schemas.microsoft.com/office/drawing/2014/main" id="{349B3251-073D-E36A-BC65-EA5DD4A6FC0F}"/>
                  </a:ext>
                </a:extLst>
              </p:cNvPr>
              <p:cNvSpPr/>
              <p:nvPr/>
            </p:nvSpPr>
            <p:spPr>
              <a:xfrm>
                <a:off x="10793611" y="7266490"/>
                <a:ext cx="137650" cy="9400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37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66;p21">
                <a:extLst>
                  <a:ext uri="{FF2B5EF4-FFF2-40B4-BE49-F238E27FC236}">
                    <a16:creationId xmlns:a16="http://schemas.microsoft.com/office/drawing/2014/main" id="{D8457296-350C-DFB7-D0A5-8C91C10CE2B0}"/>
                  </a:ext>
                </a:extLst>
              </p:cNvPr>
              <p:cNvSpPr/>
              <p:nvPr/>
            </p:nvSpPr>
            <p:spPr>
              <a:xfrm>
                <a:off x="10783886" y="7131390"/>
                <a:ext cx="1919475" cy="2152300"/>
              </a:xfrm>
              <a:custGeom>
                <a:avLst/>
                <a:gdLst/>
                <a:ahLst/>
                <a:cxnLst/>
                <a:rect l="l" t="t" r="r" b="b"/>
                <a:pathLst>
                  <a:path w="76779" h="86092" extrusionOk="0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67;p21">
                <a:extLst>
                  <a:ext uri="{FF2B5EF4-FFF2-40B4-BE49-F238E27FC236}">
                    <a16:creationId xmlns:a16="http://schemas.microsoft.com/office/drawing/2014/main" id="{1E3B52EC-4A4D-C921-A4E0-8B40EA7E1129}"/>
                  </a:ext>
                </a:extLst>
              </p:cNvPr>
              <p:cNvSpPr/>
              <p:nvPr/>
            </p:nvSpPr>
            <p:spPr>
              <a:xfrm>
                <a:off x="12070861" y="7793115"/>
                <a:ext cx="457275" cy="1488675"/>
              </a:xfrm>
              <a:custGeom>
                <a:avLst/>
                <a:gdLst/>
                <a:ahLst/>
                <a:cxnLst/>
                <a:rect l="l" t="t" r="r" b="b"/>
                <a:pathLst>
                  <a:path w="18291" h="59547" extrusionOk="0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68;p21">
                <a:extLst>
                  <a:ext uri="{FF2B5EF4-FFF2-40B4-BE49-F238E27FC236}">
                    <a16:creationId xmlns:a16="http://schemas.microsoft.com/office/drawing/2014/main" id="{06F2F9B0-76E2-1E38-8FFC-7F7D3F4023F2}"/>
                  </a:ext>
                </a:extLst>
              </p:cNvPr>
              <p:cNvSpPr/>
              <p:nvPr/>
            </p:nvSpPr>
            <p:spPr>
              <a:xfrm>
                <a:off x="11611436" y="8071065"/>
                <a:ext cx="89825" cy="50195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20078" extrusionOk="0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69;p21">
                <a:extLst>
                  <a:ext uri="{FF2B5EF4-FFF2-40B4-BE49-F238E27FC236}">
                    <a16:creationId xmlns:a16="http://schemas.microsoft.com/office/drawing/2014/main" id="{6EEDFC23-AF84-E7A9-5F64-BBFEA688A212}"/>
                  </a:ext>
                </a:extLst>
              </p:cNvPr>
              <p:cNvSpPr/>
              <p:nvPr/>
            </p:nvSpPr>
            <p:spPr>
              <a:xfrm>
                <a:off x="11805186" y="4757615"/>
                <a:ext cx="1435700" cy="1791800"/>
              </a:xfrm>
              <a:custGeom>
                <a:avLst/>
                <a:gdLst/>
                <a:ahLst/>
                <a:cxnLst/>
                <a:rect l="l" t="t" r="r" b="b"/>
                <a:pathLst>
                  <a:path w="57428" h="71672" extrusionOk="0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70;p21">
                <a:extLst>
                  <a:ext uri="{FF2B5EF4-FFF2-40B4-BE49-F238E27FC236}">
                    <a16:creationId xmlns:a16="http://schemas.microsoft.com/office/drawing/2014/main" id="{683A2665-5C27-9335-DE1D-E36704AA55AD}"/>
                  </a:ext>
                </a:extLst>
              </p:cNvPr>
              <p:cNvSpPr/>
              <p:nvPr/>
            </p:nvSpPr>
            <p:spPr>
              <a:xfrm>
                <a:off x="12627536" y="4045465"/>
                <a:ext cx="813950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28487" extrusionOk="0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71;p21">
                <a:extLst>
                  <a:ext uri="{FF2B5EF4-FFF2-40B4-BE49-F238E27FC236}">
                    <a16:creationId xmlns:a16="http://schemas.microsoft.com/office/drawing/2014/main" id="{D3F6C6F3-047F-C093-346B-95EE57EEF650}"/>
                  </a:ext>
                </a:extLst>
              </p:cNvPr>
              <p:cNvSpPr/>
              <p:nvPr/>
            </p:nvSpPr>
            <p:spPr>
              <a:xfrm>
                <a:off x="11574136" y="4437665"/>
                <a:ext cx="2054475" cy="1799975"/>
              </a:xfrm>
              <a:custGeom>
                <a:avLst/>
                <a:gdLst/>
                <a:ahLst/>
                <a:cxnLst/>
                <a:rect l="l" t="t" r="r" b="b"/>
                <a:pathLst>
                  <a:path w="82179" h="71999" extrusionOk="0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72;p21">
                <a:extLst>
                  <a:ext uri="{FF2B5EF4-FFF2-40B4-BE49-F238E27FC236}">
                    <a16:creationId xmlns:a16="http://schemas.microsoft.com/office/drawing/2014/main" id="{F99753C0-A85E-6194-0338-E3331DEA3F44}"/>
                  </a:ext>
                </a:extLst>
              </p:cNvPr>
              <p:cNvSpPr/>
              <p:nvPr/>
            </p:nvSpPr>
            <p:spPr>
              <a:xfrm>
                <a:off x="12746836" y="4437515"/>
                <a:ext cx="584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8310" extrusionOk="0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73;p21">
                <a:extLst>
                  <a:ext uri="{FF2B5EF4-FFF2-40B4-BE49-F238E27FC236}">
                    <a16:creationId xmlns:a16="http://schemas.microsoft.com/office/drawing/2014/main" id="{F57833E4-70B0-1A30-8953-B0043963A337}"/>
                  </a:ext>
                </a:extLst>
              </p:cNvPr>
              <p:cNvSpPr/>
              <p:nvPr/>
            </p:nvSpPr>
            <p:spPr>
              <a:xfrm>
                <a:off x="11667011" y="5622415"/>
                <a:ext cx="176725" cy="50310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0124" extrusionOk="0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74;p21">
                <a:extLst>
                  <a:ext uri="{FF2B5EF4-FFF2-40B4-BE49-F238E27FC236}">
                    <a16:creationId xmlns:a16="http://schemas.microsoft.com/office/drawing/2014/main" id="{D2424B9A-67D0-1DC1-75CF-8A3B3A054BD7}"/>
                  </a:ext>
                </a:extLst>
              </p:cNvPr>
              <p:cNvSpPr/>
              <p:nvPr/>
            </p:nvSpPr>
            <p:spPr>
              <a:xfrm>
                <a:off x="11648536" y="5309190"/>
                <a:ext cx="168825" cy="455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8217" extrusionOk="0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75;p21">
                <a:extLst>
                  <a:ext uri="{FF2B5EF4-FFF2-40B4-BE49-F238E27FC236}">
                    <a16:creationId xmlns:a16="http://schemas.microsoft.com/office/drawing/2014/main" id="{237E5D3A-7F83-829B-5DDD-C611578F52A8}"/>
                  </a:ext>
                </a:extLst>
              </p:cNvPr>
              <p:cNvSpPr/>
              <p:nvPr/>
            </p:nvSpPr>
            <p:spPr>
              <a:xfrm>
                <a:off x="11785061" y="5388690"/>
                <a:ext cx="789675" cy="157575"/>
              </a:xfrm>
              <a:custGeom>
                <a:avLst/>
                <a:gdLst/>
                <a:ahLst/>
                <a:cxnLst/>
                <a:rect l="l" t="t" r="r" b="b"/>
                <a:pathLst>
                  <a:path w="31587" h="6303" extrusionOk="0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76;p21">
                <a:extLst>
                  <a:ext uri="{FF2B5EF4-FFF2-40B4-BE49-F238E27FC236}">
                    <a16:creationId xmlns:a16="http://schemas.microsoft.com/office/drawing/2014/main" id="{7AD0D705-E03C-2A2C-7708-F7AA29FB2DEE}"/>
                  </a:ext>
                </a:extLst>
              </p:cNvPr>
              <p:cNvSpPr/>
              <p:nvPr/>
            </p:nvSpPr>
            <p:spPr>
              <a:xfrm>
                <a:off x="12373311" y="5141915"/>
                <a:ext cx="404200" cy="623725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24949" extrusionOk="0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477;p21">
              <a:extLst>
                <a:ext uri="{FF2B5EF4-FFF2-40B4-BE49-F238E27FC236}">
                  <a16:creationId xmlns:a16="http://schemas.microsoft.com/office/drawing/2014/main" id="{FA7A27CF-1DBD-E7D0-E36E-A7EF4C48F824}"/>
                </a:ext>
              </a:extLst>
            </p:cNvPr>
            <p:cNvSpPr/>
            <p:nvPr/>
          </p:nvSpPr>
          <p:spPr>
            <a:xfrm>
              <a:off x="12320772" y="62177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8;p21">
              <a:extLst>
                <a:ext uri="{FF2B5EF4-FFF2-40B4-BE49-F238E27FC236}">
                  <a16:creationId xmlns:a16="http://schemas.microsoft.com/office/drawing/2014/main" id="{CC5AA8CE-DE63-B96F-1CF4-5482F12738F5}"/>
                </a:ext>
              </a:extLst>
            </p:cNvPr>
            <p:cNvSpPr/>
            <p:nvPr/>
          </p:nvSpPr>
          <p:spPr>
            <a:xfrm>
              <a:off x="11568297" y="63320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9;p21">
              <a:extLst>
                <a:ext uri="{FF2B5EF4-FFF2-40B4-BE49-F238E27FC236}">
                  <a16:creationId xmlns:a16="http://schemas.microsoft.com/office/drawing/2014/main" id="{B238EBD8-A468-A52A-5DCB-E639A6207DC6}"/>
                </a:ext>
              </a:extLst>
            </p:cNvPr>
            <p:cNvSpPr/>
            <p:nvPr/>
          </p:nvSpPr>
          <p:spPr>
            <a:xfrm>
              <a:off x="11911197" y="66844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0;p21">
              <a:extLst>
                <a:ext uri="{FF2B5EF4-FFF2-40B4-BE49-F238E27FC236}">
                  <a16:creationId xmlns:a16="http://schemas.microsoft.com/office/drawing/2014/main" id="{CEE0CA79-7397-2B70-42C1-D61437C8E51F}"/>
                </a:ext>
              </a:extLst>
            </p:cNvPr>
            <p:cNvSpPr/>
            <p:nvPr/>
          </p:nvSpPr>
          <p:spPr>
            <a:xfrm>
              <a:off x="12320772" y="66844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1;p21">
              <a:extLst>
                <a:ext uri="{FF2B5EF4-FFF2-40B4-BE49-F238E27FC236}">
                  <a16:creationId xmlns:a16="http://schemas.microsoft.com/office/drawing/2014/main" id="{979FC435-5F63-545C-AE67-2C46442E30D1}"/>
                </a:ext>
              </a:extLst>
            </p:cNvPr>
            <p:cNvSpPr/>
            <p:nvPr/>
          </p:nvSpPr>
          <p:spPr>
            <a:xfrm>
              <a:off x="11259085" y="69035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2;p21">
              <a:extLst>
                <a:ext uri="{FF2B5EF4-FFF2-40B4-BE49-F238E27FC236}">
                  <a16:creationId xmlns:a16="http://schemas.microsoft.com/office/drawing/2014/main" id="{2A7350E7-9E64-C9E6-E5B7-E2E78EE7C86D}"/>
                </a:ext>
              </a:extLst>
            </p:cNvPr>
            <p:cNvSpPr/>
            <p:nvPr/>
          </p:nvSpPr>
          <p:spPr>
            <a:xfrm>
              <a:off x="11911197" y="73702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3;p21">
              <a:extLst>
                <a:ext uri="{FF2B5EF4-FFF2-40B4-BE49-F238E27FC236}">
                  <a16:creationId xmlns:a16="http://schemas.microsoft.com/office/drawing/2014/main" id="{E0FF2902-2135-544C-EC82-51897E59891F}"/>
                </a:ext>
              </a:extLst>
            </p:cNvPr>
            <p:cNvSpPr/>
            <p:nvPr/>
          </p:nvSpPr>
          <p:spPr>
            <a:xfrm>
              <a:off x="12435072" y="76274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4;p21">
              <a:extLst>
                <a:ext uri="{FF2B5EF4-FFF2-40B4-BE49-F238E27FC236}">
                  <a16:creationId xmlns:a16="http://schemas.microsoft.com/office/drawing/2014/main" id="{0036741B-B8D0-AE09-F467-B6E59B44450B}"/>
                </a:ext>
              </a:extLst>
            </p:cNvPr>
            <p:cNvSpPr/>
            <p:nvPr/>
          </p:nvSpPr>
          <p:spPr>
            <a:xfrm>
              <a:off x="11844522" y="77417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5;p21">
              <a:extLst>
                <a:ext uri="{FF2B5EF4-FFF2-40B4-BE49-F238E27FC236}">
                  <a16:creationId xmlns:a16="http://schemas.microsoft.com/office/drawing/2014/main" id="{32CD099E-B7A5-C390-2F03-AAAF631E5A31}"/>
                </a:ext>
              </a:extLst>
            </p:cNvPr>
            <p:cNvSpPr/>
            <p:nvPr/>
          </p:nvSpPr>
          <p:spPr>
            <a:xfrm>
              <a:off x="11373385" y="7484574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6;p21">
              <a:extLst>
                <a:ext uri="{FF2B5EF4-FFF2-40B4-BE49-F238E27FC236}">
                  <a16:creationId xmlns:a16="http://schemas.microsoft.com/office/drawing/2014/main" id="{03E176AD-5183-01C5-BDCF-BD8E981DC4BA}"/>
                </a:ext>
              </a:extLst>
            </p:cNvPr>
            <p:cNvSpPr/>
            <p:nvPr/>
          </p:nvSpPr>
          <p:spPr>
            <a:xfrm>
              <a:off x="10678060" y="7132149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5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17C664-F86E-541C-DA0B-54F35927F98E}"/>
              </a:ext>
            </a:extLst>
          </p:cNvPr>
          <p:cNvSpPr txBox="1">
            <a:spLocks/>
          </p:cNvSpPr>
          <p:nvPr/>
        </p:nvSpPr>
        <p:spPr>
          <a:xfrm>
            <a:off x="3348315" y="1273605"/>
            <a:ext cx="8520630" cy="51334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Twitter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merupakan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salah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satu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platform media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sosial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yang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populer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bagi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milenial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saat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ini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dimana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platform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ini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menyediakan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wadah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bagi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user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untuk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berbagi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informasi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,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berkomunikasi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, dan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mengeluarkan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pendapat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mereka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secara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cepat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dan global.</a:t>
            </a:r>
            <a:endParaRPr lang="en-US" sz="2400">
              <a:solidFill>
                <a:srgbClr val="374151"/>
              </a:solidFill>
              <a:latin typeface="Josefin Sans"/>
              <a:ea typeface="+mj-lt"/>
              <a:cs typeface="+mj-lt"/>
            </a:endParaRPr>
          </a:p>
          <a:p>
            <a:pPr algn="l"/>
            <a:endParaRPr lang="en-GB" sz="2400">
              <a:solidFill>
                <a:srgbClr val="374151"/>
              </a:solidFill>
              <a:latin typeface="Josefin Sans"/>
              <a:ea typeface="+mj-lt"/>
              <a:cs typeface="+mj-lt"/>
            </a:endParaRPr>
          </a:p>
          <a:p>
            <a:pPr algn="l"/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Meskipun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Twitter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memberikan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banyak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hal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positif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tentu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saja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permasalahan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seringkali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muncul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. Salah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satu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permasalahan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utama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yang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sering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terjadi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dengan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adanya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kebebasan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berekspresi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di platform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ini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adalah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hate speech yang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sering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kali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diikuti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dengan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kata-kata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kasar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atau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pelecehan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verbal.</a:t>
            </a:r>
          </a:p>
          <a:p>
            <a:pPr algn="l"/>
            <a:endParaRPr lang="en-GB" sz="2400">
              <a:solidFill>
                <a:srgbClr val="374151"/>
              </a:solidFill>
              <a:latin typeface="Josefin Sans"/>
              <a:ea typeface="+mj-lt"/>
              <a:cs typeface="+mj-lt"/>
            </a:endParaRPr>
          </a:p>
          <a:p>
            <a:pPr algn="l"/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Dengan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massivenya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perkembangan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Twitter,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perlu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upaya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yang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ketat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untuk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mencegah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dan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menanggulangi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hate speech agar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tercipta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lingkungan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 media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sosial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yang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lebih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nyaman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,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aman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, dan supportive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bagi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</a:t>
            </a:r>
            <a:r>
              <a:rPr lang="en-GB" sz="2400" err="1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sesama</a:t>
            </a:r>
            <a:r>
              <a:rPr lang="en-GB" sz="2400">
                <a:solidFill>
                  <a:srgbClr val="374151"/>
                </a:solidFill>
                <a:latin typeface="Josefin Sans"/>
                <a:ea typeface="+mj-lt"/>
                <a:cs typeface="+mj-lt"/>
              </a:rPr>
              <a:t> user Twitter.</a:t>
            </a:r>
            <a:endParaRPr lang="en-GB">
              <a:latin typeface="Josefin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23514-26AC-AEE5-A7AC-B22A37E0F5BA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LATAR BELAKANG</a:t>
            </a:r>
            <a:endParaRPr lang="en-US" sz="2800">
              <a:cs typeface="Calibri Light"/>
            </a:endParaRPr>
          </a:p>
        </p:txBody>
      </p:sp>
      <p:pic>
        <p:nvPicPr>
          <p:cNvPr id="2" name="Picture 1" descr="A person sitting on a chair&#10;&#10;Description automatically generated">
            <a:extLst>
              <a:ext uri="{FF2B5EF4-FFF2-40B4-BE49-F238E27FC236}">
                <a16:creationId xmlns:a16="http://schemas.microsoft.com/office/drawing/2014/main" id="{EB9258DF-22F4-A58F-77CA-90A57439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416" y="1441352"/>
            <a:ext cx="4804913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C319CF5-A3A8-F240-C9D8-FC87239B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358" y="835653"/>
            <a:ext cx="4758906" cy="676277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5D0E99"/>
                </a:solidFill>
                <a:ea typeface="+mj-lt"/>
                <a:cs typeface="+mj-lt"/>
              </a:rPr>
              <a:t>RUMUSAN MASALAH</a:t>
            </a:r>
            <a:endParaRPr lang="en-US"/>
          </a:p>
        </p:txBody>
      </p:sp>
      <p:sp>
        <p:nvSpPr>
          <p:cNvPr id="29" name="Google Shape;145;p26">
            <a:extLst>
              <a:ext uri="{FF2B5EF4-FFF2-40B4-BE49-F238E27FC236}">
                <a16:creationId xmlns:a16="http://schemas.microsoft.com/office/drawing/2014/main" id="{A73534B1-37A1-D89D-3DEA-BE8A9F8B596A}"/>
              </a:ext>
            </a:extLst>
          </p:cNvPr>
          <p:cNvSpPr/>
          <p:nvPr/>
        </p:nvSpPr>
        <p:spPr>
          <a:xfrm>
            <a:off x="976447" y="2284879"/>
            <a:ext cx="693414" cy="6934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8;p26">
            <a:extLst>
              <a:ext uri="{FF2B5EF4-FFF2-40B4-BE49-F238E27FC236}">
                <a16:creationId xmlns:a16="http://schemas.microsoft.com/office/drawing/2014/main" id="{E8F4D348-3F37-4F58-B3C4-F8E658B4787D}"/>
              </a:ext>
            </a:extLst>
          </p:cNvPr>
          <p:cNvSpPr txBox="1"/>
          <p:nvPr/>
        </p:nvSpPr>
        <p:spPr>
          <a:xfrm>
            <a:off x="1020835" y="2416143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31" name="Google Shape;152;p26">
            <a:extLst>
              <a:ext uri="{FF2B5EF4-FFF2-40B4-BE49-F238E27FC236}">
                <a16:creationId xmlns:a16="http://schemas.microsoft.com/office/drawing/2014/main" id="{F4898B20-4993-2DDB-FB26-0E8E238FC3D9}"/>
              </a:ext>
            </a:extLst>
          </p:cNvPr>
          <p:cNvGrpSpPr/>
          <p:nvPr/>
        </p:nvGrpSpPr>
        <p:grpSpPr>
          <a:xfrm>
            <a:off x="1736392" y="1935520"/>
            <a:ext cx="9150780" cy="1114454"/>
            <a:chOff x="1432669" y="1340930"/>
            <a:chExt cx="9454276" cy="1114454"/>
          </a:xfrm>
        </p:grpSpPr>
        <p:sp>
          <p:nvSpPr>
            <p:cNvPr id="32" name="Google Shape;153;p26">
              <a:extLst>
                <a:ext uri="{FF2B5EF4-FFF2-40B4-BE49-F238E27FC236}">
                  <a16:creationId xmlns:a16="http://schemas.microsoft.com/office/drawing/2014/main" id="{446E42AC-C6DA-3921-F037-3E51DE7BA749}"/>
                </a:ext>
              </a:extLst>
            </p:cNvPr>
            <p:cNvSpPr txBox="1"/>
            <p:nvPr/>
          </p:nvSpPr>
          <p:spPr>
            <a:xfrm>
              <a:off x="1437703" y="1624387"/>
              <a:ext cx="94492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Bagaimana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trend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dari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user yang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menggunakan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Twitter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sebagain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platform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untuk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mengutarakan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hate speech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dengan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menggunakan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kata-kata 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kasar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(abusive words)</a:t>
              </a:r>
            </a:p>
          </p:txBody>
        </p:sp>
        <p:sp>
          <p:nvSpPr>
            <p:cNvPr id="33" name="Google Shape;154;p26">
              <a:extLst>
                <a:ext uri="{FF2B5EF4-FFF2-40B4-BE49-F238E27FC236}">
                  <a16:creationId xmlns:a16="http://schemas.microsoft.com/office/drawing/2014/main" id="{5A284801-9B28-C5EE-4200-0E4A92670C59}"/>
                </a:ext>
              </a:extLst>
            </p:cNvPr>
            <p:cNvSpPr txBox="1"/>
            <p:nvPr/>
          </p:nvSpPr>
          <p:spPr>
            <a:xfrm>
              <a:off x="1432669" y="1340930"/>
              <a:ext cx="3030085" cy="2769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300" b="1" dirty="0">
                  <a:solidFill>
                    <a:schemeClr val="bg1"/>
                  </a:solidFill>
                  <a:latin typeface="Josefin Sans"/>
                </a:rPr>
                <a:t>What is user trend?</a:t>
              </a:r>
            </a:p>
          </p:txBody>
        </p:sp>
      </p:grpSp>
      <p:sp>
        <p:nvSpPr>
          <p:cNvPr id="34" name="Google Shape;145;p26">
            <a:extLst>
              <a:ext uri="{FF2B5EF4-FFF2-40B4-BE49-F238E27FC236}">
                <a16:creationId xmlns:a16="http://schemas.microsoft.com/office/drawing/2014/main" id="{12DF82A3-B8FC-32C4-28CD-176988C964A9}"/>
              </a:ext>
            </a:extLst>
          </p:cNvPr>
          <p:cNvSpPr/>
          <p:nvPr/>
        </p:nvSpPr>
        <p:spPr>
          <a:xfrm>
            <a:off x="10416766" y="38779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48;p26">
            <a:extLst>
              <a:ext uri="{FF2B5EF4-FFF2-40B4-BE49-F238E27FC236}">
                <a16:creationId xmlns:a16="http://schemas.microsoft.com/office/drawing/2014/main" id="{D6A221FA-0C44-1293-DC2E-CA5331322832}"/>
              </a:ext>
            </a:extLst>
          </p:cNvPr>
          <p:cNvSpPr txBox="1"/>
          <p:nvPr/>
        </p:nvSpPr>
        <p:spPr>
          <a:xfrm>
            <a:off x="10461154" y="4009180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</a:rPr>
              <a:t>02</a:t>
            </a:r>
            <a:endParaRPr/>
          </a:p>
        </p:txBody>
      </p:sp>
      <p:grpSp>
        <p:nvGrpSpPr>
          <p:cNvPr id="36" name="Google Shape;152;p26">
            <a:extLst>
              <a:ext uri="{FF2B5EF4-FFF2-40B4-BE49-F238E27FC236}">
                <a16:creationId xmlns:a16="http://schemas.microsoft.com/office/drawing/2014/main" id="{1C072B63-BAF2-E128-0D3F-1512078FD334}"/>
              </a:ext>
            </a:extLst>
          </p:cNvPr>
          <p:cNvGrpSpPr/>
          <p:nvPr/>
        </p:nvGrpSpPr>
        <p:grpSpPr>
          <a:xfrm>
            <a:off x="1419969" y="3607114"/>
            <a:ext cx="9150780" cy="1114454"/>
            <a:chOff x="1432669" y="1340930"/>
            <a:chExt cx="9454276" cy="1114454"/>
          </a:xfrm>
        </p:grpSpPr>
        <p:sp>
          <p:nvSpPr>
            <p:cNvPr id="37" name="Google Shape;153;p26">
              <a:extLst>
                <a:ext uri="{FF2B5EF4-FFF2-40B4-BE49-F238E27FC236}">
                  <a16:creationId xmlns:a16="http://schemas.microsoft.com/office/drawing/2014/main" id="{B45ACBEB-0E7A-2078-1AD3-FB796080B204}"/>
                </a:ext>
              </a:extLst>
            </p:cNvPr>
            <p:cNvSpPr txBox="1"/>
            <p:nvPr/>
          </p:nvSpPr>
          <p:spPr>
            <a:xfrm>
              <a:off x="1437703" y="1624387"/>
              <a:ext cx="94492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Seberapa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sering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user di Twitter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menggunakan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hate speech, kata-kata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kasar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, dan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pelecehan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verbal di Twitter(negative tweet)?</a:t>
              </a:r>
              <a:endParaRPr lang="en-US">
                <a:latin typeface="Josefin Sans"/>
              </a:endParaRPr>
            </a:p>
            <a:p>
              <a:endParaRPr lang="en-GB" sz="2000">
                <a:solidFill>
                  <a:srgbClr val="374151"/>
                </a:solidFill>
                <a:latin typeface="Josefin Sans"/>
              </a:endParaRPr>
            </a:p>
          </p:txBody>
        </p:sp>
        <p:sp>
          <p:nvSpPr>
            <p:cNvPr id="38" name="Google Shape;154;p26">
              <a:extLst>
                <a:ext uri="{FF2B5EF4-FFF2-40B4-BE49-F238E27FC236}">
                  <a16:creationId xmlns:a16="http://schemas.microsoft.com/office/drawing/2014/main" id="{BD876BD2-58CD-1DD8-BBFF-3C1EB0AB7580}"/>
                </a:ext>
              </a:extLst>
            </p:cNvPr>
            <p:cNvSpPr txBox="1"/>
            <p:nvPr/>
          </p:nvSpPr>
          <p:spPr>
            <a:xfrm>
              <a:off x="1432669" y="1340930"/>
              <a:ext cx="3030085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300" b="1" dirty="0">
                  <a:solidFill>
                    <a:schemeClr val="bg1"/>
                  </a:solidFill>
                  <a:latin typeface="Josefin Sans"/>
                </a:rPr>
                <a:t>How often the word used?</a:t>
              </a:r>
              <a:endParaRPr lang="en-US" sz="1300" dirty="0">
                <a:solidFill>
                  <a:schemeClr val="bg1"/>
                </a:solidFill>
                <a:latin typeface="Josefin Sans"/>
              </a:endParaRPr>
            </a:p>
          </p:txBody>
        </p:sp>
      </p:grpSp>
      <p:sp>
        <p:nvSpPr>
          <p:cNvPr id="48" name="Google Shape;145;p26">
            <a:extLst>
              <a:ext uri="{FF2B5EF4-FFF2-40B4-BE49-F238E27FC236}">
                <a16:creationId xmlns:a16="http://schemas.microsoft.com/office/drawing/2014/main" id="{A1208BB1-D58C-758F-F193-8637CFEFCEFA}"/>
              </a:ext>
            </a:extLst>
          </p:cNvPr>
          <p:cNvSpPr/>
          <p:nvPr/>
        </p:nvSpPr>
        <p:spPr>
          <a:xfrm>
            <a:off x="1023581" y="5460641"/>
            <a:ext cx="693414" cy="6934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48;p26">
            <a:extLst>
              <a:ext uri="{FF2B5EF4-FFF2-40B4-BE49-F238E27FC236}">
                <a16:creationId xmlns:a16="http://schemas.microsoft.com/office/drawing/2014/main" id="{739877D3-B022-B545-117C-3580F4F73870}"/>
              </a:ext>
            </a:extLst>
          </p:cNvPr>
          <p:cNvSpPr txBox="1"/>
          <p:nvPr/>
        </p:nvSpPr>
        <p:spPr>
          <a:xfrm>
            <a:off x="1067969" y="5591906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0" name="Google Shape;152;p26">
            <a:extLst>
              <a:ext uri="{FF2B5EF4-FFF2-40B4-BE49-F238E27FC236}">
                <a16:creationId xmlns:a16="http://schemas.microsoft.com/office/drawing/2014/main" id="{57E7B387-398A-4123-B1DA-DCC644467C3C}"/>
              </a:ext>
            </a:extLst>
          </p:cNvPr>
          <p:cNvGrpSpPr/>
          <p:nvPr/>
        </p:nvGrpSpPr>
        <p:grpSpPr>
          <a:xfrm>
            <a:off x="1783526" y="5111282"/>
            <a:ext cx="9150780" cy="1114454"/>
            <a:chOff x="1432669" y="1340930"/>
            <a:chExt cx="9454276" cy="1114454"/>
          </a:xfrm>
        </p:grpSpPr>
        <p:sp>
          <p:nvSpPr>
            <p:cNvPr id="51" name="Google Shape;153;p26">
              <a:extLst>
                <a:ext uri="{FF2B5EF4-FFF2-40B4-BE49-F238E27FC236}">
                  <a16:creationId xmlns:a16="http://schemas.microsoft.com/office/drawing/2014/main" id="{A35F0A3D-8FBA-A757-D141-6A6D1C6AEF7B}"/>
                </a:ext>
              </a:extLst>
            </p:cNvPr>
            <p:cNvSpPr txBox="1"/>
            <p:nvPr/>
          </p:nvSpPr>
          <p:spPr>
            <a:xfrm>
              <a:off x="1437703" y="1624387"/>
              <a:ext cx="94492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Bagaimana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solusi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dalam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mengatasi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permasalahan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hate speech yang massive di platform media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sosial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saat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 </a:t>
              </a:r>
              <a:r>
                <a:rPr lang="en-GB" sz="2000" err="1">
                  <a:solidFill>
                    <a:srgbClr val="374151"/>
                  </a:solidFill>
                  <a:latin typeface="Josefin Sans"/>
                </a:rPr>
                <a:t>ini</a:t>
              </a:r>
              <a:r>
                <a:rPr lang="en-GB" sz="2000">
                  <a:solidFill>
                    <a:srgbClr val="374151"/>
                  </a:solidFill>
                  <a:latin typeface="Josefin Sans"/>
                </a:rPr>
                <a:t>?</a:t>
              </a:r>
              <a:endParaRPr lang="en-US">
                <a:latin typeface="Josefin Sans"/>
              </a:endParaRPr>
            </a:p>
          </p:txBody>
        </p:sp>
        <p:sp>
          <p:nvSpPr>
            <p:cNvPr id="52" name="Google Shape;154;p26">
              <a:extLst>
                <a:ext uri="{FF2B5EF4-FFF2-40B4-BE49-F238E27FC236}">
                  <a16:creationId xmlns:a16="http://schemas.microsoft.com/office/drawing/2014/main" id="{D2E4BA96-E82B-A91A-4C10-66DA28818E72}"/>
                </a:ext>
              </a:extLst>
            </p:cNvPr>
            <p:cNvSpPr txBox="1"/>
            <p:nvPr/>
          </p:nvSpPr>
          <p:spPr>
            <a:xfrm>
              <a:off x="1432669" y="1340930"/>
              <a:ext cx="3030085" cy="2769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300" b="1" dirty="0">
                  <a:solidFill>
                    <a:schemeClr val="bg1"/>
                  </a:solidFill>
                  <a:latin typeface="Josefin Sans"/>
                </a:rPr>
                <a:t>What is the solution?</a:t>
              </a:r>
              <a:endParaRPr lang="en-US" sz="1300">
                <a:solidFill>
                  <a:schemeClr val="bg1"/>
                </a:solidFill>
                <a:latin typeface="Josefin San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690091B-4381-352A-1C47-C44F2A16F945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RUMUSAN MASALAH</a:t>
            </a:r>
            <a:endParaRPr lang="en-US" sz="2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879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C319CF5-A3A8-F240-C9D8-FC87239B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95" y="63076"/>
            <a:ext cx="3170738" cy="977727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TUJUAN </a:t>
            </a:r>
            <a:br>
              <a:rPr lang="en-GB" sz="2800" b="1">
                <a:latin typeface="Arial Nova"/>
                <a:ea typeface="+mj-lt"/>
                <a:cs typeface="+mj-lt"/>
              </a:rPr>
            </a:br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ANALISA</a:t>
            </a:r>
            <a:endParaRPr lang="en-GB" sz="2800" b="1">
              <a:solidFill>
                <a:srgbClr val="5D0E99"/>
              </a:solidFill>
              <a:latin typeface="Arial Nova"/>
              <a:cs typeface="Calibri Light"/>
            </a:endParaRPr>
          </a:p>
        </p:txBody>
      </p:sp>
      <p:sp>
        <p:nvSpPr>
          <p:cNvPr id="5" name="Google Shape;373;p33">
            <a:extLst>
              <a:ext uri="{FF2B5EF4-FFF2-40B4-BE49-F238E27FC236}">
                <a16:creationId xmlns:a16="http://schemas.microsoft.com/office/drawing/2014/main" id="{AD21BEB5-B96F-A35E-F429-67BCEE508012}"/>
              </a:ext>
            </a:extLst>
          </p:cNvPr>
          <p:cNvSpPr/>
          <p:nvPr/>
        </p:nvSpPr>
        <p:spPr>
          <a:xfrm rot="16200000">
            <a:off x="5211423" y="3211184"/>
            <a:ext cx="1130307" cy="112435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56117-41AB-19C5-73C6-9909A829D765}"/>
              </a:ext>
            </a:extLst>
          </p:cNvPr>
          <p:cNvGrpSpPr/>
          <p:nvPr/>
        </p:nvGrpSpPr>
        <p:grpSpPr>
          <a:xfrm>
            <a:off x="5499134" y="2247688"/>
            <a:ext cx="537366" cy="537366"/>
            <a:chOff x="5660260" y="2535741"/>
            <a:chExt cx="537366" cy="537366"/>
          </a:xfrm>
        </p:grpSpPr>
        <p:sp>
          <p:nvSpPr>
            <p:cNvPr id="6" name="Google Shape;361;p33">
              <a:extLst>
                <a:ext uri="{FF2B5EF4-FFF2-40B4-BE49-F238E27FC236}">
                  <a16:creationId xmlns:a16="http://schemas.microsoft.com/office/drawing/2014/main" id="{E063D908-6750-A8B4-DD7B-D1D090D5FDBA}"/>
                </a:ext>
              </a:extLst>
            </p:cNvPr>
            <p:cNvSpPr/>
            <p:nvPr/>
          </p:nvSpPr>
          <p:spPr>
            <a:xfrm flipH="1">
              <a:off x="5660260" y="2535741"/>
              <a:ext cx="537366" cy="5373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2;p33">
              <a:extLst>
                <a:ext uri="{FF2B5EF4-FFF2-40B4-BE49-F238E27FC236}">
                  <a16:creationId xmlns:a16="http://schemas.microsoft.com/office/drawing/2014/main" id="{32607593-9363-5617-2870-82617EFB80B0}"/>
                </a:ext>
              </a:extLst>
            </p:cNvPr>
            <p:cNvSpPr/>
            <p:nvPr/>
          </p:nvSpPr>
          <p:spPr>
            <a:xfrm flipH="1">
              <a:off x="5810569" y="2693615"/>
              <a:ext cx="236748" cy="2216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392" y="109921"/>
                  </a:moveTo>
                  <a:cubicBezTo>
                    <a:pt x="58392" y="109945"/>
                    <a:pt x="61607" y="110494"/>
                    <a:pt x="61607" y="109921"/>
                  </a:cubicBezTo>
                  <a:lnTo>
                    <a:pt x="61607" y="109851"/>
                  </a:lnTo>
                  <a:cubicBezTo>
                    <a:pt x="80929" y="103093"/>
                    <a:pt x="90538" y="98937"/>
                    <a:pt x="110790" y="107213"/>
                  </a:cubicBezTo>
                  <a:lnTo>
                    <a:pt x="111142" y="20850"/>
                  </a:lnTo>
                  <a:lnTo>
                    <a:pt x="105743" y="20850"/>
                  </a:lnTo>
                  <a:cubicBezTo>
                    <a:pt x="105821" y="46504"/>
                    <a:pt x="105899" y="72157"/>
                    <a:pt x="105976" y="97811"/>
                  </a:cubicBezTo>
                  <a:cubicBezTo>
                    <a:pt x="91995" y="91718"/>
                    <a:pt x="76016" y="96522"/>
                    <a:pt x="61607" y="109411"/>
                  </a:cubicBezTo>
                  <a:lnTo>
                    <a:pt x="61607" y="20850"/>
                  </a:lnTo>
                  <a:lnTo>
                    <a:pt x="61607" y="17030"/>
                  </a:lnTo>
                  <a:lnTo>
                    <a:pt x="61607" y="15907"/>
                  </a:lnTo>
                  <a:cubicBezTo>
                    <a:pt x="70238" y="5918"/>
                    <a:pt x="78364" y="83"/>
                    <a:pt x="89113" y="0"/>
                  </a:cubicBezTo>
                  <a:cubicBezTo>
                    <a:pt x="93999" y="-36"/>
                    <a:pt x="99427" y="1114"/>
                    <a:pt x="105691" y="3604"/>
                  </a:cubicBezTo>
                  <a:cubicBezTo>
                    <a:pt x="105705" y="8079"/>
                    <a:pt x="105718" y="12555"/>
                    <a:pt x="105732" y="17030"/>
                  </a:cubicBezTo>
                  <a:lnTo>
                    <a:pt x="115580" y="16954"/>
                  </a:lnTo>
                  <a:lnTo>
                    <a:pt x="115580" y="29213"/>
                  </a:lnTo>
                  <a:lnTo>
                    <a:pt x="120000" y="2921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29213"/>
                  </a:lnTo>
                  <a:lnTo>
                    <a:pt x="3795" y="29213"/>
                  </a:lnTo>
                  <a:lnTo>
                    <a:pt x="3795" y="16954"/>
                  </a:lnTo>
                  <a:lnTo>
                    <a:pt x="14267" y="17030"/>
                  </a:lnTo>
                  <a:cubicBezTo>
                    <a:pt x="14281" y="12555"/>
                    <a:pt x="14294" y="8079"/>
                    <a:pt x="14308" y="3604"/>
                  </a:cubicBezTo>
                  <a:cubicBezTo>
                    <a:pt x="20572" y="1114"/>
                    <a:pt x="26000" y="-36"/>
                    <a:pt x="30886" y="0"/>
                  </a:cubicBezTo>
                  <a:cubicBezTo>
                    <a:pt x="41635" y="83"/>
                    <a:pt x="49761" y="5918"/>
                    <a:pt x="58392" y="15907"/>
                  </a:cubicBezTo>
                  <a:lnTo>
                    <a:pt x="58392" y="17030"/>
                  </a:lnTo>
                  <a:lnTo>
                    <a:pt x="58392" y="20850"/>
                  </a:lnTo>
                  <a:lnTo>
                    <a:pt x="58392" y="109411"/>
                  </a:lnTo>
                  <a:cubicBezTo>
                    <a:pt x="43983" y="96522"/>
                    <a:pt x="28004" y="91718"/>
                    <a:pt x="14023" y="97811"/>
                  </a:cubicBezTo>
                  <a:lnTo>
                    <a:pt x="14256" y="20850"/>
                  </a:lnTo>
                  <a:lnTo>
                    <a:pt x="8857" y="20850"/>
                  </a:lnTo>
                  <a:lnTo>
                    <a:pt x="8504" y="106459"/>
                  </a:lnTo>
                  <a:cubicBezTo>
                    <a:pt x="28638" y="97578"/>
                    <a:pt x="40064" y="103903"/>
                    <a:pt x="58392" y="10985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001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FC976-0DB0-E8DE-0470-8053CE86A946}"/>
              </a:ext>
            </a:extLst>
          </p:cNvPr>
          <p:cNvGrpSpPr/>
          <p:nvPr/>
        </p:nvGrpSpPr>
        <p:grpSpPr>
          <a:xfrm>
            <a:off x="6728314" y="3431703"/>
            <a:ext cx="537366" cy="537366"/>
            <a:chOff x="3235399" y="3654161"/>
            <a:chExt cx="537366" cy="537366"/>
          </a:xfrm>
        </p:grpSpPr>
        <p:sp>
          <p:nvSpPr>
            <p:cNvPr id="8" name="Google Shape;366;p33">
              <a:extLst>
                <a:ext uri="{FF2B5EF4-FFF2-40B4-BE49-F238E27FC236}">
                  <a16:creationId xmlns:a16="http://schemas.microsoft.com/office/drawing/2014/main" id="{76599EB6-ED55-53BE-B9E0-7BF5109EBF95}"/>
                </a:ext>
              </a:extLst>
            </p:cNvPr>
            <p:cNvSpPr/>
            <p:nvPr/>
          </p:nvSpPr>
          <p:spPr>
            <a:xfrm flipH="1">
              <a:off x="3235399" y="3654161"/>
              <a:ext cx="537366" cy="5373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67;p33">
              <a:extLst>
                <a:ext uri="{FF2B5EF4-FFF2-40B4-BE49-F238E27FC236}">
                  <a16:creationId xmlns:a16="http://schemas.microsoft.com/office/drawing/2014/main" id="{AFE807BE-72D1-ACCB-1605-BB3477207D98}"/>
                </a:ext>
              </a:extLst>
            </p:cNvPr>
            <p:cNvSpPr/>
            <p:nvPr/>
          </p:nvSpPr>
          <p:spPr>
            <a:xfrm flipH="1">
              <a:off x="3385038" y="3802806"/>
              <a:ext cx="238088" cy="2400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74" y="39473"/>
                  </a:moveTo>
                  <a:cubicBezTo>
                    <a:pt x="53599" y="36371"/>
                    <a:pt x="41599" y="43242"/>
                    <a:pt x="38470" y="54820"/>
                  </a:cubicBezTo>
                  <a:cubicBezTo>
                    <a:pt x="35342" y="66398"/>
                    <a:pt x="42270" y="78299"/>
                    <a:pt x="53945" y="81402"/>
                  </a:cubicBezTo>
                  <a:cubicBezTo>
                    <a:pt x="65620" y="84504"/>
                    <a:pt x="77621" y="77633"/>
                    <a:pt x="80749" y="66055"/>
                  </a:cubicBezTo>
                  <a:cubicBezTo>
                    <a:pt x="83877" y="54477"/>
                    <a:pt x="76949" y="42576"/>
                    <a:pt x="65274" y="39473"/>
                  </a:cubicBezTo>
                  <a:close/>
                  <a:moveTo>
                    <a:pt x="69168" y="25060"/>
                  </a:move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6"/>
                    <a:pt x="23937" y="50958"/>
                  </a:cubicBezTo>
                  <a:cubicBezTo>
                    <a:pt x="29216" y="31420"/>
                    <a:pt x="49467" y="19825"/>
                    <a:pt x="69168" y="25060"/>
                  </a:cubicBezTo>
                  <a:close/>
                  <a:moveTo>
                    <a:pt x="70584" y="19819"/>
                  </a:moveTo>
                  <a:cubicBezTo>
                    <a:pt x="47964" y="13808"/>
                    <a:pt x="24713" y="27121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lose/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84120" y="4683"/>
                  </a:move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3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lnTo>
                    <a:pt x="66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001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C1C33-92F2-1B07-0218-D51015738360}"/>
              </a:ext>
            </a:extLst>
          </p:cNvPr>
          <p:cNvGrpSpPr/>
          <p:nvPr/>
        </p:nvGrpSpPr>
        <p:grpSpPr>
          <a:xfrm>
            <a:off x="5500283" y="4768751"/>
            <a:ext cx="537366" cy="537366"/>
            <a:chOff x="5661409" y="5874731"/>
            <a:chExt cx="537366" cy="537366"/>
          </a:xfrm>
        </p:grpSpPr>
        <p:sp>
          <p:nvSpPr>
            <p:cNvPr id="10" name="Google Shape;366;p33">
              <a:extLst>
                <a:ext uri="{FF2B5EF4-FFF2-40B4-BE49-F238E27FC236}">
                  <a16:creationId xmlns:a16="http://schemas.microsoft.com/office/drawing/2014/main" id="{013BF06E-FE4C-42EA-FD47-A80FAAADAFAA}"/>
                </a:ext>
              </a:extLst>
            </p:cNvPr>
            <p:cNvSpPr/>
            <p:nvPr/>
          </p:nvSpPr>
          <p:spPr>
            <a:xfrm flipH="1">
              <a:off x="5661409" y="5874731"/>
              <a:ext cx="537366" cy="5373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raphic 10" descr="Good Idea with solid fill">
              <a:extLst>
                <a:ext uri="{FF2B5EF4-FFF2-40B4-BE49-F238E27FC236}">
                  <a16:creationId xmlns:a16="http://schemas.microsoft.com/office/drawing/2014/main" id="{46CDC61E-12A6-529E-4F94-0744D8A82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34188" y="5951643"/>
              <a:ext cx="390409" cy="390409"/>
            </a:xfrm>
            <a:prstGeom prst="rect">
              <a:avLst/>
            </a:prstGeom>
          </p:spPr>
        </p:pic>
      </p:grpSp>
      <p:sp>
        <p:nvSpPr>
          <p:cNvPr id="19" name="Google Shape;153;p26">
            <a:extLst>
              <a:ext uri="{FF2B5EF4-FFF2-40B4-BE49-F238E27FC236}">
                <a16:creationId xmlns:a16="http://schemas.microsoft.com/office/drawing/2014/main" id="{1CC42B5D-5819-C646-20C9-7D8D37989A2C}"/>
              </a:ext>
            </a:extLst>
          </p:cNvPr>
          <p:cNvSpPr txBox="1"/>
          <p:nvPr/>
        </p:nvSpPr>
        <p:spPr>
          <a:xfrm>
            <a:off x="389513" y="1825469"/>
            <a:ext cx="4936531" cy="1746055"/>
          </a:xfrm>
          <a:prstGeom prst="rect">
            <a:avLst/>
          </a:prstGeom>
          <a:noFill/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4936531"/>
                      <a:gd name="connsiteY0" fmla="*/ 0 h 1746055"/>
                      <a:gd name="connsiteX1" fmla="*/ 518336 w 4936531"/>
                      <a:gd name="connsiteY1" fmla="*/ 0 h 1746055"/>
                      <a:gd name="connsiteX2" fmla="*/ 987306 w 4936531"/>
                      <a:gd name="connsiteY2" fmla="*/ 0 h 1746055"/>
                      <a:gd name="connsiteX3" fmla="*/ 1604373 w 4936531"/>
                      <a:gd name="connsiteY3" fmla="*/ 0 h 1746055"/>
                      <a:gd name="connsiteX4" fmla="*/ 2122708 w 4936531"/>
                      <a:gd name="connsiteY4" fmla="*/ 0 h 1746055"/>
                      <a:gd name="connsiteX5" fmla="*/ 2641044 w 4936531"/>
                      <a:gd name="connsiteY5" fmla="*/ 0 h 1746055"/>
                      <a:gd name="connsiteX6" fmla="*/ 3307476 w 4936531"/>
                      <a:gd name="connsiteY6" fmla="*/ 0 h 1746055"/>
                      <a:gd name="connsiteX7" fmla="*/ 3776446 w 4936531"/>
                      <a:gd name="connsiteY7" fmla="*/ 0 h 1746055"/>
                      <a:gd name="connsiteX8" fmla="*/ 4393513 w 4936531"/>
                      <a:gd name="connsiteY8" fmla="*/ 0 h 1746055"/>
                      <a:gd name="connsiteX9" fmla="*/ 4936531 w 4936531"/>
                      <a:gd name="connsiteY9" fmla="*/ 0 h 1746055"/>
                      <a:gd name="connsiteX10" fmla="*/ 4936531 w 4936531"/>
                      <a:gd name="connsiteY10" fmla="*/ 529637 h 1746055"/>
                      <a:gd name="connsiteX11" fmla="*/ 4936531 w 4936531"/>
                      <a:gd name="connsiteY11" fmla="*/ 1129116 h 1746055"/>
                      <a:gd name="connsiteX12" fmla="*/ 4936531 w 4936531"/>
                      <a:gd name="connsiteY12" fmla="*/ 1746055 h 1746055"/>
                      <a:gd name="connsiteX13" fmla="*/ 4220734 w 4936531"/>
                      <a:gd name="connsiteY13" fmla="*/ 1746055 h 1746055"/>
                      <a:gd name="connsiteX14" fmla="*/ 3603668 w 4936531"/>
                      <a:gd name="connsiteY14" fmla="*/ 1746055 h 1746055"/>
                      <a:gd name="connsiteX15" fmla="*/ 2887871 w 4936531"/>
                      <a:gd name="connsiteY15" fmla="*/ 1746055 h 1746055"/>
                      <a:gd name="connsiteX16" fmla="*/ 2221439 w 4936531"/>
                      <a:gd name="connsiteY16" fmla="*/ 1746055 h 1746055"/>
                      <a:gd name="connsiteX17" fmla="*/ 1653738 w 4936531"/>
                      <a:gd name="connsiteY17" fmla="*/ 1746055 h 1746055"/>
                      <a:gd name="connsiteX18" fmla="*/ 1086037 w 4936531"/>
                      <a:gd name="connsiteY18" fmla="*/ 1746055 h 1746055"/>
                      <a:gd name="connsiteX19" fmla="*/ 567701 w 4936531"/>
                      <a:gd name="connsiteY19" fmla="*/ 1746055 h 1746055"/>
                      <a:gd name="connsiteX20" fmla="*/ 0 w 4936531"/>
                      <a:gd name="connsiteY20" fmla="*/ 1746055 h 1746055"/>
                      <a:gd name="connsiteX21" fmla="*/ 0 w 4936531"/>
                      <a:gd name="connsiteY21" fmla="*/ 1216418 h 1746055"/>
                      <a:gd name="connsiteX22" fmla="*/ 0 w 4936531"/>
                      <a:gd name="connsiteY22" fmla="*/ 616939 h 1746055"/>
                      <a:gd name="connsiteX23" fmla="*/ 0 w 4936531"/>
                      <a:gd name="connsiteY23" fmla="*/ 0 h 174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4936531" h="1746055" fill="none" extrusionOk="0">
                        <a:moveTo>
                          <a:pt x="0" y="0"/>
                        </a:moveTo>
                        <a:cubicBezTo>
                          <a:pt x="154150" y="23243"/>
                          <a:pt x="382957" y="-22698"/>
                          <a:pt x="518336" y="0"/>
                        </a:cubicBezTo>
                        <a:cubicBezTo>
                          <a:pt x="653715" y="22698"/>
                          <a:pt x="825064" y="-3005"/>
                          <a:pt x="987306" y="0"/>
                        </a:cubicBezTo>
                        <a:cubicBezTo>
                          <a:pt x="1149548" y="3005"/>
                          <a:pt x="1352351" y="-3602"/>
                          <a:pt x="1604373" y="0"/>
                        </a:cubicBezTo>
                        <a:cubicBezTo>
                          <a:pt x="1856395" y="3602"/>
                          <a:pt x="1969738" y="19601"/>
                          <a:pt x="2122708" y="0"/>
                        </a:cubicBezTo>
                        <a:cubicBezTo>
                          <a:pt x="2275678" y="-19601"/>
                          <a:pt x="2444730" y="-12555"/>
                          <a:pt x="2641044" y="0"/>
                        </a:cubicBezTo>
                        <a:cubicBezTo>
                          <a:pt x="2837358" y="12555"/>
                          <a:pt x="3172139" y="11736"/>
                          <a:pt x="3307476" y="0"/>
                        </a:cubicBezTo>
                        <a:cubicBezTo>
                          <a:pt x="3442813" y="-11736"/>
                          <a:pt x="3680406" y="-4889"/>
                          <a:pt x="3776446" y="0"/>
                        </a:cubicBezTo>
                        <a:cubicBezTo>
                          <a:pt x="3872486" y="4889"/>
                          <a:pt x="4220641" y="-12473"/>
                          <a:pt x="4393513" y="0"/>
                        </a:cubicBezTo>
                        <a:cubicBezTo>
                          <a:pt x="4566385" y="12473"/>
                          <a:pt x="4725380" y="132"/>
                          <a:pt x="4936531" y="0"/>
                        </a:cubicBezTo>
                        <a:cubicBezTo>
                          <a:pt x="4953906" y="167345"/>
                          <a:pt x="4961107" y="416112"/>
                          <a:pt x="4936531" y="529637"/>
                        </a:cubicBezTo>
                        <a:cubicBezTo>
                          <a:pt x="4911955" y="643162"/>
                          <a:pt x="4938543" y="935340"/>
                          <a:pt x="4936531" y="1129116"/>
                        </a:cubicBezTo>
                        <a:cubicBezTo>
                          <a:pt x="4934519" y="1322892"/>
                          <a:pt x="4953637" y="1516408"/>
                          <a:pt x="4936531" y="1746055"/>
                        </a:cubicBezTo>
                        <a:cubicBezTo>
                          <a:pt x="4634873" y="1713197"/>
                          <a:pt x="4572815" y="1749391"/>
                          <a:pt x="4220734" y="1746055"/>
                        </a:cubicBezTo>
                        <a:cubicBezTo>
                          <a:pt x="3868653" y="1742719"/>
                          <a:pt x="3885308" y="1756428"/>
                          <a:pt x="3603668" y="1746055"/>
                        </a:cubicBezTo>
                        <a:cubicBezTo>
                          <a:pt x="3322028" y="1735682"/>
                          <a:pt x="3160672" y="1732194"/>
                          <a:pt x="2887871" y="1746055"/>
                        </a:cubicBezTo>
                        <a:cubicBezTo>
                          <a:pt x="2615070" y="1759916"/>
                          <a:pt x="2459737" y="1723698"/>
                          <a:pt x="2221439" y="1746055"/>
                        </a:cubicBezTo>
                        <a:cubicBezTo>
                          <a:pt x="1983141" y="1768412"/>
                          <a:pt x="1877350" y="1726525"/>
                          <a:pt x="1653738" y="1746055"/>
                        </a:cubicBezTo>
                        <a:cubicBezTo>
                          <a:pt x="1430126" y="1765585"/>
                          <a:pt x="1344890" y="1768727"/>
                          <a:pt x="1086037" y="1746055"/>
                        </a:cubicBezTo>
                        <a:cubicBezTo>
                          <a:pt x="827184" y="1723383"/>
                          <a:pt x="761469" y="1749093"/>
                          <a:pt x="567701" y="1746055"/>
                        </a:cubicBezTo>
                        <a:cubicBezTo>
                          <a:pt x="373933" y="1743017"/>
                          <a:pt x="249488" y="1760089"/>
                          <a:pt x="0" y="1746055"/>
                        </a:cubicBezTo>
                        <a:cubicBezTo>
                          <a:pt x="10306" y="1581756"/>
                          <a:pt x="-15411" y="1395481"/>
                          <a:pt x="0" y="1216418"/>
                        </a:cubicBezTo>
                        <a:cubicBezTo>
                          <a:pt x="15411" y="1037355"/>
                          <a:pt x="-7723" y="833627"/>
                          <a:pt x="0" y="616939"/>
                        </a:cubicBezTo>
                        <a:cubicBezTo>
                          <a:pt x="7723" y="400251"/>
                          <a:pt x="10002" y="150992"/>
                          <a:pt x="0" y="0"/>
                        </a:cubicBezTo>
                        <a:close/>
                      </a:path>
                      <a:path w="4936531" h="1746055" stroke="0" extrusionOk="0">
                        <a:moveTo>
                          <a:pt x="0" y="0"/>
                        </a:moveTo>
                        <a:cubicBezTo>
                          <a:pt x="249138" y="3086"/>
                          <a:pt x="340714" y="352"/>
                          <a:pt x="567701" y="0"/>
                        </a:cubicBezTo>
                        <a:cubicBezTo>
                          <a:pt x="794688" y="-352"/>
                          <a:pt x="868426" y="22522"/>
                          <a:pt x="1086037" y="0"/>
                        </a:cubicBezTo>
                        <a:cubicBezTo>
                          <a:pt x="1303648" y="-22522"/>
                          <a:pt x="1449416" y="-17650"/>
                          <a:pt x="1604373" y="0"/>
                        </a:cubicBezTo>
                        <a:cubicBezTo>
                          <a:pt x="1759330" y="17650"/>
                          <a:pt x="1958364" y="3367"/>
                          <a:pt x="2073343" y="0"/>
                        </a:cubicBezTo>
                        <a:cubicBezTo>
                          <a:pt x="2188322" y="-3367"/>
                          <a:pt x="2403129" y="-5123"/>
                          <a:pt x="2542313" y="0"/>
                        </a:cubicBezTo>
                        <a:cubicBezTo>
                          <a:pt x="2681497" y="5123"/>
                          <a:pt x="2796385" y="4153"/>
                          <a:pt x="3011284" y="0"/>
                        </a:cubicBezTo>
                        <a:cubicBezTo>
                          <a:pt x="3226183" y="-4153"/>
                          <a:pt x="3375365" y="4025"/>
                          <a:pt x="3677716" y="0"/>
                        </a:cubicBezTo>
                        <a:cubicBezTo>
                          <a:pt x="3980067" y="-4025"/>
                          <a:pt x="4021724" y="-6396"/>
                          <a:pt x="4146686" y="0"/>
                        </a:cubicBezTo>
                        <a:cubicBezTo>
                          <a:pt x="4271648" y="6396"/>
                          <a:pt x="4547955" y="-3584"/>
                          <a:pt x="4936531" y="0"/>
                        </a:cubicBezTo>
                        <a:cubicBezTo>
                          <a:pt x="4958717" y="224240"/>
                          <a:pt x="4915192" y="397803"/>
                          <a:pt x="4936531" y="547097"/>
                        </a:cubicBezTo>
                        <a:cubicBezTo>
                          <a:pt x="4957870" y="696391"/>
                          <a:pt x="4926643" y="824648"/>
                          <a:pt x="4936531" y="1094194"/>
                        </a:cubicBezTo>
                        <a:cubicBezTo>
                          <a:pt x="4946419" y="1363740"/>
                          <a:pt x="4930752" y="1540826"/>
                          <a:pt x="4936531" y="1746055"/>
                        </a:cubicBezTo>
                        <a:cubicBezTo>
                          <a:pt x="4789654" y="1773167"/>
                          <a:pt x="4513247" y="1739747"/>
                          <a:pt x="4319465" y="1746055"/>
                        </a:cubicBezTo>
                        <a:cubicBezTo>
                          <a:pt x="4125683" y="1752363"/>
                          <a:pt x="3936893" y="1746462"/>
                          <a:pt x="3653033" y="1746055"/>
                        </a:cubicBezTo>
                        <a:cubicBezTo>
                          <a:pt x="3369173" y="1745648"/>
                          <a:pt x="3285662" y="1716802"/>
                          <a:pt x="2986601" y="1746055"/>
                        </a:cubicBezTo>
                        <a:cubicBezTo>
                          <a:pt x="2687540" y="1775308"/>
                          <a:pt x="2567816" y="1732254"/>
                          <a:pt x="2418900" y="1746055"/>
                        </a:cubicBezTo>
                        <a:cubicBezTo>
                          <a:pt x="2269984" y="1759856"/>
                          <a:pt x="2059213" y="1752510"/>
                          <a:pt x="1703103" y="1746055"/>
                        </a:cubicBezTo>
                        <a:cubicBezTo>
                          <a:pt x="1346993" y="1739600"/>
                          <a:pt x="1404063" y="1744496"/>
                          <a:pt x="1184767" y="1746055"/>
                        </a:cubicBezTo>
                        <a:cubicBezTo>
                          <a:pt x="965471" y="1747614"/>
                          <a:pt x="835508" y="1771815"/>
                          <a:pt x="617066" y="1746055"/>
                        </a:cubicBezTo>
                        <a:cubicBezTo>
                          <a:pt x="398624" y="1720295"/>
                          <a:pt x="223626" y="1758880"/>
                          <a:pt x="0" y="1746055"/>
                        </a:cubicBezTo>
                        <a:cubicBezTo>
                          <a:pt x="-25840" y="1579927"/>
                          <a:pt x="-7894" y="1356962"/>
                          <a:pt x="0" y="1181497"/>
                        </a:cubicBezTo>
                        <a:cubicBezTo>
                          <a:pt x="7894" y="1006032"/>
                          <a:pt x="11723" y="844899"/>
                          <a:pt x="0" y="634400"/>
                        </a:cubicBezTo>
                        <a:cubicBezTo>
                          <a:pt x="-11723" y="423901"/>
                          <a:pt x="-27691" y="1631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err="1">
                <a:solidFill>
                  <a:srgbClr val="374151"/>
                </a:solidFill>
                <a:latin typeface="Josefin Sans"/>
              </a:rPr>
              <a:t>Mengidentifikasi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trend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dari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user yang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menggunakan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Twitter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sebagai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 platform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untuk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mengutarakan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hate speech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dengan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menggunakan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kata-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katakasar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(abusive)</a:t>
            </a:r>
            <a:endParaRPr lang="en-US">
              <a:latin typeface="Josefin Sans"/>
            </a:endParaRPr>
          </a:p>
        </p:txBody>
      </p:sp>
      <p:sp>
        <p:nvSpPr>
          <p:cNvPr id="20" name="Google Shape;153;p26">
            <a:extLst>
              <a:ext uri="{FF2B5EF4-FFF2-40B4-BE49-F238E27FC236}">
                <a16:creationId xmlns:a16="http://schemas.microsoft.com/office/drawing/2014/main" id="{F5B8D4FF-5E20-7249-9E93-F1ADA8D7D7DB}"/>
              </a:ext>
            </a:extLst>
          </p:cNvPr>
          <p:cNvSpPr txBox="1"/>
          <p:nvPr/>
        </p:nvSpPr>
        <p:spPr>
          <a:xfrm>
            <a:off x="389512" y="4254810"/>
            <a:ext cx="4807135" cy="1559150"/>
          </a:xfrm>
          <a:prstGeom prst="rect">
            <a:avLst/>
          </a:prstGeom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4807135"/>
                      <a:gd name="connsiteY0" fmla="*/ 0 h 1559150"/>
                      <a:gd name="connsiteX1" fmla="*/ 590591 w 4807135"/>
                      <a:gd name="connsiteY1" fmla="*/ 0 h 1559150"/>
                      <a:gd name="connsiteX2" fmla="*/ 1277324 w 4807135"/>
                      <a:gd name="connsiteY2" fmla="*/ 0 h 1559150"/>
                      <a:gd name="connsiteX3" fmla="*/ 1964058 w 4807135"/>
                      <a:gd name="connsiteY3" fmla="*/ 0 h 1559150"/>
                      <a:gd name="connsiteX4" fmla="*/ 2506578 w 4807135"/>
                      <a:gd name="connsiteY4" fmla="*/ 0 h 1559150"/>
                      <a:gd name="connsiteX5" fmla="*/ 3193311 w 4807135"/>
                      <a:gd name="connsiteY5" fmla="*/ 0 h 1559150"/>
                      <a:gd name="connsiteX6" fmla="*/ 3783902 w 4807135"/>
                      <a:gd name="connsiteY6" fmla="*/ 0 h 1559150"/>
                      <a:gd name="connsiteX7" fmla="*/ 4807135 w 4807135"/>
                      <a:gd name="connsiteY7" fmla="*/ 0 h 1559150"/>
                      <a:gd name="connsiteX8" fmla="*/ 4807135 w 4807135"/>
                      <a:gd name="connsiteY8" fmla="*/ 535308 h 1559150"/>
                      <a:gd name="connsiteX9" fmla="*/ 4807135 w 4807135"/>
                      <a:gd name="connsiteY9" fmla="*/ 1008250 h 1559150"/>
                      <a:gd name="connsiteX10" fmla="*/ 4807135 w 4807135"/>
                      <a:gd name="connsiteY10" fmla="*/ 1559150 h 1559150"/>
                      <a:gd name="connsiteX11" fmla="*/ 4264615 w 4807135"/>
                      <a:gd name="connsiteY11" fmla="*/ 1559150 h 1559150"/>
                      <a:gd name="connsiteX12" fmla="*/ 3625953 w 4807135"/>
                      <a:gd name="connsiteY12" fmla="*/ 1559150 h 1559150"/>
                      <a:gd name="connsiteX13" fmla="*/ 3035362 w 4807135"/>
                      <a:gd name="connsiteY13" fmla="*/ 1559150 h 1559150"/>
                      <a:gd name="connsiteX14" fmla="*/ 2252486 w 4807135"/>
                      <a:gd name="connsiteY14" fmla="*/ 1559150 h 1559150"/>
                      <a:gd name="connsiteX15" fmla="*/ 1661895 w 4807135"/>
                      <a:gd name="connsiteY15" fmla="*/ 1559150 h 1559150"/>
                      <a:gd name="connsiteX16" fmla="*/ 975162 w 4807135"/>
                      <a:gd name="connsiteY16" fmla="*/ 1559150 h 1559150"/>
                      <a:gd name="connsiteX17" fmla="*/ 0 w 4807135"/>
                      <a:gd name="connsiteY17" fmla="*/ 1559150 h 1559150"/>
                      <a:gd name="connsiteX18" fmla="*/ 0 w 4807135"/>
                      <a:gd name="connsiteY18" fmla="*/ 1023842 h 1559150"/>
                      <a:gd name="connsiteX19" fmla="*/ 0 w 4807135"/>
                      <a:gd name="connsiteY19" fmla="*/ 519717 h 1559150"/>
                      <a:gd name="connsiteX20" fmla="*/ 0 w 4807135"/>
                      <a:gd name="connsiteY20" fmla="*/ 0 h 1559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807135" h="1559150" fill="none" extrusionOk="0">
                        <a:moveTo>
                          <a:pt x="0" y="0"/>
                        </a:moveTo>
                        <a:cubicBezTo>
                          <a:pt x="216862" y="-15012"/>
                          <a:pt x="298006" y="-5699"/>
                          <a:pt x="590591" y="0"/>
                        </a:cubicBezTo>
                        <a:cubicBezTo>
                          <a:pt x="883176" y="5699"/>
                          <a:pt x="1120837" y="1290"/>
                          <a:pt x="1277324" y="0"/>
                        </a:cubicBezTo>
                        <a:cubicBezTo>
                          <a:pt x="1433811" y="-1290"/>
                          <a:pt x="1680179" y="-16213"/>
                          <a:pt x="1964058" y="0"/>
                        </a:cubicBezTo>
                        <a:cubicBezTo>
                          <a:pt x="2247937" y="16213"/>
                          <a:pt x="2337655" y="5695"/>
                          <a:pt x="2506578" y="0"/>
                        </a:cubicBezTo>
                        <a:cubicBezTo>
                          <a:pt x="2675501" y="-5695"/>
                          <a:pt x="2924070" y="16089"/>
                          <a:pt x="3193311" y="0"/>
                        </a:cubicBezTo>
                        <a:cubicBezTo>
                          <a:pt x="3462552" y="-16089"/>
                          <a:pt x="3576272" y="-21596"/>
                          <a:pt x="3783902" y="0"/>
                        </a:cubicBezTo>
                        <a:cubicBezTo>
                          <a:pt x="3991532" y="21596"/>
                          <a:pt x="4569499" y="-14749"/>
                          <a:pt x="4807135" y="0"/>
                        </a:cubicBezTo>
                        <a:cubicBezTo>
                          <a:pt x="4811791" y="175703"/>
                          <a:pt x="4814735" y="425583"/>
                          <a:pt x="4807135" y="535308"/>
                        </a:cubicBezTo>
                        <a:cubicBezTo>
                          <a:pt x="4799535" y="645033"/>
                          <a:pt x="4803098" y="772199"/>
                          <a:pt x="4807135" y="1008250"/>
                        </a:cubicBezTo>
                        <a:cubicBezTo>
                          <a:pt x="4811172" y="1244301"/>
                          <a:pt x="4816332" y="1364602"/>
                          <a:pt x="4807135" y="1559150"/>
                        </a:cubicBezTo>
                        <a:cubicBezTo>
                          <a:pt x="4588324" y="1534221"/>
                          <a:pt x="4387724" y="1556900"/>
                          <a:pt x="4264615" y="1559150"/>
                        </a:cubicBezTo>
                        <a:cubicBezTo>
                          <a:pt x="4141506" y="1561400"/>
                          <a:pt x="3884483" y="1585729"/>
                          <a:pt x="3625953" y="1559150"/>
                        </a:cubicBezTo>
                        <a:cubicBezTo>
                          <a:pt x="3367423" y="1532571"/>
                          <a:pt x="3283156" y="1539599"/>
                          <a:pt x="3035362" y="1559150"/>
                        </a:cubicBezTo>
                        <a:cubicBezTo>
                          <a:pt x="2787568" y="1578701"/>
                          <a:pt x="2442363" y="1573394"/>
                          <a:pt x="2252486" y="1559150"/>
                        </a:cubicBezTo>
                        <a:cubicBezTo>
                          <a:pt x="2062609" y="1544906"/>
                          <a:pt x="1809628" y="1546364"/>
                          <a:pt x="1661895" y="1559150"/>
                        </a:cubicBezTo>
                        <a:cubicBezTo>
                          <a:pt x="1514162" y="1571936"/>
                          <a:pt x="1187314" y="1566234"/>
                          <a:pt x="975162" y="1559150"/>
                        </a:cubicBezTo>
                        <a:cubicBezTo>
                          <a:pt x="763010" y="1552066"/>
                          <a:pt x="299562" y="1599731"/>
                          <a:pt x="0" y="1559150"/>
                        </a:cubicBezTo>
                        <a:cubicBezTo>
                          <a:pt x="18296" y="1443362"/>
                          <a:pt x="15702" y="1170503"/>
                          <a:pt x="0" y="1023842"/>
                        </a:cubicBezTo>
                        <a:cubicBezTo>
                          <a:pt x="-15702" y="877181"/>
                          <a:pt x="-5790" y="660132"/>
                          <a:pt x="0" y="519717"/>
                        </a:cubicBezTo>
                        <a:cubicBezTo>
                          <a:pt x="5790" y="379303"/>
                          <a:pt x="24480" y="243712"/>
                          <a:pt x="0" y="0"/>
                        </a:cubicBezTo>
                        <a:close/>
                      </a:path>
                      <a:path w="4807135" h="1559150" stroke="0" extrusionOk="0">
                        <a:moveTo>
                          <a:pt x="0" y="0"/>
                        </a:moveTo>
                        <a:cubicBezTo>
                          <a:pt x="294590" y="17536"/>
                          <a:pt x="431339" y="-31515"/>
                          <a:pt x="638662" y="0"/>
                        </a:cubicBezTo>
                        <a:cubicBezTo>
                          <a:pt x="845985" y="31515"/>
                          <a:pt x="1019786" y="347"/>
                          <a:pt x="1229253" y="0"/>
                        </a:cubicBezTo>
                        <a:cubicBezTo>
                          <a:pt x="1438720" y="-347"/>
                          <a:pt x="1618083" y="-24171"/>
                          <a:pt x="1819844" y="0"/>
                        </a:cubicBezTo>
                        <a:cubicBezTo>
                          <a:pt x="2021605" y="24171"/>
                          <a:pt x="2130735" y="21677"/>
                          <a:pt x="2362363" y="0"/>
                        </a:cubicBezTo>
                        <a:cubicBezTo>
                          <a:pt x="2593991" y="-21677"/>
                          <a:pt x="2700465" y="2785"/>
                          <a:pt x="2904883" y="0"/>
                        </a:cubicBezTo>
                        <a:cubicBezTo>
                          <a:pt x="3109301" y="-2785"/>
                          <a:pt x="3327361" y="-14404"/>
                          <a:pt x="3447403" y="0"/>
                        </a:cubicBezTo>
                        <a:cubicBezTo>
                          <a:pt x="3567445" y="14404"/>
                          <a:pt x="3886253" y="32566"/>
                          <a:pt x="4182207" y="0"/>
                        </a:cubicBezTo>
                        <a:cubicBezTo>
                          <a:pt x="4478161" y="-32566"/>
                          <a:pt x="4568358" y="19374"/>
                          <a:pt x="4807135" y="0"/>
                        </a:cubicBezTo>
                        <a:cubicBezTo>
                          <a:pt x="4828924" y="221390"/>
                          <a:pt x="4800444" y="310077"/>
                          <a:pt x="4807135" y="488534"/>
                        </a:cubicBezTo>
                        <a:cubicBezTo>
                          <a:pt x="4813826" y="666991"/>
                          <a:pt x="4813168" y="878526"/>
                          <a:pt x="4807135" y="977067"/>
                        </a:cubicBezTo>
                        <a:cubicBezTo>
                          <a:pt x="4801102" y="1075608"/>
                          <a:pt x="4781849" y="1370915"/>
                          <a:pt x="4807135" y="1559150"/>
                        </a:cubicBezTo>
                        <a:cubicBezTo>
                          <a:pt x="4647166" y="1545132"/>
                          <a:pt x="4434165" y="1585476"/>
                          <a:pt x="4216544" y="1559150"/>
                        </a:cubicBezTo>
                        <a:cubicBezTo>
                          <a:pt x="3998923" y="1532824"/>
                          <a:pt x="3786331" y="1536972"/>
                          <a:pt x="3625953" y="1559150"/>
                        </a:cubicBezTo>
                        <a:cubicBezTo>
                          <a:pt x="3465575" y="1581328"/>
                          <a:pt x="3183303" y="1561960"/>
                          <a:pt x="2891148" y="1559150"/>
                        </a:cubicBezTo>
                        <a:cubicBezTo>
                          <a:pt x="2598993" y="1556340"/>
                          <a:pt x="2492380" y="1531316"/>
                          <a:pt x="2156343" y="1559150"/>
                        </a:cubicBezTo>
                        <a:cubicBezTo>
                          <a:pt x="1820306" y="1586984"/>
                          <a:pt x="1825172" y="1574838"/>
                          <a:pt x="1517681" y="1559150"/>
                        </a:cubicBezTo>
                        <a:cubicBezTo>
                          <a:pt x="1210190" y="1543462"/>
                          <a:pt x="1000649" y="1560858"/>
                          <a:pt x="734805" y="1559150"/>
                        </a:cubicBezTo>
                        <a:cubicBezTo>
                          <a:pt x="468961" y="1557442"/>
                          <a:pt x="226084" y="1572294"/>
                          <a:pt x="0" y="1559150"/>
                        </a:cubicBezTo>
                        <a:cubicBezTo>
                          <a:pt x="21077" y="1442622"/>
                          <a:pt x="-18311" y="1209276"/>
                          <a:pt x="0" y="1055025"/>
                        </a:cubicBezTo>
                        <a:cubicBezTo>
                          <a:pt x="18311" y="900774"/>
                          <a:pt x="-9628" y="698346"/>
                          <a:pt x="0" y="582083"/>
                        </a:cubicBezTo>
                        <a:cubicBezTo>
                          <a:pt x="9628" y="465820"/>
                          <a:pt x="16793" y="2748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err="1">
                <a:solidFill>
                  <a:srgbClr val="374151"/>
                </a:solidFill>
                <a:latin typeface="Josefin Sans"/>
              </a:rPr>
              <a:t>Memberikan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solusi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dalam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mengatasi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permasalahan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hate speech yang massive di platform media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sosial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agar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setiap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user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dapat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merasa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aman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 dan 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nyaman</a:t>
            </a:r>
            <a:endParaRPr lang="en-GB" sz="2000">
              <a:solidFill>
                <a:srgbClr val="374151"/>
              </a:solidFill>
              <a:latin typeface="Josefin Sans"/>
            </a:endParaRPr>
          </a:p>
        </p:txBody>
      </p:sp>
      <p:sp>
        <p:nvSpPr>
          <p:cNvPr id="21" name="Google Shape;153;p26">
            <a:extLst>
              <a:ext uri="{FF2B5EF4-FFF2-40B4-BE49-F238E27FC236}">
                <a16:creationId xmlns:a16="http://schemas.microsoft.com/office/drawing/2014/main" id="{B1C3644A-0FA9-80A2-ECE3-A95BA0761E8C}"/>
              </a:ext>
            </a:extLst>
          </p:cNvPr>
          <p:cNvSpPr txBox="1"/>
          <p:nvPr/>
        </p:nvSpPr>
        <p:spPr>
          <a:xfrm>
            <a:off x="7501512" y="3079594"/>
            <a:ext cx="4380008" cy="1386622"/>
          </a:xfrm>
          <a:prstGeom prst="rect">
            <a:avLst/>
          </a:prstGeom>
          <a:noFill/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4380008"/>
                      <a:gd name="connsiteY0" fmla="*/ 0 h 1386622"/>
                      <a:gd name="connsiteX1" fmla="*/ 494315 w 4380008"/>
                      <a:gd name="connsiteY1" fmla="*/ 0 h 1386622"/>
                      <a:gd name="connsiteX2" fmla="*/ 1076231 w 4380008"/>
                      <a:gd name="connsiteY2" fmla="*/ 0 h 1386622"/>
                      <a:gd name="connsiteX3" fmla="*/ 1789546 w 4380008"/>
                      <a:gd name="connsiteY3" fmla="*/ 0 h 1386622"/>
                      <a:gd name="connsiteX4" fmla="*/ 2415262 w 4380008"/>
                      <a:gd name="connsiteY4" fmla="*/ 0 h 1386622"/>
                      <a:gd name="connsiteX5" fmla="*/ 3040977 w 4380008"/>
                      <a:gd name="connsiteY5" fmla="*/ 0 h 1386622"/>
                      <a:gd name="connsiteX6" fmla="*/ 3535292 w 4380008"/>
                      <a:gd name="connsiteY6" fmla="*/ 0 h 1386622"/>
                      <a:gd name="connsiteX7" fmla="*/ 4380008 w 4380008"/>
                      <a:gd name="connsiteY7" fmla="*/ 0 h 1386622"/>
                      <a:gd name="connsiteX8" fmla="*/ 4380008 w 4380008"/>
                      <a:gd name="connsiteY8" fmla="*/ 665579 h 1386622"/>
                      <a:gd name="connsiteX9" fmla="*/ 4380008 w 4380008"/>
                      <a:gd name="connsiteY9" fmla="*/ 1386622 h 1386622"/>
                      <a:gd name="connsiteX10" fmla="*/ 3710492 w 4380008"/>
                      <a:gd name="connsiteY10" fmla="*/ 1386622 h 1386622"/>
                      <a:gd name="connsiteX11" fmla="*/ 3084777 w 4380008"/>
                      <a:gd name="connsiteY11" fmla="*/ 1386622 h 1386622"/>
                      <a:gd name="connsiteX12" fmla="*/ 2415262 w 4380008"/>
                      <a:gd name="connsiteY12" fmla="*/ 1386622 h 1386622"/>
                      <a:gd name="connsiteX13" fmla="*/ 1701946 w 4380008"/>
                      <a:gd name="connsiteY13" fmla="*/ 1386622 h 1386622"/>
                      <a:gd name="connsiteX14" fmla="*/ 1120031 w 4380008"/>
                      <a:gd name="connsiteY14" fmla="*/ 1386622 h 1386622"/>
                      <a:gd name="connsiteX15" fmla="*/ 581915 w 4380008"/>
                      <a:gd name="connsiteY15" fmla="*/ 1386622 h 1386622"/>
                      <a:gd name="connsiteX16" fmla="*/ 0 w 4380008"/>
                      <a:gd name="connsiteY16" fmla="*/ 1386622 h 1386622"/>
                      <a:gd name="connsiteX17" fmla="*/ 0 w 4380008"/>
                      <a:gd name="connsiteY17" fmla="*/ 721043 h 1386622"/>
                      <a:gd name="connsiteX18" fmla="*/ 0 w 4380008"/>
                      <a:gd name="connsiteY18" fmla="*/ 0 h 1386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80008" h="1386622" fill="none" extrusionOk="0">
                        <a:moveTo>
                          <a:pt x="0" y="0"/>
                        </a:moveTo>
                        <a:cubicBezTo>
                          <a:pt x="132109" y="3280"/>
                          <a:pt x="271567" y="-4727"/>
                          <a:pt x="494315" y="0"/>
                        </a:cubicBezTo>
                        <a:cubicBezTo>
                          <a:pt x="717064" y="4727"/>
                          <a:pt x="930492" y="-23946"/>
                          <a:pt x="1076231" y="0"/>
                        </a:cubicBezTo>
                        <a:cubicBezTo>
                          <a:pt x="1221970" y="23946"/>
                          <a:pt x="1646550" y="4985"/>
                          <a:pt x="1789546" y="0"/>
                        </a:cubicBezTo>
                        <a:cubicBezTo>
                          <a:pt x="1932542" y="-4985"/>
                          <a:pt x="2273625" y="-2203"/>
                          <a:pt x="2415262" y="0"/>
                        </a:cubicBezTo>
                        <a:cubicBezTo>
                          <a:pt x="2556899" y="2203"/>
                          <a:pt x="2823840" y="28337"/>
                          <a:pt x="3040977" y="0"/>
                        </a:cubicBezTo>
                        <a:cubicBezTo>
                          <a:pt x="3258114" y="-28337"/>
                          <a:pt x="3310993" y="4065"/>
                          <a:pt x="3535292" y="0"/>
                        </a:cubicBezTo>
                        <a:cubicBezTo>
                          <a:pt x="3759591" y="-4065"/>
                          <a:pt x="3990913" y="-31401"/>
                          <a:pt x="4380008" y="0"/>
                        </a:cubicBezTo>
                        <a:cubicBezTo>
                          <a:pt x="4367306" y="163015"/>
                          <a:pt x="4371048" y="435210"/>
                          <a:pt x="4380008" y="665579"/>
                        </a:cubicBezTo>
                        <a:cubicBezTo>
                          <a:pt x="4388968" y="895948"/>
                          <a:pt x="4389008" y="1095430"/>
                          <a:pt x="4380008" y="1386622"/>
                        </a:cubicBezTo>
                        <a:cubicBezTo>
                          <a:pt x="4060270" y="1402206"/>
                          <a:pt x="4025231" y="1403855"/>
                          <a:pt x="3710492" y="1386622"/>
                        </a:cubicBezTo>
                        <a:cubicBezTo>
                          <a:pt x="3395753" y="1369389"/>
                          <a:pt x="3330031" y="1361118"/>
                          <a:pt x="3084777" y="1386622"/>
                        </a:cubicBezTo>
                        <a:cubicBezTo>
                          <a:pt x="2839524" y="1412126"/>
                          <a:pt x="2702680" y="1363880"/>
                          <a:pt x="2415262" y="1386622"/>
                        </a:cubicBezTo>
                        <a:cubicBezTo>
                          <a:pt x="2127844" y="1409364"/>
                          <a:pt x="2050586" y="1356411"/>
                          <a:pt x="1701946" y="1386622"/>
                        </a:cubicBezTo>
                        <a:cubicBezTo>
                          <a:pt x="1353306" y="1416833"/>
                          <a:pt x="1340811" y="1408838"/>
                          <a:pt x="1120031" y="1386622"/>
                        </a:cubicBezTo>
                        <a:cubicBezTo>
                          <a:pt x="899252" y="1364406"/>
                          <a:pt x="763709" y="1396254"/>
                          <a:pt x="581915" y="1386622"/>
                        </a:cubicBezTo>
                        <a:cubicBezTo>
                          <a:pt x="400121" y="1376990"/>
                          <a:pt x="179738" y="1393097"/>
                          <a:pt x="0" y="1386622"/>
                        </a:cubicBezTo>
                        <a:cubicBezTo>
                          <a:pt x="-12512" y="1134662"/>
                          <a:pt x="24315" y="986114"/>
                          <a:pt x="0" y="721043"/>
                        </a:cubicBezTo>
                        <a:cubicBezTo>
                          <a:pt x="-24315" y="455972"/>
                          <a:pt x="1196" y="305551"/>
                          <a:pt x="0" y="0"/>
                        </a:cubicBezTo>
                        <a:close/>
                      </a:path>
                      <a:path w="4380008" h="1386622" stroke="0" extrusionOk="0">
                        <a:moveTo>
                          <a:pt x="0" y="0"/>
                        </a:moveTo>
                        <a:cubicBezTo>
                          <a:pt x="192671" y="23811"/>
                          <a:pt x="377874" y="-18361"/>
                          <a:pt x="581915" y="0"/>
                        </a:cubicBezTo>
                        <a:cubicBezTo>
                          <a:pt x="785956" y="18361"/>
                          <a:pt x="998325" y="-12623"/>
                          <a:pt x="1120031" y="0"/>
                        </a:cubicBezTo>
                        <a:cubicBezTo>
                          <a:pt x="1241737" y="12623"/>
                          <a:pt x="1502102" y="10433"/>
                          <a:pt x="1658146" y="0"/>
                        </a:cubicBezTo>
                        <a:cubicBezTo>
                          <a:pt x="1814190" y="-10433"/>
                          <a:pt x="2023119" y="-16735"/>
                          <a:pt x="2152461" y="0"/>
                        </a:cubicBezTo>
                        <a:cubicBezTo>
                          <a:pt x="2281804" y="16735"/>
                          <a:pt x="2475322" y="2834"/>
                          <a:pt x="2646776" y="0"/>
                        </a:cubicBezTo>
                        <a:cubicBezTo>
                          <a:pt x="2818231" y="-2834"/>
                          <a:pt x="2909063" y="13124"/>
                          <a:pt x="3141091" y="0"/>
                        </a:cubicBezTo>
                        <a:cubicBezTo>
                          <a:pt x="3373120" y="-13124"/>
                          <a:pt x="3554342" y="22569"/>
                          <a:pt x="3810607" y="0"/>
                        </a:cubicBezTo>
                        <a:cubicBezTo>
                          <a:pt x="4066872" y="-22569"/>
                          <a:pt x="4206529" y="-5270"/>
                          <a:pt x="4380008" y="0"/>
                        </a:cubicBezTo>
                        <a:cubicBezTo>
                          <a:pt x="4364533" y="307100"/>
                          <a:pt x="4390571" y="363176"/>
                          <a:pt x="4380008" y="665579"/>
                        </a:cubicBezTo>
                        <a:cubicBezTo>
                          <a:pt x="4369445" y="967982"/>
                          <a:pt x="4350172" y="1179645"/>
                          <a:pt x="4380008" y="1386622"/>
                        </a:cubicBezTo>
                        <a:cubicBezTo>
                          <a:pt x="4238325" y="1392583"/>
                          <a:pt x="3960557" y="1400377"/>
                          <a:pt x="3841893" y="1386622"/>
                        </a:cubicBezTo>
                        <a:cubicBezTo>
                          <a:pt x="3723230" y="1372867"/>
                          <a:pt x="3352699" y="1412632"/>
                          <a:pt x="3172377" y="1386622"/>
                        </a:cubicBezTo>
                        <a:cubicBezTo>
                          <a:pt x="2992055" y="1360612"/>
                          <a:pt x="2860288" y="1384764"/>
                          <a:pt x="2634262" y="1386622"/>
                        </a:cubicBezTo>
                        <a:cubicBezTo>
                          <a:pt x="2408237" y="1388480"/>
                          <a:pt x="2252634" y="1359037"/>
                          <a:pt x="1964746" y="1386622"/>
                        </a:cubicBezTo>
                        <a:cubicBezTo>
                          <a:pt x="1676858" y="1414207"/>
                          <a:pt x="1491765" y="1410678"/>
                          <a:pt x="1295231" y="1386622"/>
                        </a:cubicBezTo>
                        <a:cubicBezTo>
                          <a:pt x="1098697" y="1362566"/>
                          <a:pt x="888620" y="1396216"/>
                          <a:pt x="713316" y="1386622"/>
                        </a:cubicBezTo>
                        <a:cubicBezTo>
                          <a:pt x="538013" y="1377028"/>
                          <a:pt x="212537" y="1409116"/>
                          <a:pt x="0" y="1386622"/>
                        </a:cubicBezTo>
                        <a:cubicBezTo>
                          <a:pt x="-11695" y="1108242"/>
                          <a:pt x="-26643" y="1014336"/>
                          <a:pt x="0" y="721043"/>
                        </a:cubicBezTo>
                        <a:cubicBezTo>
                          <a:pt x="26643" y="427750"/>
                          <a:pt x="-24358" y="2788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err="1">
                <a:solidFill>
                  <a:srgbClr val="374151"/>
                </a:solidFill>
                <a:latin typeface="Josefin Sans"/>
              </a:rPr>
              <a:t>Melakukan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analisis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terkait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seberapasering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user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menggunakan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hate speech, kata-kata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kasar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,  dan </a:t>
            </a:r>
            <a:r>
              <a:rPr lang="en-GB" sz="2000" err="1">
                <a:solidFill>
                  <a:srgbClr val="374151"/>
                </a:solidFill>
                <a:latin typeface="Josefin Sans"/>
              </a:rPr>
              <a:t>pelecehan</a:t>
            </a:r>
            <a:r>
              <a:rPr lang="en-GB" sz="2000">
                <a:solidFill>
                  <a:srgbClr val="374151"/>
                </a:solidFill>
                <a:latin typeface="Josefin Sans"/>
              </a:rPr>
              <a:t> verbal di Twitter</a:t>
            </a:r>
            <a:endParaRPr lang="en-US"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3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92BD8A-1240-427C-ECB5-9A50E40A0CA7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METODE ANALISIS</a:t>
            </a:r>
            <a:endParaRPr lang="en-GB" sz="2800" b="1">
              <a:solidFill>
                <a:srgbClr val="5D0E99"/>
              </a:solidFill>
              <a:latin typeface="Arial Nova"/>
              <a:cs typeface="Calibri Light"/>
            </a:endParaRPr>
          </a:p>
        </p:txBody>
      </p:sp>
      <p:sp>
        <p:nvSpPr>
          <p:cNvPr id="8" name="Google Shape;402;p22">
            <a:extLst>
              <a:ext uri="{FF2B5EF4-FFF2-40B4-BE49-F238E27FC236}">
                <a16:creationId xmlns:a16="http://schemas.microsoft.com/office/drawing/2014/main" id="{62D30E9E-3FF7-9C65-7D91-DFDFA3A847F4}"/>
              </a:ext>
            </a:extLst>
          </p:cNvPr>
          <p:cNvSpPr txBox="1"/>
          <p:nvPr/>
        </p:nvSpPr>
        <p:spPr>
          <a:xfrm>
            <a:off x="7241413" y="1685582"/>
            <a:ext cx="2762806" cy="151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/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Sumber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data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diperoleh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dari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 data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sekunder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hasil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 scrapping di platform twitter. Adapun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isi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datanya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terkait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hate speech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berupa</a:t>
            </a:r>
            <a:r>
              <a:rPr lang="en" sz="1400" dirty="0">
                <a:latin typeface="Josefin Sans"/>
                <a:ea typeface="+mn-lt"/>
                <a:cs typeface="+mn-lt"/>
                <a:sym typeface="Josefin Slab SemiBold"/>
              </a:rPr>
              <a:t> abusive words, racist words, dan </a:t>
            </a:r>
            <a:r>
              <a:rPr lang="en" sz="1400" dirty="0" err="1">
                <a:latin typeface="Josefin Sans"/>
                <a:ea typeface="+mn-lt"/>
                <a:cs typeface="+mn-lt"/>
                <a:sym typeface="Josefin Slab SemiBold"/>
              </a:rPr>
              <a:t>sebagainya</a:t>
            </a:r>
            <a:endParaRPr lang="en" sz="1400" dirty="0" err="1">
              <a:latin typeface="Josefin Sans"/>
              <a:cs typeface="Calibri"/>
            </a:endParaRPr>
          </a:p>
        </p:txBody>
      </p:sp>
      <p:sp>
        <p:nvSpPr>
          <p:cNvPr id="9" name="Google Shape;406;p22">
            <a:extLst>
              <a:ext uri="{FF2B5EF4-FFF2-40B4-BE49-F238E27FC236}">
                <a16:creationId xmlns:a16="http://schemas.microsoft.com/office/drawing/2014/main" id="{C820F19F-762C-2816-DEB0-6EED546C1CBA}"/>
              </a:ext>
            </a:extLst>
          </p:cNvPr>
          <p:cNvSpPr txBox="1"/>
          <p:nvPr/>
        </p:nvSpPr>
        <p:spPr>
          <a:xfrm>
            <a:off x="7573829" y="1247300"/>
            <a:ext cx="2450752" cy="32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sz="2000" b="1" err="1">
                <a:latin typeface="Josefin Sans"/>
                <a:sym typeface="Josefin Sans"/>
              </a:rPr>
              <a:t>Deskripsi</a:t>
            </a:r>
            <a:r>
              <a:rPr lang="en" sz="2000" b="1" dirty="0">
                <a:latin typeface="Josefin Sans"/>
                <a:sym typeface="Josefin Sans"/>
              </a:rPr>
              <a:t> Data</a:t>
            </a:r>
            <a:endParaRPr lang="en-US" b="1">
              <a:cs typeface="Calibri"/>
            </a:endParaRPr>
          </a:p>
        </p:txBody>
      </p:sp>
      <p:sp>
        <p:nvSpPr>
          <p:cNvPr id="10" name="Google Shape;422;p22">
            <a:extLst>
              <a:ext uri="{FF2B5EF4-FFF2-40B4-BE49-F238E27FC236}">
                <a16:creationId xmlns:a16="http://schemas.microsoft.com/office/drawing/2014/main" id="{461FE897-7CAD-2F68-40F3-FAF22F4D6946}"/>
              </a:ext>
            </a:extLst>
          </p:cNvPr>
          <p:cNvSpPr/>
          <p:nvPr/>
        </p:nvSpPr>
        <p:spPr>
          <a:xfrm rot="16200000">
            <a:off x="6129648" y="1483138"/>
            <a:ext cx="1103522" cy="95493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3;p22">
            <a:extLst>
              <a:ext uri="{FF2B5EF4-FFF2-40B4-BE49-F238E27FC236}">
                <a16:creationId xmlns:a16="http://schemas.microsoft.com/office/drawing/2014/main" id="{4C8C5AE7-5355-20DF-3004-1E9FAF560D7D}"/>
              </a:ext>
            </a:extLst>
          </p:cNvPr>
          <p:cNvSpPr/>
          <p:nvPr/>
        </p:nvSpPr>
        <p:spPr>
          <a:xfrm rot="16200000">
            <a:off x="6239372" y="1578093"/>
            <a:ext cx="884077" cy="76501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424;p22">
            <a:extLst>
              <a:ext uri="{FF2B5EF4-FFF2-40B4-BE49-F238E27FC236}">
                <a16:creationId xmlns:a16="http://schemas.microsoft.com/office/drawing/2014/main" id="{3115F79D-81B0-277F-4C92-36D2C5F627CF}"/>
              </a:ext>
            </a:extLst>
          </p:cNvPr>
          <p:cNvCxnSpPr/>
          <p:nvPr/>
        </p:nvCxnSpPr>
        <p:spPr>
          <a:xfrm>
            <a:off x="7145270" y="1683585"/>
            <a:ext cx="2878049" cy="358103"/>
          </a:xfrm>
          <a:prstGeom prst="bentConnector3">
            <a:avLst>
              <a:gd name="adj1" fmla="val 100054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425;p22">
            <a:extLst>
              <a:ext uri="{FF2B5EF4-FFF2-40B4-BE49-F238E27FC236}">
                <a16:creationId xmlns:a16="http://schemas.microsoft.com/office/drawing/2014/main" id="{91BA75F7-E998-5EC1-36BB-5E5804313361}"/>
              </a:ext>
            </a:extLst>
          </p:cNvPr>
          <p:cNvGrpSpPr/>
          <p:nvPr/>
        </p:nvGrpSpPr>
        <p:grpSpPr>
          <a:xfrm>
            <a:off x="6488468" y="1767340"/>
            <a:ext cx="385763" cy="386789"/>
            <a:chOff x="6488468" y="1835376"/>
            <a:chExt cx="291450" cy="292225"/>
          </a:xfrm>
        </p:grpSpPr>
        <p:sp>
          <p:nvSpPr>
            <p:cNvPr id="47" name="Google Shape;426;p22">
              <a:extLst>
                <a:ext uri="{FF2B5EF4-FFF2-40B4-BE49-F238E27FC236}">
                  <a16:creationId xmlns:a16="http://schemas.microsoft.com/office/drawing/2014/main" id="{04AE447E-021C-90F3-85D4-C3FFB14CE9D9}"/>
                </a:ext>
              </a:extLst>
            </p:cNvPr>
            <p:cNvSpPr/>
            <p:nvPr/>
          </p:nvSpPr>
          <p:spPr>
            <a:xfrm>
              <a:off x="6522343" y="1873176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7;p22">
              <a:extLst>
                <a:ext uri="{FF2B5EF4-FFF2-40B4-BE49-F238E27FC236}">
                  <a16:creationId xmlns:a16="http://schemas.microsoft.com/office/drawing/2014/main" id="{8894C622-01F2-40FD-8C95-B18F2E30949F}"/>
                </a:ext>
              </a:extLst>
            </p:cNvPr>
            <p:cNvSpPr/>
            <p:nvPr/>
          </p:nvSpPr>
          <p:spPr>
            <a:xfrm>
              <a:off x="6488468" y="1835376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12;p22">
            <a:extLst>
              <a:ext uri="{FF2B5EF4-FFF2-40B4-BE49-F238E27FC236}">
                <a16:creationId xmlns:a16="http://schemas.microsoft.com/office/drawing/2014/main" id="{3641A05D-0384-88C6-FB39-E5123DC2120D}"/>
              </a:ext>
            </a:extLst>
          </p:cNvPr>
          <p:cNvSpPr/>
          <p:nvPr/>
        </p:nvSpPr>
        <p:spPr>
          <a:xfrm rot="16200000">
            <a:off x="4400212" y="2053072"/>
            <a:ext cx="1103522" cy="95493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13;p22">
            <a:extLst>
              <a:ext uri="{FF2B5EF4-FFF2-40B4-BE49-F238E27FC236}">
                <a16:creationId xmlns:a16="http://schemas.microsoft.com/office/drawing/2014/main" id="{9DC4ED3F-AA81-B09B-C3DA-B5EE97010941}"/>
              </a:ext>
            </a:extLst>
          </p:cNvPr>
          <p:cNvSpPr/>
          <p:nvPr/>
        </p:nvSpPr>
        <p:spPr>
          <a:xfrm rot="16200000">
            <a:off x="4509935" y="2148027"/>
            <a:ext cx="884077" cy="76501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415;p22">
            <a:extLst>
              <a:ext uri="{FF2B5EF4-FFF2-40B4-BE49-F238E27FC236}">
                <a16:creationId xmlns:a16="http://schemas.microsoft.com/office/drawing/2014/main" id="{0838D7C5-BCA7-DE29-C23F-6D5D06F9C244}"/>
              </a:ext>
            </a:extLst>
          </p:cNvPr>
          <p:cNvGrpSpPr/>
          <p:nvPr/>
        </p:nvGrpSpPr>
        <p:grpSpPr>
          <a:xfrm>
            <a:off x="4759023" y="2336056"/>
            <a:ext cx="385763" cy="386789"/>
            <a:chOff x="4759023" y="2499342"/>
            <a:chExt cx="291450" cy="292225"/>
          </a:xfrm>
        </p:grpSpPr>
        <p:sp>
          <p:nvSpPr>
            <p:cNvPr id="41" name="Google Shape;416;p22">
              <a:extLst>
                <a:ext uri="{FF2B5EF4-FFF2-40B4-BE49-F238E27FC236}">
                  <a16:creationId xmlns:a16="http://schemas.microsoft.com/office/drawing/2014/main" id="{04AD900C-B6FB-6E18-C3EA-0125D4DFCFBE}"/>
                </a:ext>
              </a:extLst>
            </p:cNvPr>
            <p:cNvSpPr/>
            <p:nvPr/>
          </p:nvSpPr>
          <p:spPr>
            <a:xfrm>
              <a:off x="4759023" y="2499342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7;p22">
              <a:extLst>
                <a:ext uri="{FF2B5EF4-FFF2-40B4-BE49-F238E27FC236}">
                  <a16:creationId xmlns:a16="http://schemas.microsoft.com/office/drawing/2014/main" id="{3AB7AC17-016B-413C-0A49-356A3B13570F}"/>
                </a:ext>
              </a:extLst>
            </p:cNvPr>
            <p:cNvSpPr/>
            <p:nvPr/>
          </p:nvSpPr>
          <p:spPr>
            <a:xfrm>
              <a:off x="4792098" y="2532417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8;p22">
              <a:extLst>
                <a:ext uri="{FF2B5EF4-FFF2-40B4-BE49-F238E27FC236}">
                  <a16:creationId xmlns:a16="http://schemas.microsoft.com/office/drawing/2014/main" id="{53E92AD8-0114-37CE-01FD-5451ACEF22F4}"/>
                </a:ext>
              </a:extLst>
            </p:cNvPr>
            <p:cNvSpPr/>
            <p:nvPr/>
          </p:nvSpPr>
          <p:spPr>
            <a:xfrm>
              <a:off x="4826748" y="2532417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9;p22">
              <a:extLst>
                <a:ext uri="{FF2B5EF4-FFF2-40B4-BE49-F238E27FC236}">
                  <a16:creationId xmlns:a16="http://schemas.microsoft.com/office/drawing/2014/main" id="{3C33403F-9D41-DE00-47B9-C60970DBFB32}"/>
                </a:ext>
              </a:extLst>
            </p:cNvPr>
            <p:cNvSpPr/>
            <p:nvPr/>
          </p:nvSpPr>
          <p:spPr>
            <a:xfrm>
              <a:off x="4861398" y="2532417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0;p22">
              <a:extLst>
                <a:ext uri="{FF2B5EF4-FFF2-40B4-BE49-F238E27FC236}">
                  <a16:creationId xmlns:a16="http://schemas.microsoft.com/office/drawing/2014/main" id="{3ECF0DAE-E8D0-F294-5C44-AC8FD2E83FE6}"/>
                </a:ext>
              </a:extLst>
            </p:cNvPr>
            <p:cNvSpPr/>
            <p:nvPr/>
          </p:nvSpPr>
          <p:spPr>
            <a:xfrm>
              <a:off x="4894498" y="2532417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1;p22">
              <a:extLst>
                <a:ext uri="{FF2B5EF4-FFF2-40B4-BE49-F238E27FC236}">
                  <a16:creationId xmlns:a16="http://schemas.microsoft.com/office/drawing/2014/main" id="{5A4639FD-E614-5318-40DA-E375CC4EEC0E}"/>
                </a:ext>
              </a:extLst>
            </p:cNvPr>
            <p:cNvSpPr/>
            <p:nvPr/>
          </p:nvSpPr>
          <p:spPr>
            <a:xfrm>
              <a:off x="4861398" y="2654517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414;p22">
            <a:extLst>
              <a:ext uri="{FF2B5EF4-FFF2-40B4-BE49-F238E27FC236}">
                <a16:creationId xmlns:a16="http://schemas.microsoft.com/office/drawing/2014/main" id="{1EB63375-DDAD-EEE4-2152-7016B74C1D7F}"/>
              </a:ext>
            </a:extLst>
          </p:cNvPr>
          <p:cNvCxnSpPr/>
          <p:nvPr/>
        </p:nvCxnSpPr>
        <p:spPr>
          <a:xfrm flipH="1">
            <a:off x="1639819" y="2263420"/>
            <a:ext cx="2834700" cy="359400"/>
          </a:xfrm>
          <a:prstGeom prst="bentConnector3">
            <a:avLst>
              <a:gd name="adj1" fmla="val 10005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06;p22">
            <a:extLst>
              <a:ext uri="{FF2B5EF4-FFF2-40B4-BE49-F238E27FC236}">
                <a16:creationId xmlns:a16="http://schemas.microsoft.com/office/drawing/2014/main" id="{DD5C4546-6FDA-A261-DE10-DE39C5A0DD3B}"/>
              </a:ext>
            </a:extLst>
          </p:cNvPr>
          <p:cNvSpPr txBox="1"/>
          <p:nvPr/>
        </p:nvSpPr>
        <p:spPr>
          <a:xfrm>
            <a:off x="1634309" y="1811997"/>
            <a:ext cx="2242280" cy="3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sz="2000" b="1" dirty="0">
                <a:latin typeface="Josefin Sans"/>
                <a:sym typeface="Josefin Sans"/>
              </a:rPr>
              <a:t>Metode Analisis</a:t>
            </a:r>
            <a:endParaRPr lang="en-US" sz="2000" b="1">
              <a:latin typeface="Josefin Sans"/>
            </a:endParaRPr>
          </a:p>
        </p:txBody>
      </p:sp>
      <p:sp>
        <p:nvSpPr>
          <p:cNvPr id="20" name="Google Shape;406;p22">
            <a:extLst>
              <a:ext uri="{FF2B5EF4-FFF2-40B4-BE49-F238E27FC236}">
                <a16:creationId xmlns:a16="http://schemas.microsoft.com/office/drawing/2014/main" id="{B1849997-0235-6565-9979-2DD71D822968}"/>
              </a:ext>
            </a:extLst>
          </p:cNvPr>
          <p:cNvSpPr txBox="1"/>
          <p:nvPr/>
        </p:nvSpPr>
        <p:spPr>
          <a:xfrm>
            <a:off x="7587435" y="3853067"/>
            <a:ext cx="2450752" cy="32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sz="2000" b="1" dirty="0">
                <a:latin typeface="Josefin Sans"/>
                <a:sym typeface="Josefin Sans"/>
              </a:rPr>
              <a:t>Metode </a:t>
            </a:r>
            <a:r>
              <a:rPr lang="en" sz="2000" b="1" err="1">
                <a:latin typeface="Josefin Sans"/>
                <a:sym typeface="Josefin Sans"/>
              </a:rPr>
              <a:t>Statistika</a:t>
            </a:r>
            <a:endParaRPr lang="en-US" b="1">
              <a:cs typeface="Calibri"/>
            </a:endParaRPr>
          </a:p>
        </p:txBody>
      </p:sp>
      <p:sp>
        <p:nvSpPr>
          <p:cNvPr id="21" name="Google Shape;422;p22">
            <a:extLst>
              <a:ext uri="{FF2B5EF4-FFF2-40B4-BE49-F238E27FC236}">
                <a16:creationId xmlns:a16="http://schemas.microsoft.com/office/drawing/2014/main" id="{97CF3421-FDA9-335A-ECDC-81D7EA067F54}"/>
              </a:ext>
            </a:extLst>
          </p:cNvPr>
          <p:cNvSpPr/>
          <p:nvPr/>
        </p:nvSpPr>
        <p:spPr>
          <a:xfrm rot="16200000">
            <a:off x="6109237" y="4088905"/>
            <a:ext cx="1103522" cy="95493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23;p22">
            <a:extLst>
              <a:ext uri="{FF2B5EF4-FFF2-40B4-BE49-F238E27FC236}">
                <a16:creationId xmlns:a16="http://schemas.microsoft.com/office/drawing/2014/main" id="{A2839019-E484-1320-6D88-EA92CCDED554}"/>
              </a:ext>
            </a:extLst>
          </p:cNvPr>
          <p:cNvSpPr/>
          <p:nvPr/>
        </p:nvSpPr>
        <p:spPr>
          <a:xfrm rot="16200000">
            <a:off x="6218961" y="4183860"/>
            <a:ext cx="884077" cy="76501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424;p22">
            <a:extLst>
              <a:ext uri="{FF2B5EF4-FFF2-40B4-BE49-F238E27FC236}">
                <a16:creationId xmlns:a16="http://schemas.microsoft.com/office/drawing/2014/main" id="{58D5CD09-F3FC-ED67-6BE8-A96E597408AF}"/>
              </a:ext>
            </a:extLst>
          </p:cNvPr>
          <p:cNvCxnSpPr>
            <a:cxnSpLocks/>
          </p:cNvCxnSpPr>
          <p:nvPr/>
        </p:nvCxnSpPr>
        <p:spPr>
          <a:xfrm>
            <a:off x="7158876" y="4289351"/>
            <a:ext cx="2878049" cy="358103"/>
          </a:xfrm>
          <a:prstGeom prst="bentConnector3">
            <a:avLst>
              <a:gd name="adj1" fmla="val 100054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02;p22">
            <a:extLst>
              <a:ext uri="{FF2B5EF4-FFF2-40B4-BE49-F238E27FC236}">
                <a16:creationId xmlns:a16="http://schemas.microsoft.com/office/drawing/2014/main" id="{BA1FD70F-B184-D0AA-91BD-CA763D2F7509}"/>
              </a:ext>
            </a:extLst>
          </p:cNvPr>
          <p:cNvSpPr txBox="1"/>
          <p:nvPr/>
        </p:nvSpPr>
        <p:spPr>
          <a:xfrm>
            <a:off x="7241414" y="4372992"/>
            <a:ext cx="2776412" cy="155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>
              <a:buClr>
                <a:srgbClr val="FFFFFF"/>
              </a:buClr>
              <a:buSzPts val="1200"/>
            </a:pP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Menggunakan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univariat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untuk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menghitung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frekuensi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kemunculan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hate speech, </a:t>
            </a:r>
            <a:r>
              <a:rPr lang="en" sz="1400" dirty="0">
                <a:latin typeface="Josefin Sans"/>
                <a:ea typeface="Josefin Slab SemiBold"/>
              </a:rPr>
              <a:t>kata-kata </a:t>
            </a:r>
            <a:r>
              <a:rPr lang="en" sz="1400" dirty="0" err="1">
                <a:latin typeface="Josefin Sans"/>
                <a:ea typeface="Josefin Slab SemiBold"/>
              </a:rPr>
              <a:t>kasar</a:t>
            </a:r>
            <a:r>
              <a:rPr lang="en" sz="1400" dirty="0">
                <a:latin typeface="Josefin Sans"/>
                <a:ea typeface="Josefin Slab SemiBold"/>
              </a:rPr>
              <a:t>, </a:t>
            </a:r>
            <a:r>
              <a:rPr lang="en" sz="1400" dirty="0" err="1">
                <a:latin typeface="Josefin Sans"/>
                <a:ea typeface="Josefin Slab SemiBold"/>
              </a:rPr>
              <a:t>atau</a:t>
            </a:r>
            <a:r>
              <a:rPr lang="en" sz="1400" dirty="0">
                <a:latin typeface="Josefin Sans"/>
                <a:ea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</a:rPr>
              <a:t>pelecehan</a:t>
            </a:r>
            <a:r>
              <a:rPr lang="en" sz="1400" dirty="0">
                <a:latin typeface="Josefin Sans"/>
                <a:ea typeface="Josefin Slab SemiBold"/>
              </a:rPr>
              <a:t> verbal di Twitter.</a:t>
            </a:r>
            <a:endParaRPr lang="en-US" sz="1400">
              <a:latin typeface="Josefin Sans"/>
              <a:ea typeface="Josefin Slab SemiBold"/>
            </a:endParaRPr>
          </a:p>
        </p:txBody>
      </p:sp>
      <p:sp>
        <p:nvSpPr>
          <p:cNvPr id="26" name="Google Shape;402;p22">
            <a:extLst>
              <a:ext uri="{FF2B5EF4-FFF2-40B4-BE49-F238E27FC236}">
                <a16:creationId xmlns:a16="http://schemas.microsoft.com/office/drawing/2014/main" id="{8658DB37-ED32-A47B-EA00-A6F803EB00BE}"/>
              </a:ext>
            </a:extLst>
          </p:cNvPr>
          <p:cNvSpPr txBox="1"/>
          <p:nvPr/>
        </p:nvSpPr>
        <p:spPr>
          <a:xfrm>
            <a:off x="1682895" y="2311509"/>
            <a:ext cx="2776412" cy="155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>
              <a:buClr>
                <a:srgbClr val="FFFFFF"/>
              </a:buClr>
              <a:buSzPts val="1200"/>
            </a:pP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Menggunakan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Descriptive  Analytics 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dengan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tujuan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untuk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membantu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mengidentifikasi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pola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 dan 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tren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dalam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 data  </a:t>
            </a:r>
            <a:r>
              <a:rPr lang="en" sz="1400" dirty="0" err="1">
                <a:latin typeface="Josefin Sans"/>
                <a:ea typeface="Josefin Slab SemiBold"/>
              </a:rPr>
              <a:t>dengan</a:t>
            </a:r>
            <a:r>
              <a:rPr lang="en" sz="1400" dirty="0">
                <a:latin typeface="Josefin Sans"/>
                <a:ea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</a:rPr>
              <a:t>menggunakan</a:t>
            </a:r>
            <a:r>
              <a:rPr lang="en" sz="1400" dirty="0">
                <a:latin typeface="Josefin Sans"/>
                <a:ea typeface="Josefin Slab SemiBold"/>
              </a:rPr>
              <a:t> Exploratory Data Analysis (EDA).</a:t>
            </a:r>
            <a:endParaRPr lang="en-US" sz="1400">
              <a:latin typeface="Josefin Sans"/>
              <a:ea typeface="Josefin Slab SemiBold"/>
            </a:endParaRPr>
          </a:p>
        </p:txBody>
      </p:sp>
      <p:sp>
        <p:nvSpPr>
          <p:cNvPr id="27" name="Google Shape;412;p22">
            <a:extLst>
              <a:ext uri="{FF2B5EF4-FFF2-40B4-BE49-F238E27FC236}">
                <a16:creationId xmlns:a16="http://schemas.microsoft.com/office/drawing/2014/main" id="{52B00091-DBA8-1B16-CF7F-EB11996AB447}"/>
              </a:ext>
            </a:extLst>
          </p:cNvPr>
          <p:cNvSpPr/>
          <p:nvPr/>
        </p:nvSpPr>
        <p:spPr>
          <a:xfrm rot="16200000">
            <a:off x="4420622" y="4645233"/>
            <a:ext cx="1103522" cy="95493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13;p22">
            <a:extLst>
              <a:ext uri="{FF2B5EF4-FFF2-40B4-BE49-F238E27FC236}">
                <a16:creationId xmlns:a16="http://schemas.microsoft.com/office/drawing/2014/main" id="{69A79B7A-41A4-FE65-58DD-843339F3610F}"/>
              </a:ext>
            </a:extLst>
          </p:cNvPr>
          <p:cNvSpPr/>
          <p:nvPr/>
        </p:nvSpPr>
        <p:spPr>
          <a:xfrm rot="16200000">
            <a:off x="4530346" y="4740188"/>
            <a:ext cx="884077" cy="76501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414;p22">
            <a:extLst>
              <a:ext uri="{FF2B5EF4-FFF2-40B4-BE49-F238E27FC236}">
                <a16:creationId xmlns:a16="http://schemas.microsoft.com/office/drawing/2014/main" id="{EA2C4033-FFCC-9876-3F2F-E71B07403FC8}"/>
              </a:ext>
            </a:extLst>
          </p:cNvPr>
          <p:cNvCxnSpPr>
            <a:cxnSpLocks/>
          </p:cNvCxnSpPr>
          <p:nvPr/>
        </p:nvCxnSpPr>
        <p:spPr>
          <a:xfrm flipH="1">
            <a:off x="1660230" y="4855581"/>
            <a:ext cx="2834700" cy="359400"/>
          </a:xfrm>
          <a:prstGeom prst="bentConnector3">
            <a:avLst>
              <a:gd name="adj1" fmla="val 10005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06;p22">
            <a:extLst>
              <a:ext uri="{FF2B5EF4-FFF2-40B4-BE49-F238E27FC236}">
                <a16:creationId xmlns:a16="http://schemas.microsoft.com/office/drawing/2014/main" id="{D0CF0B48-5A59-3ECB-7E96-B6225808C20F}"/>
              </a:ext>
            </a:extLst>
          </p:cNvPr>
          <p:cNvSpPr txBox="1"/>
          <p:nvPr/>
        </p:nvSpPr>
        <p:spPr>
          <a:xfrm>
            <a:off x="1654720" y="4396970"/>
            <a:ext cx="2528799" cy="39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" sz="2000" b="1" dirty="0">
                <a:latin typeface="Josefin Sans"/>
                <a:sym typeface="Josefin Sans"/>
              </a:rPr>
              <a:t>Metode </a:t>
            </a:r>
            <a:r>
              <a:rPr lang="en" sz="2000" b="1" err="1">
                <a:latin typeface="Josefin Sans"/>
                <a:sym typeface="Josefin Sans"/>
              </a:rPr>
              <a:t>Visualisasi</a:t>
            </a:r>
            <a:endParaRPr lang="en-US" sz="2000" b="1">
              <a:latin typeface="Josefin Sans"/>
            </a:endParaRPr>
          </a:p>
        </p:txBody>
      </p:sp>
      <p:sp>
        <p:nvSpPr>
          <p:cNvPr id="32" name="Google Shape;402;p22">
            <a:extLst>
              <a:ext uri="{FF2B5EF4-FFF2-40B4-BE49-F238E27FC236}">
                <a16:creationId xmlns:a16="http://schemas.microsoft.com/office/drawing/2014/main" id="{A44C2C5C-8AEA-2AB8-2861-32E9BA4DCB83}"/>
              </a:ext>
            </a:extLst>
          </p:cNvPr>
          <p:cNvSpPr txBox="1"/>
          <p:nvPr/>
        </p:nvSpPr>
        <p:spPr>
          <a:xfrm>
            <a:off x="1703306" y="4903670"/>
            <a:ext cx="2776412" cy="155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/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Menggunakan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metode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matplotlib dan seaborn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dengan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memperlihatkan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bar chart, pie chart, dan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wordcloud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 yang 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berhubungan</a:t>
            </a:r>
            <a:r>
              <a:rPr lang="en" sz="1400" dirty="0">
                <a:latin typeface="Josefin Sans"/>
                <a:ea typeface="Josefin Slab SemiBold"/>
                <a:sym typeface="Josefin Slab SemiBold"/>
              </a:rPr>
              <a:t> </a:t>
            </a:r>
            <a:r>
              <a:rPr lang="en" sz="1400" dirty="0" err="1">
                <a:latin typeface="Josefin Sans"/>
                <a:ea typeface="Josefin Slab SemiBold"/>
                <a:sym typeface="Josefin Slab SemiBold"/>
              </a:rPr>
              <a:t>dengan</a:t>
            </a:r>
            <a:r>
              <a:rPr lang="en" sz="1400" dirty="0">
                <a:latin typeface="Josefin Sans"/>
                <a:ea typeface="Josefin Slab SemiBold"/>
              </a:rPr>
              <a:t> hate speech dan abusive words.</a:t>
            </a:r>
            <a:endParaRPr lang="en-US" sz="1400">
              <a:latin typeface="Josefin Sans"/>
            </a:endParaRPr>
          </a:p>
        </p:txBody>
      </p:sp>
      <p:sp>
        <p:nvSpPr>
          <p:cNvPr id="49" name="Google Shape;411;p22">
            <a:extLst>
              <a:ext uri="{FF2B5EF4-FFF2-40B4-BE49-F238E27FC236}">
                <a16:creationId xmlns:a16="http://schemas.microsoft.com/office/drawing/2014/main" id="{6789E2A7-5C16-D1DE-7209-65FF2752300C}"/>
              </a:ext>
            </a:extLst>
          </p:cNvPr>
          <p:cNvSpPr/>
          <p:nvPr/>
        </p:nvSpPr>
        <p:spPr>
          <a:xfrm>
            <a:off x="6465602" y="4384738"/>
            <a:ext cx="385747" cy="36163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50" name="Google Shape;411;p22">
            <a:extLst>
              <a:ext uri="{FF2B5EF4-FFF2-40B4-BE49-F238E27FC236}">
                <a16:creationId xmlns:a16="http://schemas.microsoft.com/office/drawing/2014/main" id="{5038B820-6102-91AF-91FE-4555F392D166}"/>
              </a:ext>
            </a:extLst>
          </p:cNvPr>
          <p:cNvSpPr/>
          <p:nvPr/>
        </p:nvSpPr>
        <p:spPr>
          <a:xfrm>
            <a:off x="4778315" y="4935827"/>
            <a:ext cx="385747" cy="36163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pic>
        <p:nvPicPr>
          <p:cNvPr id="81" name="Picture 80" descr="A graph with green rectangular bars&#10;&#10;Description automatically generated">
            <a:extLst>
              <a:ext uri="{FF2B5EF4-FFF2-40B4-BE49-F238E27FC236}">
                <a16:creationId xmlns:a16="http://schemas.microsoft.com/office/drawing/2014/main" id="{A85AC87E-12B2-3CDC-4ABE-34D67A57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70" y="2066592"/>
            <a:ext cx="5800730" cy="442339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EB55C3A-BD99-7F29-6B1A-13CFC8AE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66" y="2183921"/>
            <a:ext cx="4626641" cy="4114800"/>
          </a:xfrm>
          <a:prstGeom prst="rect">
            <a:avLst/>
          </a:prstGeom>
        </p:spPr>
      </p:pic>
      <p:sp>
        <p:nvSpPr>
          <p:cNvPr id="17" name="Google Shape;406;p22">
            <a:extLst>
              <a:ext uri="{FF2B5EF4-FFF2-40B4-BE49-F238E27FC236}">
                <a16:creationId xmlns:a16="http://schemas.microsoft.com/office/drawing/2014/main" id="{1A4C5D3B-80BC-830B-F370-4287B1565397}"/>
              </a:ext>
            </a:extLst>
          </p:cNvPr>
          <p:cNvSpPr txBox="1"/>
          <p:nvPr/>
        </p:nvSpPr>
        <p:spPr>
          <a:xfrm>
            <a:off x="3927498" y="1042809"/>
            <a:ext cx="4326996" cy="6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b="1" dirty="0" err="1">
                <a:latin typeface="Josefin Sans"/>
                <a:sym typeface="Josefin Sans"/>
              </a:rPr>
              <a:t>Visualisasi</a:t>
            </a:r>
            <a:r>
              <a:rPr lang="en" sz="2000" b="1" dirty="0">
                <a:latin typeface="Josefin Sans"/>
                <a:sym typeface="Josefin Sans"/>
              </a:rPr>
              <a:t> Hate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sp>
        <p:nvSpPr>
          <p:cNvPr id="17" name="Google Shape;406;p22">
            <a:extLst>
              <a:ext uri="{FF2B5EF4-FFF2-40B4-BE49-F238E27FC236}">
                <a16:creationId xmlns:a16="http://schemas.microsoft.com/office/drawing/2014/main" id="{1A4C5D3B-80BC-830B-F370-4287B1565397}"/>
              </a:ext>
            </a:extLst>
          </p:cNvPr>
          <p:cNvSpPr txBox="1"/>
          <p:nvPr/>
        </p:nvSpPr>
        <p:spPr>
          <a:xfrm>
            <a:off x="3798101" y="1143451"/>
            <a:ext cx="4585789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b="1" dirty="0" err="1">
                <a:latin typeface="Josefin Sans"/>
                <a:sym typeface="Josefin Sans"/>
              </a:rPr>
              <a:t>Visualisasi</a:t>
            </a:r>
            <a:r>
              <a:rPr lang="en" sz="2000" b="1" dirty="0">
                <a:latin typeface="Josefin Sans"/>
                <a:sym typeface="Josefin Sans"/>
              </a:rPr>
              <a:t> Hate Speech </a:t>
            </a:r>
            <a:r>
              <a:rPr lang="en" sz="2000" b="1" dirty="0" err="1">
                <a:latin typeface="Josefin Sans"/>
                <a:sym typeface="Josefin Sans"/>
              </a:rPr>
              <a:t>Menggunakan</a:t>
            </a:r>
            <a:r>
              <a:rPr lang="en" sz="2000" b="1" dirty="0">
                <a:latin typeface="Josefin Sans"/>
                <a:sym typeface="Josefin Sans"/>
              </a:rPr>
              <a:t> </a:t>
            </a:r>
            <a:r>
              <a:rPr lang="en" sz="2000" b="1" dirty="0" err="1">
                <a:latin typeface="Josefin Sans"/>
                <a:sym typeface="Josefin Sans"/>
              </a:rPr>
              <a:t>Wordcloud</a:t>
            </a:r>
            <a:endParaRPr lang="en" sz="2000" b="1" dirty="0" err="1">
              <a:latin typeface="Josefin Sans"/>
            </a:endParaRPr>
          </a:p>
        </p:txBody>
      </p:sp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692F8A12-D7F6-329F-87CE-1E34CFB9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89" y="2241088"/>
            <a:ext cx="7605622" cy="39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pic>
        <p:nvPicPr>
          <p:cNvPr id="123" name="Picture 122" descr="A graph with green rectangular bars&#10;&#10;Description automatically generated">
            <a:extLst>
              <a:ext uri="{FF2B5EF4-FFF2-40B4-BE49-F238E27FC236}">
                <a16:creationId xmlns:a16="http://schemas.microsoft.com/office/drawing/2014/main" id="{3A6AEC96-81DE-F434-1600-E7EA2909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" y="2047336"/>
            <a:ext cx="5928461" cy="4467045"/>
          </a:xfrm>
          <a:prstGeom prst="rect">
            <a:avLst/>
          </a:prstGeom>
        </p:spPr>
      </p:pic>
      <p:pic>
        <p:nvPicPr>
          <p:cNvPr id="126" name="Picture 125" descr="A blue and orange pie chart&#10;&#10;Description automatically generated">
            <a:extLst>
              <a:ext uri="{FF2B5EF4-FFF2-40B4-BE49-F238E27FC236}">
                <a16:creationId xmlns:a16="http://schemas.microsoft.com/office/drawing/2014/main" id="{E863AABA-956F-D02E-FA92-DB4F6217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900" y="2270186"/>
            <a:ext cx="3865691" cy="4021348"/>
          </a:xfrm>
          <a:prstGeom prst="rect">
            <a:avLst/>
          </a:prstGeom>
        </p:spPr>
      </p:pic>
      <p:sp>
        <p:nvSpPr>
          <p:cNvPr id="172" name="Google Shape;406;p22">
            <a:extLst>
              <a:ext uri="{FF2B5EF4-FFF2-40B4-BE49-F238E27FC236}">
                <a16:creationId xmlns:a16="http://schemas.microsoft.com/office/drawing/2014/main" id="{09DEBC24-D842-8DEA-FEC4-7289EC53E86B}"/>
              </a:ext>
            </a:extLst>
          </p:cNvPr>
          <p:cNvSpPr txBox="1"/>
          <p:nvPr/>
        </p:nvSpPr>
        <p:spPr>
          <a:xfrm>
            <a:off x="4207856" y="992488"/>
            <a:ext cx="4427638" cy="58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b="1" dirty="0" err="1">
                <a:ea typeface="+mn-lt"/>
                <a:cs typeface="+mn-lt"/>
                <a:sym typeface="Josefin Sans"/>
              </a:rPr>
              <a:t>Visualisasi</a:t>
            </a:r>
            <a:r>
              <a:rPr lang="en" sz="2000" b="1" dirty="0">
                <a:ea typeface="+mn-lt"/>
                <a:cs typeface="+mn-lt"/>
                <a:sym typeface="Josefin Sans"/>
              </a:rPr>
              <a:t> Abusive Words</a:t>
            </a:r>
            <a:endParaRPr lang="en" sz="2000" dirty="0">
              <a:ea typeface="+mn-lt"/>
              <a:cs typeface="+mn-lt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4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C5B8A-43A3-5EAF-0AFF-104C00B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6" y="597"/>
            <a:ext cx="12203501" cy="6902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BADFC-37BA-35BA-48B2-CE5C876B87ED}"/>
              </a:ext>
            </a:extLst>
          </p:cNvPr>
          <p:cNvSpPr txBox="1">
            <a:spLocks/>
          </p:cNvSpPr>
          <p:nvPr/>
        </p:nvSpPr>
        <p:spPr>
          <a:xfrm>
            <a:off x="180095" y="63076"/>
            <a:ext cx="3170738" cy="97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HASIL </a:t>
            </a:r>
            <a:endParaRPr lang="en-US">
              <a:solidFill>
                <a:srgbClr val="000000"/>
              </a:solidFill>
              <a:latin typeface="Calibri Light" panose="020F0302020204030204"/>
              <a:ea typeface="+mj-lt"/>
              <a:cs typeface="+mj-lt"/>
            </a:endParaRPr>
          </a:p>
          <a:p>
            <a:r>
              <a:rPr lang="en-GB" sz="2800" b="1">
                <a:solidFill>
                  <a:srgbClr val="5D0E99"/>
                </a:solidFill>
                <a:latin typeface="Arial Nova"/>
                <a:ea typeface="+mj-lt"/>
                <a:cs typeface="+mj-lt"/>
              </a:rPr>
              <a:t>ANALISIS</a:t>
            </a:r>
            <a:endParaRPr lang="en-US">
              <a:cs typeface="Calibri Light"/>
            </a:endParaRPr>
          </a:p>
        </p:txBody>
      </p:sp>
      <p:sp>
        <p:nvSpPr>
          <p:cNvPr id="17" name="Google Shape;406;p22">
            <a:extLst>
              <a:ext uri="{FF2B5EF4-FFF2-40B4-BE49-F238E27FC236}">
                <a16:creationId xmlns:a16="http://schemas.microsoft.com/office/drawing/2014/main" id="{1A4C5D3B-80BC-830B-F370-4287B1565397}"/>
              </a:ext>
            </a:extLst>
          </p:cNvPr>
          <p:cNvSpPr txBox="1"/>
          <p:nvPr/>
        </p:nvSpPr>
        <p:spPr>
          <a:xfrm>
            <a:off x="3798101" y="1143451"/>
            <a:ext cx="4585789" cy="80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b="1" dirty="0" err="1">
                <a:latin typeface="Josefin Sans"/>
                <a:sym typeface="Josefin Sans"/>
              </a:rPr>
              <a:t>Visualisasi</a:t>
            </a:r>
            <a:r>
              <a:rPr lang="en" sz="2000" b="1" dirty="0">
                <a:latin typeface="Josefin Sans"/>
                <a:sym typeface="Josefin Sans"/>
              </a:rPr>
              <a:t> Abusive Words </a:t>
            </a:r>
            <a:r>
              <a:rPr lang="en" sz="2000" b="1" dirty="0" err="1">
                <a:latin typeface="Josefin Sans"/>
                <a:sym typeface="Josefin Sans"/>
              </a:rPr>
              <a:t>Menggunakan</a:t>
            </a:r>
            <a:r>
              <a:rPr lang="en" sz="2000" b="1" dirty="0">
                <a:latin typeface="Josefin Sans"/>
                <a:sym typeface="Josefin Sans"/>
              </a:rPr>
              <a:t> </a:t>
            </a:r>
            <a:r>
              <a:rPr lang="en" sz="2000" b="1" dirty="0" err="1">
                <a:latin typeface="Josefin Sans"/>
                <a:sym typeface="Josefin Sans"/>
              </a:rPr>
              <a:t>Wordcloud</a:t>
            </a:r>
            <a:endParaRPr lang="en" sz="2000" b="1" dirty="0" err="1">
              <a:latin typeface="Josefin Sans"/>
            </a:endParaRPr>
          </a:p>
        </p:txBody>
      </p:sp>
      <p:pic>
        <p:nvPicPr>
          <p:cNvPr id="6" name="Picture 5" descr="A black background with text&#10;&#10;Description automatically generated">
            <a:extLst>
              <a:ext uri="{FF2B5EF4-FFF2-40B4-BE49-F238E27FC236}">
                <a16:creationId xmlns:a16="http://schemas.microsoft.com/office/drawing/2014/main" id="{46A5355F-A96A-CF65-1DC6-BBE7EC09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5" y="2200464"/>
            <a:ext cx="7799716" cy="40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RUMUSAN MASALAH</vt:lpstr>
      <vt:lpstr>TUJUAN  ANALISA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558</cp:revision>
  <dcterms:created xsi:type="dcterms:W3CDTF">2023-11-29T13:58:04Z</dcterms:created>
  <dcterms:modified xsi:type="dcterms:W3CDTF">2023-12-04T15:35:59Z</dcterms:modified>
</cp:coreProperties>
</file>