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6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95F8-5E47-4AE7-8062-6E3E5BF1A12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903E-E728-4201-8D52-4E08175B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>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roject Files\FYP Documents\front p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96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rtboard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Artboard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1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On-screen Show (16:9)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. 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Xao Zin</dc:creator>
  <cp:lastModifiedBy>Xao Zin</cp:lastModifiedBy>
  <cp:revision>7</cp:revision>
  <dcterms:created xsi:type="dcterms:W3CDTF">2023-12-02T03:24:14Z</dcterms:created>
  <dcterms:modified xsi:type="dcterms:W3CDTF">2023-12-26T04:07:24Z</dcterms:modified>
</cp:coreProperties>
</file>