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81" autoAdjust="0"/>
    <p:restoredTop sz="94660"/>
  </p:normalViewPr>
  <p:slideViewPr>
    <p:cSldViewPr snapToGrid="0">
      <p:cViewPr>
        <p:scale>
          <a:sx n="78" d="100"/>
          <a:sy n="78" d="100"/>
        </p:scale>
        <p:origin x="14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5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21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49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979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87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157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200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73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77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39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39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1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37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99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63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47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54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8132808-A6E9-430E-9E13-26A953075D3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777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744250"/>
          </a:xfrm>
        </p:spPr>
        <p:txBody>
          <a:bodyPr>
            <a:normAutofit/>
          </a:bodyPr>
          <a:lstStyle/>
          <a:p>
            <a:r>
              <a:rPr lang="en-US" sz="9600" b="1" dirty="0" err="1">
                <a:solidFill>
                  <a:schemeClr val="accent6">
                    <a:lumMod val="75000"/>
                  </a:schemeClr>
                </a:solidFill>
              </a:rPr>
              <a:t>spisochki</a:t>
            </a:r>
            <a:endParaRPr lang="ru-RU" sz="9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653894"/>
            <a:ext cx="6400800" cy="194733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Авторы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ru-RU" sz="3200" dirty="0" err="1">
                <a:solidFill>
                  <a:schemeClr val="tx1"/>
                </a:solidFill>
              </a:rPr>
              <a:t>Стройков</a:t>
            </a:r>
            <a:r>
              <a:rPr lang="ru-RU" sz="3200" dirty="0">
                <a:solidFill>
                  <a:schemeClr val="tx1"/>
                </a:solidFill>
              </a:rPr>
              <a:t> Арсений и Щелкунов Тимофей</a:t>
            </a:r>
          </a:p>
        </p:txBody>
      </p:sp>
    </p:spTree>
    <p:extLst>
      <p:ext uri="{BB962C8B-B14F-4D97-AF65-F5344CB8AC3E}">
        <p14:creationId xmlns:p14="http://schemas.microsoft.com/office/powerpoint/2010/main" val="97405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идея</a:t>
            </a:r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4" b="17834"/>
          <a:stretch>
            <a:fillRect/>
          </a:stretch>
        </p:blipFill>
        <p:spPr>
          <a:xfrm>
            <a:off x="989012" y="771787"/>
            <a:ext cx="3280974" cy="4714613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275040" cy="2633134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Придуманный нами телеграмм-бот позволяет одному или нескольким пользователям создавать различные списки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ru-RU" sz="2400" dirty="0">
                <a:solidFill>
                  <a:schemeClr val="tx1"/>
                </a:solidFill>
              </a:rPr>
              <a:t>придумать каждому своё название и добавлять туда при необходимости разные позиции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D35EA-A95C-7DB2-9C79-630C616F1D4E}"/>
              </a:ext>
            </a:extLst>
          </p:cNvPr>
          <p:cNvSpPr txBox="1"/>
          <p:nvPr/>
        </p:nvSpPr>
        <p:spPr>
          <a:xfrm>
            <a:off x="6463430" y="21043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19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462" y="843793"/>
            <a:ext cx="6019800" cy="1143000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структура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2873" y="2206615"/>
            <a:ext cx="5165413" cy="3807592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Функционал:</a:t>
            </a:r>
            <a:endParaRPr lang="ru-RU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Создание/удаление списков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Добавление/отметка задач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Совместный доступ к спискам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/>
                </a:solidFill>
              </a:rPr>
              <a:t>Автосохранение</a:t>
            </a:r>
            <a:r>
              <a:rPr lang="ru-RU" sz="2400" dirty="0">
                <a:solidFill>
                  <a:schemeClr val="tx1"/>
                </a:solidFill>
              </a:rPr>
              <a:t> в базу данных</a:t>
            </a: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94DF4-2D5D-729E-E567-F1311E376698}"/>
              </a:ext>
            </a:extLst>
          </p:cNvPr>
          <p:cNvSpPr txBox="1"/>
          <p:nvPr/>
        </p:nvSpPr>
        <p:spPr>
          <a:xfrm>
            <a:off x="6096000" y="2206615"/>
            <a:ext cx="47788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Технологии: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 err="1"/>
              <a:t>Aiogram</a:t>
            </a:r>
            <a:r>
              <a:rPr lang="en" sz="2400" dirty="0"/>
              <a:t> 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/>
              <a:t>SQLite (</a:t>
            </a:r>
            <a:r>
              <a:rPr lang="ru-RU" sz="2400" dirty="0"/>
              <a:t>хранение данных)</a:t>
            </a:r>
          </a:p>
          <a:p>
            <a:r>
              <a:rPr lang="ru-RU" sz="2400" b="1" dirty="0"/>
              <a:t>Особенности: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Удобные кнопки под сообщениями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Работает 24/7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7451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8309" y="605755"/>
            <a:ext cx="8382459" cy="1143000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заключение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14319" y="2046994"/>
            <a:ext cx="6163362" cy="2764012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Данный бот будет полезен всем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ru-RU" sz="2400" dirty="0">
                <a:solidFill>
                  <a:schemeClr val="tx1"/>
                </a:solidFill>
              </a:rPr>
              <a:t>кто нуждается в правильной организации своих задач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ru-RU" sz="2400" dirty="0">
                <a:solidFill>
                  <a:schemeClr val="tx1"/>
                </a:solidFill>
              </a:rPr>
              <a:t>идей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ru-RU" sz="2400" dirty="0">
                <a:solidFill>
                  <a:schemeClr val="tx1"/>
                </a:solidFill>
              </a:rPr>
              <a:t>времени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ru-RU" sz="2400" dirty="0">
                <a:solidFill>
                  <a:schemeClr val="tx1"/>
                </a:solidFill>
              </a:rPr>
              <a:t>делая информацию в списках  более удобной для восприятия.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F579A-5AE3-84A9-4404-FD08B22CE2A4}"/>
              </a:ext>
            </a:extLst>
          </p:cNvPr>
          <p:cNvSpPr txBox="1"/>
          <p:nvPr/>
        </p:nvSpPr>
        <p:spPr>
          <a:xfrm>
            <a:off x="2422071" y="4811006"/>
            <a:ext cx="7347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Всё в </a:t>
            </a:r>
            <a:r>
              <a:rPr lang="en" sz="3200" b="1" dirty="0"/>
              <a:t>Telegram</a:t>
            </a:r>
            <a:r>
              <a:rPr lang="en" sz="3200" dirty="0"/>
              <a:t>, </a:t>
            </a:r>
            <a:r>
              <a:rPr lang="ru-RU" sz="3200" dirty="0"/>
              <a:t>без лишних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285670310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1626</TotalTime>
  <Words>104</Words>
  <Application>Microsoft Macintosh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Сектор</vt:lpstr>
      <vt:lpstr>spisochki</vt:lpstr>
      <vt:lpstr>идея</vt:lpstr>
      <vt:lpstr>структура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spisochki</dc:title>
  <dc:creator>ArS</dc:creator>
  <cp:lastModifiedBy>Тимофей Щелкунов</cp:lastModifiedBy>
  <cp:revision>5</cp:revision>
  <dcterms:created xsi:type="dcterms:W3CDTF">2025-05-14T15:26:56Z</dcterms:created>
  <dcterms:modified xsi:type="dcterms:W3CDTF">2025-05-15T18:37:00Z</dcterms:modified>
</cp:coreProperties>
</file>