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95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21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49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8979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87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157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200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73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77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39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39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182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37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99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63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47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808-A6E9-430E-9E13-26A953075D3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54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8132808-A6E9-430E-9E13-26A953075D35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D0599D1-9825-49DA-9FA5-D696214663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777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spisochki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Авторы</a:t>
            </a:r>
            <a:r>
              <a:rPr lang="en-US" dirty="0" smtClean="0"/>
              <a:t>: </a:t>
            </a:r>
            <a:r>
              <a:rPr lang="ru-RU" dirty="0" err="1" smtClean="0"/>
              <a:t>Стройков</a:t>
            </a:r>
            <a:r>
              <a:rPr lang="ru-RU" dirty="0" smtClean="0"/>
              <a:t> Арсений и Щелкунов Тимофей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405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4" b="17834"/>
          <a:stretch>
            <a:fillRect/>
          </a:stretch>
        </p:blipFill>
        <p:spPr>
          <a:xfrm>
            <a:off x="989012" y="771787"/>
            <a:ext cx="3280974" cy="4714613"/>
          </a:xfrm>
        </p:spPr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Придуманный нами телеграмм-бот позволяет одному или нескольким пользователям создавать различные списки</a:t>
            </a:r>
            <a:r>
              <a:rPr lang="en-US" dirty="0" smtClean="0"/>
              <a:t>, </a:t>
            </a:r>
            <a:r>
              <a:rPr lang="ru-RU" dirty="0" smtClean="0"/>
              <a:t>придумать каждому своё название и добавлять туда при необходимости разные позиции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419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462" y="843793"/>
            <a:ext cx="6019800" cy="1143000"/>
          </a:xfrm>
        </p:spPr>
        <p:txBody>
          <a:bodyPr/>
          <a:lstStyle/>
          <a:p>
            <a:r>
              <a:rPr lang="ru-RU" dirty="0" smtClean="0"/>
              <a:t>структура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12874" y="2206615"/>
            <a:ext cx="6021388" cy="2048933"/>
          </a:xfrm>
        </p:spPr>
        <p:txBody>
          <a:bodyPr/>
          <a:lstStyle/>
          <a:p>
            <a:r>
              <a:rPr lang="ru-RU" dirty="0" smtClean="0"/>
              <a:t>В коде бота используется </a:t>
            </a:r>
            <a:r>
              <a:rPr lang="ru-RU" dirty="0"/>
              <a:t>модуль </a:t>
            </a:r>
            <a:r>
              <a:rPr lang="en-US" dirty="0" err="1"/>
              <a:t>Aiogram</a:t>
            </a:r>
            <a:r>
              <a:rPr lang="ru-RU" dirty="0"/>
              <a:t>, база данных и большое количество библиотек, которые и являются основой бота.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13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8845" y="491455"/>
            <a:ext cx="6019800" cy="1143000"/>
          </a:xfrm>
        </p:spPr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868845" y="1954945"/>
            <a:ext cx="6021388" cy="2048933"/>
          </a:xfrm>
        </p:spPr>
        <p:txBody>
          <a:bodyPr/>
          <a:lstStyle/>
          <a:p>
            <a:r>
              <a:rPr lang="ru-RU" dirty="0" smtClean="0"/>
              <a:t>Данный бот будет полезен всем</a:t>
            </a:r>
            <a:r>
              <a:rPr lang="en-US" dirty="0" smtClean="0"/>
              <a:t>, </a:t>
            </a:r>
            <a:r>
              <a:rPr lang="ru-RU" dirty="0" smtClean="0"/>
              <a:t>кто нуждается в правильной организации своих задач</a:t>
            </a:r>
            <a:r>
              <a:rPr lang="en-US" dirty="0" smtClean="0"/>
              <a:t>, </a:t>
            </a:r>
            <a:r>
              <a:rPr lang="ru-RU" dirty="0" smtClean="0"/>
              <a:t>идей</a:t>
            </a:r>
            <a:r>
              <a:rPr lang="en-US" dirty="0" smtClean="0"/>
              <a:t>, </a:t>
            </a:r>
            <a:r>
              <a:rPr lang="ru-RU" dirty="0" smtClean="0"/>
              <a:t>времени</a:t>
            </a:r>
            <a:r>
              <a:rPr lang="en-US" dirty="0" smtClean="0"/>
              <a:t>, </a:t>
            </a:r>
            <a:r>
              <a:rPr lang="ru-RU" dirty="0" smtClean="0"/>
              <a:t>делая информацию в списках  более удобной для восприятия.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6703106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1592</TotalTime>
  <Words>82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Сектор</vt:lpstr>
      <vt:lpstr>spisochki</vt:lpstr>
      <vt:lpstr>идея</vt:lpstr>
      <vt:lpstr>структура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spisochki</dc:title>
  <dc:creator>ArS</dc:creator>
  <cp:lastModifiedBy>ArS</cp:lastModifiedBy>
  <cp:revision>3</cp:revision>
  <dcterms:created xsi:type="dcterms:W3CDTF">2025-05-14T15:26:56Z</dcterms:created>
  <dcterms:modified xsi:type="dcterms:W3CDTF">2025-05-15T17:59:23Z</dcterms:modified>
</cp:coreProperties>
</file>