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740" r:id="rId2"/>
    <p:sldId id="277" r:id="rId3"/>
    <p:sldId id="278" r:id="rId4"/>
    <p:sldId id="279" r:id="rId5"/>
    <p:sldId id="274" r:id="rId6"/>
    <p:sldId id="275" r:id="rId7"/>
    <p:sldId id="280" r:id="rId8"/>
    <p:sldId id="281" r:id="rId9"/>
    <p:sldId id="282" r:id="rId10"/>
    <p:sldId id="283" r:id="rId11"/>
    <p:sldId id="284" r:id="rId12"/>
    <p:sldId id="285" r:id="rId13"/>
  </p:sldIdLst>
  <p:sldSz cx="9144000" cy="6858000" type="screen4x3"/>
  <p:notesSz cx="6858000" cy="9144000"/>
  <p:custDataLst>
    <p:tags r:id="rId15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>
      <p:cViewPr varScale="1">
        <p:scale>
          <a:sx n="58" d="100"/>
          <a:sy n="58" d="100"/>
        </p:scale>
        <p:origin x="17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69055-9529-496C-83EB-A50EE2429B71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625F-54EB-4820-AC14-91EEB0741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0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1258">
              <a:defRPr/>
            </a:pPr>
            <a:r>
              <a:rPr lang="zh-TW" altLang="en-US" dirty="0"/>
              <a:t>旁白：這段影片將講授從農委會官網如何進行我國農產品統計價格的查詢。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19187-1632-46B5-8BE2-03DCEEDD3529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旁白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改變年資料及月資料範圍，並按下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b="0" i="0" kern="1200" dirty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查詢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後，下方查詢結果顯示區便顯示新選取範圍的年資料及月資料等價格。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1625F-54EB-4820-AC14-91EEB074159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397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旁白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查詢結果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如果有需要儲存或進一步運算，也可以按下「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匯出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」按鈕，做其他的加值運用。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1625F-54EB-4820-AC14-91EEB074159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625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旁白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匯出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檔到使用者電腦後，以相關軟體開啟做進一步使用。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以上就完成了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稻米產地價格的查詢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，也可以依照上述步驟進行</a:t>
            </a:r>
            <a:r>
              <a:rPr lang="zh-TW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如雜糧、蔬菜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或果品的價格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1625F-54EB-4820-AC14-91EEB074159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407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旁白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首先登入農委會首頁。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1625F-54EB-4820-AC14-91EEB074159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80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旁白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頁首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服務選單選取「統計與出版品」。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1625F-54EB-4820-AC14-91EEB07415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16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旁白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「農業統計」區塊選取「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綜合查詢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1625F-54EB-4820-AC14-91EEB07415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8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旁白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業務分類查詢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下方的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農產品運銷統計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，點選其右方的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農產品價格統計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1625F-54EB-4820-AC14-91EEB07415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09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旁白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在第一個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分類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區塊中，點選如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稻米產地價格：稻種別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」。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第二個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統計欄位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區塊會顯示對應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稻米產地價格：稻種別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複分類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1625F-54EB-4820-AC14-91EEB074159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39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旁白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統計欄位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複分類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再點選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軟秈稻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長秈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」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，然後點選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查詢確認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1625F-54EB-4820-AC14-91EEB07415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旁白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按下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查詢確認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後，上方會顯示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年資料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b="0" i="0" kern="1200" dirty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月資料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的範圍，下方會顯示所列年月範圍內的每年及每月價格。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1625F-54EB-4820-AC14-91EEB074159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0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旁白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下拉改變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年資料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b="0" i="0" kern="1200" dirty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月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資料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的範圍後，按下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b="0" i="0" kern="1200" dirty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查詢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1625F-54EB-4820-AC14-91EEB074159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7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82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4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17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 userDrawn="1"/>
        </p:nvSpPr>
        <p:spPr>
          <a:xfrm>
            <a:off x="419100" y="433388"/>
            <a:ext cx="8305800" cy="3859212"/>
          </a:xfrm>
          <a:prstGeom prst="roundRect">
            <a:avLst>
              <a:gd name="adj" fmla="val 4578"/>
            </a:avLst>
          </a:prstGeom>
          <a:solidFill>
            <a:srgbClr val="FFFF99">
              <a:alpha val="80000"/>
            </a:srgbClr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pic>
        <p:nvPicPr>
          <p:cNvPr id="3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67" y="44624"/>
            <a:ext cx="1988797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</p:spPr>
        <p:txBody>
          <a:bodyPr lIns="45720" rIns="45720"/>
          <a:lstStyle>
            <a:lvl1pPr algn="r">
              <a:defRPr sz="4500" b="1">
                <a:solidFill>
                  <a:schemeClr val="accent5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副標題 19"/>
          <p:cNvSpPr>
            <a:spLocks noGrp="1"/>
          </p:cNvSpPr>
          <p:nvPr>
            <p:ph type="subTitle" idx="1"/>
          </p:nvPr>
        </p:nvSpPr>
        <p:spPr>
          <a:xfrm>
            <a:off x="685800" y="4797152"/>
            <a:ext cx="7772400" cy="914400"/>
          </a:xfrm>
          <a:prstGeom prst="rect">
            <a:avLst/>
          </a:prstGeom>
        </p:spPr>
        <p:txBody>
          <a:bodyPr tIns="0">
            <a:normAutofit/>
          </a:bodyPr>
          <a:lstStyle>
            <a:lvl1pPr marL="36576" indent="0" algn="r">
              <a:spcBef>
                <a:spcPts val="0"/>
              </a:spcBef>
              <a:buNone/>
              <a:defRPr sz="2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lang="en-US" altLang="zh-TW" dirty="0"/>
          </a:p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6" name="日期版面配置區 18"/>
          <p:cNvSpPr>
            <a:spLocks noGrp="1"/>
          </p:cNvSpPr>
          <p:nvPr>
            <p:ph type="dt" sz="half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pPr>
              <a:defRPr/>
            </a:pPr>
            <a:fld id="{46312DBB-ACAF-44B8-92B0-11D2D81277B3}" type="datetime1">
              <a:rPr lang="en-US" smtClean="0"/>
              <a:pPr>
                <a:defRPr/>
              </a:pPr>
              <a:t>8/6/2021</a:t>
            </a:fld>
            <a:endParaRPr lang="en-US" dirty="0"/>
          </a:p>
        </p:txBody>
      </p:sp>
      <p:sp>
        <p:nvSpPr>
          <p:cNvPr id="7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pPr>
              <a:defRPr/>
            </a:pPr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8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extLst/>
          </a:lstStyle>
          <a:p>
            <a:pPr>
              <a:defRPr/>
            </a:pPr>
            <a:fld id="{2A4EFED0-ED46-4135-8872-0F44B48423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42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7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0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44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18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02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09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51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E6C6-AD4C-42F5-A0A4-06355C70372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E55AD-4DED-4A65-A688-0C71A9E2A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EFED0-ED46-4135-8872-0F44B48423B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1674" y="1539044"/>
            <a:ext cx="7416824" cy="2177988"/>
          </a:xfrm>
          <a:prstGeom prst="rect">
            <a:avLst/>
          </a:prstGeom>
        </p:spPr>
        <p:txBody>
          <a:bodyPr lIns="45720" rIns="45720" anchor="ctr"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4500" b="1">
                <a:solidFill>
                  <a:schemeClr val="accent5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A0A9C"/>
                </a:solidFill>
                <a:latin typeface="標楷體" pitchFamily="65" charset="-12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A0A9C"/>
                </a:solidFill>
                <a:latin typeface="標楷體" pitchFamily="65" charset="-12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A0A9C"/>
                </a:solidFill>
                <a:latin typeface="標楷體" pitchFamily="65" charset="-12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A0A9C"/>
                </a:solidFill>
                <a:latin typeface="標楷體" pitchFamily="65" charset="-12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A0A9C"/>
                </a:solidFill>
                <a:latin typeface="標楷體" pitchFamily="65" charset="-12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A0A9C"/>
                </a:solidFill>
                <a:latin typeface="標楷體" pitchFamily="65" charset="-12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A0A9C"/>
                </a:solidFill>
                <a:latin typeface="標楷體" pitchFamily="65" charset="-12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A0A9C"/>
                </a:solidFill>
                <a:latin typeface="標楷體" pitchFamily="65" charset="-120"/>
                <a:ea typeface="新細明體" pitchFamily="18" charset="-120"/>
              </a:defRPr>
            </a:lvl9pPr>
          </a:lstStyle>
          <a:p>
            <a:pPr algn="ctr" eaLnBrk="1" fontAlgn="auto" hangingPunct="1">
              <a:lnSpc>
                <a:spcPts val="2700"/>
              </a:lnSpc>
              <a:spcBef>
                <a:spcPts val="1800"/>
              </a:spcBef>
              <a:spcAft>
                <a:spcPts val="0"/>
              </a:spcAft>
              <a:defRPr/>
            </a:pPr>
            <a:endParaRPr lang="en-US" altLang="zh-TW" sz="4000" kern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ts val="4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zh-TW" altLang="en-US" sz="4800" kern="0" dirty="0">
                <a:solidFill>
                  <a:schemeClr val="accent3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農產品統計價格查詢</a:t>
            </a:r>
            <a:endParaRPr lang="en-US" altLang="zh-TW" sz="4800" kern="0" dirty="0">
              <a:solidFill>
                <a:schemeClr val="accent3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Z:\99-年報圖庫\農業年報圖片照片\002-農耕\1-穀類\CQ163 拷貝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67389"/>
            <a:ext cx="2664296" cy="21762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99-年報圖庫\999研考科提供本會年報照片\(封面)新竹新埔旱坑社區曬柿餅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1" y="4367389"/>
            <a:ext cx="2641600" cy="21762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99-年報圖庫\999研考科提供本會年報照片\p.5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367389"/>
            <a:ext cx="2808312" cy="21762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298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A75E5AF-1740-4EFD-9A5E-7A15E6476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" t="16384" r="40259" b="7479"/>
          <a:stretch/>
        </p:blipFill>
        <p:spPr>
          <a:xfrm>
            <a:off x="0" y="992"/>
            <a:ext cx="9144000" cy="68619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8DE341-CF58-44C4-8DC1-8D81922CD12D}"/>
              </a:ext>
            </a:extLst>
          </p:cNvPr>
          <p:cNvSpPr txBox="1"/>
          <p:nvPr/>
        </p:nvSpPr>
        <p:spPr>
          <a:xfrm>
            <a:off x="4157713" y="43830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1C935B-8626-4331-AC93-20178D1B82B7}"/>
              </a:ext>
            </a:extLst>
          </p:cNvPr>
          <p:cNvSpPr txBox="1"/>
          <p:nvPr/>
        </p:nvSpPr>
        <p:spPr>
          <a:xfrm>
            <a:off x="4152777" y="557073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月資料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9F2B5A8F-E4B6-4AD9-B2CF-E41B9FDC2181}"/>
              </a:ext>
            </a:extLst>
          </p:cNvPr>
          <p:cNvSpPr/>
          <p:nvPr/>
        </p:nvSpPr>
        <p:spPr>
          <a:xfrm rot="5400000">
            <a:off x="3853600" y="4317927"/>
            <a:ext cx="129470" cy="4688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D7D7B586-C92A-4C31-870A-2A7513A9FE08}"/>
              </a:ext>
            </a:extLst>
          </p:cNvPr>
          <p:cNvSpPr/>
          <p:nvPr/>
        </p:nvSpPr>
        <p:spPr>
          <a:xfrm>
            <a:off x="3742433" y="4787123"/>
            <a:ext cx="288032" cy="1905777"/>
          </a:xfrm>
          <a:prstGeom prst="rightBrace">
            <a:avLst>
              <a:gd name="adj1" fmla="val 8333"/>
              <a:gd name="adj2" fmla="val 49333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62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E4AA2FF-92AE-4D6A-BEEA-B3D0788DA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" t="16384" r="40259" b="7479"/>
          <a:stretch/>
        </p:blipFill>
        <p:spPr>
          <a:xfrm>
            <a:off x="0" y="992"/>
            <a:ext cx="9144000" cy="686192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8FBAD61-934B-43C6-ABF2-2B196231419B}"/>
              </a:ext>
            </a:extLst>
          </p:cNvPr>
          <p:cNvSpPr/>
          <p:nvPr/>
        </p:nvSpPr>
        <p:spPr>
          <a:xfrm>
            <a:off x="5364088" y="2564904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77DDF868-1295-4237-A481-CBD528A76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C7ACC40-AAEE-477E-A408-388DAEBF0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7" t="3517" r="21560" b="8186"/>
          <a:stretch/>
        </p:blipFill>
        <p:spPr>
          <a:xfrm>
            <a:off x="15456" y="0"/>
            <a:ext cx="9160964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52AFE2D-B608-4EEF-A83A-17C6DA87AA29}"/>
              </a:ext>
            </a:extLst>
          </p:cNvPr>
          <p:cNvSpPr/>
          <p:nvPr/>
        </p:nvSpPr>
        <p:spPr>
          <a:xfrm>
            <a:off x="39170" y="76200"/>
            <a:ext cx="1538684" cy="312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3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F9FA7B9F-565B-4A13-942C-1FBEB33886A9}"/>
              </a:ext>
            </a:extLst>
          </p:cNvPr>
          <p:cNvGrpSpPr/>
          <p:nvPr/>
        </p:nvGrpSpPr>
        <p:grpSpPr>
          <a:xfrm>
            <a:off x="15456" y="0"/>
            <a:ext cx="9160964" cy="6858000"/>
            <a:chOff x="15456" y="0"/>
            <a:chExt cx="9160964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7A9050F-AADD-4983-B471-197938798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7" t="3517" r="21560" b="8186"/>
            <a:stretch/>
          </p:blipFill>
          <p:spPr>
            <a:xfrm>
              <a:off x="15456" y="0"/>
              <a:ext cx="9160964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A7E174-DE82-48DE-856E-614654EB5F69}"/>
                </a:ext>
              </a:extLst>
            </p:cNvPr>
            <p:cNvSpPr/>
            <p:nvPr/>
          </p:nvSpPr>
          <p:spPr>
            <a:xfrm>
              <a:off x="1043608" y="2420888"/>
              <a:ext cx="1224136" cy="3128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16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58C8A97-E6EA-4EDE-9E3E-A391C498C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2" t="4566" r="15591" b="6157"/>
          <a:stretch/>
        </p:blipFill>
        <p:spPr>
          <a:xfrm>
            <a:off x="0" y="0"/>
            <a:ext cx="9886950" cy="68360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A1751E-F1AF-4FDF-9614-CA6534C095EE}"/>
              </a:ext>
            </a:extLst>
          </p:cNvPr>
          <p:cNvSpPr/>
          <p:nvPr/>
        </p:nvSpPr>
        <p:spPr>
          <a:xfrm>
            <a:off x="4028512" y="4801344"/>
            <a:ext cx="1153088" cy="288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39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694EC24-03D1-4F03-A9D1-20E9B904C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27" r="35525" b="5533"/>
          <a:stretch/>
        </p:blipFill>
        <p:spPr>
          <a:xfrm>
            <a:off x="-1" y="2282"/>
            <a:ext cx="9105901" cy="68557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5B0720-CE1A-4819-9BEA-E6100B98F34B}"/>
              </a:ext>
            </a:extLst>
          </p:cNvPr>
          <p:cNvSpPr/>
          <p:nvPr/>
        </p:nvSpPr>
        <p:spPr>
          <a:xfrm>
            <a:off x="2843808" y="5085184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68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B7DDA58-31AF-4DDD-8A1F-AD811ACB8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0" r="34901" b="517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D9A1EB-195A-400C-A648-44AD1A04605B}"/>
              </a:ext>
            </a:extLst>
          </p:cNvPr>
          <p:cNvSpPr/>
          <p:nvPr/>
        </p:nvSpPr>
        <p:spPr>
          <a:xfrm>
            <a:off x="251520" y="3645024"/>
            <a:ext cx="1656184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D46F14-3526-4A96-AC73-403E80B92CA2}"/>
              </a:ext>
            </a:extLst>
          </p:cNvPr>
          <p:cNvSpPr/>
          <p:nvPr/>
        </p:nvSpPr>
        <p:spPr>
          <a:xfrm>
            <a:off x="251520" y="2276872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CADF170F-53C8-4B6E-AAF7-9BCBC92A72E6}"/>
              </a:ext>
            </a:extLst>
          </p:cNvPr>
          <p:cNvSpPr/>
          <p:nvPr/>
        </p:nvSpPr>
        <p:spPr>
          <a:xfrm>
            <a:off x="953598" y="2562051"/>
            <a:ext cx="252028" cy="108297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6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27A10CB-552E-41B5-A4B4-EF9ECAB31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47" r="35934" b="5256"/>
          <a:stretch/>
        </p:blipFill>
        <p:spPr>
          <a:xfrm>
            <a:off x="0" y="0"/>
            <a:ext cx="912971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B0FD82-36B4-455A-BA01-080B70BF3F45}"/>
              </a:ext>
            </a:extLst>
          </p:cNvPr>
          <p:cNvSpPr/>
          <p:nvPr/>
        </p:nvSpPr>
        <p:spPr>
          <a:xfrm>
            <a:off x="323528" y="4005064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21B473-FD10-4CE2-9F28-847CBB2C1B9B}"/>
              </a:ext>
            </a:extLst>
          </p:cNvPr>
          <p:cNvSpPr/>
          <p:nvPr/>
        </p:nvSpPr>
        <p:spPr>
          <a:xfrm>
            <a:off x="251520" y="5805264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09076914-1C86-4BC3-BD4D-59BDDCDA9122}"/>
              </a:ext>
            </a:extLst>
          </p:cNvPr>
          <p:cNvSpPr/>
          <p:nvPr/>
        </p:nvSpPr>
        <p:spPr>
          <a:xfrm>
            <a:off x="629562" y="4293096"/>
            <a:ext cx="198022" cy="15121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23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6D51121-8B96-4F92-BA4F-854B21C36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4" t="14983" r="39764" b="6326"/>
          <a:stretch/>
        </p:blipFill>
        <p:spPr>
          <a:xfrm>
            <a:off x="0" y="-22845"/>
            <a:ext cx="9144000" cy="68808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7546E3D-4F35-421A-B7A4-E21EB47D889A}"/>
              </a:ext>
            </a:extLst>
          </p:cNvPr>
          <p:cNvSpPr/>
          <p:nvPr/>
        </p:nvSpPr>
        <p:spPr>
          <a:xfrm>
            <a:off x="1043608" y="2276872"/>
            <a:ext cx="55446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047B0E-3BCD-4ABB-BFF1-855C48E917AE}"/>
              </a:ext>
            </a:extLst>
          </p:cNvPr>
          <p:cNvSpPr/>
          <p:nvPr/>
        </p:nvSpPr>
        <p:spPr>
          <a:xfrm>
            <a:off x="107504" y="3140968"/>
            <a:ext cx="4464496" cy="3717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04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AFC0B21D-723D-44A3-8D9B-BA4D825D2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" t="13582" r="39763" b="9104"/>
          <a:stretch/>
        </p:blipFill>
        <p:spPr>
          <a:xfrm>
            <a:off x="6102" y="21728"/>
            <a:ext cx="9164983" cy="68362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F74B009-72A4-406B-AFA5-5EE58BB49B3E}"/>
              </a:ext>
            </a:extLst>
          </p:cNvPr>
          <p:cNvSpPr/>
          <p:nvPr/>
        </p:nvSpPr>
        <p:spPr>
          <a:xfrm>
            <a:off x="971600" y="1484784"/>
            <a:ext cx="56886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B1C70B-70FE-40AC-9B7A-D8CE4BD6A807}"/>
              </a:ext>
            </a:extLst>
          </p:cNvPr>
          <p:cNvSpPr/>
          <p:nvPr/>
        </p:nvSpPr>
        <p:spPr>
          <a:xfrm>
            <a:off x="4499992" y="1844824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487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8848BC9-9BB3-4CC9-9DE9-BB8737166B4E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CmHXEXeH9azagQAAA0QAAAdAAAAdW5pdmVyc2FsL2NvbW1vbl9tZXNzYWdlcy5sbmetV91q40YUvl/YdxgECy203t3CLktxHGRpYovIklcax0l/EBNpYg8ZaVL9eDe96kuUvkBpr3rRm0Jfp7D0NXpmJCd2skVSsmAba+zznTPnfOebM8PD96lAG5YXXGYHxsvBCwOxLJYJz1YHxoIcffnGQEVJs4QKmbEDI5MGOhw9fTIUNFtVdMXg+9MnCA1TVhTwWIzU0+0z4smBMR9Hlj+bm95Z5PoTPxo7E2NkyfSKZtfIlSv5Xf7ZV6/fvH/56vXnw+eNZRegcGa67j4U0kivXnQA8kjguxGgYTfy8CkxRuqzn52/IK7jYWPUfOlnPQ/wiTFSn612iyDAHolC17Fx5ISR5xOdCxcTbBujM1mhNd0wVEq04ewdKtcMKlnynKFC8ET/EEtYyCrW5sz2Z6bjRQEOSeBYxPE9YxTKPL/+QsPSqlzLHNwVKOEFPRcs0T6BM/r3q5wV4JqWwCkEr3LN4Z8ypTwbtLoOzKXjTSLi+24YYc/erhgjnCXIzqly0xMlMEMcAEBOC5Y/wDbSLNPmyBSiH8LUmUxdeBMVwpSv1gLeZd845hhqMGdZmxVwBAfArjBc+oGtkgauEEVXtCjeyTzZ48duodqAHc/ygYIW2QEnCmMLDDXmoBx5zuKyDWyGw9Cc4GjsnwKRoe/8Phb+MbTbcR+LMxxCi+CwzcYzT5yJqQivWmzL/21/xVTRWVwjGsdgp9K34bIqYEWlFLpAd1rRz0uI3y6gao7pfqSLa0BIrK7Xim8YhJAn7ewBTbGwrfjzduF8Ex2ZjovtCAhl+8uIaLFTzijIQyZLRIWQagPglyYbmsUMnbOYVkD4a/hbwhP9N1VsHckPFf8R0bKRlmeNKnk2Pn02eFxoDnFBTZc0zzr0+R2oPU28v9m0KmCnZcnSq7JtFzuZGHySKB67L9V1/7upLnV55I7u+O+7nbAWprED3T7msrsFhqNIiS+cHqK7leMdgaN5rW8ggE520cOn5zcAnkQPxTiBzO+FcAIV6WG/xOPQISrH7LzgZeuZrQtV1/vjHIlhSBKsZLc8OWcXEvpfMLqpj26QcE2cwQOc9SLEzmSxp9MNigcBrerxAUISPIX9Jx0wFzO8zWAtr3uZWMpKJFrOBL/UEgu1qVJ2f2a5yGWqVwUttr1UK/zhY6KoNxfUTuc9zt4Qm4E1jSzTs7Aad1UPi45GwGUVk0vCyDXHyhxIndIyXsO5ciGrLOkIVE+sNj4yAaxJachoHq//+em3jhh3IqlXUbP6dS8Q6FClS/gG7FtPlqz4vg2EmON9uw9//PLh75+7mDUj/o3hr7//+9efrYYO0OGTTNK0PrRSmcLSoN0vsK0pmkmIaU1nQMhQ809Wedw+puwizMzgGERJz6LGaEbzS1A0IqXohaLzrghY9vN+e8mqSsEz1sf2cWeC2jBx5pFp2/rGCc0neHxZn6UJzNVxc/UUcPXsCmZNTQ8E7w4eS3jZE1CfMVt5gUavn2/bfHP/yLl5KvTFffh85x7/H1BLAwQUAAIACAAph1xFe5diomUEAADSDwAALgAAAHVuaXZlcnNhbC9jdXN0b21fcHJlc2V0cy8wL2NvbW1vbl9tZXNzYWdlcy5sbmetV91u2zYUvs9TEAIKbMDmtgNaFEOiQJYYW4gsuRIdJ/uBwEiMTYQSU/24Ta/6EsNeYNiudrGbAXudAcVeY4eUnMRJB0lLgdiIaJ3vHJ7znY+H+4fvMoE2rCi5zA+M56NnBmJ5IlOerw6MBTn6+pWByormKRUyZwdGLg10aO7tC5qvarpi5t4eQvsZK0t4KE14uH1EPD0w5uPYDmZzyz+LvWASxGN3Ypi2zK5ofo08uZI/FF988/LVu+cvXn65/7S17IETzSzP20VCGujFs24cn4SBFwMY9mIfnxLDVN+DzIIF8VwfG2b7zyDjeYhPDFN9d5ktwhD7JI4818GxG8V+QHQePEywY5hnskZrumGokmjD2VtUrRkUsOIFQ6Xgqf4hkbCQ16zDlxPMLNePQxyR0LWJG/iGGcmiuP5Ko9K6WssCvJUo5SU9FyzVLoEp+vergpXgmVbAJAR/1ZrDmzKjPB91eQ6tpetPYhIEXhRj39muGCbOU+QUVHkZBhJaEQ7BvqAlK4abxppd2hpZQgwCmLqTqQcfogKY8tVawKcaGMUcQ/rnLO8wAnLgEFgVRcsgdFS+wBGi6IqW5VtZpDvEuFuiDlzXtwOgnk3uYBMFscWF4nIQiqJgSdWBNcNRZE1wPA5Ogb/Qa8EAg+AYWux4gMEZjqAvcNRh4lsn7sRSLFdttSX9tqcSqjgsrhFNErBTmdtwWZeworIJ1NfdVQ5yEuHXC6iXa3mfaNwGD3KqK7XiGwYRFGkna0BEbOwo3rxeuN/FR5brYScGIjnBMiZa25QvCoKQywpRIaQKH9zSdEPzhKFzltAaaH4Nr6U81a+pMutA3tT8PaJVKyZPWh3yHXz6ZPSoyFzigXguaZF3t/Y9pB0NfLjVrC5hn1XFsquqaw938jD6HEE8cleq1/5zS31q8rj93HM/cDNRo0VjF1p8zGVvAwzHjtJaOClEbyPXPwI380bQQPHc/KK/Rz9o7X2J/ifECeR8J4ATqEV/8yUeRy5R2WXnJa+6jmZdoabOn+ZGAmOQYBW75cc5u5DQ84LRTXNCg2BrwoyG+xpChDvjw44styA+hLNqZgQISPAMNp92Qy5meJu9Rk530rCUtUi1fgl+qSUVylJn7OFcclHITK8KWm4bqBH0w0cE0WwtbHzO+x+yEbZCexrblm9jNcuqthX9bIDCKiKPRLFnjZU1cDmjVbKGQ+RC1nnaD6eZRx18ZAFWm86I0SJZ//3h134Q9+JoVlG7+u0QDOhKpUP4But7X1as/LEDg1jjXbOPv//88a+feli1s/uN3S+//fPnH112LtDgswzJtDmeMpnB0qjTLZCsLZdFiGVPZ8DDSNNO1kXSOYvcBZhZ4TGokJ40DXNGi0tQMCKlGAKiU654Vw3yfXtxqivBczbA9FHyrzZL3HlsOY6+QUK/CZ5cNidmCiNz0l4lBVwle2LZU8sHfbsHx1JeDcPTp8lWTqC1m+fbxt48OFxuHuDOvbf/9PY6/i9QSwMEFAACAAgAKYdcRT7hhrHnBAAAZxcAACcAAAB1bml2ZXJzYWwvZmxhc2hfcHVibGlzaGluZ19zZXR0aW5ncy54bWzNWN1uIjcUvs9TWFPt5QbIz24SARFJBgUtDBQmza6qCpkZw7jx2FPbA8te9SWqvkDVXvWiN5X6OpVWfY0eM+EvBGK6Io1yQfCc7zvHx+ccf0zx/GPM0JBIRQUvOYX9vIMID0RI+aDk3PjV1ycOUhrzEDPBScnhwkHn5b1ikvYYVVGHaA2mCgENV2eJLjmR1slZLjcajfapSqR5KliqgV/tByLOJZIowjWRuYThMXzocUKUU97bQ6iYLTVEmDKCaAghcGqiw6zKsIqcXGbWw8HdQIqUh5eCCYnkoFdyvjqpmL+pTUZ1RWPCzeZUGRbNsj7DYUhNPJh16CeCIkIHEQReyB85aERDHZWcw/yB4QH73CrPhD3bBTY8lwK2w/W9g5hoHGKNs6+ZR0n6REJeiSprmRIgXVpbsNTko54tZEvhmOOYBj48QSZXJefK77bdqtt2vUu3e9OuZ6FaI/yaX3etMJ167crtek3f7XSv/UZ9a5Dvvve3AG0bmTV9q+12XM93292LWnNLhH1Qc4zbqNTqW2Ju3YtOzd/Wk1dpbAtpXTc9O8z1h5bbrte8d12/2az7tdYcNanhhWot5pYLvwgNIlK5WN46SuMex5TB1HhQ44pomDsMywHxRZVCN/YxU8RB3ydk8HWKGdVj06Ewnu4ISSoqIYFum+4rOaajnDldRgiBQUvOevv4dNbab0+Wtp7LvM+39WiUxdnUakVCi2eOvpA/noV/erQ5/DWBFoc0JMLDUk5G1uoGngzhYD4dC4dv3myOYo23ItYaBxGMUj2dhIsrU6u+4EsFYr6jnmDhLLEk7pHQwzFZuCE6d5RXwbLgoD6UMoOUVyTFzEFUwxEEM7BKe0pTPbmTqouWCLjg7iOo0Vk5kiDCUi3V7Sx55hYIyt96QhP1XZaLbGmdqctDdCXxCO5GG/MW4TZm13BSzJwWkVZBSKy2sEQVxmyM29O2tzFuYHlHJPKFYFb2rWlxoxrvC6vYY+hkG8Nb0lNUExvTC2rl+lakLERjkSJG7wjSAkH0aQz/RQQt6gfUlyKerILG0UgxaB40pGREwnMbRx/ARZwCEuRVwojOPPyQ0k+oR/pCAi/BQyg2WKcq49/fijjBSs1J8TTGV9ktXPOu3PevzAZxOMSgaLYjhwlA4kTvgh/D3rkAF4wJyOYCBWQmwCmUtTmfkIYTM5ttWvuO8HBy6OYgJ6Rw3BTiyTjhQQCzivKU2BIGmCPB2RjhANpLmRIaUpEqWMmKJaNW/ynADIoon4Q6gJEKzmRoNyDyhYPDo+M3b09Oz/Zzf//46+uNoHul0WLYeMukxuVGfWqNfKCFn8Ct0Zx2qAfK8wnQWv1pjds2zA1a1Br5iCK1xj7UpdbAFXX6BHKDRl3BVoWMzbgJV87z8Z8r99Jm9e4v5owmeVyiTBTdS1QoHbfSvrxGkOmbut85s+lsTyBIWBDBaOibn9uWmIn8s7H9/Mtv//z5h5Xl7z9//usnK5HQdr+xihMO22pWuh0ruqaNVfOdpYgyQqG1IBKsFAeW3FJT/u+mHiiSQSZ/QJMwGoP4Cp/tsvmS0b9uVOzy1tjZNH2WifhFP9qycbqjiUiwDCIoop0V3ou/cXaZ3peUsezb7GXV0tup2VuT5de55klMOY0hj0Yez94Bl4+P8sXc44/29oBt+eV4ee9fUEsDBBQAAgAIACmHXEXmAaj1tAIAAE4KAAAhAAAAdW5pdmVyc2FsL2ZsYXNoX3NraW5fc2V0dGluZ3MueG1slVbbbtswDH3fVwTZe91d0wFugDbNgALdWqxF32WbsYXIkiHJ6fL3E2WplpI49kIUiMhzxItIpqnaUr78MJuluWBCPoPWlJcKNV43o8X1PGu1FvwiF1wD1xdcyJqw+fLjT/tJE4scY4kdyKmcDcmhd7OwnykU5+PbAmWIkIu6IXz/IEpxkZF8W0rR8mI0tGrfgGSUbw3y8sditR50wKjS9xrqKKb1Fco0SiNBKcCQvq9RRlmMZMC8p0v7mcjpXZ3P/oC2o4pqS7v5hDJEa0gJcZGvblCG8dzcHr/KAuU8QcNfbaBfPqMMQhnZg4wvv/uKMsgQTdv8T480UpRY0Jhz/hHfOUyQwowfRnWJMkrAhNDR6Cu48thc7wKQ+xrOfYrjKgV7wroeLAR89IzBUssW0sSfOpuqxNtjq818wHJDmDKAUNWDnkzQT6RV/ppY1+P+wBvlRQByih7xKlhbw6qLNwDG+h6/Wt3aVRHG964LApSwc8ogwl7ZI3+bsh4hA2WPfGa0gEfO9kfwQ0vH8U98S9xjnq++sQIn5ujr5U/eip4ecHBV4NopPKYWBSwVhvNCa8BXSxOr60JKjmJKOdnRkmgq+C/EZXubjEqTA4PrtNN9lWqqGZxqNxujWdLhe9nzeDd2vwl9bt15ps0Kv54TrUle1eY3Sc1njmdmxFwzT04zcEkaOMh7vhETOTWRW5AvQrCpXrjQEGJt2kNg0Q3WEDxNghKkyekap+6SU8XnbZ2BXJs3o+CbJtZ1uIqWFTN/+pXCGxQxYcDYMXVlruOEvvdkoHANAETmle/Y7tBZ6pZpymAHfu4DhU14KLNUmQ4darYb/QAbHbab00zqR7cm+kYJcbHhBOHVxCXihRMaxltek0zZxKKh9/u3vzjayH6RYeeFO8yeXSNFFxv7cQGNEv+P/AdQSwMEFAACAAgAKYdcRTXGrWq7BAAAeBYAACYAAAB1bml2ZXJzYWwvaHRtbF9wdWJsaXNoaW5nX3NldHRpbmdzLnhtbM1Y3W4iNxS+z1NYU+3lQsjPbhIBEUkmAi0BCpNmV1WFzIxh3HjsWdsDy171Jaq+QNVe9aI3lfo6lVZ9jR7j8BcCMe0mW+WC4DnfOZ+Pzzn+mOLph4ShIZGKCl7yCrldDxEeiojyQcm7Di5fHnlIacwjzAQnJY8LD52Wd4pp1mNUxR2iNZgqBG64Okl1yYu1Tk/y+dFolKMqleapYJkG/yoXiiSfSqII10TmU4bH8KHHKVFeeWcHoaJduhJRxgiiEVDg1LDDrKoT5uWtVQ+HtwMpMh6dCyYkkoNeyfvqqGL+pjbW0wVNCDd7U2VYNMv6BEcRNXQw69CPBMWEDmLgXdg98NCIRjouefu7e8YP2OdX/Uy8201g4+dcwG64vguQEI0jrLH9aiNK0icS0kpUWcuMgNOltQVLTT7o2YJdisYcJzQM4AkyqSp5F0G37V/6bb9x7nev23VL1RkR1IK674Tp1GsXfrfRDPxOtxpc1bcGBf7bYAvQtsyc3bfafsdvBH67e1ZrbolwJzXH+FeVWn1LzI1/1qkF20ZqVK62hbSqzYYbpvqu5bfrtcabbtBs1oNaa46a1PBCtRbzy4VfhAYRmVwsbx1nSY9jymBo3KtxRTSMHYblgATikkI39jFTxEPfp2TwdYYZ1WPToTCdbglJKyoloW6b7it5pqO8uTvrEIhBS856+/B41tqvj5a2nrfR59t6kGVxNrRasdDimdkXdg9n9I8PNtNfQ7Q4pBERDSzlZGStbuBRCnvz6VjYf/VqM4s10YpYaxzGMEr1dBIurkyt+oIvFYj5jnqCRbPE9qFWGeS0IilmHqIachzOnmpzEvqSMqhigy3k+lyvJDmMsVRLlThLh5nrYfnbhtBEfWd3Z5fWmfo8QhcSj+CyczFvEe5iVoXcM5N/Ip1ISKy2sEQVxlyM29NGdjG+wvKWSBQIwZzsW9NyRTXeF07cE+hNF8Mb0lNUExfTM+oU+kZkLEJjkSFGbwnSAgH7LIH/YoIWFQHqS5FMVhlWGikG7YCGlIxIdOoS6B2ESDJAgl5KGdE2wvuMfkQ90hcS/BI8hGKDdaqs/9xWjlOs1NwpnnJ8Ye/VWuPCf/vCbBBHQwwaZTvn0NMkSfVT+Mewdy4gBGMCsrngAjIT4gzK2pxPRKOJmcs2nWPHeDg5dHOQE6dw3BT4WJ/wIIRZQ3lGXB2GmCPB2RjhENpLmRIaUpEpWLHFYl2rf0XQQhHlE6oDUNEQTEZuA2K3sLd/cPjq9dHxSS7/1w+/vNwIutMOLYZNNCsezjcqTmfkPXX7CG6NinRD3dOSj4DWKkpn3LY0N6hLZ+QDGtMZe19pOgNX9OYjyA2qcwV7KWRixk20cp4P/wC5Eyurd38xb5TCw6JjotGeR3N0/Er7vIogd9f1oHPi0qsNgSAFYQzN3jc/iR0xE4nmYvvp51///uN3J8vffvr0549O137b/8aJJxyf0/TzO07umi5WzTeOsshc/a2Fa99JQ2DJHVXiFzdtgMYYWEEDKoPRBORU9GzXx38Z5uua/ynvgSebj88y4zb/sLIT8HPNOIJlGENZPFkpfflb4bMm7P+UA/tt9tJn6S3P7O3D8mvRHVhffltc3vkHUEsDBBQAAgAIACmHXEW+DzY/nwEAACsGAAAfAAAAdW5pdmVyc2FsL2h0bWxfc2tpbl9zZXR0aW5ncy5qc42UTU/DMAyG7/yKKlzRND4H3CY2pEk7IMENccg6r6uWxlGSlQ3Ef6fOBmtaFxZfmrdPX8eunM+TpFoiFcl98hmew/4p3gcNSPN2DWexrjr0gnThVD6Hl7wAlWsQDaT8+fRX/joQnLHQwXS2fSZbV/MTSG8WUrk6bhgLy2iO0UpGe2e0DZf4I6psX9WuolqbZ2vvUfdS1B6072m0hQyMOH0Mq15gA8YS7D/oQqYQmQ7C6iIPjtcDijqXYmGk3k4xw95MpqvM4lrPu/IvtwZs9cNXO6B/N3gYR3Yqd37ioWgmHt9SdJPGgnOwz3szpmBhJWegar79sP5AI+N2QQ26zF3uf+jhOUWdNjKDVpduhxQxpiuvVjcHFG3Ow8bviMsLiohQcgu2ZTW6oohANGtzxA80FjPqSAtt9/wXVSjnuc72qfsULEeHJduu7h0KDccfiWiEsDFCS2Yii66L44ip9+zgukbWKTfzihO5vMhohvu4ZA/jm7cI7V8TIb2X6bKoLofqYqSGg6uewU70AkkopF2BfUFUVTlv/x28kfvk6xtQSwMEFAACAAgAKYdcRSYEZDXXAAAAkAEAABoAAAB1bml2ZXJzYWwvaTE4bl9wcmVzZXRzLnhtbJ2QMW/DIBCFd34Fur0Qb5EFzlYpW4ZkthyHukhwWD4ct/++oEuidu2AxN29770Dc/iKQd7dQj6hhUbtQDoc083jZOFyfn/bg6Q84G0ICZ0FTCAPnTC+2eNpceQyyWKBZOEz57nVets25WleigOlsOZiTGpMUZcTE+pK6plRYLb1/6IfPeiEkNJcVx/yEbtyLxVLJC2jhcr0DpXHjwS6Cox+qWs1rpRT/EviEMtzKX8H1wCPytC3nMnGzPXPdXaPhfroiIbJkQo4cWCNZBnHPxOF0b9+shM/UEsDBBQAAgAIACmHXEWUE7MiaQAAAG4AAAAcAAAAdW5pdmVyc2FsL2xvY2FsX3NldHRpbmdzLnhtbA3MMQ6DMAxA0Z1TWN4p7daBwMZWltIDWMRFkRwbkYDg9mT7w9Nv+zMKHLylYOrw9XgisM7mgy4Of9NQvxFSJvUkpuxQDaHvqlZsJvlyzgUmWIUu3iaOJTKPFIscdhGo4VNe/8Aem666AVBLAwQUAAIACABMcq5EzoIJN+wCAACICAAAFAAAAHVuaXZlcnNhbC9wbGF5ZXIueG1srVVNb9swDD2nwP6DoXutpF3XNJBbdAWKHdahQNZtt0C1GVuLbXmSXDf99aP8bc/pVmAHAzbF90jxkTS7ek5i5wmUFjL1yMKdEwdSXwYiDT3y8PX2eEmuLt8dsSzme1COCDySp8ICeEycALSvRGYQfM9N5JGewUVm4mRKSCXMHrnPkLuLtCTvjmbokmqPRMZkK0qLonCFRkQaahnnlkS7vkxopkBDakDRKg3iNNiV+Tsan0Sm1Owz0D1kZt4euCZpOZ61GJAUp65UIT2Zzxf0x93ntR9Bwo9Fqg1PfSAOVnJWlvKR+7s7GeQxaGubsSrJNRhjkyhtM2ZWYrFMHa18j1QOmwS05iFoN05DQissnQCzbcx1VPPoAa3l1TtR85Z+G/u9adxK5WjnnOWPsdARHvUhnXUSyOgwKkvK65Yd9NB00K1lIo6CX7lQEJSf39oWmS9IFbDtuDJPVxc+HuDbLfeNVPsbhGEX1Qq6rWhuJZpbgloOt42+7ihIc9stcJMraEo1Y08iAPmFK8VtW1walQOjI2ONpUMwo9WVa5E6QVhkkvjsH7SxfiNpfurXlCkB/0OYT0jU1kSkATzfCvQxkGBNDWCxrc01WezamF1OOn9Men09MFU51qLgRRzDVQg4hgE3nHZ2eggKimt08XM1wvYODoIjEUYxPmaSYXx6kCbhajfJ0Ds4CI6lv5uAtua2jHRcx1EztR3E6MQ6YX6ujUzES9megz1jVmUfvjZyzdF1JtqD8/kfoziI0QzmlkysLvvW21fN4b2dU6M7n01WWQbdivMAJs8qr2YW8mzkE8CW57G56efU7MMedJTz1HRMc33HfpfFWryAU4jA/ukWp7YmEdie8ciH5WmPAfXE7TIIX5qmIjJaS1KpeUg5hrV5ElBUmGpWPqLqoZJ5Goy0cbPu56Bj3FXXCrgTwxYzXZxg88nMI+/xpb7LxdlFd5XzxUWDLfO6rwJXubxhVdcJd51B635tL8LqmcfX31BLAwQUAAIACAAph1xF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CqHXEUUnpmmDCwAAJlVAAAXAAAAdW5pdmVyc2FsL3VuaXZlcnNhbC5wbmftfHtc0vf+vztutbOVbuecTpkk29y6zOZ1ad6grZW1Vq6Z2UVhjcwtL6gMFeXS1la7mOTS0LywjitTS6YuEUWoeRIVkXUxNBAyBFJCgk9cPn7gww+olms7v8v3d87v8Xv8fv3hQ3h/3u/X5fl+XeHN++v3t8TNf27xcx4eHvM3bnjnAw+PZ5AeHp4pz85xjiz57PnPnP+eInwQ97ZH8xBi0vnm6bS3Nr/l4dFCf9625xnn+z9nb9hJ8PDw6nH9PSXAn9nr4ZEYuPGdt7YVYHRjKfRzaRRFDiYBswaz5tUtu1asS4x/nZlYTri269Uz3mXLS65d3zjx+qVPnt7w9I0Pyk5seOeHrIYrSzteHzi4oPTKrewXXigz/vJ08M236+0pBpWMZ2c6VrWZz46mKwDwXaRutM0vzVz7vIi+SqrvuHGvDmm/PWWSYPkzF72pwWR9kcLTKaBHx3XZX9oC9mFlZrW14vkmX/egbFte7+giJM3agzye9LR72rk7R3BkG99hcRxPcg14rE7ME+Rbc9Jdr282p+aTBRa+w2582/X+QILzfRzxKdfrC3WhKMz3tvp+miafWs8tVgIab+cw4kuD4U8+TL9wGuyatFXWb7XaADH/Uj3KtELZ799BN0zm0yz5CnU6FtpFGvPvEAkso2JqXrIjHp6IHxCKdSjYBhBnDHQal7tSz59uLZfpU2hyY3K7Rni9QUwYoMQ0o9OcxAuend5LtrUgoZYmJljJJBFesDYwZxqa6msL959pjtejeutpZjE8uujrsFaVhE69V6eksLjGd0l2wfha5MwvNfPXgiNZuVjszBVGL5GOQqnTw80HM6hMC3PmfJVUbiIoSuhow1/RIbVSm72uhK4p4Ll0wna2GXIc88nri5m2fiai57rZfnZMYu1ASkJj9t2V8vQ5nZMfFvw1opuVvGxtBnGUwmEZQrBMyBDIZ3oqzPYI4nQI3os+nFofjPqTkx6pJpNcXOxLWN73LKhEw0plZ+lnOEwQQ2UBWnUvGZ3beldkicPsiQwS6tn0aOz8cnbYBzHQnTZlFEnGxXsFABSgvR7FJpCSlTin9Bod+E0fFizH+uiFFdUWlW4FQyxVt5LGbCeSXhgSGiOl8ixeZyi7fyQSS+R0ZxRVgTFd0ChawqWlF6FJUARVGSHnMmNgB6xwQJlIbHOVdBA6Ai1K06eTByXXqXursRFSiyZ9P2wXS/pti4WEQZORiNIH8Yc0tWhWMg2OVHUC1I+obyRajlmScrtB627SeSJRkXM1bG8RkhQ4rPB3WVfekBEnKcVPhMUMXlzmKc87e8PrGCej5BlAgAp7dqKdVOQEITOuh9TNXQK0AHnrvyGNyeL9ovlM8cv0iLjehFopdzpSJrFW0KTBzKoVB2W2HZoXGOPLGSqc+FlGaSBDI0lGBQml4CqGne0wK3r1QF4Wn/LansAqSxjSXy9MJaE4GZh8OU3O67cPaqJYbee7Wdwa+ipxBFv8fYVgKJUzlNcxkMqZtnUQdvrhMVQvyyqUOqQdWweuoikAmGyfoJCisd5AHojQtAOt3JqWXJSCxAdjVHkAT6PX2AdZApvPNguhZj95kILntxOQAA+wcvTDPt9BFZq37szd4ULizfwolNrXTMYhSecvI+rUH5bijfWkseRa/AxwBEY8fXreHI7cTAEph0TcWD0Bc1wrLn3ZEsFayBmDebnSBKY00mWBjBw876MQT2nes4OrGcIw9Xs+GepghjTNVklTJwSKITZbaB9ynNk0jXMqLbZR5EMmfC5aqtk1KpeYddZ79Wi7+vsKi1hTxmYfTBu8TIB4XXlMJY6XpQmYD6TD0xo7NJ5Z8kWpVE0BdOT5Iq3KwhGT7RmOwIn0ED3T8iJQfWZaE0XCQIYQfVWPsuxkmIXi3HSvCg4M64OdqmZ3ttlGiOsP6Zqq1R1HSz8MYqRNVB68hAgK9cgQ/HMFn8mWoqfNM5whczukiHdatd0uOwUtRrI9ZXLqompPrJxdPh7ISPtpcE0FVFP3oZypnRg+CElTP76BXj9hlrI1TmPMIqCLpNAN2h0OZULHpbmUW6GXogSEDrEhpG7MtkvEAslqO6Cnwc1pZ6qw/uDiASkng6obhIptKEsb5VL2RDuhTzFAbIQ4W7LaHFFDkJnJInV/UrSTyhQCeX758nDxa+JYvZAw5n3CFRR0NToFeTDCACyI83kzt0b3MYOtyVSznK65YGtpC16+NJcJUCDBmNd8qPQVzwF4wfucGM+eFeJMjAURmEOuZpFlmGXMY8UlpEu3uCxuEE3OcXBr3sr1KkvIOibMCkPJzVRzu+W8Y4TliyQ4IJoyxLmEr28e01hXK4Ykb81h21B6plJmTvy8VJzfjGZFKGrV9vW87WoNZ2ZGqDiWjBkTE81YSSkkd4AaWz+UVXhogjSoOaEp106AePxcV4KQj/YKyP5MizjJO3VkpMRDGvKKYgJ/+GuwsYGEJOzoW35UOyQYoAy+/BEmb8xaAfWpOHKbHbF7CykLsGiyv1bi1tfL9lHh0NXqBSU+ytArqlYQHzGkVUdxqM0M7USr7YRCsdep7vcxKqc+SL1Z15FFLp53BNBn18bNGSGNETh6Q4jTtyzkkimSA4EkjJrT/fGadpCrKXRGhL9DUI3lmHjSrA3iqy0gOcntWjKFxUapxU2jLbGO9zTKIc1qJh5ldu4xZRBwZavVYzXFdJ+n1RHwbvAQyvMd+ZAKiFuMi76taiXXoYOkJUt8qKHPDQrVXwXjI4KEOqAAMMoc5s7Syx/J45vRTKBBrEuexpEHNPu8SOVkGZS0eIimD1aOIeZoUl1SAQRfH60aClOLBOf8cFBaeNylyP1ytVtFGCfWaQARxLaUK9Kyq+ldhdVd2UgaLGWNko+oLIQCIaSRrJHX0hzA+XD+acCWO4pYWK+z77MJ9ZoCKcWu02uihiXE5HzF5ZqXpZoqqFbSb2JbXIpVq7f0xk1fpxTHJwc+yLiLkEFHDZN7/jgdP/7wRXfKf17pisce2X/vjXOn/ZXFdHeK37kI6WJyoM2dqDw80vaQ3VXD0K0ltHtxtE+fca+S/I9m/2x91vW/+r/ITn7vyyDy+FSVwqYezucBNQEbB3YeDXs5bS1x31n3igPjBCYkG3bmyYMRS+dunBHmhk8UnxkqKXHzWwTfEcN3jlS+9Z0cM/TV1J3b99e89d32xLQ4gVu0ed/91BgVHeUW58OjPyQOj14OcYtw8NVzjb/SefWTRGLep25ZL7y0samxrQ7nlm/Oxl2JNUuWuJUK3nCl8QmLfxuLX45dZvPtuqaFWLJhakxPtdxtzu/WTtXoyZp1/YQT4iDxKvFOwZlH81WMF/WT9czAufxNxzUZB2LWP5IwkK+pLWpGWGqfJk0XGpt+lfZTMOUWfYdiWy20ovvelU147qlNswkmHSmM/056fNxQJp0kP5Ky02bGyY+pw0Xjhnb2VdJscpmHuedsC09hSaryiGaTtdA0nCQgNNTiZD/p7hZUSSdts6m0H5RdP5UYK+jYCI0bTrOv2rf9itBto5See9X1cEfifHoEp2aa9QgxBnbV4CXXs9udWQXzUrbM1nN/xbebmgpLclLG7i7qrH4Efwp1OHghY7sJUbd/VcyhwPo/oDaSf2w85NPI2RI27gkMPDcV2dte5UU/KWyYDc18Qs4nieKQfWwfv7WMhF/3/Hsha7H61pXGWtwP0n+1Zsu/WKKs+0U1G4KmQ5yOnxo11uV/KBTquT/UnP72/wLpReJYSzIIL/hDSqVbfF4i/iEcd9o9f/hjCPOqnvrgD9G40zXp0fCHaDRmha6Zym2cZUSJPcnJu4YJxdpd84/+8R42+f4LyRq1czb8sUEca3xMMjx6YHMQz3rLV1Jgcxm/ilBc1Y58jK7TRI/dDs+c+xhR3VHLq52ZhAPXfgNq0cxkvSL8duwKoyx+xWMIKeJQxtLckaK/THC0/axZMFh0eBo01VBf+7qg2+m31ZrmZfxH6+LX+xjkFp6l3F/x2gBhVYxf/f/L4a+zizczzMJ0GwcC8MALM2Y2PxZ13bZrVVB8RHftbDjzJS44m1wZEQ9cS4hP6Z6ZasIna1sHCLxvQxfztCn6zkLDpYWKAvFuoZILjen98BpC7tiFCosmN2X7I9mnmyNRWcLljMtv9Mhey2OsVRDEsfmme1fj+YYu9vGnzKcYmMX4fBb5TRRm3+xV+8nvMcHBtF4ImBLYPs5b38ENkjBZHoMs0F6mFYVeU4UDrfZsdvdKVowMg9KnY2oFNSoLCQNENRT5karJ84BWCmelhd29eYCSJZDY7Vl6ArV5H7jDGCISag5ESqkZIWhmp/QRgGMpPvxGQ8jBnXLmnpXG1y/0BbwS1i66PP3lQswiS0gQ0/8jzGYrz9KNTw7HrnO2y8EMhaZVhsJrOttk+Ak4tyYZNbcPJAPp67nDQB9OYwGJ0CKpMZkgzSSt2ztNOC6o8N9TK+SKyIPJKKFyUEhAczLgj/NrJeQSDplqA1d/yp69U6EHRCH4gIMjtpyJ4ixny1JO8wHUqrbIM6eSaV4HVujFzvaQo9f9yIBEJk1HBFO8UiJSinLBDFNMLmnOheZ55ziiDJRAJ+iiUKUhb6buqBZ/Qm1uZ2hgQpXMWTduJDVDlsnLs5JLfqp1YMdxQ3qAs9QfR1xrF0knChPWX+AGqSTzskgLPuxl2ympX0jl4RIRy9n2nwxS2QHqVTNH5qz0oe7myPChJKQazEIGiTRvHr5CASiks9xuCgrcodE1aRIoVNPt2fqpd1xPPIIDKZitHUtGX+kZyygp4GRhdlZAlZbz/JSJ1jKhRrqCkSm4oCPsjKVXFdM/gXDXOSKzcgMQKdLw8bwg+iosicMYv2ItoP0GuC/OHWLtRwgvtCNvG+t6S0sz0T+mfipsekkTMJeNvlJtrBMC5Yc5ttNKnCXmymaBIMZMNuGoYxHMBMxrHBoM4N4lBUqR41s4m2vXUkUXOI6Qu1Phhfdmm0p9CZ0zZo4rB7R53wtTgfIvVqCfi427MO9zkNLMCOWpZgALQN3HGaOSB3dExnVra+M6J60Vano6nmnJKGL6ePvTkZyUwHiQUivO+3DwdhSTNu3PEEMD2Ry77PZ04282RepVlOhzr1G7N1h4++8+19pZawYzjft5JDAvWbiG8VaWs2MXGYJVLe18sT1r7sV5RZwhMtGpW26XTt+VS+Mo7E2hV82ROqYDJlRoRW+F5u7MChMqJ0jqVvKd4ZGGONaT4vEJi3/J4q6rIj5CeqzFGX8ea/152Jtm7YnYN+fxtqjgqgbtAJskmCLdEc5b3zX3Vh5tOxkVtv0/3Mw9JMCd1GIdM8POtN7d1DUdrQCHOvRTIUoLVW9pRplb6Cndlm59d6G6Mi1LF6sniYfR9nrHp9bzWOh8EwNL5ZARN6k+97XchJ254pswDjbO6VPAOgWK9Cl3S2+fq2XIpD8jC7qPtQ1kOkDfv46DM5fp1HvHBYMBfkyKeTR3DXmbz0thGVlI7w7sfcAL7CaJouJZ8W7MnkgkYNfTaJEIefm8Kin9xYdTOljG54QxGEz5jvmH8nXHmLYJKWr7TeoD1Hkn0IX2z7zJ3yOe198AxGhHO31BB/LBSjHKwhGPgbS96ihS9ZTymSHx/S23jCJtF5Fla8c5Vm/xBeV9sA5Bd7wdd72FpXeTqToJ9Zyt4jMg1A1nD8U8EMAq83dOZ2F6Hk0fTsK+EfczoRBUMYR039XI+8rL8ofXFGxBQiOCgccHneKRwRxPDe4BhWmmA6BhSr7Q3CviW4pUAq/qw/fNbbrLm3J7rcq5xFkwfgS2eGoeMp1mU7Xsgc/uVttur3oItyyfab+TJvzsrqyRvmS198NBFm9mf6RXrXQZGuw3KudO1z6k7TTDc4i5Yp0LbtDgmf8AFXrdfkQM28LVxKoE3rLY+2RiSqjjC6knEc+KdWwaxBaKn8pmP3CD1TO/HEZtKzmoMbvwtyE88oUPCSlmzileF1wkFOmLFLupXge6Uu+LL9jqx148V98jDOLb2n9DysjgJ3sdtIzjkNAOkOQx/cDv/JKGgwuQtTQYNAIesgeuHNPsJ6EZohrFntn5Dwh0zCQ5prDlPTcpBZOnGAPiZ7IjHj4pTHZc0lovzEW9Tw080PUAR8FwE4u3y8VwNI35BnrhhbHgB06vg4byeQSTCE8Fppwu/TYp6+zDoNGsnYu2XhzWOK3K+CiUdLo+8jgb8++PUie17m+arrN5xPvi0GCx48+I93jtwKpalql51kSaneUgmlw9+5RLRF996ac/GM/XsAzkc/mPIl0KKbXsByV7ZhfrV6E6i+lXevrcj6vXMQxbCxfd9/O226God7393UJl/z2lN25yz163tEP/EFqXxxbfV2Pnpz7IU0I9pHDAwwEsbq7Jl2/wxc9cq0cRTaCYBh9JPxvmBiLtMjFJqWTwbaqI2CGj1Wf/D3X3NDRYk4S03ZzLwhSMf3mFD0Y41EfSzQ/5F5YZQvwVenhaX/LUq8oN64/aTiR9HFsSemWCM5E0+awqfSU2CSyyj4qp5jd6CuFazTCdc+cqE77nq+9GPZSbHorat3fQ2vKG58beowLDc31BVMO3OFtZyRVbYWdWsqzkWBMrctZktaJGGIC0qOxS2reBdRvWl404fIkk03XuynbPdwOFJo1Ok+qTHEqe1gfxxTiaXYsN0scXXpnpi0OFzjHpAvwsKr11M8b+8QOstFuxYMVlfz4momRv9eCBUMGFZLTy5krWjW+Sw1nRQvu+9/ut320Nwe09dNz1gbKFkRRzOnmZZRUyiO89ufENGh9vzLculTwE0bRcibsBV9GhF0PrPgyUwr7FHNi2Vcfdn+PASX28NE0LwoLVFsDM0ccMIXwTpnG8mVCGiH2VvK7i3g/73DIFYiR1JfRP4EWfHvqZa8zmteZAr/9zhWd/3qv9azq6Y/wHEEgCpKMnanRc1uueqVldlMTUaX2ndlP82yBUxZeM0VPEpbRobtLDfYoikgd/ZFPWKTPgDZ8OvBRKiylMhwZ6iwNI2DllIE62AiekftpvYvnuyIXm1UhDc5vn+Ex+J5T02qIaByQCxHJ2T1G52xhXf9ucIBAUL/F53pL6bOXafjjuh7Cyve/1f7zzyJecDN7roU5x+G8wVFFtsnh5hD4f/ctEZBYSW/iXKuUtWxdKOFLBOpn8d47cbKS4XfHmys4tS5Bh91IRg/S305YXgwOXwIFeW1EJ4YWvdcGVWrUZGN4FrmLXKG/lfVWtSiwm/Fjdo+Ty7cGRenx07wRnu4XTndLM1J7FrFs6lgRGV7JORYbmdT515YG/SBqUuDklkWuyDtPtAUvYdf15E5s4du5K/w/n9IP7B5LzIX3s6ch5Q9IJnuaX79ia25XGGHVwpJAyrWBAUpRGJqB+XxZ40hYrUohW0BjAqlb74mLtnA0PDdJZVH8XWMd9Nz96TRZ2K1c0y02NVZ4TxB5c6APDSCWX+a1/qPT/pktTgCoFd2Y6nw/16l9d0kI+oknvbvq1Qrpd6MzYLJ75POtI0rqnBGWPhZj/20vCQ4msbvONYddX8PAU1vYtLcdEdxjQvEJxkdwzZtx4vpo1Sc7UpJMfLf/FZGLR7FOVabWcwpnJ+s8ODkgKeNe7HpFsdhV9qh1PITb9ZjiQVfjF4Zex2pRfJVybtOoDD8G1Rzp+muj5TPZ7v5nw/j+xYADty4NNsCyyfVaIb1q8/BXltQieYb7X1F+Z1ndAzVALcVZoH17zYq8AF4ZCPUbuC4NhpJjunZD0SJ/E+X/bQ44JVyp7fivKukVIushqDX5C9gnZJ2TdZHVbewUu715LHJXTHHqHPRNln4znk0bhmQD+vU38bTxHFOmss9lhIvFYSwEbLDidVktSi6AxOYy0HaQF31HQVnTOChX7v39WqWypiUJRbUokkoZHgf3xxxn6U/MO7Sb81KU7uqih0EEMXT0k4EwbjC2ye8rKdvaoV4lUEK2iis/NCsONc74JRvlJVyiVSHgcibFPMuFJq+l03S5Lfka0XLXgc74xgB96qAts/DlSrrJwMM3HGgVDxFxSoNA+aNELLoBwzD45n1JN2ilnCNWESj0zVyrTc/XnnMFOm+Ssz40dQzCVLZHKFZSpR4G1s/GzV4rpgrwB62psSwdyOOqT6M5LiHsfUEVQ6I11c7rn5Svs0/kC3ITgNJAnZwjiObA55JWDCsS6sKNZtJ+KMGiVJAZG/NlfRF/GujOoVJkBnloQ6/zXLi0NwWtmOPTkNB6a3U8Q4oYsKt3+kRj2b8Pgz9aCDLoRj8qKO1/+Jva11aKQIJWk+OAnJTk++tDrIujMHGH3vEMAVfN+JbvJECKmQPiQfe9UI+PXX7SnhtDQmei5UjabHqFgao4ZtVw7nDO96Xfm0A4hkE0WAXclLmV9FwiDAz/P+4bkyPuhij0qpO/SJB4GFhwh3G7qFeigjyDDtkzmbmKVTiqFavVifZM6c/r3Bta+yQ/Jzt25/lLkmiFp8rI6HCay8sVQPqtXUHxMSluYCxkGtWcz8G0UqNNg6KTreb835y6hIeSgwmzZPaZoIY1Sq4WrKy7mwCj05zVvheDrI6c3A4ITmu8rkJyhpqVA3irUEFJbyyoZfD+S6bDl+2voJA1pkIbODZBUsn4clAJmEndKQR4EKsVBjFM6j0Ls7w01dsBakfRyFu1vUTgFkXVHizG4vrBne2J7OcXUtmR8yWc+c9l8ppG8z2dGDQjtWQ67gGTn0jAR/re41OkIekjTIUFfdgUk/KXDTt6bMQgRQLOd5AXgbqD40PU/8re42uQncesJ2Sdk/8+Sfac3rkTLsp/nb4c5hIxZzyRh4piEkr9daJn4TRswc/cwOtlrwe+GZyT86WF6dja4WCwpfCTjj1PxjnvxLOokg9qAeOPAst2uDzF4/4leYbwMVtJsdET1T+d+pb76VHGCwtobsfpMPPnWX/G2jZtoW3+lmv2uG5D92CcjT0b+50aiU8m2qSR+oenKpqAUyoQ/0gdDMQ1HBHJ4YrI6LElfpICa5c4yyDuIe/dnX0YMz8jFAzHtEjFLQpGB1tqJR4k2IfR+FZcQH7uqV5CEIaUW0yN8pLXUmcmQEVV4KTtsPWrIGJMV9rcsFnPcIFXA5oIihesj/Ah5YeijLyu39DvLIvYSZNiFWIuMgLdNB+06kkk6tbf5GJadeZg/j0SokPH/Eczumm4FYR0l7YUadiVe3E7/q+QInVQNDgxFhjoZGIhFfADOHdNpcJCMLeE/LmgdXEX3Gc8yTl3kGkMkQjpWL/yQkZSgNhZTpEnrhoShBerW/G5tCt7rK1IRDy0hGS4tFGSGwiqDEZbFB1apQnKrYtZnYWMtxV9wMlAMbmzcP0l22wlFfTIehfFLL6H7BANmcglHRC5hJP8W9KIyQ4hyV2+7venFptBFQ6WBB5OzIgRd8yqknwWvxTr1JFQlo4QFlQLh92yKA+GfkFUlqBKFBEv6dfsk8+t9nmWj/1IrFV1sW4xs0tQad0ACKcbywWMI1pfQCRu6+u/uKE/6274fhAcYn4Xg9aIWfAlZ2mjRhEuxaYCFVF0hghSMkyF14+TUCUQkW8KkY8cEZC4XjdenFP4ax3pW+DgrGqfUOJlt60RVmTbJkVMJ1g1AW7OlCHAfKdrCsOBpX0QfHDeX06VqPfBNb3Ft2/7VMoZ2gqQOcZIVBzAPJvMyUXKYg17xKIjX73WWk9ISOiD4JmwidUeVOnX4q9WHL4LP/Vw2nu1VASEVckw47ekofP28QlKxHQLevRS5EhOBGhJUsvt1zprYcn7J3wjdoGFaICjTRB3+hVwsbSFACMBmXqt6bfuvYbX6O2euyYpG7XtfeLedETotYltSDwjvHt8TGDqQSdtb5FXCyXAoZT6eGl07K1nGQ1siHDUCO2EERik/nHadBIb3cZg6gkgH8GLqnfscxcRRaywc5JthZdN6zZXHsKcbkdWXQx4b7I3T/RdG6FGoIcctgKeVs4SPvsxd/Zqr9wpFZTnShyTdNY7OttrB33siseeW2d4rWMaelVJcHY/UYHAdfei5RS5XInxYRTTXeQ8BpKToi5jIft7dx12FZ8wxmZtYvCh57UEc1dGc353OPSc8+5g0RWRbXxwq13QtIf4Itl63qEHY9NsZYwJrBZItL6EbhllUYnLz48+dFMiTpxjNtUXTHEOe6whLJpn7uDANSpwJebxBzmwxTNYz/RwnK4tLOOTo9VPGxsfsv5gO0nsnFBmDP3bY2b5OLQdohiglDvPnBmHz74CcGvmtUYYr68xPRp6M/MdGygylyhmWw8TnGZa9YV/35FDDExZPWDxh8YTFExZPWDxh8YTFExZPWDxh8YTFExb//7BQgEP58oqFr07qVLN+iMu7+2VQsv3uYTQZt+/oD/yVaWtnHVaPoMAAk1+oOy+RV/i+Orm/+s+Rvo1huEv/nuPm/x0CckO3nqJ/7v59Jz7/rlPvqz8h29zHZKv4YFUS3ybkk00EtIWQJI4BBi/1AwOAEBgEzqG8XMuy8F3zE7sGj70iRlPtEpp9O7TVdeeGNMli/6EPQGuoeVqDIQALDgwrHBCNT25lvC6OEHfNFLivcOG4TpAuhD76Ka7Uvhy52xSCV0XF3wjP+ysY1t0voO1m+yHRM5fpx+PvXlGRkpDiuhmrAI3axtDZB8W2wWHXJSZcnZ0PRPMJJhsg9nYdgFXkRWqAgQAWF+Q4rtWjTMeF7bRAjtzces5WKdJSdOnYImEqYI+wE7qn9X0pMb1ThWIUlAHloBp1joC8hQ5/4lRTVay3E4qrqksp+YbYwVMz7gPPst2cLUSpfx9Tl8I/oL+uVB7rvKN2i9X3FYBDm3G4XxoCFUVTDfVyM28eg0Q71Gz9mmn92qCFC6vjUBafJUCkw3XPS8TcvnlkQPwK1biMZrwxvpotZHEymyOChIpv5xVyMnjd3ZmnZqJzF9IvpwQh06fRNAYBNOflq2SsiiGKYiL7XowTvC2MhVExFhlBZXk57gPKnd3DmSWv0nrzwX8c302nDx8r/GAbUtwQen3v0wMsH0KjNiO1o/HQSe6VzGjrBC8rlxbTSZaz12IwJsbFELx+buc8Edg2IPUp1jBHEUEak9Gyh/eXcJzcnPgNGlaiMV4VV4m0uC2UYvI8QDddCFZoFBrCEbrF8M1kFbdzFHBZVgr1SuMMrPy4kU5p6hRdnhB3zozE7yHHXLYZrlWVfOnDave8QuQaDfCEeK8jjVEayJ+OG+fGYssrPssuofkY1MSPYErfj2zaAhxVYR/FWPInrgn6pGBRZ6cc8TJb35WuIZcrygRn/IqEboab4TcuTBXR/RtR8Lmp8Lhj+hX6KQXtTRTqH5FPJzIyVeWp0qTaxNACUZIkhzrMHEMgLWuT5XLvghAWWgSdbeYvtjRD0cYz9Jyr2nO1irozPD/xycI7Tlqa92PN24lVhDN+vk4XaTf6d8TB+X6WRvFF56j/AB2bhHRk+iCRlxGfNwrbzUrx9jn1yVkFXKyTixKBbIK8lUpRIr07cUyNaBTIG7MIKY4ZrENrnInYGhvu9LbMJSD6xw8aUHNd+zbldByJUHwxc9EDiqdty3VESf/dClo6a4YNr2bZbt/LuzsGV9FJDtvlqRHni90c2NaiqnD44eQR+vQpWCRwWnMdqnczy9IhELh+8JDkvujANNXEqo3pmC1Lgml5D24bfb4zCPi6fgY5oI8oOTsTk5HIjmxVOOyKILR3hGmkV0CJ6L6z1WlFdZ391oo9ObBvaZHPT2rabdwN+ttOexb7jKuZm+GV6gsVOUG0QJ/DmjUxgj5bVFynLjMXLd0adFBhDoeeyk435U+UCfoUQmkMQ7AKBf8cZPt52H16nXfD8Q+aRQ+nkMbKp1rYjdKzyZbkD0ywc4OdBsRLQDvRwXl6eMiuJfGM5UVghDZos4kz4kRzLxh9lP/8sObW0mI6ffnaIQSxuc1RKvkE7jDJp+COaDBZIziBKzkCtM6jAq3cG9k8GoSsruyZ4MrN4iyvL0k0qu5Qt42TpKcnIP0tkXNFVTGMLA/KtmEJbsIDUkfwwd6kmeGCrkKVchnK8HXOTrnC7o01jTi3q/mYoJ+wcVgl6Ua74WzTn5dgfHsyiGNVjW5zOW3Ew4mKdNk7mPdbGMyCKoam6BddKsjT2/U0h5TnfQOTFqBADkFnqPtXWsqFRi3cWj5FaEkc2/ea+DWk0kwBItXKPj2QM2EpT64VY+Vyqp+/pcqigUZ0meYtYPJ7dKMevRj5WVsTzw9XUrRi7h5iTR8dh4fupKF3exGGcXgdi1aD6PNx7JMK1XoN6z66g8YWkRHR2UI8VZjhjG5VfXxTEoWZkyBZNbeDrCCmgH7ZRDRIDWWI9WNmRbSI+WNVjzxzG5PudIiANp1Hhf4gWy+l0rlBDA108yc7JmTt3hNMevM0NF212uRyvD+lJVFi1Y7LlanZTc1hKRL45lm/ovSise5mu6mdv90N1zG1YzfbLpugBccvealJMMfDY4f77ihjUbF0A+GFb4tLpBaRIQeipBz6GbyaQ3jzPSk0WhV0c4TXGMzeDFL3FzlxRi1zbsT2faBVDTX7IjWqclIVWQZickpYUCmRSu0Sj60w5tfNVDvLgAujiVg6MFwcWdCVkwnzV7chzkZmNDksjU5Ht5vYnWrV8AN87tDee8lB3466vtokYN2XjPOto5N4wxsLDH9F6lqMVLp+yvWmHD2Xc23+x8DwAenJHK8aSN+W1ThT7XSfnaPhaHVCr6CCKSDZ7ZrgoVUotX69KXJy0f29SgORx6eMn0C4vgaI1uxGI4woEjZhA5xblshumKC9E7/Er869O+VT0LfSd0H4Df8dg1tDgn7sU0lzVip33mGF6ev3R3eIkjYN6Znq1fnNzFeastq+M7aoOSql8Pn9Tjgsurn/jOw4rQtYwXZKcJ+/r8N1jqNpIaZgj+3LkQEodyfR96aukSXYaXL8kqEygvSpoUbtOreBn24mkUzpp9yBMKI87Ewh7dQjkTqbQeSmSuUIwithPcdWJjNDtSBc/PFuadKqocuhfHX7JyZxEbFR3O8MlOVlmlj0NLlacoQupYeZg26Mwh3EQAUm3Afp4D+ILvGv9XwEt6Ls964moR0Ammb6lm/9Fm9oQ0NtSTQt3n4uZ4n/q2edW9hmf7mwBkQvbeiM+R1ynK9t9DR47j7H/j4tZslOd4QdENtl4nIFTrb+Bs+Y45VxFSFQP/+B+gW2wy/k3JyfwHcvkPlv0iYKHdgveEemCK0u9xPRcfAXWCpTrdkHU4u6BszMkE1Smj73BFPR5YcEHlhUtOv0SzM8pACjcR8OYq9pbVMseKpji7Pw2WZ5xvbllDbHr1HS/Q4Zz8tA8bcz4h6g+sgH2kIdh/0z5/bZTij0LKQ7xp0lz1xlBvIFHUeuzcdChhC1hQI5bpg2z/lJF7AcP0NRP8T0TXSJLmDh1cxeAYhcLiKy67TwuhWaxY+kI6UqXceDGAdxr0lEmY3Qn+C3TaYOe1AU3iE4/R3rvHPHb7933+AGHYLM9u4MmArvanDH3M0ZaKeRMmxU2Hs70T7V4qwIs24xaCBDqA/Lep3Yk+Q6B1m5hXB0E8hbZjkfgV8ILKBPnkbvya+ZAtwRLJMJmCGZ3dphX1Rf/C1omyC8SIpmVyIt8JdRmkVOKf8xQz67CBmBIanKDcpr0hzDUrhXYfVNcpgVsLQJbT2IvvlnoIVOybAVxEqETyVRumXrTaZFUkfaVOdToVgc4UMhawy9KNmdoLUT39fSd6dQx6C6++Z6fslL7ETJOXccXsozncPX2JAZXxdjxp6t0K8i1JDpbRRa709cGpVewWa1daf0doBw5GBN4wzZ5b/9wA0ayqiUkBzk4Y8CmcgeTPMx8Ua5nL88TR7Po9Xqq5iKuCUf1dtS+hRfOxX+iCzro21Y6uhV5u0oto3DGoeNeZjbzbch7XXO1OvtGEevFLwRiF3VYdg+LBFmbsPSS3uyvcgrHPGbeb2nQf2OQaNp+5h4m1uZLV4SxPXh1IZC2jZ3tg43ckaTUlj3g/XM/Rh5pK4JtdBVM0xbaA6LUHxpc0y7wZBzBlV7ju+6Ka7g/NW8HYMnuMgmI09HNLZe5cMSx4y0WXDs5GJpQdOUVhXudPoVDvo1W35sc4CniuxTWD+75Km64d3eNtV5P+/24mE1/rgCj9hpIrnTLtJ+O04o7tnsg4yoLZxqYBd/s/VIYgtfjrU30c5z/RisWUzOcX8OroPNgh8TqEzGV4p7rwFuo4s87A62sn8Se3CNzdj71VCsu5BFxCVSvNobpYhEWHu93pnL95JlwSjUe8MjvbsTsUHsrZTY2rVuZxr6tUxzL6eoArCkH2gOw8aE+wSGF/Ktl4yEbN9ewZEpQTOAb9IJGrn4oiXoPPvept5weeNMIecIZEU2xKx3Eqyd66TyiTttFyG2mgwuMf/hOn2kcjYhThJY2yXsSsfBMOd+2g5HHG50bnGM42IlE55kUoXfXzpW91Bto37tNuyx/Mmljjlfap5y3RkHWTHqv2xDQk5o6zhC/Qp8LEouCMgbGl/K+pPrt66CX1qRC5NgtcJWleQwYmFh7sitVjvD+VIe/pNhu6s8GjM6KQ/Z/2KX5TuTw503xM6tuXl5oh7dpF9b8oqjd48px9k3DWfSX6H1Dgsojc76P35qgHL1kllv7+bnm1yxVNW3o59IqJriHeCX0ZbdQjj8yyGuiP/WOMnVG07Lgk4XyLJakUvABd9rCkKE5wSCZYag0UxUjvuKSb7dKrfw2Ajfeqx9GLtEcp+Uq4UrWRpUsPqWB+mq/fYZzwzUaQK3QnVdiavWLojWZA80HQhdqlbQBulVaon9rjUe7kf7oEtOCOe5m/O1wKuZayNypPbbJ2k2ds4Vq/V9VxDkFZpH01hu8+pz5yl3mxr0ry/0Ujhgi/B59xWgW8rHDEtYfLiQ9LK7qW1ojeYp49AzW2e/n3Johu/3vCn98opeawUsdoBo1QL35aBZr0cr74gMIa5mn+u6mPR9ubt/vhk1uqAtCE5NSnJ4b4j83PP4WFGJa3zjui3vNL/94ef/DVBLAwQUAAIACAAqh1xFfiZ6mU0AAABrAAAAGwAAAHVuaXZlcnNhbC91bml2ZXJzYWwucG5nLnhtbLOxr8jNUShLLSrOzM+zVTLUM1Cyt+PlsikoSi3LTC1XqACKGekZQICSQqWtkgkStzwzpSQDqMLAwBIhmJGamZ5RYqtkbmoOF9QHmgkAUEsBAgAAFAACAAgAKYdcRd4f1rNqBAAADRAAAB0AAAAAAAAAAQAAAAAAAAAAAHVuaXZlcnNhbC9jb21tb25fbWVzc2FnZXMubG5nUEsBAgAAFAACAAgAKYdcRXuXYqJlBAAA0g8AAC4AAAAAAAAAAQAAAAAApQQAAHVuaXZlcnNhbC9jdXN0b21fcHJlc2V0cy8wL2NvbW1vbl9tZXNzYWdlcy5sbmdQSwECAAAUAAIACAAph1xFPuGGsecEAABnFwAAJwAAAAAAAAABAAAAAABWCQAAdW5pdmVyc2FsL2ZsYXNoX3B1Ymxpc2hpbmdfc2V0dGluZ3MueG1sUEsBAgAAFAACAAgAKYdcReYBqPW0AgAATgoAACEAAAAAAAAAAQAAAAAAgg4AAHVuaXZlcnNhbC9mbGFzaF9za2luX3NldHRpbmdzLnhtbFBLAQIAABQAAgAIACmHXEU1xq1quwQAAHgWAAAmAAAAAAAAAAEAAAAAAHURAAB1bml2ZXJzYWwvaHRtbF9wdWJsaXNoaW5nX3NldHRpbmdzLnhtbFBLAQIAABQAAgAIACmHXEW+DzY/nwEAACsGAAAfAAAAAAAAAAEAAAAAAHQWAAB1bml2ZXJzYWwvaHRtbF9za2luX3NldHRpbmdzLmpzUEsBAgAAFAACAAgAKYdcRSYEZDXXAAAAkAEAABoAAAAAAAAAAQAAAAAAUBgAAHVuaXZlcnNhbC9pMThuX3ByZXNldHMueG1sUEsBAgAAFAACAAgAKYdcRZQTsyJpAAAAbgAAABwAAAAAAAAAAQAAAAAAXxkAAHVuaXZlcnNhbC9sb2NhbF9zZXR0aW5ncy54bWxQSwECAAAUAAIACABMcq5EzoIJN+wCAACICAAAFAAAAAAAAAABAAAAAAACGgAAdW5pdmVyc2FsL3BsYXllci54bWxQSwECAAAUAAIACAAph1xFNdvZrWgBAADzAgAAKQAAAAAAAAABAAAAAAAgHQAAdW5pdmVyc2FsL3NraW5fY3VzdG9taXphdGlvbl9zZXR0aW5ncy54bWxQSwECAAAUAAIACAAqh1xFFJ6ZpgwsAACZVQAAFwAAAAAAAAAAAAAAAADPHgAAdW5pdmVyc2FsL3VuaXZlcnNhbC5wbmdQSwECAAAUAAIACAAqh1xFfiZ6mU0AAABrAAAAGwAAAAAAAAABAAAAAAAQSwAAdW5pdmVyc2FsL3VuaXZlcnNhbC5wbmcueG1sUEsFBgAAAAAMAAwApQMAAJZLAAAAAA=="/>
  <p:tag name="ISPRING_RESOURCE_PATHS_HASH_PRESENTER" val="5ccd142cc7b28e2f51294c2c2044b1e62f6c81d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農產品進出口貿易查詢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21667</TotalTime>
  <Words>347</Words>
  <Application>Microsoft Office PowerPoint</Application>
  <PresentationFormat>如螢幕大小 (4:3)</PresentationFormat>
  <Paragraphs>29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標楷體</vt:lpstr>
      <vt:lpstr>Arial</vt:lpstr>
      <vt:lpstr>Calibri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農產品進出口貿易查詢</dc:title>
  <dc:creator>統計室吳唯碩</dc:creator>
  <cp:lastModifiedBy>韻丞 潘</cp:lastModifiedBy>
  <cp:revision>70</cp:revision>
  <dcterms:created xsi:type="dcterms:W3CDTF">2015-02-25T02:28:54Z</dcterms:created>
  <dcterms:modified xsi:type="dcterms:W3CDTF">2021-08-06T03:26:36Z</dcterms:modified>
</cp:coreProperties>
</file>