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audio/mpeg3"/>
  <Override PartName="/ppt/media/media2.mp3" ContentType="audio/mpeg3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58" autoAdjust="0"/>
  </p:normalViewPr>
  <p:slideViewPr>
    <p:cSldViewPr snapToGrid="0" showGuides="1">
      <p:cViewPr varScale="1">
        <p:scale>
          <a:sx n="39" d="100"/>
          <a:sy n="39" d="100"/>
        </p:scale>
        <p:origin x="168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6B38A-3370-4C72-BD9E-9389C9CE5C9D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1630D-D9B5-458B-BAD7-A327D5C94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1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我是第一頁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1630D-D9B5-458B-BAD7-A327D5C94C2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5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我是第</a:t>
            </a:r>
            <a:r>
              <a:rPr lang="en-US" altLang="zh-TW"/>
              <a:t>222222222</a:t>
            </a:r>
            <a:r>
              <a:rPr lang="zh-TW" altLang="en-US"/>
              <a:t>頁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1630D-D9B5-458B-BAD7-A327D5C94C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1340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F341F-821C-42D9-B7C9-9CBD4631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615F7D-39A6-4B4F-9C62-5C04347E5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F5AA4-E48B-4CDC-A18A-41C5B40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3C26E-2252-4F47-99F8-426C3B45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351FD-6E35-4C5F-8CE4-C19673CA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9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674E4-47C1-44C3-B91E-F3C06CF9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C512ED-04BF-46D5-AD55-62CACA92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7762B-66BC-4412-9583-8AD66C9A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5A986-EE8D-4BE1-806B-8651C4D5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5720C-D59A-463C-A50D-B1A64ACB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7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211FC4-7B45-46BF-BED8-27E716B8B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0AAAFF-8EE6-4CE4-AE67-0F19303A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9F55C-B8AA-467F-B736-6B4E2967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5A47B-9373-4727-8362-D95AAE05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34D31-1706-48E9-A6DE-AFFC8A79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09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7D874-12DE-4043-8141-219BC6D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CA620-1524-4952-B14A-DAC5C6C1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F8936-B12D-4F54-B641-A723FC7D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88DEE9-8CE4-4E9D-BB15-0E528836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2FDF9-B9AA-4D3A-9C5E-CD9B7B48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3E6E8-BA2C-4D64-B1A5-C0F98C2E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E2E504-4274-4036-930B-0C14613FC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62D79-E3C1-4E66-A386-5D6B89AB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89BBB-EFAB-4C24-B03D-34D4B763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D8D6A-9B5B-479D-AD1D-B09BDC9F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FBB0D-359F-4860-A867-6A1A78ED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4D015-1BB8-45C7-9079-8F8A22C9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A73E25-1F7F-4EB9-99A3-C974C5288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05A52-70B4-48D2-8AA0-1C8283C0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208DC0-17B4-44D3-B538-2C7EE18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73DAB-2C87-45F2-9014-43D2837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7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2F21A-2DAF-447F-B16E-89630B8B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E3899-B8D3-4BFF-B2AA-E2173F6C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9A09CA-EE7F-451E-BFCD-D75D85BA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45DC9B-6CA7-4CD0-B8CF-2849AB0A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828306-5E75-43FB-A1A6-AC9B4E76B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A8F50-3AC8-469F-9737-B6A88F50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C3E58-C554-419F-A599-54ED8DA8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C98C7F-A03E-48BA-9A74-74929232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98F9-559E-4842-BBC7-C990893F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F78E7C-2350-4385-9CD7-97C38586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897FAE-89AA-42D4-8E12-933B13A8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B06D00-61EF-43D9-9F8F-7089F919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9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6AFBF4-4F60-4050-803F-CE90B2E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FF52C1-F127-4678-929E-1C4E9C34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3AD71E-F42A-438E-9373-AB80B94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4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C6399-8B87-47BD-8FBE-0F62E560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74857-AA7E-46ED-9FAA-D031A9D9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F7D3B7-B08F-46DA-A81B-F17F4D1E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10896F-B278-4083-B665-9381BE0C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FF4E18-7850-4687-B6EA-0B2CD56D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584AE-1587-4D65-9446-F8CB1F7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93586-EB10-4821-8C48-7A5AC54E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324098-6330-4BF4-9F51-C9383F4A9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FCEC17-7C83-4C93-AA25-A64069475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F54145-8E37-4CE3-A159-CA4720DC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5A80E-466D-4BA3-926B-A3899BB9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DC2C62-D58B-4923-A99B-FCB8CEDD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472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B8A9B4-5121-4D18-BA43-36974D3E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8EF7D-32C4-45AB-84DB-4B125BD0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2A481-067D-44FA-8DA7-A91C4D50F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E853-ECA9-4754-8BC9-811AE68A39C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EF1391-1816-4554-962F-EF4A56D1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11E77E-08A5-4526-9329-83C687855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B981-8D0A-43D1-B604-F1AF362FA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microsoft.com/office/2007/relationships/media" Target="../media/media1.mp3"/><Relationship Id="rId4" Type="http://schemas.openxmlformats.org/officeDocument/2006/relationships/video" Target="../media/media1.mp3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microsoft.com/office/2007/relationships/media" Target="../media/media2.mp3"/><Relationship Id="rId4" Type="http://schemas.openxmlformats.org/officeDocument/2006/relationships/video" Target="../media/media2.mp3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31FBC-C594-44CE-B1D3-2FE22C66C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99998F-639B-4B65-8FE2-61C573EDF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test-001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6000" y="5742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5677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8790D-4678-48B4-82C0-B636670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A3D37-240D-484B-9770-8E4B3D5D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test-002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6000" y="574200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7208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寬螢幕</PresentationFormat>
  <Paragraphs>4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韻丞 潘</dc:creator>
  <cp:lastModifiedBy>韻丞 潘</cp:lastModifiedBy>
  <cp:revision>1</cp:revision>
  <dcterms:created xsi:type="dcterms:W3CDTF">2022-04-04T13:40:22Z</dcterms:created>
  <dcterms:modified xsi:type="dcterms:W3CDTF">2022-04-04T13:46:11Z</dcterms:modified>
</cp:coreProperties>
</file>