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80" r:id="rId17"/>
    <p:sldId id="270" r:id="rId18"/>
    <p:sldId id="271" r:id="rId19"/>
    <p:sldId id="273" r:id="rId20"/>
    <p:sldId id="274" r:id="rId21"/>
    <p:sldId id="276" r:id="rId22"/>
    <p:sldId id="275" r:id="rId23"/>
    <p:sldId id="278" r:id="rId24"/>
    <p:sldId id="277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43" autoAdjust="0"/>
  </p:normalViewPr>
  <p:slideViewPr>
    <p:cSldViewPr>
      <p:cViewPr varScale="1">
        <p:scale>
          <a:sx n="73" d="100"/>
          <a:sy n="73" d="100"/>
        </p:scale>
        <p:origin x="-18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9B328-A7EB-435C-B954-DC6EFB7032A1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85158-37E2-4156-989C-E1A2B54D0D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http://www.xoriant.com/blog/wp-content/uploads/2015/02/img4-webS.png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Git tag v2.0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https://www.tutorialspoint.com/svg/svg_shapes.htm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SelectAll</a:t>
            </a:r>
            <a:r>
              <a:rPr lang="en-IN" baseline="0" dirty="0" smtClean="0"/>
              <a:t> – will return empty selection if no circles are present in the DOM already</a:t>
            </a:r>
          </a:p>
          <a:p>
            <a:r>
              <a:rPr lang="en-IN" baseline="0" dirty="0" smtClean="0"/>
              <a:t>Data – takes a dataset</a:t>
            </a:r>
          </a:p>
          <a:p>
            <a:r>
              <a:rPr lang="en-IN" baseline="0" dirty="0" smtClean="0"/>
              <a:t>Enter – creates a placeholder for each data in the data set – in this case will create a placeholder for 5 circles</a:t>
            </a:r>
          </a:p>
          <a:p>
            <a:r>
              <a:rPr lang="en-IN" dirty="0" smtClean="0"/>
              <a:t>Append</a:t>
            </a:r>
            <a:r>
              <a:rPr lang="en-IN" baseline="0" dirty="0" smtClean="0"/>
              <a:t> – will draw the circle to the DOM</a:t>
            </a:r>
          </a:p>
          <a:p>
            <a:r>
              <a:rPr lang="en-IN" baseline="0" dirty="0" err="1" smtClean="0"/>
              <a:t>Attr</a:t>
            </a:r>
            <a:r>
              <a:rPr lang="en-IN" baseline="0" dirty="0" smtClean="0"/>
              <a:t> – will set attributes to the circles</a:t>
            </a:r>
          </a:p>
          <a:p>
            <a:endParaRPr lang="en-IN" baseline="0" dirty="0" smtClean="0"/>
          </a:p>
          <a:p>
            <a:r>
              <a:rPr lang="en-IN" baseline="0" dirty="0" err="1" smtClean="0"/>
              <a:t>Cx</a:t>
            </a:r>
            <a:r>
              <a:rPr lang="en-IN" baseline="0" dirty="0" smtClean="0"/>
              <a:t> – plot a circle along the x axis</a:t>
            </a:r>
          </a:p>
          <a:p>
            <a:r>
              <a:rPr lang="en-IN" baseline="0" dirty="0" smtClean="0"/>
              <a:t>Cy – plot a circle along the y axis</a:t>
            </a:r>
          </a:p>
          <a:p>
            <a:r>
              <a:rPr lang="en-IN" baseline="0" dirty="0" smtClean="0"/>
              <a:t>r – radius of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topics</a:t>
            </a:r>
            <a:r>
              <a:rPr lang="en-IN" baseline="0" dirty="0" smtClean="0"/>
              <a:t> not covered due to lack of time: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Domains 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Ranges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Axis</a:t>
            </a:r>
          </a:p>
          <a:p>
            <a:pPr marL="228600" indent="-228600">
              <a:buNone/>
            </a:pPr>
            <a:endParaRPr lang="en-IN" dirty="0" smtClean="0"/>
          </a:p>
          <a:p>
            <a:pPr marL="228600" indent="-22860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Git tag</a:t>
            </a:r>
            <a:r>
              <a:rPr lang="en-IN" baseline="0" dirty="0" smtClean="0"/>
              <a:t> v2.5 and tag v2.8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Duplex : </a:t>
            </a:r>
            <a:r>
              <a:rPr lang="en-US" b="1" dirty="0" smtClean="0"/>
              <a:t>Full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duplex communication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means that both ends of the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can send and receive signals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  <a:r>
              <a:rPr lang="en-US" baseline="0" dirty="0" smtClean="0"/>
              <a:t> IO and Flask Socket 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r>
              <a:rPr lang="en-US" baseline="0" dirty="0" smtClean="0"/>
              <a:t> of the chat app – events and responses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html code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Emit is a method to send</a:t>
            </a:r>
            <a:r>
              <a:rPr lang="en-US" baseline="0" dirty="0" smtClean="0"/>
              <a:t> custom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r>
              <a:rPr lang="en-US" baseline="0" dirty="0" smtClean="0"/>
              <a:t> = True will ensure that messages will be sent to all connected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tag</a:t>
            </a:r>
            <a:r>
              <a:rPr lang="en-US" baseline="0" dirty="0" smtClean="0"/>
              <a:t> v1.1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baseline="0" dirty="0" smtClean="0"/>
              <a:t> tag v2.0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85158-37E2-4156-989C-E1A2B54D0D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16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1"/>
            <a:ext cx="8229600" cy="493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4896-35D7-4C94-94CA-00CE5313B6B2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64CC-D356-40E2-93FB-3B4FC19C6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socketio.readthedocs.io/en/latest/" TargetMode="External"/><Relationship Id="rId2" Type="http://schemas.openxmlformats.org/officeDocument/2006/relationships/hyperlink" Target="http://blog.miguelgrinberg.com/post/easy-websockets-with-flask-and-gev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c_behrens/enter-update-exit-6cafc6014c36" TargetMode="External"/><Relationship Id="rId4" Type="http://schemas.openxmlformats.org/officeDocument/2006/relationships/hyperlink" Target="http://pothibo.com/2013/09/d3-js-how-to-handle-dynamic-json-dat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2201"/>
            <a:ext cx="7772400" cy="1470025"/>
          </a:xfrm>
        </p:spPr>
        <p:txBody>
          <a:bodyPr/>
          <a:lstStyle/>
          <a:p>
            <a:r>
              <a:rPr lang="en-US" dirty="0" smtClean="0"/>
              <a:t>Flask Socket IO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/>
          <a:p>
            <a:r>
              <a:rPr lang="en-US" dirty="0" smtClean="0"/>
              <a:t>Building a chat app with real time visualization of chat metrics in D3.js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coding (Front 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193801"/>
            <a:ext cx="3962400" cy="4932364"/>
          </a:xfrm>
        </p:spPr>
        <p:txBody>
          <a:bodyPr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class="container col-sm-6" id="chat-container"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class="container col-sm-12" id="chat-log"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class="container col-sm-12"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form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class="form-inline" id="chat-form"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class="form-group col-sm-2"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type="text" class="form-control" id="chat-user"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placeholder="Your Name"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class="form-group col-sm-7 col-sm-offset-1"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type="text" class="form-control col-sm-12"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id="chat-message"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placeholder="Your Message"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type="submit" class="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-primary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col-sm-2" id="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-submit"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&gt;Send&lt;/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&lt;!-- end of form --&gt;</a:t>
            </a:r>
            <a:b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&lt;!-- end of chat container --&gt;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1" y="1498600"/>
            <a:ext cx="3276599" cy="449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emits an event (client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Establish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fr-FR" sz="1200" b="1" dirty="0" err="1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 to the socket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‘/test’;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connect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"http://"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domain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":"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fr-FR" sz="1200" dirty="0" smtClean="0">
                <a:latin typeface="Courier New" pitchFamily="49" charset="0"/>
                <a:cs typeface="Courier New" pitchFamily="49" charset="0"/>
              </a:rPr>
            </a:b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location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port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emit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an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to the server on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submission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#chat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-form"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submit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(event){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chatuser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"#chat-user"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chatmessage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"#chat-message"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create a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object with the username and message</a:t>
            </a:r>
            <a:b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dataobj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= {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'user':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chatuser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'message':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chatmessage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send the data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to the server with custom message</a:t>
            </a:r>
            <a:br>
              <a:rPr lang="en-US" sz="1200" i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emit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my_broadcast_event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{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dataobj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05600" y="3225800"/>
            <a:ext cx="1828800" cy="914400"/>
            <a:chOff x="4953000" y="3486150"/>
            <a:chExt cx="3048000" cy="1143000"/>
          </a:xfrm>
        </p:grpSpPr>
        <p:sp>
          <p:nvSpPr>
            <p:cNvPr id="4" name="Rectangle 3"/>
            <p:cNvSpPr/>
            <p:nvPr/>
          </p:nvSpPr>
          <p:spPr>
            <a:xfrm>
              <a:off x="6248400" y="417195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257800" y="3486150"/>
              <a:ext cx="1600200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My_Event</a:t>
              </a:r>
              <a:endParaRPr lang="en-US" sz="1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85000" y="3486150"/>
              <a:ext cx="1016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emits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56235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391400" y="1193800"/>
            <a:ext cx="12192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667000" y="46482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8305800" cy="787400"/>
          </a:xfrm>
        </p:spPr>
        <p:txBody>
          <a:bodyPr/>
          <a:lstStyle/>
          <a:p>
            <a:r>
              <a:rPr lang="en-US" dirty="0" smtClean="0"/>
              <a:t>Server receives and emits back a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necessary imports and creating a Socket app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flask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Flask,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flask_socketio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SocketIO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emit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app = Flask(__name__)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socketio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SocketIO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(app)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when the server receives the event from  server, execute the below 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function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socketio.on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my_broadcast_event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namespace=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'/test'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broadcast_message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emit(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my_response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'data'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'data'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]},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broadcast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 running the server</a:t>
            </a:r>
          </a:p>
          <a:p>
            <a:pPr lvl="2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__name__ ==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'__main__'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socketio.run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(app)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00800" y="2108201"/>
            <a:ext cx="2438400" cy="2220332"/>
            <a:chOff x="6019800" y="1428750"/>
            <a:chExt cx="3124200" cy="2133600"/>
          </a:xfrm>
        </p:grpSpPr>
        <p:sp>
          <p:nvSpPr>
            <p:cNvPr id="4" name="Rectangle 3"/>
            <p:cNvSpPr/>
            <p:nvPr/>
          </p:nvSpPr>
          <p:spPr>
            <a:xfrm>
              <a:off x="7086600" y="310515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Server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15200" y="2114550"/>
              <a:ext cx="1600200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My_Event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915400" y="219075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2114550"/>
              <a:ext cx="1143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receives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15200" y="1428750"/>
              <a:ext cx="1600200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My_Response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915400" y="150495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1428750"/>
              <a:ext cx="1143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emits</a:t>
              </a:r>
              <a:endParaRPr lang="en-US" sz="1200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762000" y="4114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743200" y="35052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391400" y="1193800"/>
            <a:ext cx="12192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receives 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client receives the response and takes action</a:t>
            </a:r>
          </a:p>
          <a:p>
            <a:endParaRPr lang="en-US" dirty="0"/>
          </a:p>
          <a:p>
            <a:pPr lvl="1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my_response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chat-log"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"&lt;/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91400" y="1193800"/>
            <a:ext cx="1219200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53200" y="2514600"/>
            <a:ext cx="2311400" cy="1320800"/>
            <a:chOff x="5181600" y="2724150"/>
            <a:chExt cx="3200400" cy="1371600"/>
          </a:xfrm>
        </p:grpSpPr>
        <p:sp>
          <p:nvSpPr>
            <p:cNvPr id="5" name="Rectangle 4"/>
            <p:cNvSpPr/>
            <p:nvPr/>
          </p:nvSpPr>
          <p:spPr>
            <a:xfrm>
              <a:off x="6248400" y="363855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86400" y="2724150"/>
              <a:ext cx="1600200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My_Response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1400" y="2724150"/>
              <a:ext cx="9906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receives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80035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2438400" y="16002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7543800" cy="787400"/>
          </a:xfrm>
        </p:spPr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messages from each user</a:t>
            </a:r>
          </a:p>
          <a:p>
            <a:pPr lvl="1"/>
            <a:r>
              <a:rPr lang="en-US" dirty="0" smtClean="0"/>
              <a:t>Increment the number of messages by 1</a:t>
            </a:r>
          </a:p>
          <a:p>
            <a:pPr lvl="2"/>
            <a:r>
              <a:rPr lang="en-US" dirty="0" smtClean="0"/>
              <a:t>for the user who sends the latest message</a:t>
            </a:r>
          </a:p>
          <a:p>
            <a:pPr lvl="2"/>
            <a:endParaRPr lang="en-US" dirty="0"/>
          </a:p>
          <a:p>
            <a:pPr marL="342900" lvl="2" indent="-342900"/>
            <a:r>
              <a:rPr lang="en-US" dirty="0"/>
              <a:t>Create a </a:t>
            </a:r>
            <a:r>
              <a:rPr lang="en-US" dirty="0" smtClean="0"/>
              <a:t>“dictionary” </a:t>
            </a:r>
            <a:r>
              <a:rPr lang="en-US" dirty="0"/>
              <a:t>of number of messages for each user </a:t>
            </a:r>
            <a:r>
              <a:rPr lang="en-US" dirty="0" smtClean="0"/>
              <a:t>(in the server) and </a:t>
            </a:r>
            <a:r>
              <a:rPr lang="en-US" dirty="0"/>
              <a:t>send it back to the </a:t>
            </a:r>
            <a:r>
              <a:rPr lang="en-US" dirty="0" smtClean="0"/>
              <a:t>client</a:t>
            </a:r>
          </a:p>
          <a:p>
            <a:pPr marL="800100" lvl="3" indent="-342900"/>
            <a:r>
              <a:rPr lang="en-US" dirty="0" smtClean="0"/>
              <a:t>Example dictionary below</a:t>
            </a:r>
          </a:p>
          <a:p>
            <a:pPr marL="342900" lvl="2" indent="-342900"/>
            <a:endParaRPr lang="en-US" dirty="0"/>
          </a:p>
          <a:p>
            <a:pPr marL="342900" lvl="2" indent="-3429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[{"user": {"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2, "name": "Azeez"}}, {"user": {"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msg_count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2, "name": "Mini"}}]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7543800" cy="787400"/>
          </a:xfrm>
        </p:spPr>
        <p:txBody>
          <a:bodyPr/>
          <a:lstStyle/>
          <a:p>
            <a:r>
              <a:rPr lang="en-IN" dirty="0" smtClean="0"/>
              <a:t>Demo Time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16200"/>
            <a:ext cx="7543800" cy="787400"/>
          </a:xfrm>
        </p:spPr>
        <p:txBody>
          <a:bodyPr/>
          <a:lstStyle/>
          <a:p>
            <a:r>
              <a:rPr lang="en-US" dirty="0" smtClean="0"/>
              <a:t>Visualizing the Chat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 Documents</a:t>
            </a:r>
          </a:p>
          <a:p>
            <a:r>
              <a:rPr lang="en-US" dirty="0"/>
              <a:t>JavaScript library for manipulating documents based on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Graphing framework</a:t>
            </a:r>
          </a:p>
          <a:p>
            <a:pPr lvl="1"/>
            <a:r>
              <a:rPr lang="en-US" dirty="0" smtClean="0"/>
              <a:t>Does not give ready-made graphs</a:t>
            </a:r>
          </a:p>
          <a:p>
            <a:pPr lvl="1"/>
            <a:r>
              <a:rPr lang="en-US" dirty="0" smtClean="0"/>
              <a:t>Everything needs to be coded</a:t>
            </a:r>
          </a:p>
          <a:p>
            <a:r>
              <a:rPr lang="en-US" dirty="0" smtClean="0"/>
              <a:t>Visualizing using </a:t>
            </a:r>
            <a:r>
              <a:rPr lang="en-US" dirty="0"/>
              <a:t>HTML, SVG, and 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Scalable Vector Graphics, Open standard format, scalable across multi resolutions</a:t>
            </a:r>
          </a:p>
          <a:p>
            <a:pPr lvl="1"/>
            <a:r>
              <a:rPr lang="en-US" dirty="0" smtClean="0"/>
              <a:t>Element within html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you can do with D3?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092201"/>
            <a:ext cx="5751513" cy="540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Hafizul Azeez (Azeez)</a:t>
            </a:r>
          </a:p>
          <a:p>
            <a:r>
              <a:rPr lang="en-US" sz="2000" dirty="0" smtClean="0"/>
              <a:t>Work with an IT MNC – OFSS Ltd</a:t>
            </a:r>
          </a:p>
          <a:p>
            <a:r>
              <a:rPr lang="en-US" sz="2000" dirty="0" smtClean="0"/>
              <a:t>Security Compliance, Quality Management - Job</a:t>
            </a:r>
          </a:p>
          <a:p>
            <a:r>
              <a:rPr lang="en-US" sz="2000" dirty="0" smtClean="0"/>
              <a:t>Dabble with Python Web Development – Nights</a:t>
            </a:r>
          </a:p>
          <a:p>
            <a:r>
              <a:rPr lang="en-US" dirty="0" smtClean="0"/>
              <a:t>Self appointed Python Evangelist</a:t>
            </a:r>
          </a:p>
          <a:p>
            <a:r>
              <a:rPr lang="en-US" dirty="0" smtClean="0"/>
              <a:t>Occasionally Mentor Engineering grads on Python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SVG element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1"/>
            <a:ext cx="8229600" cy="812800"/>
          </a:xfrm>
        </p:spPr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height=“200” width=“400”&gt;&lt;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2514600"/>
            <a:ext cx="6019800" cy="325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9906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(0,0)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664200"/>
            <a:ext cx="12954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(0,200)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48600" y="2006600"/>
            <a:ext cx="12954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(400,0)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39000" y="5791200"/>
            <a:ext cx="16764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(400,200)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19200" y="3429000"/>
            <a:ext cx="4572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0" y="5867400"/>
            <a:ext cx="15240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43400" y="6172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4343400"/>
            <a:ext cx="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SVG shapes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Supports various shapes</a:t>
            </a:r>
          </a:p>
          <a:p>
            <a:pPr lvl="1"/>
            <a:r>
              <a:rPr lang="en-IN" dirty="0" smtClean="0"/>
              <a:t>Line</a:t>
            </a:r>
          </a:p>
          <a:p>
            <a:pPr lvl="1"/>
            <a:r>
              <a:rPr lang="en-IN" dirty="0" err="1" smtClean="0"/>
              <a:t>Rect</a:t>
            </a:r>
            <a:endParaRPr lang="en-IN" dirty="0" smtClean="0"/>
          </a:p>
          <a:p>
            <a:pPr lvl="1"/>
            <a:r>
              <a:rPr lang="en-IN" dirty="0" smtClean="0"/>
              <a:t>Circle</a:t>
            </a:r>
          </a:p>
          <a:p>
            <a:pPr lvl="1"/>
            <a:r>
              <a:rPr lang="en-IN" dirty="0" smtClean="0"/>
              <a:t>Ellipse</a:t>
            </a:r>
          </a:p>
          <a:p>
            <a:pPr lvl="1"/>
            <a:r>
              <a:rPr lang="en-IN" dirty="0" smtClean="0"/>
              <a:t>Polygon</a:t>
            </a:r>
          </a:p>
          <a:p>
            <a:pPr lvl="1"/>
            <a:r>
              <a:rPr lang="en-IN" dirty="0" err="1" smtClean="0"/>
              <a:t>Polyline</a:t>
            </a:r>
            <a:endParaRPr lang="en-IN" dirty="0" smtClean="0"/>
          </a:p>
          <a:p>
            <a:pPr lvl="1"/>
            <a:r>
              <a:rPr lang="en-IN" dirty="0" smtClean="0"/>
              <a:t>path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D3 Bare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x = [1,2,3,4,5]</a:t>
            </a:r>
          </a:p>
          <a:p>
            <a:pPr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= d3.select(“#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-scattered”).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selectAll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(“circles”).data(x);</a:t>
            </a:r>
          </a:p>
          <a:p>
            <a:pPr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svg.enter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().append("circle").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cx",function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(d){return d * 30}).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("cy", 100).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r",function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(d){return d * 5})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30601"/>
            <a:ext cx="3124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2" y="3530601"/>
            <a:ext cx="2057399" cy="138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562600"/>
            <a:ext cx="80010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Memorize : </a:t>
            </a:r>
            <a:r>
              <a:rPr lang="en-IN" dirty="0" err="1" smtClean="0"/>
              <a:t>selectAll</a:t>
            </a:r>
            <a:r>
              <a:rPr lang="en-IN" dirty="0" smtClean="0"/>
              <a:t>, data, enter, append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D3 – Important Things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need to loop over the dataset – D3 will magically do it for you</a:t>
            </a:r>
          </a:p>
          <a:p>
            <a:r>
              <a:rPr lang="en-IN" dirty="0" smtClean="0"/>
              <a:t>D3 supports chaining – execution from left to right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enter() </a:t>
            </a:r>
            <a:r>
              <a:rPr lang="en-IN" dirty="0" smtClean="0"/>
              <a:t>will work only with new nodes entering the DOM – will not work with existing nodes in the DOM</a:t>
            </a:r>
          </a:p>
          <a:p>
            <a:r>
              <a:rPr lang="en-IN" dirty="0" smtClean="0"/>
              <a:t>For existing nodes , use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transition() </a:t>
            </a:r>
            <a:r>
              <a:rPr lang="en-IN" dirty="0" smtClean="0"/>
              <a:t>to change the attributes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duration() </a:t>
            </a:r>
            <a:r>
              <a:rPr lang="en-IN" dirty="0" smtClean="0"/>
              <a:t>will delay the transition by x seconds</a:t>
            </a: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text() </a:t>
            </a:r>
            <a:r>
              <a:rPr lang="en-IN" dirty="0" smtClean="0"/>
              <a:t>can be used to place a text node anywhere in the graph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25800"/>
            <a:ext cx="7543800" cy="787400"/>
          </a:xfrm>
        </p:spPr>
        <p:txBody>
          <a:bodyPr/>
          <a:lstStyle/>
          <a:p>
            <a:r>
              <a:rPr lang="en-IN" dirty="0" smtClean="0"/>
              <a:t>Demo Time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200400"/>
            <a:ext cx="7543800" cy="787400"/>
          </a:xfrm>
        </p:spPr>
        <p:txBody>
          <a:bodyPr/>
          <a:lstStyle/>
          <a:p>
            <a:r>
              <a:rPr lang="en-IN" dirty="0" smtClean="0"/>
              <a:t>Questions!?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7526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j-ea"/>
                <a:cs typeface="+mj-cs"/>
              </a:rPr>
              <a:t>Thank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j-ea"/>
                <a:cs typeface="+mj-cs"/>
              </a:rPr>
              <a:t> you for your time!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http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blog.miguelgrinberg.com/post/easy-websockets-with-flask-and-gevent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https://flask-socketio.readthedocs.io/en/latest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D3</a:t>
            </a:r>
          </a:p>
          <a:p>
            <a:r>
              <a:rPr lang="en-IN" dirty="0" smtClean="0">
                <a:hlinkClick r:id="rId4"/>
              </a:rPr>
              <a:t>http://pothibo.com/2013/09/d3-js-how-to-handle-dynamic-json-data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5"/>
              </a:rPr>
              <a:t>https://medium.com/@c_behrens/enter-update-exit-6cafc6014c36#.</a:t>
            </a:r>
            <a:r>
              <a:rPr lang="en-IN" dirty="0" smtClean="0">
                <a:hlinkClick r:id="rId5"/>
              </a:rPr>
              <a:t>psa955o54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Problem </a:t>
            </a:r>
            <a:r>
              <a:rPr lang="en-US" dirty="0" smtClean="0"/>
              <a:t>Fun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95401"/>
            <a:ext cx="4191000" cy="4830764"/>
          </a:xfrm>
        </p:spPr>
        <p:txBody>
          <a:bodyPr/>
          <a:lstStyle/>
          <a:p>
            <a:r>
              <a:rPr lang="en-US" dirty="0" smtClean="0"/>
              <a:t>Sample Chat log between me and my colleague</a:t>
            </a:r>
          </a:p>
          <a:p>
            <a:r>
              <a:rPr lang="en-US" dirty="0" smtClean="0"/>
              <a:t>Need to find out the % of messages interchanged between us </a:t>
            </a:r>
          </a:p>
          <a:p>
            <a:r>
              <a:rPr lang="en-US" dirty="0" smtClean="0"/>
              <a:t>Real time % computation and putting it in a graph (like bar chart etc)</a:t>
            </a:r>
          </a:p>
          <a:p>
            <a:r>
              <a:rPr lang="en-US" dirty="0" smtClean="0"/>
              <a:t>Sounds Cool Eh?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1"/>
            <a:ext cx="3867080" cy="485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would the program look like?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0769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Chat application</a:t>
            </a:r>
          </a:p>
          <a:p>
            <a:pPr lvl="1"/>
            <a:r>
              <a:rPr lang="en-US" dirty="0" smtClean="0"/>
              <a:t>Web Preferably </a:t>
            </a:r>
          </a:p>
          <a:p>
            <a:pPr lvl="1"/>
            <a:r>
              <a:rPr lang="en-US" dirty="0" smtClean="0"/>
              <a:t>Client Side (HTML, CSS, JS, </a:t>
            </a:r>
            <a:r>
              <a:rPr lang="en-US" dirty="0" err="1" smtClean="0"/>
              <a:t>Jquery</a:t>
            </a:r>
            <a:r>
              <a:rPr lang="en-US" dirty="0" smtClean="0"/>
              <a:t>, Bootstrap etc)</a:t>
            </a:r>
          </a:p>
          <a:p>
            <a:pPr lvl="1"/>
            <a:r>
              <a:rPr lang="en-US" dirty="0" smtClean="0"/>
              <a:t>Server Side (Of course Python)</a:t>
            </a:r>
          </a:p>
          <a:p>
            <a:pPr lvl="1"/>
            <a:r>
              <a:rPr lang="en-US" dirty="0" smtClean="0"/>
              <a:t>Flask (Web Micro framework)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communication with low latency (</a:t>
            </a:r>
            <a:r>
              <a:rPr lang="en-US" dirty="0" err="1" smtClean="0"/>
              <a:t>WebSockets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Server should send the message to both the users who are chatting (broadcast)</a:t>
            </a:r>
          </a:p>
          <a:p>
            <a:r>
              <a:rPr lang="en-US" dirty="0" smtClean="0"/>
              <a:t>Charting Framework</a:t>
            </a:r>
          </a:p>
          <a:p>
            <a:pPr lvl="1"/>
            <a:r>
              <a:rPr lang="en-US" dirty="0" smtClean="0"/>
              <a:t>D3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Diff between a Normal App (Web) and Chat App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193800"/>
            <a:ext cx="5486400" cy="48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socket</a:t>
            </a:r>
            <a:r>
              <a:rPr lang="en-US" dirty="0"/>
              <a:t> is one endpoint of a two-way communication link between two programs running on the network. </a:t>
            </a:r>
            <a:endParaRPr lang="en-US" dirty="0" smtClean="0"/>
          </a:p>
          <a:p>
            <a:r>
              <a:rPr lang="en-US" dirty="0" smtClean="0"/>
              <a:t>An endpoint is a combination of an IP address and a port number.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socket</a:t>
            </a:r>
            <a:r>
              <a:rPr lang="en-US" dirty="0"/>
              <a:t> is bound to a port number so that the TCP layer can identify the application that data is destined to be sent to.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Web Sockets: A transport layer built-on TCP that uses an HTTP friendly Upgrade handshake. 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connections are bi-directional, full-duplex and long-lived. 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IO and Flask-Socket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13000"/>
            <a:ext cx="3505200" cy="294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Client Side</a:t>
            </a:r>
          </a:p>
          <a:p>
            <a:r>
              <a:rPr lang="en-US" b="1" dirty="0"/>
              <a:t>Socket</a:t>
            </a:r>
            <a:r>
              <a:rPr lang="en-US" dirty="0"/>
              <a:t>.</a:t>
            </a:r>
            <a:r>
              <a:rPr lang="en-US" b="1" dirty="0"/>
              <a:t>IO</a:t>
            </a:r>
            <a:r>
              <a:rPr lang="en-US" dirty="0"/>
              <a:t> is a JavaScript library for </a:t>
            </a:r>
            <a:r>
              <a:rPr lang="en-US" dirty="0" err="1"/>
              <a:t>realtime</a:t>
            </a:r>
            <a:r>
              <a:rPr lang="en-US" dirty="0"/>
              <a:t> web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type="application/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="../static/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socket.io.js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2413001"/>
            <a:ext cx="3505200" cy="4932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Server Side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Helvetica" pitchFamily="34" charset="0"/>
              </a:rPr>
              <a:t>Flask (Python) implementation of Socket 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latin typeface="Helvetic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ip install Flask-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SocketIO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Server Side 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should talk a common language – to establish connection and work with each other with persistent communication</a:t>
            </a:r>
          </a:p>
          <a:p>
            <a:r>
              <a:rPr lang="en-US" dirty="0" smtClean="0"/>
              <a:t>It’s all event based message 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5562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562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2413000"/>
            <a:ext cx="0" cy="35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57800" y="4648200"/>
            <a:ext cx="1600200" cy="40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My_Event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62800" y="4648200"/>
            <a:ext cx="83820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4241800"/>
            <a:ext cx="1600200" cy="40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My_Event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000" y="4749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7600" y="4343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4241800"/>
            <a:ext cx="114300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057400" y="3327400"/>
            <a:ext cx="1600200" cy="40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My_Response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57600" y="3429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2000" y="3327400"/>
            <a:ext cx="114300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57800" y="2616200"/>
            <a:ext cx="1600200" cy="40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My_Response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62800" y="2616200"/>
            <a:ext cx="990600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53000" y="2717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-1041400" y="3708400"/>
            <a:ext cx="2844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Flask-</a:t>
            </a:r>
            <a:r>
              <a:rPr lang="en-US" dirty="0" err="1" smtClean="0"/>
              <a:t>SocketIO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7264400" y="3810000"/>
            <a:ext cx="28448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SocketIO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919</Words>
  <Application>Microsoft Office PowerPoint</Application>
  <PresentationFormat>On-screen Show (4:3)</PresentationFormat>
  <Paragraphs>222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Flask Socket IO and D3</vt:lpstr>
      <vt:lpstr>About Me</vt:lpstr>
      <vt:lpstr>Problem Fun Statement</vt:lpstr>
      <vt:lpstr>What would the program look like?</vt:lpstr>
      <vt:lpstr>Building Blocks</vt:lpstr>
      <vt:lpstr>Diff between a Normal App (Web) and Chat App</vt:lpstr>
      <vt:lpstr>Sockets</vt:lpstr>
      <vt:lpstr>Socket IO and Flask-Socket IO</vt:lpstr>
      <vt:lpstr>Client and Server Side Arch</vt:lpstr>
      <vt:lpstr>Let’s start coding (Front end)</vt:lpstr>
      <vt:lpstr>Client emits an event (client side)</vt:lpstr>
      <vt:lpstr>Server receives and emits back a response</vt:lpstr>
      <vt:lpstr>Client receives the response</vt:lpstr>
      <vt:lpstr>Demo Time</vt:lpstr>
      <vt:lpstr>Chat Metrics</vt:lpstr>
      <vt:lpstr>Demo Time</vt:lpstr>
      <vt:lpstr>Visualizing the Chat Metrics</vt:lpstr>
      <vt:lpstr>D3.js</vt:lpstr>
      <vt:lpstr>What you can do with D3?</vt:lpstr>
      <vt:lpstr>SVG element basics</vt:lpstr>
      <vt:lpstr>SVG shapes</vt:lpstr>
      <vt:lpstr>D3 Bare Basics</vt:lpstr>
      <vt:lpstr>D3 – Important Things to Remember</vt:lpstr>
      <vt:lpstr>Demo Time</vt:lpstr>
      <vt:lpstr>Questions!?</vt:lpstr>
      <vt:lpstr>References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hafizul azeez</dc:creator>
  <cp:lastModifiedBy>Hafizul Azeez</cp:lastModifiedBy>
  <cp:revision>128</cp:revision>
  <dcterms:created xsi:type="dcterms:W3CDTF">2016-09-23T05:28:28Z</dcterms:created>
  <dcterms:modified xsi:type="dcterms:W3CDTF">2016-09-25T05:44:59Z</dcterms:modified>
</cp:coreProperties>
</file>