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2"/>
    <p:restoredTop sz="96197"/>
  </p:normalViewPr>
  <p:slideViewPr>
    <p:cSldViewPr snapToGrid="0">
      <p:cViewPr varScale="1">
        <p:scale>
          <a:sx n="96" d="100"/>
          <a:sy n="96" d="100"/>
        </p:scale>
        <p:origin x="3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698912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Jérôme Ratelle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14 décembre 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De :      Septembre      à :       Décembre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73193"/>
              </p:ext>
            </p:extLst>
          </p:nvPr>
        </p:nvGraphicFramePr>
        <p:xfrm>
          <a:off x="151169" y="462654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745861"/>
            <a:ext cx="6555662" cy="7463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</a:t>
            </a:r>
            <a:endParaRPr lang="fr-FR" sz="12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Fais attention à bousculer les autres, même si c’est ta sœur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Multiplication 5">
            <a:extLst>
              <a:ext uri="{FF2B5EF4-FFF2-40B4-BE49-F238E27FC236}">
                <a16:creationId xmlns:a16="http://schemas.microsoft.com/office/drawing/2014/main" id="{490CA428-5766-AD7F-0538-C40A2D775226}"/>
              </a:ext>
            </a:extLst>
          </p:cNvPr>
          <p:cNvSpPr>
            <a:spLocks noChangeAspect="1"/>
          </p:cNvSpPr>
          <p:nvPr/>
        </p:nvSpPr>
        <p:spPr>
          <a:xfrm>
            <a:off x="2785983" y="1223684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Multiplication 6">
            <a:extLst>
              <a:ext uri="{FF2B5EF4-FFF2-40B4-BE49-F238E27FC236}">
                <a16:creationId xmlns:a16="http://schemas.microsoft.com/office/drawing/2014/main" id="{095ADD24-A3E1-9641-2DCF-F96078523F56}"/>
              </a:ext>
            </a:extLst>
          </p:cNvPr>
          <p:cNvSpPr>
            <a:spLocks noChangeAspect="1"/>
          </p:cNvSpPr>
          <p:nvPr/>
        </p:nvSpPr>
        <p:spPr>
          <a:xfrm>
            <a:off x="2785983" y="2028756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Multiplication 7">
            <a:extLst>
              <a:ext uri="{FF2B5EF4-FFF2-40B4-BE49-F238E27FC236}">
                <a16:creationId xmlns:a16="http://schemas.microsoft.com/office/drawing/2014/main" id="{CF26B241-FAD8-2264-E954-351853902892}"/>
              </a:ext>
            </a:extLst>
          </p:cNvPr>
          <p:cNvSpPr>
            <a:spLocks noChangeAspect="1"/>
          </p:cNvSpPr>
          <p:nvPr/>
        </p:nvSpPr>
        <p:spPr>
          <a:xfrm>
            <a:off x="2785983" y="2785417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Multiplication 9">
            <a:extLst>
              <a:ext uri="{FF2B5EF4-FFF2-40B4-BE49-F238E27FC236}">
                <a16:creationId xmlns:a16="http://schemas.microsoft.com/office/drawing/2014/main" id="{B998BB01-EAD8-F5D0-AC75-AC8A968EAF87}"/>
              </a:ext>
            </a:extLst>
          </p:cNvPr>
          <p:cNvSpPr>
            <a:spLocks noChangeAspect="1"/>
          </p:cNvSpPr>
          <p:nvPr/>
        </p:nvSpPr>
        <p:spPr>
          <a:xfrm>
            <a:off x="3793148" y="3517318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Multiplication 10">
            <a:extLst>
              <a:ext uri="{FF2B5EF4-FFF2-40B4-BE49-F238E27FC236}">
                <a16:creationId xmlns:a16="http://schemas.microsoft.com/office/drawing/2014/main" id="{7B266F60-33EC-30DA-78FA-B6409F655D61}"/>
              </a:ext>
            </a:extLst>
          </p:cNvPr>
          <p:cNvSpPr>
            <a:spLocks noChangeAspect="1"/>
          </p:cNvSpPr>
          <p:nvPr/>
        </p:nvSpPr>
        <p:spPr>
          <a:xfrm>
            <a:off x="2785983" y="4266000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Multiplication 11">
            <a:extLst>
              <a:ext uri="{FF2B5EF4-FFF2-40B4-BE49-F238E27FC236}">
                <a16:creationId xmlns:a16="http://schemas.microsoft.com/office/drawing/2014/main" id="{7219105E-FA9D-E4F8-4046-0712536C1948}"/>
              </a:ext>
            </a:extLst>
          </p:cNvPr>
          <p:cNvSpPr>
            <a:spLocks noChangeAspect="1"/>
          </p:cNvSpPr>
          <p:nvPr/>
        </p:nvSpPr>
        <p:spPr>
          <a:xfrm>
            <a:off x="3793148" y="4937129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87842"/>
              </p:ext>
            </p:extLst>
          </p:nvPr>
        </p:nvGraphicFramePr>
        <p:xfrm>
          <a:off x="302340" y="908493"/>
          <a:ext cx="6253318" cy="2098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418058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</a:t>
                      </a:r>
                    </a:p>
                    <a:p>
                      <a:pPr algn="ctr">
                        <a:spcAft>
                          <a:spcPts val="1000"/>
                        </a:spcAft>
                      </a:pPr>
                      <a:endParaRPr lang="fr-CA" sz="2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8874"/>
            <a:ext cx="6253318" cy="172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Jérôme à un impact très positif pour le groupe. </a:t>
            </a:r>
          </a:p>
          <a:p>
            <a:pPr>
              <a:lnSpc>
                <a:spcPct val="150000"/>
              </a:lnSpc>
            </a:pPr>
            <a:endParaRPr lang="fr-FR" sz="1200" dirty="0">
              <a:latin typeface="Rockwell Nova" panose="02060503020205020403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Pour le prochain trimestre, voici ce que votre enfant pourrait améliorer :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Continu ton </a:t>
            </a:r>
            <a:r>
              <a:rPr lang="fr-FR" sz="1200">
                <a:latin typeface="Rockwell Nova" panose="02060503020205020403" pitchFamily="18" charset="0"/>
              </a:rPr>
              <a:t>bon travail!</a:t>
            </a:r>
            <a:endParaRPr lang="fr-FR" sz="1200" dirty="0">
              <a:latin typeface="Rockwell Nova" panose="02060503020205020403" pitchFamily="18" charset="0"/>
            </a:endParaRPr>
          </a:p>
          <a:p>
            <a:pPr>
              <a:lnSpc>
                <a:spcPct val="150000"/>
              </a:lnSpc>
            </a:pP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Entraîneurs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Multiplication 1">
            <a:extLst>
              <a:ext uri="{FF2B5EF4-FFF2-40B4-BE49-F238E27FC236}">
                <a16:creationId xmlns:a16="http://schemas.microsoft.com/office/drawing/2014/main" id="{49102263-7BE9-C5EB-F579-55A3FEEE5486}"/>
              </a:ext>
            </a:extLst>
          </p:cNvPr>
          <p:cNvSpPr>
            <a:spLocks noChangeAspect="1"/>
          </p:cNvSpPr>
          <p:nvPr/>
        </p:nvSpPr>
        <p:spPr>
          <a:xfrm>
            <a:off x="1087244" y="1491607"/>
            <a:ext cx="542774" cy="542774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Multiplication 3">
            <a:extLst>
              <a:ext uri="{FF2B5EF4-FFF2-40B4-BE49-F238E27FC236}">
                <a16:creationId xmlns:a16="http://schemas.microsoft.com/office/drawing/2014/main" id="{C4E8C4C1-4EA9-CD0A-7F00-3F131B59F48B}"/>
              </a:ext>
            </a:extLst>
          </p:cNvPr>
          <p:cNvSpPr>
            <a:spLocks noChangeAspect="1"/>
          </p:cNvSpPr>
          <p:nvPr/>
        </p:nvSpPr>
        <p:spPr>
          <a:xfrm>
            <a:off x="5493592" y="2464086"/>
            <a:ext cx="542774" cy="542774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alTemplate" id="{12E3C984-A71A-F847-8E1C-6FDA9F5AA4CC}" vid="{4FEF656D-C5E1-EB40-9001-BC2BFF6750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5</TotalTime>
  <Words>434</Words>
  <Application>Microsoft Macintosh PowerPoint</Application>
  <PresentationFormat>Format Lettre (8,5 x 11 po)</PresentationFormat>
  <Paragraphs>64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Lévesque</dc:creator>
  <cp:lastModifiedBy>Jacob Lévesque</cp:lastModifiedBy>
  <cp:revision>2</cp:revision>
  <dcterms:created xsi:type="dcterms:W3CDTF">2024-12-02T14:27:31Z</dcterms:created>
  <dcterms:modified xsi:type="dcterms:W3CDTF">2024-12-02T14:32:36Z</dcterms:modified>
</cp:coreProperties>
</file>