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38202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Liam Cousineau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3793148" y="205832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086915"/>
            <a:ext cx="6253318" cy="2003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Liam est un athlète exceptionnel, et est un modèle pour nos plus jeunes.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Liam est un modèle, et donc pourrait prendre plus de leadership positif à l’entrainement. Comme discuté ensemble au courant de la session, la psychologie à l’entrainement sera une composante clé de sa progression. Liam doit apprendre à s’entrainer pour lui-même.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506845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4C4C88B9-3A13-6A40-BA88-F139067CEFA3}" vid="{5A383CEA-20BC-244C-A3F7-A2E5E7985B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17</TotalTime>
  <Words>469</Words>
  <Application>Microsoft Macintosh PowerPoint</Application>
  <PresentationFormat>Format Lettre (8,5 x 11 po)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2024-12-02T13:42:37Z</dcterms:created>
  <dcterms:modified xsi:type="dcterms:W3CDTF">2024-12-02T13:59:52Z</dcterms:modified>
</cp:coreProperties>
</file>