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695721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Zachary Faust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4787061" y="205832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3806400" y="3516686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3806400" y="422690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228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Zachary est un bon athlète,  mais pourrait faire preuve de plus de leadership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Zach devra trouver sa motivation, surtout à la nage. Il est parfois difficile de faire l’entrainement, ou du moins s’exprimer par rapport à sa situation actuelle. Nous voulons accommoder le plus possible, mais il est difficile de le faire sans connaître la source du problème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3890079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7</TotalTime>
  <Words>473</Words>
  <Application>Microsoft Macintosh PowerPoint</Application>
  <PresentationFormat>Format Lettre (8,5 x 11 po)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1</cp:revision>
  <dcterms:created xsi:type="dcterms:W3CDTF">2024-12-02T14:13:34Z</dcterms:created>
  <dcterms:modified xsi:type="dcterms:W3CDTF">2024-12-02T14:21:03Z</dcterms:modified>
</cp:coreProperties>
</file>