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19681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Bastien </a:t>
                      </a:r>
                      <a:r>
                        <a:rPr lang="fr-CA" sz="11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Montambault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23 septembre 2024 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63629"/>
              </p:ext>
            </p:extLst>
          </p:nvPr>
        </p:nvGraphicFramePr>
        <p:xfrm>
          <a:off x="151169" y="566871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30E1CD7C-0969-6DD0-528A-89E5E70A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19" y="1343891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E4F34681-96AA-61B3-A791-6A59F356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9" y="2162473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15DC220B-4FF3-14BA-55AF-E1872867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2" y="2943854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E1D6FE13-D735-2927-31C1-FCF35342B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566" y="3644673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2124C4BB-BC0E-7BD6-7E0C-22DA38C4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9" y="4371653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B6531F0C-DE96-5AB1-30A8-249E0054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566" y="5070924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32806"/>
              </p:ext>
            </p:extLst>
          </p:nvPr>
        </p:nvGraphicFramePr>
        <p:xfrm>
          <a:off x="302340" y="908493"/>
          <a:ext cx="6253318" cy="2126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43120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200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Bastien travaille très bien à la partie course. Il travaille bien aussi à la partie natation, par contre, il est un peu moins à l’écoute des consignes et manque un peu de concentration. Il a souvent la tête dans l’eau lors des explications. Malgré cela, il s’applique bien lorsqu’il exécute l’exercice demandé.            Lâche pas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PS: Il a oublié ses lunettes de natation à plusieurs reprises depuis septembre!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87B77682-F2FB-347F-AA90-D6B95303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5763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7207214D-C802-9608-A346-C00F6ECB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55" y="2547001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484</Words>
  <Application>Microsoft Macintosh PowerPoint</Application>
  <PresentationFormat>Format Lettre (8,5 x 11 po)</PresentationFormat>
  <Paragraphs>62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6</cp:revision>
  <dcterms:created xsi:type="dcterms:W3CDTF">2024-05-21T01:22:11Z</dcterms:created>
  <dcterms:modified xsi:type="dcterms:W3CDTF">2024-12-06T00:05:55Z</dcterms:modified>
</cp:coreProperties>
</file>