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76705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Charlie Gauthier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 23 septembre 2024  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403"/>
              </p:ext>
            </p:extLst>
          </p:nvPr>
        </p:nvGraphicFramePr>
        <p:xfrm>
          <a:off x="151169" y="566872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F82A9037-1CFF-DCF8-AD9B-A06EB718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692" y="1343891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DFBA7F4F-780C-12C7-713F-BDF00ACBA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874" y="2161309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B66C03E1-6602-225B-3E68-53728C25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928" y="2951019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B24BF266-7791-9CEA-3411-04D1D7B59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692" y="3626582"/>
            <a:ext cx="526472" cy="526472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B42DDB64-91DD-4B6D-AADF-E821A180E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928" y="4357601"/>
            <a:ext cx="526472" cy="526472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5EEEC1EA-AAB9-95EC-68AD-8E49FE7C1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6928" y="5113020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94999"/>
              </p:ext>
            </p:extLst>
          </p:nvPr>
        </p:nvGraphicFramePr>
        <p:xfrm>
          <a:off x="302340" y="908493"/>
          <a:ext cx="6253318" cy="2140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656974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Charlie travaille très bien aux entrainements. Malgré sa blessure à la cheville, elle ne s’est pas découragée. Elle est toujours à l’écoute lors des explications!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:14/12/24 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9DC77C13-1ECB-6FC4-AA89-4A49A45A9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28" y="1491607"/>
            <a:ext cx="526472" cy="526472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1DE1DA90-A697-9234-147E-747E7478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910" y="2522682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441</Words>
  <Application>Microsoft Macintosh PowerPoint</Application>
  <PresentationFormat>Format Lettre (8,5 x 11 po)</PresentationFormat>
  <Paragraphs>62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6</cp:revision>
  <dcterms:created xsi:type="dcterms:W3CDTF">2024-05-21T01:22:11Z</dcterms:created>
  <dcterms:modified xsi:type="dcterms:W3CDTF">2024-12-05T22:58:20Z</dcterms:modified>
</cp:coreProperties>
</file>