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3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40087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</a:t>
                      </a:r>
                      <a:r>
                        <a:rPr lang="fr-CA" sz="1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Evan</a:t>
                      </a: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 Cousineau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23 septembre 2024  à : 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681F7F85-45C8-3FD8-1546-73B6B49A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274618"/>
            <a:ext cx="457200" cy="457200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2C18A12B-4636-DED0-17E5-75300C28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345" y="2105891"/>
            <a:ext cx="457200" cy="457200"/>
          </a:xfrm>
          <a:prstGeom prst="rect">
            <a:avLst/>
          </a:prstGeom>
        </p:spPr>
      </p:pic>
      <p:pic>
        <p:nvPicPr>
          <p:cNvPr id="13" name="Graphique 12" descr="Badge Tick1 avec un remplissage uni">
            <a:extLst>
              <a:ext uri="{FF2B5EF4-FFF2-40B4-BE49-F238E27FC236}">
                <a16:creationId xmlns:a16="http://schemas.microsoft.com/office/drawing/2014/main" id="{EFDD5BB1-5606-7B4A-2174-C150F7B3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2926964"/>
            <a:ext cx="457200" cy="457200"/>
          </a:xfrm>
          <a:prstGeom prst="rect">
            <a:avLst/>
          </a:prstGeom>
        </p:spPr>
      </p:pic>
      <p:pic>
        <p:nvPicPr>
          <p:cNvPr id="14" name="Graphique 13" descr="Badge Tick1 avec un remplissage uni">
            <a:extLst>
              <a:ext uri="{FF2B5EF4-FFF2-40B4-BE49-F238E27FC236}">
                <a16:creationId xmlns:a16="http://schemas.microsoft.com/office/drawing/2014/main" id="{D910C49B-5171-FC51-0D3D-9C3AA956B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345" y="3598910"/>
            <a:ext cx="457200" cy="457200"/>
          </a:xfrm>
          <a:prstGeom prst="rect">
            <a:avLst/>
          </a:prstGeom>
        </p:spPr>
      </p:pic>
      <p:pic>
        <p:nvPicPr>
          <p:cNvPr id="15" name="Graphique 14" descr="Badge Tick1 avec un remplissage uni">
            <a:extLst>
              <a:ext uri="{FF2B5EF4-FFF2-40B4-BE49-F238E27FC236}">
                <a16:creationId xmlns:a16="http://schemas.microsoft.com/office/drawing/2014/main" id="{61ADBEAF-035D-51A1-328E-C40C5661E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4343400"/>
            <a:ext cx="457200" cy="457200"/>
          </a:xfrm>
          <a:prstGeom prst="rect">
            <a:avLst/>
          </a:prstGeom>
        </p:spPr>
      </p:pic>
      <p:pic>
        <p:nvPicPr>
          <p:cNvPr id="16" name="Graphique 15" descr="Badge Tick1 avec un remplissage uni">
            <a:extLst>
              <a:ext uri="{FF2B5EF4-FFF2-40B4-BE49-F238E27FC236}">
                <a16:creationId xmlns:a16="http://schemas.microsoft.com/office/drawing/2014/main" id="{3A8C4590-BB86-6AA6-D495-DF1F4E0F5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345" y="50878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 err="1">
                <a:latin typeface="Rockwell Nova" panose="02060503020205020403" pitchFamily="18" charset="0"/>
              </a:rPr>
              <a:t>Evan</a:t>
            </a:r>
            <a:r>
              <a:rPr lang="fr-FR" sz="1200" dirty="0">
                <a:latin typeface="Rockwell Nova" panose="02060503020205020403" pitchFamily="18" charset="0"/>
              </a:rPr>
              <a:t> a parfois des moments qui semblent un peu moins motivé à la natation, mais la plupart du temps, il est motivé, assidu et engagé dans son sport!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Landry_&amp; Jacob Lévesque___	</a:t>
            </a:r>
            <a:r>
              <a:rPr lang="fr-FR" sz="11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</a:t>
            </a: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Date : </a:t>
            </a:r>
            <a:r>
              <a:rPr lang="fr-FR" sz="11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14/12/24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6738DDBD-8F09-4D5A-1C63-5CFA5C85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1500476"/>
            <a:ext cx="457200" cy="457200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01DE435E-8867-D93C-D5D5-1203E030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0" y="24995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9</TotalTime>
  <Words>442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Jacob Lévesque</dc:creator>
  <cp:lastModifiedBy>Ariane Landry</cp:lastModifiedBy>
  <cp:revision>3</cp:revision>
  <dcterms:created xsi:type="dcterms:W3CDTF">2024-12-02T14:32:59Z</dcterms:created>
  <dcterms:modified xsi:type="dcterms:W3CDTF">2024-12-05T02:28:26Z</dcterms:modified>
</cp:coreProperties>
</file>