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05/12/2024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86275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Florence Martel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Du : 23 septembre 2024  au :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70403"/>
              </p:ext>
            </p:extLst>
          </p:nvPr>
        </p:nvGraphicFramePr>
        <p:xfrm>
          <a:off x="151169" y="566872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7239AE1B-A09D-4754-5A39-F56AD99BD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56019" y="2175164"/>
            <a:ext cx="526472" cy="526472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EE5D0EB5-8EAA-0B8F-A58F-31D022DF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1371600"/>
            <a:ext cx="526472" cy="526472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B96A4B9D-0844-D74E-1AB8-762EBB38D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2528" y="2986001"/>
            <a:ext cx="526472" cy="526472"/>
          </a:xfrm>
          <a:prstGeom prst="rect">
            <a:avLst/>
          </a:prstGeom>
        </p:spPr>
      </p:pic>
      <p:pic>
        <p:nvPicPr>
          <p:cNvPr id="7" name="Graphique 6" descr="Badge Tick1 avec un remplissage uni">
            <a:extLst>
              <a:ext uri="{FF2B5EF4-FFF2-40B4-BE49-F238E27FC236}">
                <a16:creationId xmlns:a16="http://schemas.microsoft.com/office/drawing/2014/main" id="{AEBCE013-0F61-8BD2-EEE4-E9EAE8783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492" y="3629891"/>
            <a:ext cx="526472" cy="526472"/>
          </a:xfrm>
          <a:prstGeom prst="rect">
            <a:avLst/>
          </a:prstGeom>
        </p:spPr>
      </p:pic>
      <p:pic>
        <p:nvPicPr>
          <p:cNvPr id="8" name="Graphique 7" descr="Badge Tick1 avec un remplissage uni">
            <a:extLst>
              <a:ext uri="{FF2B5EF4-FFF2-40B4-BE49-F238E27FC236}">
                <a16:creationId xmlns:a16="http://schemas.microsoft.com/office/drawing/2014/main" id="{6DBF4029-C35F-1F41-9DB0-31A784C07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492" y="4356870"/>
            <a:ext cx="526472" cy="526472"/>
          </a:xfrm>
          <a:prstGeom prst="rect">
            <a:avLst/>
          </a:prstGeom>
        </p:spPr>
      </p:pic>
      <p:pic>
        <p:nvPicPr>
          <p:cNvPr id="10" name="Graphique 9" descr="Badge Tick1 avec un remplissage uni">
            <a:extLst>
              <a:ext uri="{FF2B5EF4-FFF2-40B4-BE49-F238E27FC236}">
                <a16:creationId xmlns:a16="http://schemas.microsoft.com/office/drawing/2014/main" id="{6E6DA371-2571-47AD-F477-8EA7962FD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8492" y="5083849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16910"/>
              </p:ext>
            </p:extLst>
          </p:nvPr>
        </p:nvGraphicFramePr>
        <p:xfrm>
          <a:off x="302340" y="908493"/>
          <a:ext cx="6253318" cy="2112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629265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1545"/>
            <a:ext cx="6253318" cy="1172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 algn="just"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Florence semble moins motivée à la partie course, par contre elle travaille bien aux entrainements. Elle est à l’écoute, réceptive aux corrections et toujours souriante!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			Date : 14/12/24_______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2" name="Graphique 1" descr="Badge Tick1 avec un remplissage uni">
            <a:extLst>
              <a:ext uri="{FF2B5EF4-FFF2-40B4-BE49-F238E27FC236}">
                <a16:creationId xmlns:a16="http://schemas.microsoft.com/office/drawing/2014/main" id="{7A441E31-E415-6898-34B1-91AE202EA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7583" y="1491607"/>
            <a:ext cx="526472" cy="526472"/>
          </a:xfrm>
          <a:prstGeom prst="rect">
            <a:avLst/>
          </a:prstGeom>
        </p:spPr>
      </p:pic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9574048F-BF11-6E47-C953-D4470B6D5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0056" y="2509419"/>
            <a:ext cx="526472" cy="526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</TotalTime>
  <Words>441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Ariane Landry</dc:creator>
  <cp:lastModifiedBy>Ariane Landry</cp:lastModifiedBy>
  <cp:revision>7</cp:revision>
  <dcterms:created xsi:type="dcterms:W3CDTF">2024-05-21T01:22:11Z</dcterms:created>
  <dcterms:modified xsi:type="dcterms:W3CDTF">2024-12-06T00:07:33Z</dcterms:modified>
</cp:coreProperties>
</file>