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57919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Jérémie Léveillé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 23 septembre 2024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403"/>
              </p:ext>
            </p:extLst>
          </p:nvPr>
        </p:nvGraphicFramePr>
        <p:xfrm>
          <a:off x="151169" y="566872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F8C5A4A0-7CA7-E1F5-A05A-40B982620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983" y="2986001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F53F5176-7266-E9C8-4CCC-5BB3E7AFC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019" y="2189019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E37F82A3-6154-42BD-762E-CEB73AE2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28" y="1371600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605DBAAF-176D-1E9E-B9DE-76FAFC71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238" y="3657947"/>
            <a:ext cx="526472" cy="526472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68FB9D09-A760-4B1F-867B-03E8BAA4A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019" y="4392411"/>
            <a:ext cx="526472" cy="526472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D50FFBA3-CCAF-012A-2C3F-CDA09FD7E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2947" y="5119390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64026"/>
              </p:ext>
            </p:extLst>
          </p:nvPr>
        </p:nvGraphicFramePr>
        <p:xfrm>
          <a:off x="302340" y="908493"/>
          <a:ext cx="6253318" cy="20575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573847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 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Jérémie devra améliorer son écoute et sa concentration lors des entrainements. Nous devons l’avertir souvent. Il parle beaucoup lors des explications des entrainements. Quand nous lui parlons à la piscine, il a souvent la tête dans l’eau et ne nous regarde pas. Malgré cela, Jérémie a toujours le sourire et une belle joie de vivre aux entrainements ! Lâche pas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A0ACA966-BEDC-CC4D-C73C-9C394FC4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1727" y="1413644"/>
            <a:ext cx="526472" cy="526472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42362B86-6186-1907-1B4F-707D00DB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0637" y="2394619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474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7</cp:revision>
  <dcterms:created xsi:type="dcterms:W3CDTF">2024-05-21T01:22:11Z</dcterms:created>
  <dcterms:modified xsi:type="dcterms:W3CDTF">2024-12-06T00:07:16Z</dcterms:modified>
</cp:coreProperties>
</file>