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692828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Jérôme Ratelle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23 septembre 2024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DEB2B71A-EDF4-E86B-045C-50134E73B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676" y="4308764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8316942B-7DB5-9A12-54EC-29E8768A6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5912" y="2076606"/>
            <a:ext cx="526472" cy="526472"/>
          </a:xfrm>
          <a:prstGeom prst="rect">
            <a:avLst/>
          </a:prstGeom>
        </p:spPr>
      </p:pic>
      <p:pic>
        <p:nvPicPr>
          <p:cNvPr id="13" name="Graphique 12" descr="Badge Tick1 avec un remplissage uni">
            <a:extLst>
              <a:ext uri="{FF2B5EF4-FFF2-40B4-BE49-F238E27FC236}">
                <a16:creationId xmlns:a16="http://schemas.microsoft.com/office/drawing/2014/main" id="{0F6D2850-2F85-EC86-70DA-50544DC3E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5983" y="2818094"/>
            <a:ext cx="526472" cy="526472"/>
          </a:xfrm>
          <a:prstGeom prst="rect">
            <a:avLst/>
          </a:prstGeom>
        </p:spPr>
      </p:pic>
      <p:pic>
        <p:nvPicPr>
          <p:cNvPr id="14" name="Graphique 13" descr="Badge Tick1 avec un remplissage uni">
            <a:extLst>
              <a:ext uri="{FF2B5EF4-FFF2-40B4-BE49-F238E27FC236}">
                <a16:creationId xmlns:a16="http://schemas.microsoft.com/office/drawing/2014/main" id="{3C182739-ABD2-08D9-E1CE-EA5FC7B4D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3728" y="3519055"/>
            <a:ext cx="526472" cy="526472"/>
          </a:xfrm>
          <a:prstGeom prst="rect">
            <a:avLst/>
          </a:prstGeom>
        </p:spPr>
      </p:pic>
      <p:pic>
        <p:nvPicPr>
          <p:cNvPr id="15" name="Graphique 14" descr="Badge Tick1 avec un remplissage uni">
            <a:extLst>
              <a:ext uri="{FF2B5EF4-FFF2-40B4-BE49-F238E27FC236}">
                <a16:creationId xmlns:a16="http://schemas.microsoft.com/office/drawing/2014/main" id="{2AAE7840-79EC-950F-3979-5CF25CCA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5983" y="1301699"/>
            <a:ext cx="526472" cy="526472"/>
          </a:xfrm>
          <a:prstGeom prst="rect">
            <a:avLst/>
          </a:prstGeom>
        </p:spPr>
      </p:pic>
      <p:pic>
        <p:nvPicPr>
          <p:cNvPr id="16" name="Graphique 15" descr="Badge Tick1 avec un remplissage uni">
            <a:extLst>
              <a:ext uri="{FF2B5EF4-FFF2-40B4-BE49-F238E27FC236}">
                <a16:creationId xmlns:a16="http://schemas.microsoft.com/office/drawing/2014/main" id="{A832C537-284E-54BD-1851-56E5AF7A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3749" y="4976893"/>
            <a:ext cx="526472" cy="5264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5E38819-39A2-A32E-C988-D6D1AFB2623D}"/>
              </a:ext>
            </a:extLst>
          </p:cNvPr>
          <p:cNvSpPr txBox="1"/>
          <p:nvPr/>
        </p:nvSpPr>
        <p:spPr>
          <a:xfrm>
            <a:off x="138534" y="5700006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Jérôme travaille très bien aux entrainements. Par contre, il parle souvent pendant les explications des entrainements. Il est un athlète positif, impliqué, motivé et engagé dans son sport. Jérôme a toujours le sourire aux entrainements. 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 14/12/24_______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B728BF95-BCE2-5B15-8E72-D38CE6DB8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583" y="1491607"/>
            <a:ext cx="526472" cy="526472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B4A22945-DC7F-7F9B-3A7A-371953409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5911" y="2475704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11</TotalTime>
  <Words>454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Jacob Lévesque</dc:creator>
  <cp:lastModifiedBy>Ariane Landry</cp:lastModifiedBy>
  <cp:revision>3</cp:revision>
  <dcterms:created xsi:type="dcterms:W3CDTF">2024-12-02T14:27:31Z</dcterms:created>
  <dcterms:modified xsi:type="dcterms:W3CDTF">2024-12-06T00:14:14Z</dcterms:modified>
</cp:coreProperties>
</file>