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64410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Noah Faust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23 septembre 2024 à : 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36365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67FD8060-D9A0-8C46-4052-AF87A439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528" y="2024946"/>
            <a:ext cx="526472" cy="526472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C556149A-8B34-F347-B661-0AD3BBC4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528" y="1371600"/>
            <a:ext cx="526472" cy="526472"/>
          </a:xfrm>
          <a:prstGeom prst="rect">
            <a:avLst/>
          </a:prstGeom>
        </p:spPr>
      </p:pic>
      <p:pic>
        <p:nvPicPr>
          <p:cNvPr id="13" name="Graphique 12" descr="Badge Tick1 avec un remplissage uni">
            <a:extLst>
              <a:ext uri="{FF2B5EF4-FFF2-40B4-BE49-F238E27FC236}">
                <a16:creationId xmlns:a16="http://schemas.microsoft.com/office/drawing/2014/main" id="{B955D482-25DE-5827-8742-03D87F49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928" y="2798072"/>
            <a:ext cx="526472" cy="526472"/>
          </a:xfrm>
          <a:prstGeom prst="rect">
            <a:avLst/>
          </a:prstGeom>
        </p:spPr>
      </p:pic>
      <p:pic>
        <p:nvPicPr>
          <p:cNvPr id="14" name="Graphique 13" descr="Badge Tick1 avec un remplissage uni">
            <a:extLst>
              <a:ext uri="{FF2B5EF4-FFF2-40B4-BE49-F238E27FC236}">
                <a16:creationId xmlns:a16="http://schemas.microsoft.com/office/drawing/2014/main" id="{5C79AA4B-01A7-8AFC-3039-C543973E3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564" y="3447453"/>
            <a:ext cx="526472" cy="526472"/>
          </a:xfrm>
          <a:prstGeom prst="rect">
            <a:avLst/>
          </a:prstGeom>
        </p:spPr>
      </p:pic>
      <p:pic>
        <p:nvPicPr>
          <p:cNvPr id="15" name="Graphique 14" descr="Badge Tick1 avec un remplissage uni">
            <a:extLst>
              <a:ext uri="{FF2B5EF4-FFF2-40B4-BE49-F238E27FC236}">
                <a16:creationId xmlns:a16="http://schemas.microsoft.com/office/drawing/2014/main" id="{B1D195E8-B5CE-D33D-73CB-E4772F293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4235055"/>
            <a:ext cx="526472" cy="526472"/>
          </a:xfrm>
          <a:prstGeom prst="rect">
            <a:avLst/>
          </a:prstGeom>
        </p:spPr>
      </p:pic>
      <p:pic>
        <p:nvPicPr>
          <p:cNvPr id="16" name="Graphique 15" descr="Badge Tick1 avec un remplissage uni">
            <a:extLst>
              <a:ext uri="{FF2B5EF4-FFF2-40B4-BE49-F238E27FC236}">
                <a16:creationId xmlns:a16="http://schemas.microsoft.com/office/drawing/2014/main" id="{723A22AF-1252-9D7A-F3A5-8186D72C9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4967201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172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 algn="just"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Noah est un athlète exemplaire pour son jeune âge. Il a beaucoup de potentiel dans le triathlon. Il est positif, à l’écoute, assidu, déterminé et engagé! Noah travaille très fort afin de suivre les athlètes plus âgés, par contre c’est bien aussi d’aller à son propre rythme. Ça se voit qu’il veut vraiment et les résultats le démontrent. Continue ton beau travail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			Date : 14/12/24_______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020086E3-057E-7508-1DBF-E209CD84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92" y="1491607"/>
            <a:ext cx="526472" cy="526472"/>
          </a:xfrm>
          <a:prstGeom prst="rect">
            <a:avLst/>
          </a:prstGeom>
        </p:spPr>
      </p:pic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B49C4BC6-3B78-D9D9-C140-3ED82DC4E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055" y="2480388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12</TotalTime>
  <Words>479</Words>
  <Application>Microsoft Macintosh PowerPoint</Application>
  <PresentationFormat>Format Lettre (8,5 x 11 po)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Jacob Lévesque</dc:creator>
  <cp:lastModifiedBy>Ariane Landry</cp:lastModifiedBy>
  <cp:revision>3</cp:revision>
  <dcterms:created xsi:type="dcterms:W3CDTF">2024-12-02T14:34:45Z</dcterms:created>
  <dcterms:modified xsi:type="dcterms:W3CDTF">2024-12-06T00:06:37Z</dcterms:modified>
</cp:coreProperties>
</file>