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73839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Sophie St-Jean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23 septembre 2024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BB2CCE92-5715-E563-1ADB-8EEF6404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1301699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7BBB050C-C6FD-4031-37AC-305A680D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28" y="2101091"/>
            <a:ext cx="526472" cy="526472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EFADEC48-E469-CC48-3E26-58ED07F4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2884422"/>
            <a:ext cx="526472" cy="526472"/>
          </a:xfrm>
          <a:prstGeom prst="rect">
            <a:avLst/>
          </a:prstGeom>
        </p:spPr>
      </p:pic>
      <p:pic>
        <p:nvPicPr>
          <p:cNvPr id="14" name="Graphique 13" descr="Badge Tick1 avec un remplissage uni">
            <a:extLst>
              <a:ext uri="{FF2B5EF4-FFF2-40B4-BE49-F238E27FC236}">
                <a16:creationId xmlns:a16="http://schemas.microsoft.com/office/drawing/2014/main" id="{09A3EEE2-7010-F260-1334-09979404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28" y="3561874"/>
            <a:ext cx="526472" cy="526472"/>
          </a:xfrm>
          <a:prstGeom prst="rect">
            <a:avLst/>
          </a:prstGeom>
        </p:spPr>
      </p:pic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A520CE51-8248-99BF-043E-5AFBCDA9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28" y="4211255"/>
            <a:ext cx="526472" cy="526472"/>
          </a:xfrm>
          <a:prstGeom prst="rect">
            <a:avLst/>
          </a:prstGeom>
        </p:spPr>
      </p:pic>
      <p:pic>
        <p:nvPicPr>
          <p:cNvPr id="16" name="Graphique 15" descr="Badge Tick1 avec un remplissage uni">
            <a:extLst>
              <a:ext uri="{FF2B5EF4-FFF2-40B4-BE49-F238E27FC236}">
                <a16:creationId xmlns:a16="http://schemas.microsoft.com/office/drawing/2014/main" id="{86DBB7CD-E852-C79F-C6DA-5D076EF74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28" y="4911784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72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Sophie travaille et participe très bien aux entrainements. Elle a particulièrement bien géré sa blessure en course à pied. Elle est motivée, assidue et engagée! 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PS : </a:t>
            </a:r>
            <a:r>
              <a:rPr lang="fr-FR" sz="1200" dirty="0">
                <a:latin typeface="Rockwell Nova" panose="02060503020205020403" pitchFamily="18" charset="0"/>
              </a:rPr>
              <a:t>Nous allons travailler ensemble ton virage! Lâche pas! 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9BB8F9D3-DD8C-E0C7-4D55-BF7CB1CD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438" y="1491607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19D26EF5-E3B0-9F19-00AB-5FF32167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2056" y="2480388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10</TotalTime>
  <Words>453</Words>
  <Application>Microsoft Macintosh PowerPoint</Application>
  <PresentationFormat>Format Lettre (8,5 x 11 po)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Jacob Lévesque</dc:creator>
  <cp:lastModifiedBy>Ariane Landry</cp:lastModifiedBy>
  <cp:revision>3</cp:revision>
  <dcterms:created xsi:type="dcterms:W3CDTF">2024-12-02T14:21:30Z</dcterms:created>
  <dcterms:modified xsi:type="dcterms:W3CDTF">2024-12-06T00:36:51Z</dcterms:modified>
</cp:coreProperties>
</file>