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6" d="100"/>
          <a:sy n="96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956219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</a:t>
                      </a:r>
                      <a:r>
                        <a:rPr lang="fr-CA" sz="11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Evan</a:t>
                      </a: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 Cousineau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     Septembre      à :       Décembre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490CA428-5766-AD7F-0538-C40A2D775226}"/>
              </a:ext>
            </a:extLst>
          </p:cNvPr>
          <p:cNvSpPr>
            <a:spLocks noChangeAspect="1"/>
          </p:cNvSpPr>
          <p:nvPr/>
        </p:nvSpPr>
        <p:spPr>
          <a:xfrm>
            <a:off x="2785983" y="122368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ultiplication 6">
            <a:extLst>
              <a:ext uri="{FF2B5EF4-FFF2-40B4-BE49-F238E27FC236}">
                <a16:creationId xmlns:a16="http://schemas.microsoft.com/office/drawing/2014/main" id="{095ADD24-A3E1-9641-2DCF-F96078523F56}"/>
              </a:ext>
            </a:extLst>
          </p:cNvPr>
          <p:cNvSpPr>
            <a:spLocks noChangeAspect="1"/>
          </p:cNvSpPr>
          <p:nvPr/>
        </p:nvSpPr>
        <p:spPr>
          <a:xfrm>
            <a:off x="2785983" y="2028756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7">
            <a:extLst>
              <a:ext uri="{FF2B5EF4-FFF2-40B4-BE49-F238E27FC236}">
                <a16:creationId xmlns:a16="http://schemas.microsoft.com/office/drawing/2014/main" id="{CF26B241-FAD8-2264-E954-351853902892}"/>
              </a:ext>
            </a:extLst>
          </p:cNvPr>
          <p:cNvSpPr>
            <a:spLocks noChangeAspect="1"/>
          </p:cNvSpPr>
          <p:nvPr/>
        </p:nvSpPr>
        <p:spPr>
          <a:xfrm>
            <a:off x="2785983" y="278541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Multiplication 9">
            <a:extLst>
              <a:ext uri="{FF2B5EF4-FFF2-40B4-BE49-F238E27FC236}">
                <a16:creationId xmlns:a16="http://schemas.microsoft.com/office/drawing/2014/main" id="{B998BB01-EAD8-F5D0-AC75-AC8A968EAF87}"/>
              </a:ext>
            </a:extLst>
          </p:cNvPr>
          <p:cNvSpPr>
            <a:spLocks noChangeAspect="1"/>
          </p:cNvSpPr>
          <p:nvPr/>
        </p:nvSpPr>
        <p:spPr>
          <a:xfrm>
            <a:off x="2785983" y="3477562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10">
            <a:extLst>
              <a:ext uri="{FF2B5EF4-FFF2-40B4-BE49-F238E27FC236}">
                <a16:creationId xmlns:a16="http://schemas.microsoft.com/office/drawing/2014/main" id="{7B266F60-33EC-30DA-78FA-B6409F655D61}"/>
              </a:ext>
            </a:extLst>
          </p:cNvPr>
          <p:cNvSpPr>
            <a:spLocks noChangeAspect="1"/>
          </p:cNvSpPr>
          <p:nvPr/>
        </p:nvSpPr>
        <p:spPr>
          <a:xfrm>
            <a:off x="2785983" y="4266000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Multiplication 11">
            <a:extLst>
              <a:ext uri="{FF2B5EF4-FFF2-40B4-BE49-F238E27FC236}">
                <a16:creationId xmlns:a16="http://schemas.microsoft.com/office/drawing/2014/main" id="{7219105E-FA9D-E4F8-4046-0712536C1948}"/>
              </a:ext>
            </a:extLst>
          </p:cNvPr>
          <p:cNvSpPr>
            <a:spLocks noChangeAspect="1"/>
          </p:cNvSpPr>
          <p:nvPr/>
        </p:nvSpPr>
        <p:spPr>
          <a:xfrm>
            <a:off x="2785983" y="490756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200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 err="1">
                <a:latin typeface="Rockwell Nova" panose="02060503020205020403" pitchFamily="18" charset="0"/>
              </a:rPr>
              <a:t>Evan</a:t>
            </a:r>
            <a:r>
              <a:rPr lang="fr-FR" sz="1200" dirty="0">
                <a:latin typeface="Rockwell Nova" panose="02060503020205020403" pitchFamily="18" charset="0"/>
              </a:rPr>
              <a:t> ... (positif)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Pour le prochain trimestre, voici ce que votre enfant pourrait améliorer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Prends 5 secondes avant de suivre Noah à </a:t>
            </a:r>
            <a:r>
              <a:rPr lang="fr-FR" sz="1200">
                <a:latin typeface="Rockwell Nova" panose="02060503020205020403" pitchFamily="18" charset="0"/>
              </a:rPr>
              <a:t>la nage, </a:t>
            </a:r>
            <a:r>
              <a:rPr lang="fr-FR" sz="1200" dirty="0">
                <a:latin typeface="Rockwell Nova" panose="02060503020205020403" pitchFamily="18" charset="0"/>
              </a:rPr>
              <a:t>c’est correct que vous ne soyez pas toujours ensembles. Continu ton bon travail!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Multiplication 1">
            <a:extLst>
              <a:ext uri="{FF2B5EF4-FFF2-40B4-BE49-F238E27FC236}">
                <a16:creationId xmlns:a16="http://schemas.microsoft.com/office/drawing/2014/main" id="{49102263-7BE9-C5EB-F579-55A3FEEE5486}"/>
              </a:ext>
            </a:extLst>
          </p:cNvPr>
          <p:cNvSpPr>
            <a:spLocks noChangeAspect="1"/>
          </p:cNvSpPr>
          <p:nvPr/>
        </p:nvSpPr>
        <p:spPr>
          <a:xfrm>
            <a:off x="1087244" y="1491607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Multiplication 3">
            <a:extLst>
              <a:ext uri="{FF2B5EF4-FFF2-40B4-BE49-F238E27FC236}">
                <a16:creationId xmlns:a16="http://schemas.microsoft.com/office/drawing/2014/main" id="{C4E8C4C1-4EA9-CD0A-7F00-3F131B59F48B}"/>
              </a:ext>
            </a:extLst>
          </p:cNvPr>
          <p:cNvSpPr>
            <a:spLocks noChangeAspect="1"/>
          </p:cNvSpPr>
          <p:nvPr/>
        </p:nvSpPr>
        <p:spPr>
          <a:xfrm>
            <a:off x="5480340" y="2464086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2</TotalTime>
  <Words>440</Words>
  <Application>Microsoft Macintosh PowerPoint</Application>
  <PresentationFormat>Format Lettre (8,5 x 11 po)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Lévesque</dc:creator>
  <cp:lastModifiedBy>Jacob Lévesque</cp:lastModifiedBy>
  <cp:revision>2</cp:revision>
  <dcterms:created xsi:type="dcterms:W3CDTF">2024-12-02T14:32:59Z</dcterms:created>
  <dcterms:modified xsi:type="dcterms:W3CDTF">2024-12-02T14:41:00Z</dcterms:modified>
</cp:coreProperties>
</file>