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3"/>
    <p:restoredTop sz="96197"/>
  </p:normalViewPr>
  <p:slideViewPr>
    <p:cSldViewPr snapToGrid="0">
      <p:cViewPr varScale="1">
        <p:scale>
          <a:sx n="119" d="100"/>
          <a:sy n="119" d="100"/>
        </p:scale>
        <p:origin x="3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6" y="25072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6082"/>
              </p:ext>
            </p:extLst>
          </p:nvPr>
        </p:nvGraphicFramePr>
        <p:xfrm>
          <a:off x="302342" y="787252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fr-CA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fr-CA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                    au :</a:t>
                      </a:r>
                      <a:endParaRPr lang="fr-CA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9" y="2364708"/>
            <a:ext cx="6253317" cy="1572225"/>
          </a:xfrm>
          <a:custGeom>
            <a:avLst/>
            <a:gdLst>
              <a:gd name="connsiteX0" fmla="*/ 0 w 6253317"/>
              <a:gd name="connsiteY0" fmla="*/ 0 h 1572225"/>
              <a:gd name="connsiteX1" fmla="*/ 632280 w 6253317"/>
              <a:gd name="connsiteY1" fmla="*/ 0 h 1572225"/>
              <a:gd name="connsiteX2" fmla="*/ 1452159 w 6253317"/>
              <a:gd name="connsiteY2" fmla="*/ 0 h 1572225"/>
              <a:gd name="connsiteX3" fmla="*/ 2272039 w 6253317"/>
              <a:gd name="connsiteY3" fmla="*/ 0 h 1572225"/>
              <a:gd name="connsiteX4" fmla="*/ 2841785 w 6253317"/>
              <a:gd name="connsiteY4" fmla="*/ 0 h 1572225"/>
              <a:gd name="connsiteX5" fmla="*/ 3411532 w 6253317"/>
              <a:gd name="connsiteY5" fmla="*/ 0 h 1572225"/>
              <a:gd name="connsiteX6" fmla="*/ 4231411 w 6253317"/>
              <a:gd name="connsiteY6" fmla="*/ 0 h 1572225"/>
              <a:gd name="connsiteX7" fmla="*/ 4738625 w 6253317"/>
              <a:gd name="connsiteY7" fmla="*/ 0 h 1572225"/>
              <a:gd name="connsiteX8" fmla="*/ 5558504 w 6253317"/>
              <a:gd name="connsiteY8" fmla="*/ 0 h 1572225"/>
              <a:gd name="connsiteX9" fmla="*/ 6253317 w 6253317"/>
              <a:gd name="connsiteY9" fmla="*/ 0 h 1572225"/>
              <a:gd name="connsiteX10" fmla="*/ 6253317 w 6253317"/>
              <a:gd name="connsiteY10" fmla="*/ 555520 h 1572225"/>
              <a:gd name="connsiteX11" fmla="*/ 6253317 w 6253317"/>
              <a:gd name="connsiteY11" fmla="*/ 1095317 h 1572225"/>
              <a:gd name="connsiteX12" fmla="*/ 6253317 w 6253317"/>
              <a:gd name="connsiteY12" fmla="*/ 1572225 h 1572225"/>
              <a:gd name="connsiteX13" fmla="*/ 5683570 w 6253317"/>
              <a:gd name="connsiteY13" fmla="*/ 1572225 h 1572225"/>
              <a:gd name="connsiteX14" fmla="*/ 4863691 w 6253317"/>
              <a:gd name="connsiteY14" fmla="*/ 1572225 h 1572225"/>
              <a:gd name="connsiteX15" fmla="*/ 4043812 w 6253317"/>
              <a:gd name="connsiteY15" fmla="*/ 1572225 h 1572225"/>
              <a:gd name="connsiteX16" fmla="*/ 3223932 w 6253317"/>
              <a:gd name="connsiteY16" fmla="*/ 1572225 h 1572225"/>
              <a:gd name="connsiteX17" fmla="*/ 2716719 w 6253317"/>
              <a:gd name="connsiteY17" fmla="*/ 1572225 h 1572225"/>
              <a:gd name="connsiteX18" fmla="*/ 1896839 w 6253317"/>
              <a:gd name="connsiteY18" fmla="*/ 1572225 h 1572225"/>
              <a:gd name="connsiteX19" fmla="*/ 1076960 w 6253317"/>
              <a:gd name="connsiteY19" fmla="*/ 1572225 h 1572225"/>
              <a:gd name="connsiteX20" fmla="*/ 0 w 6253317"/>
              <a:gd name="connsiteY20" fmla="*/ 1572225 h 1572225"/>
              <a:gd name="connsiteX21" fmla="*/ 0 w 6253317"/>
              <a:gd name="connsiteY21" fmla="*/ 1048150 h 1572225"/>
              <a:gd name="connsiteX22" fmla="*/ 0 w 6253317"/>
              <a:gd name="connsiteY22" fmla="*/ 492631 h 1572225"/>
              <a:gd name="connsiteX23" fmla="*/ 0 w 6253317"/>
              <a:gd name="connsiteY23" fmla="*/ 0 h 15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53317" h="1572225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63460" y="190136"/>
                  <a:pt x="6241400" y="380571"/>
                  <a:pt x="6253317" y="555520"/>
                </a:cubicBezTo>
                <a:cubicBezTo>
                  <a:pt x="6265234" y="730469"/>
                  <a:pt x="6272700" y="944114"/>
                  <a:pt x="6253317" y="1095317"/>
                </a:cubicBezTo>
                <a:cubicBezTo>
                  <a:pt x="6233934" y="1246520"/>
                  <a:pt x="6232718" y="1447023"/>
                  <a:pt x="6253317" y="1572225"/>
                </a:cubicBezTo>
                <a:cubicBezTo>
                  <a:pt x="6074517" y="1593820"/>
                  <a:pt x="5848409" y="1557525"/>
                  <a:pt x="5683570" y="1572225"/>
                </a:cubicBezTo>
                <a:cubicBezTo>
                  <a:pt x="5518731" y="1586925"/>
                  <a:pt x="5128321" y="1599733"/>
                  <a:pt x="4863691" y="1572225"/>
                </a:cubicBezTo>
                <a:cubicBezTo>
                  <a:pt x="4599061" y="1544717"/>
                  <a:pt x="4218073" y="1584243"/>
                  <a:pt x="4043812" y="1572225"/>
                </a:cubicBezTo>
                <a:cubicBezTo>
                  <a:pt x="3869551" y="1560207"/>
                  <a:pt x="3467908" y="1596365"/>
                  <a:pt x="3223932" y="1572225"/>
                </a:cubicBezTo>
                <a:cubicBezTo>
                  <a:pt x="2979956" y="1548085"/>
                  <a:pt x="2913046" y="1557694"/>
                  <a:pt x="2716719" y="1572225"/>
                </a:cubicBezTo>
                <a:cubicBezTo>
                  <a:pt x="2520392" y="1586756"/>
                  <a:pt x="2209068" y="1611053"/>
                  <a:pt x="1896839" y="1572225"/>
                </a:cubicBezTo>
                <a:cubicBezTo>
                  <a:pt x="1584610" y="1533397"/>
                  <a:pt x="1447350" y="1607242"/>
                  <a:pt x="1076960" y="1572225"/>
                </a:cubicBezTo>
                <a:cubicBezTo>
                  <a:pt x="706570" y="1537208"/>
                  <a:pt x="261165" y="1574311"/>
                  <a:pt x="0" y="1572225"/>
                </a:cubicBezTo>
                <a:cubicBezTo>
                  <a:pt x="3404" y="1368733"/>
                  <a:pt x="-7418" y="1173787"/>
                  <a:pt x="0" y="1048150"/>
                </a:cubicBezTo>
                <a:cubicBezTo>
                  <a:pt x="7418" y="922513"/>
                  <a:pt x="-26143" y="714100"/>
                  <a:pt x="0" y="492631"/>
                </a:cubicBezTo>
                <a:cubicBezTo>
                  <a:pt x="26143" y="271162"/>
                  <a:pt x="18445" y="17806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1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fr-CA" sz="1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’équipe d’entraineurs</a:t>
            </a: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évalue en fonction d’une appréciation globale le critère évalué. Le tout, en fonction de la présente grille d’appréciation.</a:t>
            </a:r>
            <a:endParaRPr lang="fr-CA" sz="11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31572"/>
              </p:ext>
            </p:extLst>
          </p:nvPr>
        </p:nvGraphicFramePr>
        <p:xfrm>
          <a:off x="302338" y="4207370"/>
          <a:ext cx="6253317" cy="2123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6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28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8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1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8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1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8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1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8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1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926" y="101435"/>
            <a:ext cx="1333500" cy="660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F21EF2-75D6-385B-9DE1-34FF0732A55A}"/>
              </a:ext>
            </a:extLst>
          </p:cNvPr>
          <p:cNvSpPr txBox="1"/>
          <p:nvPr/>
        </p:nvSpPr>
        <p:spPr>
          <a:xfrm>
            <a:off x="302337" y="6601474"/>
            <a:ext cx="6253317" cy="1853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L’athlète a toujours son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matériel requis 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(piscine, course et vélo).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B82AE6-7283-D700-5236-CD6D89B3CBE4}"/>
              </a:ext>
            </a:extLst>
          </p:cNvPr>
          <p:cNvSpPr txBox="1"/>
          <p:nvPr/>
        </p:nvSpPr>
        <p:spPr>
          <a:xfrm>
            <a:off x="302338" y="254889"/>
            <a:ext cx="6253317" cy="2065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L’athlète est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impliqué 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du début à la fin de chacune des séances d’entrainement. </a:t>
            </a:r>
            <a:endParaRPr lang="fr-FR" sz="1200" b="1" u="sng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6E6819-D245-50CE-CC46-39001FD2FD57}"/>
              </a:ext>
            </a:extLst>
          </p:cNvPr>
          <p:cNvSpPr txBox="1"/>
          <p:nvPr/>
        </p:nvSpPr>
        <p:spPr>
          <a:xfrm>
            <a:off x="302337" y="2537169"/>
            <a:ext cx="6253317" cy="1853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L’athlète est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assidu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aux séances d’entrainements (% de présences). 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57069F-8508-E47E-BB1E-E8BE11BE2B74}"/>
              </a:ext>
            </a:extLst>
          </p:cNvPr>
          <p:cNvSpPr txBox="1"/>
          <p:nvPr/>
        </p:nvSpPr>
        <p:spPr>
          <a:xfrm>
            <a:off x="302337" y="4607084"/>
            <a:ext cx="6253317" cy="2065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Lors des entraînements, l’athlète fait preuve d’une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attitude positive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face aux défis quotidiens proposés (exigences de la tâche attendue).</a:t>
            </a:r>
            <a:endParaRPr lang="fr-FR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733042-08BE-7A40-4988-30B351C5F2BF}"/>
              </a:ext>
            </a:extLst>
          </p:cNvPr>
          <p:cNvSpPr txBox="1"/>
          <p:nvPr/>
        </p:nvSpPr>
        <p:spPr>
          <a:xfrm>
            <a:off x="302337" y="6889365"/>
            <a:ext cx="6253317" cy="2065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L’athlète est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réceptif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et met en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les commentaires et les recommandations de son entraîneur.</a:t>
            </a:r>
            <a:endParaRPr lang="fr-FR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46908"/>
              </p:ext>
            </p:extLst>
          </p:nvPr>
        </p:nvGraphicFramePr>
        <p:xfrm>
          <a:off x="302340" y="2861984"/>
          <a:ext cx="6253318" cy="183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47287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396883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77619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1401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363826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4751036"/>
            <a:ext cx="6253318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-162232" y="6284095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EDE688-16AD-9E1F-0DDE-91B116D6242A}"/>
              </a:ext>
            </a:extLst>
          </p:cNvPr>
          <p:cNvSpPr txBox="1"/>
          <p:nvPr/>
        </p:nvSpPr>
        <p:spPr>
          <a:xfrm>
            <a:off x="302341" y="171556"/>
            <a:ext cx="6253317" cy="2065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L’athlète est </a:t>
            </a:r>
            <a:r>
              <a:rPr lang="fr-FR" sz="12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respectueux </a:t>
            </a:r>
            <a:r>
              <a:rPr lang="fr-FR" sz="1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envers son entraîneur et ses partenaires d’entraînement.</a:t>
            </a:r>
            <a:endParaRPr lang="fr-FR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 :­­­­­­­­­­­­­­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41790"/>
              </p:ext>
            </p:extLst>
          </p:nvPr>
        </p:nvGraphicFramePr>
        <p:xfrm>
          <a:off x="18825" y="386145"/>
          <a:ext cx="6820349" cy="65863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501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54250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108038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95830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b="1" dirty="0" err="1"/>
                        <a:t>Critère</a:t>
                      </a:r>
                      <a:r>
                        <a:rPr lang="en-CA" b="1" dirty="0"/>
                        <a:t> à </a:t>
                      </a:r>
                      <a:r>
                        <a:rPr lang="en-CA" b="1" dirty="0" err="1"/>
                        <a:t>l’évaluation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/>
                        <a:t>Très 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 err="1"/>
                        <a:t>Satisfaisant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dirty="0" err="1"/>
                        <a:t>Insuffisant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9583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(piscine, course et vélo). 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1001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200" b="1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1001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assidu et à l’heure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(% de présences). 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, envers les autres ainsi qu’au matériel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9792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et met en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les commentaires et les recommandations de son entraîneur.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9664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20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</a:t>
                      </a:r>
                      <a:r>
                        <a:rPr lang="fr-FR" sz="120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autant en action quand temps de pause</a:t>
                      </a:r>
                      <a:endParaRPr lang="fr-FR" sz="1200" u="sng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55593"/>
              </p:ext>
            </p:extLst>
          </p:nvPr>
        </p:nvGraphicFramePr>
        <p:xfrm>
          <a:off x="283514" y="0"/>
          <a:ext cx="6253318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3318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6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28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283513" y="7194787"/>
            <a:ext cx="6253317" cy="1854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64854"/>
              </p:ext>
            </p:extLst>
          </p:nvPr>
        </p:nvGraphicFramePr>
        <p:xfrm>
          <a:off x="302341" y="1144637"/>
          <a:ext cx="6253318" cy="183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47287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396883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77619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1401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1" y="646479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1" y="3033689"/>
            <a:ext cx="625331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572461"/>
            <a:ext cx="6717891" cy="3505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 chef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860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605</Words>
  <Application>Microsoft Macintosh PowerPoint</Application>
  <PresentationFormat>Format Lettre (8,5 x 11 po)</PresentationFormat>
  <Paragraphs>103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Jacob Lévesque</cp:lastModifiedBy>
  <cp:revision>6</cp:revision>
  <dcterms:created xsi:type="dcterms:W3CDTF">2024-05-21T01:22:11Z</dcterms:created>
  <dcterms:modified xsi:type="dcterms:W3CDTF">2024-08-21T18:48:11Z</dcterms:modified>
</cp:coreProperties>
</file>