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4"/>
  </p:sldMasterIdLst>
  <p:sldIdLst>
    <p:sldId id="256" r:id="rId5"/>
    <p:sldId id="257" r:id="rId6"/>
    <p:sldId id="270" r:id="rId7"/>
    <p:sldId id="258" r:id="rId8"/>
    <p:sldId id="274" r:id="rId9"/>
    <p:sldId id="259" r:id="rId10"/>
    <p:sldId id="273" r:id="rId11"/>
    <p:sldId id="275" r:id="rId12"/>
    <p:sldId id="260" r:id="rId13"/>
    <p:sldId id="261" r:id="rId14"/>
    <p:sldId id="276" r:id="rId15"/>
    <p:sldId id="262" r:id="rId16"/>
    <p:sldId id="279" r:id="rId17"/>
    <p:sldId id="263" r:id="rId18"/>
    <p:sldId id="264" r:id="rId19"/>
    <p:sldId id="265" r:id="rId20"/>
    <p:sldId id="271" r:id="rId21"/>
    <p:sldId id="272" r:id="rId22"/>
    <p:sldId id="277" r:id="rId23"/>
    <p:sldId id="278" r:id="rId24"/>
    <p:sldId id="266" r:id="rId25"/>
    <p:sldId id="267" r:id="rId26"/>
    <p:sldId id="269" r:id="rId27"/>
    <p:sldId id="281" r:id="rId28"/>
    <p:sldId id="268" r:id="rId29"/>
    <p:sldId id="280"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0EBE"/>
    <a:srgbClr val="111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Amaral" userId="S::nathan.amaral@etu.univ-smb.fr::71d4a586-e44e-4fb9-8797-8a7dcea9eb05" providerId="AD" clId="Web-{721C7EE0-612A-4F77-B4B6-5B55A3BB924E}"/>
    <pc:docChg chg="modSld">
      <pc:chgData name="Nathan Amaral" userId="S::nathan.amaral@etu.univ-smb.fr::71d4a586-e44e-4fb9-8797-8a7dcea9eb05" providerId="AD" clId="Web-{721C7EE0-612A-4F77-B4B6-5B55A3BB924E}" dt="2024-11-26T13:36:42.845" v="0" actId="1076"/>
      <pc:docMkLst>
        <pc:docMk/>
      </pc:docMkLst>
      <pc:sldChg chg="modSp">
        <pc:chgData name="Nathan Amaral" userId="S::nathan.amaral@etu.univ-smb.fr::71d4a586-e44e-4fb9-8797-8a7dcea9eb05" providerId="AD" clId="Web-{721C7EE0-612A-4F77-B4B6-5B55A3BB924E}" dt="2024-11-26T13:36:42.845" v="0" actId="1076"/>
        <pc:sldMkLst>
          <pc:docMk/>
          <pc:sldMk cId="784431694" sldId="259"/>
        </pc:sldMkLst>
        <pc:picChg chg="mod">
          <ac:chgData name="Nathan Amaral" userId="S::nathan.amaral@etu.univ-smb.fr::71d4a586-e44e-4fb9-8797-8a7dcea9eb05" providerId="AD" clId="Web-{721C7EE0-612A-4F77-B4B6-5B55A3BB924E}" dt="2024-11-26T13:36:42.845" v="0" actId="1076"/>
          <ac:picMkLst>
            <pc:docMk/>
            <pc:sldMk cId="784431694" sldId="259"/>
            <ac:picMk id="2" creationId="{A9C350BC-5904-E9E0-F98B-496833F66A18}"/>
          </ac:picMkLst>
        </pc:picChg>
      </pc:sldChg>
    </pc:docChg>
  </pc:docChgLst>
  <pc:docChgLst>
    <pc:chgData clId="Web-{D83E77F4-00F2-4DFA-B2E0-6D448767DD39}"/>
    <pc:docChg chg="modSld">
      <pc:chgData name="" userId="" providerId="" clId="Web-{D83E77F4-00F2-4DFA-B2E0-6D448767DD39}" dt="2024-11-19T09:37:11.161" v="0"/>
      <pc:docMkLst>
        <pc:docMk/>
      </pc:docMkLst>
      <pc:sldChg chg="delSp">
        <pc:chgData name="" userId="" providerId="" clId="Web-{D83E77F4-00F2-4DFA-B2E0-6D448767DD39}" dt="2024-11-19T09:37:11.161" v="0"/>
        <pc:sldMkLst>
          <pc:docMk/>
          <pc:sldMk cId="3784089036" sldId="256"/>
        </pc:sldMkLst>
        <pc:picChg chg="del">
          <ac:chgData name="" userId="" providerId="" clId="Web-{D83E77F4-00F2-4DFA-B2E0-6D448767DD39}" dt="2024-11-19T09:37:11.161" v="0"/>
          <ac:picMkLst>
            <pc:docMk/>
            <pc:sldMk cId="3784089036" sldId="256"/>
            <ac:picMk id="52" creationId="{DCC9A700-7676-33D3-7A09-9E26C6012D0E}"/>
          </ac:picMkLst>
        </pc:picChg>
      </pc:sldChg>
    </pc:docChg>
  </pc:docChgLst>
  <pc:docChgLst>
    <pc:chgData name="Nathan Amaral" userId="S::nathan.amaral@etu.univ-smb.fr::71d4a586-e44e-4fb9-8797-8a7dcea9eb05" providerId="AD" clId="Web-{764BAEF0-C6E7-4BC5-598F-0DFE42FA5724}"/>
    <pc:docChg chg="modSld">
      <pc:chgData name="Nathan Amaral" userId="S::nathan.amaral@etu.univ-smb.fr::71d4a586-e44e-4fb9-8797-8a7dcea9eb05" providerId="AD" clId="Web-{764BAEF0-C6E7-4BC5-598F-0DFE42FA5724}" dt="2024-11-26T08:35:25.651" v="0" actId="20577"/>
      <pc:docMkLst>
        <pc:docMk/>
      </pc:docMkLst>
      <pc:sldChg chg="modSp">
        <pc:chgData name="Nathan Amaral" userId="S::nathan.amaral@etu.univ-smb.fr::71d4a586-e44e-4fb9-8797-8a7dcea9eb05" providerId="AD" clId="Web-{764BAEF0-C6E7-4BC5-598F-0DFE42FA5724}" dt="2024-11-26T08:35:25.651" v="0" actId="20577"/>
        <pc:sldMkLst>
          <pc:docMk/>
          <pc:sldMk cId="1266645113" sldId="258"/>
        </pc:sldMkLst>
        <pc:spChg chg="mod">
          <ac:chgData name="Nathan Amaral" userId="S::nathan.amaral@etu.univ-smb.fr::71d4a586-e44e-4fb9-8797-8a7dcea9eb05" providerId="AD" clId="Web-{764BAEF0-C6E7-4BC5-598F-0DFE42FA5724}" dt="2024-11-26T08:35:25.651" v="0" actId="20577"/>
          <ac:spMkLst>
            <pc:docMk/>
            <pc:sldMk cId="1266645113" sldId="258"/>
            <ac:spMk id="3" creationId="{4AD62DA1-960B-F0B4-023A-46308D1B7FFB}"/>
          </ac:spMkLst>
        </pc:spChg>
      </pc:sldChg>
    </pc:docChg>
  </pc:docChgLst>
  <pc:docChgLst>
    <pc:chgData name="Nathan Amaral" userId="S::nathan.amaral@etu.univ-smb.fr::71d4a586-e44e-4fb9-8797-8a7dcea9eb05" providerId="AD" clId="Web-{2CCCD83A-A040-4802-94E6-711A4F558D32}"/>
    <pc:docChg chg="modSld">
      <pc:chgData name="Nathan Amaral" userId="S::nathan.amaral@etu.univ-smb.fr::71d4a586-e44e-4fb9-8797-8a7dcea9eb05" providerId="AD" clId="Web-{2CCCD83A-A040-4802-94E6-711A4F558D32}" dt="2024-11-20T14:23:35.221" v="20" actId="20577"/>
      <pc:docMkLst>
        <pc:docMk/>
      </pc:docMkLst>
      <pc:sldChg chg="addSp modSp">
        <pc:chgData name="Nathan Amaral" userId="S::nathan.amaral@etu.univ-smb.fr::71d4a586-e44e-4fb9-8797-8a7dcea9eb05" providerId="AD" clId="Web-{2CCCD83A-A040-4802-94E6-711A4F558D32}" dt="2024-11-20T14:23:35.221" v="20" actId="20577"/>
        <pc:sldMkLst>
          <pc:docMk/>
          <pc:sldMk cId="2327313062" sldId="257"/>
        </pc:sldMkLst>
        <pc:spChg chg="add mod">
          <ac:chgData name="Nathan Amaral" userId="S::nathan.amaral@etu.univ-smb.fr::71d4a586-e44e-4fb9-8797-8a7dcea9eb05" providerId="AD" clId="Web-{2CCCD83A-A040-4802-94E6-711A4F558D32}" dt="2024-11-20T14:23:35.221" v="20" actId="20577"/>
          <ac:spMkLst>
            <pc:docMk/>
            <pc:sldMk cId="2327313062" sldId="257"/>
            <ac:spMk id="3" creationId="{1A5FD1D6-FDA8-E424-DDFE-4C273838D42B}"/>
          </ac:spMkLst>
        </pc:spChg>
      </pc:sldChg>
    </pc:docChg>
  </pc:docChgLst>
  <pc:docChgLst>
    <pc:chgData name="Nathan Amaral" userId="S::nathan.amaral@etu.univ-smb.fr::71d4a586-e44e-4fb9-8797-8a7dcea9eb05" providerId="AD" clId="Web-{759AA217-5F10-43EE-BD83-E4B4544A3481}"/>
    <pc:docChg chg="addSld delSld modSld">
      <pc:chgData name="Nathan Amaral" userId="S::nathan.amaral@etu.univ-smb.fr::71d4a586-e44e-4fb9-8797-8a7dcea9eb05" providerId="AD" clId="Web-{759AA217-5F10-43EE-BD83-E4B4544A3481}" dt="2024-11-19T09:46:11.365" v="56" actId="14100"/>
      <pc:docMkLst>
        <pc:docMk/>
      </pc:docMkLst>
      <pc:sldChg chg="addSp delSp modSp mod modClrScheme chgLayout">
        <pc:chgData name="Nathan Amaral" userId="S::nathan.amaral@etu.univ-smb.fr::71d4a586-e44e-4fb9-8797-8a7dcea9eb05" providerId="AD" clId="Web-{759AA217-5F10-43EE-BD83-E4B4544A3481}" dt="2024-11-19T09:46:11.365" v="56" actId="14100"/>
        <pc:sldMkLst>
          <pc:docMk/>
          <pc:sldMk cId="3784089036" sldId="256"/>
        </pc:sldMkLst>
        <pc:spChg chg="del mod">
          <ac:chgData name="Nathan Amaral" userId="S::nathan.amaral@etu.univ-smb.fr::71d4a586-e44e-4fb9-8797-8a7dcea9eb05" providerId="AD" clId="Web-{759AA217-5F10-43EE-BD83-E4B4544A3481}" dt="2024-11-19T09:40:27.813" v="12"/>
          <ac:spMkLst>
            <pc:docMk/>
            <pc:sldMk cId="3784089036" sldId="256"/>
            <ac:spMk id="2" creationId="{00000000-0000-0000-0000-000000000000}"/>
          </ac:spMkLst>
        </pc:spChg>
        <pc:spChg chg="del">
          <ac:chgData name="Nathan Amaral" userId="S::nathan.amaral@etu.univ-smb.fr::71d4a586-e44e-4fb9-8797-8a7dcea9eb05" providerId="AD" clId="Web-{759AA217-5F10-43EE-BD83-E4B4544A3481}" dt="2024-11-19T09:40:39.610" v="15"/>
          <ac:spMkLst>
            <pc:docMk/>
            <pc:sldMk cId="3784089036" sldId="256"/>
            <ac:spMk id="3" creationId="{00000000-0000-0000-0000-000000000000}"/>
          </ac:spMkLst>
        </pc:spChg>
        <pc:spChg chg="add del mod">
          <ac:chgData name="Nathan Amaral" userId="S::nathan.amaral@etu.univ-smb.fr::71d4a586-e44e-4fb9-8797-8a7dcea9eb05" providerId="AD" clId="Web-{759AA217-5F10-43EE-BD83-E4B4544A3481}" dt="2024-11-19T09:40:31.376" v="13"/>
          <ac:spMkLst>
            <pc:docMk/>
            <pc:sldMk cId="3784089036" sldId="256"/>
            <ac:spMk id="12" creationId="{CEE7AC04-2559-BBEF-BA6E-F2321675C45E}"/>
          </ac:spMkLst>
        </pc:spChg>
        <pc:picChg chg="mod">
          <ac:chgData name="Nathan Amaral" userId="S::nathan.amaral@etu.univ-smb.fr::71d4a586-e44e-4fb9-8797-8a7dcea9eb05" providerId="AD" clId="Web-{759AA217-5F10-43EE-BD83-E4B4544A3481}" dt="2024-11-19T09:41:14.986" v="22" actId="1076"/>
          <ac:picMkLst>
            <pc:docMk/>
            <pc:sldMk cId="3784089036" sldId="256"/>
            <ac:picMk id="4" creationId="{EF9C0990-BB8E-A303-BEB8-7332340A287F}"/>
          </ac:picMkLst>
        </pc:picChg>
        <pc:picChg chg="mod">
          <ac:chgData name="Nathan Amaral" userId="S::nathan.amaral@etu.univ-smb.fr::71d4a586-e44e-4fb9-8797-8a7dcea9eb05" providerId="AD" clId="Web-{759AA217-5F10-43EE-BD83-E4B4544A3481}" dt="2024-11-19T09:43:56.550" v="50" actId="1076"/>
          <ac:picMkLst>
            <pc:docMk/>
            <pc:sldMk cId="3784089036" sldId="256"/>
            <ac:picMk id="5" creationId="{4E8FE2B0-99C7-A41E-2B1D-4105DE2B8DEE}"/>
          </ac:picMkLst>
        </pc:picChg>
        <pc:picChg chg="mod">
          <ac:chgData name="Nathan Amaral" userId="S::nathan.amaral@etu.univ-smb.fr::71d4a586-e44e-4fb9-8797-8a7dcea9eb05" providerId="AD" clId="Web-{759AA217-5F10-43EE-BD83-E4B4544A3481}" dt="2024-11-19T09:46:11.365" v="56" actId="14100"/>
          <ac:picMkLst>
            <pc:docMk/>
            <pc:sldMk cId="3784089036" sldId="256"/>
            <ac:picMk id="6" creationId="{B6C03864-BA58-9B4F-3603-8351D812BFF5}"/>
          </ac:picMkLst>
        </pc:picChg>
        <pc:picChg chg="mod">
          <ac:chgData name="Nathan Amaral" userId="S::nathan.amaral@etu.univ-smb.fr::71d4a586-e44e-4fb9-8797-8a7dcea9eb05" providerId="AD" clId="Web-{759AA217-5F10-43EE-BD83-E4B4544A3481}" dt="2024-11-19T09:41:04.626" v="20" actId="1076"/>
          <ac:picMkLst>
            <pc:docMk/>
            <pc:sldMk cId="3784089036" sldId="256"/>
            <ac:picMk id="7" creationId="{9D20A006-7F53-32F2-1434-83E1F253EE24}"/>
          </ac:picMkLst>
        </pc:picChg>
        <pc:picChg chg="del mod">
          <ac:chgData name="Nathan Amaral" userId="S::nathan.amaral@etu.univ-smb.fr::71d4a586-e44e-4fb9-8797-8a7dcea9eb05" providerId="AD" clId="Web-{759AA217-5F10-43EE-BD83-E4B4544A3481}" dt="2024-11-19T09:41:25.736" v="25"/>
          <ac:picMkLst>
            <pc:docMk/>
            <pc:sldMk cId="3784089036" sldId="256"/>
            <ac:picMk id="8" creationId="{67D4258F-0B89-4E22-8E29-C2077E3D5193}"/>
          </ac:picMkLst>
        </pc:picChg>
        <pc:picChg chg="mod">
          <ac:chgData name="Nathan Amaral" userId="S::nathan.amaral@etu.univ-smb.fr::71d4a586-e44e-4fb9-8797-8a7dcea9eb05" providerId="AD" clId="Web-{759AA217-5F10-43EE-BD83-E4B4544A3481}" dt="2024-11-19T09:40:47.829" v="17" actId="1076"/>
          <ac:picMkLst>
            <pc:docMk/>
            <pc:sldMk cId="3784089036" sldId="256"/>
            <ac:picMk id="9" creationId="{CD14A917-24D3-259B-3E69-CF41C1F45EDF}"/>
          </ac:picMkLst>
        </pc:picChg>
        <pc:picChg chg="mod">
          <ac:chgData name="Nathan Amaral" userId="S::nathan.amaral@etu.univ-smb.fr::71d4a586-e44e-4fb9-8797-8a7dcea9eb05" providerId="AD" clId="Web-{759AA217-5F10-43EE-BD83-E4B4544A3481}" dt="2024-11-19T09:42:51.565" v="37" actId="1076"/>
          <ac:picMkLst>
            <pc:docMk/>
            <pc:sldMk cId="3784089036" sldId="256"/>
            <ac:picMk id="10" creationId="{4FCE7252-202C-ECC2-8E54-57C498213E80}"/>
          </ac:picMkLst>
        </pc:picChg>
      </pc:sldChg>
      <pc:sldChg chg="delSp add mod replId modClrScheme chgLayout">
        <pc:chgData name="Nathan Amaral" userId="S::nathan.amaral@etu.univ-smb.fr::71d4a586-e44e-4fb9-8797-8a7dcea9eb05" providerId="AD" clId="Web-{759AA217-5F10-43EE-BD83-E4B4544A3481}" dt="2024-11-19T09:42:41.315" v="33"/>
        <pc:sldMkLst>
          <pc:docMk/>
          <pc:sldMk cId="2327313062" sldId="257"/>
        </pc:sldMkLst>
        <pc:picChg chg="del">
          <ac:chgData name="Nathan Amaral" userId="S::nathan.amaral@etu.univ-smb.fr::71d4a586-e44e-4fb9-8797-8a7dcea9eb05" providerId="AD" clId="Web-{759AA217-5F10-43EE-BD83-E4B4544A3481}" dt="2024-11-19T09:42:08.237" v="30"/>
          <ac:picMkLst>
            <pc:docMk/>
            <pc:sldMk cId="2327313062" sldId="257"/>
            <ac:picMk id="4" creationId="{EF9C0990-BB8E-A303-BEB8-7332340A287F}"/>
          </ac:picMkLst>
        </pc:picChg>
        <pc:picChg chg="del">
          <ac:chgData name="Nathan Amaral" userId="S::nathan.amaral@etu.univ-smb.fr::71d4a586-e44e-4fb9-8797-8a7dcea9eb05" providerId="AD" clId="Web-{759AA217-5F10-43EE-BD83-E4B4544A3481}" dt="2024-11-19T09:42:10.299" v="32"/>
          <ac:picMkLst>
            <pc:docMk/>
            <pc:sldMk cId="2327313062" sldId="257"/>
            <ac:picMk id="6" creationId="{B6C03864-BA58-9B4F-3603-8351D812BFF5}"/>
          </ac:picMkLst>
        </pc:picChg>
        <pc:picChg chg="del">
          <ac:chgData name="Nathan Amaral" userId="S::nathan.amaral@etu.univ-smb.fr::71d4a586-e44e-4fb9-8797-8a7dcea9eb05" providerId="AD" clId="Web-{759AA217-5F10-43EE-BD83-E4B4544A3481}" dt="2024-11-19T09:42:09.237" v="31"/>
          <ac:picMkLst>
            <pc:docMk/>
            <pc:sldMk cId="2327313062" sldId="257"/>
            <ac:picMk id="7" creationId="{9D20A006-7F53-32F2-1434-83E1F253EE24}"/>
          </ac:picMkLst>
        </pc:picChg>
        <pc:picChg chg="del">
          <ac:chgData name="Nathan Amaral" userId="S::nathan.amaral@etu.univ-smb.fr::71d4a586-e44e-4fb9-8797-8a7dcea9eb05" providerId="AD" clId="Web-{759AA217-5F10-43EE-BD83-E4B4544A3481}" dt="2024-11-19T09:42:04.440" v="29"/>
          <ac:picMkLst>
            <pc:docMk/>
            <pc:sldMk cId="2327313062" sldId="257"/>
            <ac:picMk id="10" creationId="{4FCE7252-202C-ECC2-8E54-57C498213E80}"/>
          </ac:picMkLst>
        </pc:picChg>
      </pc:sldChg>
      <pc:sldChg chg="add replId">
        <pc:chgData name="Nathan Amaral" userId="S::nathan.amaral@etu.univ-smb.fr::71d4a586-e44e-4fb9-8797-8a7dcea9eb05" providerId="AD" clId="Web-{759AA217-5F10-43EE-BD83-E4B4544A3481}" dt="2024-11-19T09:43:15.769" v="40"/>
        <pc:sldMkLst>
          <pc:docMk/>
          <pc:sldMk cId="1266645113" sldId="258"/>
        </pc:sldMkLst>
      </pc:sldChg>
      <pc:sldChg chg="new del">
        <pc:chgData name="Nathan Amaral" userId="S::nathan.amaral@etu.univ-smb.fr::71d4a586-e44e-4fb9-8797-8a7dcea9eb05" providerId="AD" clId="Web-{759AA217-5F10-43EE-BD83-E4B4544A3481}" dt="2024-11-19T09:43:10.144" v="39"/>
        <pc:sldMkLst>
          <pc:docMk/>
          <pc:sldMk cId="3140184446" sldId="258"/>
        </pc:sldMkLst>
      </pc:sldChg>
      <pc:sldChg chg="add replId">
        <pc:chgData name="Nathan Amaral" userId="S::nathan.amaral@etu.univ-smb.fr::71d4a586-e44e-4fb9-8797-8a7dcea9eb05" providerId="AD" clId="Web-{759AA217-5F10-43EE-BD83-E4B4544A3481}" dt="2024-11-19T09:43:18.644" v="41"/>
        <pc:sldMkLst>
          <pc:docMk/>
          <pc:sldMk cId="784431694" sldId="259"/>
        </pc:sldMkLst>
      </pc:sldChg>
      <pc:sldChg chg="add replId">
        <pc:chgData name="Nathan Amaral" userId="S::nathan.amaral@etu.univ-smb.fr::71d4a586-e44e-4fb9-8797-8a7dcea9eb05" providerId="AD" clId="Web-{759AA217-5F10-43EE-BD83-E4B4544A3481}" dt="2024-11-19T09:43:20.956" v="42"/>
        <pc:sldMkLst>
          <pc:docMk/>
          <pc:sldMk cId="3807616191" sldId="260"/>
        </pc:sldMkLst>
      </pc:sldChg>
      <pc:sldChg chg="add replId">
        <pc:chgData name="Nathan Amaral" userId="S::nathan.amaral@etu.univ-smb.fr::71d4a586-e44e-4fb9-8797-8a7dcea9eb05" providerId="AD" clId="Web-{759AA217-5F10-43EE-BD83-E4B4544A3481}" dt="2024-11-19T09:43:23.972" v="43"/>
        <pc:sldMkLst>
          <pc:docMk/>
          <pc:sldMk cId="1090479506" sldId="261"/>
        </pc:sldMkLst>
      </pc:sldChg>
      <pc:sldChg chg="add replId">
        <pc:chgData name="Nathan Amaral" userId="S::nathan.amaral@etu.univ-smb.fr::71d4a586-e44e-4fb9-8797-8a7dcea9eb05" providerId="AD" clId="Web-{759AA217-5F10-43EE-BD83-E4B4544A3481}" dt="2024-11-19T09:43:26.863" v="44"/>
        <pc:sldMkLst>
          <pc:docMk/>
          <pc:sldMk cId="959994435" sldId="262"/>
        </pc:sldMkLst>
      </pc:sldChg>
      <pc:sldChg chg="add replId">
        <pc:chgData name="Nathan Amaral" userId="S::nathan.amaral@etu.univ-smb.fr::71d4a586-e44e-4fb9-8797-8a7dcea9eb05" providerId="AD" clId="Web-{759AA217-5F10-43EE-BD83-E4B4544A3481}" dt="2024-11-19T09:43:29.878" v="45"/>
        <pc:sldMkLst>
          <pc:docMk/>
          <pc:sldMk cId="938333880" sldId="263"/>
        </pc:sldMkLst>
      </pc:sldChg>
      <pc:sldChg chg="add replId">
        <pc:chgData name="Nathan Amaral" userId="S::nathan.amaral@etu.univ-smb.fr::71d4a586-e44e-4fb9-8797-8a7dcea9eb05" providerId="AD" clId="Web-{759AA217-5F10-43EE-BD83-E4B4544A3481}" dt="2024-11-19T09:43:35.550" v="46"/>
        <pc:sldMkLst>
          <pc:docMk/>
          <pc:sldMk cId="2631365027" sldId="264"/>
        </pc:sldMkLst>
      </pc:sldChg>
    </pc:docChg>
  </pc:docChgLst>
  <pc:docChgLst>
    <pc:chgData name="Feyza" userId="1977f04c-3c3a-447a-b543-01c7ab08cfd2" providerId="ADAL" clId="{96F9DBA9-D0B3-4EDC-9249-BF0268F3A5C2}"/>
    <pc:docChg chg="undo custSel addSld modSld">
      <pc:chgData name="Feyza" userId="1977f04c-3c3a-447a-b543-01c7ab08cfd2" providerId="ADAL" clId="{96F9DBA9-D0B3-4EDC-9249-BF0268F3A5C2}" dt="2024-11-28T09:43:13.042" v="547" actId="1076"/>
      <pc:docMkLst>
        <pc:docMk/>
      </pc:docMkLst>
      <pc:sldChg chg="modSp mod">
        <pc:chgData name="Feyza" userId="1977f04c-3c3a-447a-b543-01c7ab08cfd2" providerId="ADAL" clId="{96F9DBA9-D0B3-4EDC-9249-BF0268F3A5C2}" dt="2024-11-28T09:16:37.642" v="0" actId="14100"/>
        <pc:sldMkLst>
          <pc:docMk/>
          <pc:sldMk cId="3784089036" sldId="256"/>
        </pc:sldMkLst>
        <pc:spChg chg="mod">
          <ac:chgData name="Feyza" userId="1977f04c-3c3a-447a-b543-01c7ab08cfd2" providerId="ADAL" clId="{96F9DBA9-D0B3-4EDC-9249-BF0268F3A5C2}" dt="2024-11-28T09:16:37.642" v="0" actId="14100"/>
          <ac:spMkLst>
            <pc:docMk/>
            <pc:sldMk cId="3784089036" sldId="256"/>
            <ac:spMk id="2" creationId="{82FF60E6-59F1-7776-EB8E-005EC11875DA}"/>
          </ac:spMkLst>
        </pc:spChg>
      </pc:sldChg>
      <pc:sldChg chg="modAnim">
        <pc:chgData name="Feyza" userId="1977f04c-3c3a-447a-b543-01c7ab08cfd2" providerId="ADAL" clId="{96F9DBA9-D0B3-4EDC-9249-BF0268F3A5C2}" dt="2024-11-28T09:17:34.843" v="2"/>
        <pc:sldMkLst>
          <pc:docMk/>
          <pc:sldMk cId="1090479506" sldId="261"/>
        </pc:sldMkLst>
      </pc:sldChg>
      <pc:sldChg chg="modSp mod">
        <pc:chgData name="Feyza" userId="1977f04c-3c3a-447a-b543-01c7ab08cfd2" providerId="ADAL" clId="{96F9DBA9-D0B3-4EDC-9249-BF0268F3A5C2}" dt="2024-11-28T09:25:05.976" v="120"/>
        <pc:sldMkLst>
          <pc:docMk/>
          <pc:sldMk cId="959994435" sldId="262"/>
        </pc:sldMkLst>
        <pc:spChg chg="mod">
          <ac:chgData name="Feyza" userId="1977f04c-3c3a-447a-b543-01c7ab08cfd2" providerId="ADAL" clId="{96F9DBA9-D0B3-4EDC-9249-BF0268F3A5C2}" dt="2024-11-28T09:25:05.976" v="120"/>
          <ac:spMkLst>
            <pc:docMk/>
            <pc:sldMk cId="959994435" sldId="262"/>
            <ac:spMk id="3" creationId="{90F9B11D-CA1F-C9D2-8E00-8AE1F0C1EEBC}"/>
          </ac:spMkLst>
        </pc:spChg>
      </pc:sldChg>
      <pc:sldChg chg="addSp delSp modSp mod modAnim">
        <pc:chgData name="Feyza" userId="1977f04c-3c3a-447a-b543-01c7ab08cfd2" providerId="ADAL" clId="{96F9DBA9-D0B3-4EDC-9249-BF0268F3A5C2}" dt="2024-11-28T09:33:29.113" v="202" actId="1076"/>
        <pc:sldMkLst>
          <pc:docMk/>
          <pc:sldMk cId="938333880" sldId="263"/>
        </pc:sldMkLst>
        <pc:spChg chg="add mod">
          <ac:chgData name="Feyza" userId="1977f04c-3c3a-447a-b543-01c7ab08cfd2" providerId="ADAL" clId="{96F9DBA9-D0B3-4EDC-9249-BF0268F3A5C2}" dt="2024-11-28T09:19:41.143" v="41" actId="14100"/>
          <ac:spMkLst>
            <pc:docMk/>
            <pc:sldMk cId="938333880" sldId="263"/>
            <ac:spMk id="6" creationId="{5886F562-0B43-46AA-B615-0197D25DF6E9}"/>
          </ac:spMkLst>
        </pc:spChg>
        <pc:spChg chg="add del mod">
          <ac:chgData name="Feyza" userId="1977f04c-3c3a-447a-b543-01c7ab08cfd2" providerId="ADAL" clId="{96F9DBA9-D0B3-4EDC-9249-BF0268F3A5C2}" dt="2024-11-28T09:33:29.113" v="202" actId="1076"/>
          <ac:spMkLst>
            <pc:docMk/>
            <pc:sldMk cId="938333880" sldId="263"/>
            <ac:spMk id="7" creationId="{FB8C7811-6545-4D1D-9F58-381AF251E09B}"/>
          </ac:spMkLst>
        </pc:spChg>
        <pc:spChg chg="add mod">
          <ac:chgData name="Feyza" userId="1977f04c-3c3a-447a-b543-01c7ab08cfd2" providerId="ADAL" clId="{96F9DBA9-D0B3-4EDC-9249-BF0268F3A5C2}" dt="2024-11-28T09:33:27.586" v="201" actId="1076"/>
          <ac:spMkLst>
            <pc:docMk/>
            <pc:sldMk cId="938333880" sldId="263"/>
            <ac:spMk id="8" creationId="{D3965896-F09B-41AF-BFFD-88C39F41551E}"/>
          </ac:spMkLst>
        </pc:spChg>
        <pc:picChg chg="add mod">
          <ac:chgData name="Feyza" userId="1977f04c-3c3a-447a-b543-01c7ab08cfd2" providerId="ADAL" clId="{96F9DBA9-D0B3-4EDC-9249-BF0268F3A5C2}" dt="2024-11-28T09:33:25.040" v="200" actId="1076"/>
          <ac:picMkLst>
            <pc:docMk/>
            <pc:sldMk cId="938333880" sldId="263"/>
            <ac:picMk id="1026" creationId="{9DA8CE99-DE10-41C4-879E-E785A487C9CC}"/>
          </ac:picMkLst>
        </pc:picChg>
      </pc:sldChg>
      <pc:sldChg chg="modSp mod">
        <pc:chgData name="Feyza" userId="1977f04c-3c3a-447a-b543-01c7ab08cfd2" providerId="ADAL" clId="{96F9DBA9-D0B3-4EDC-9249-BF0268F3A5C2}" dt="2024-11-28T09:43:13.042" v="547" actId="1076"/>
        <pc:sldMkLst>
          <pc:docMk/>
          <pc:sldMk cId="2065343213" sldId="268"/>
        </pc:sldMkLst>
        <pc:spChg chg="mod">
          <ac:chgData name="Feyza" userId="1977f04c-3c3a-447a-b543-01c7ab08cfd2" providerId="ADAL" clId="{96F9DBA9-D0B3-4EDC-9249-BF0268F3A5C2}" dt="2024-11-28T09:43:13.042" v="547" actId="1076"/>
          <ac:spMkLst>
            <pc:docMk/>
            <pc:sldMk cId="2065343213" sldId="268"/>
            <ac:spMk id="3" creationId="{219FF423-36BB-02B3-35AB-05DA687952D8}"/>
          </ac:spMkLst>
        </pc:spChg>
      </pc:sldChg>
      <pc:sldChg chg="addSp delSp modSp mod">
        <pc:chgData name="Feyza" userId="1977f04c-3c3a-447a-b543-01c7ab08cfd2" providerId="ADAL" clId="{96F9DBA9-D0B3-4EDC-9249-BF0268F3A5C2}" dt="2024-11-28T09:41:21.679" v="505" actId="313"/>
        <pc:sldMkLst>
          <pc:docMk/>
          <pc:sldMk cId="2168048185" sldId="269"/>
        </pc:sldMkLst>
        <pc:spChg chg="add mod">
          <ac:chgData name="Feyza" userId="1977f04c-3c3a-447a-b543-01c7ab08cfd2" providerId="ADAL" clId="{96F9DBA9-D0B3-4EDC-9249-BF0268F3A5C2}" dt="2024-11-28T09:35:39.604" v="222" actId="14100"/>
          <ac:spMkLst>
            <pc:docMk/>
            <pc:sldMk cId="2168048185" sldId="269"/>
            <ac:spMk id="6" creationId="{D5784474-756E-4A7F-A525-A45EC2D36F6A}"/>
          </ac:spMkLst>
        </pc:spChg>
        <pc:spChg chg="add del mod">
          <ac:chgData name="Feyza" userId="1977f04c-3c3a-447a-b543-01c7ab08cfd2" providerId="ADAL" clId="{96F9DBA9-D0B3-4EDC-9249-BF0268F3A5C2}" dt="2024-11-28T09:40:57.608" v="499" actId="20577"/>
          <ac:spMkLst>
            <pc:docMk/>
            <pc:sldMk cId="2168048185" sldId="269"/>
            <ac:spMk id="7" creationId="{5081265D-914A-4D7E-B53E-87D428D2FF06}"/>
          </ac:spMkLst>
        </pc:spChg>
        <pc:spChg chg="add del mod">
          <ac:chgData name="Feyza" userId="1977f04c-3c3a-447a-b543-01c7ab08cfd2" providerId="ADAL" clId="{96F9DBA9-D0B3-4EDC-9249-BF0268F3A5C2}" dt="2024-11-28T09:40:25.436" v="487" actId="478"/>
          <ac:spMkLst>
            <pc:docMk/>
            <pc:sldMk cId="2168048185" sldId="269"/>
            <ac:spMk id="8" creationId="{CD484964-503C-4162-BCBF-DC86AC150864}"/>
          </ac:spMkLst>
        </pc:spChg>
        <pc:spChg chg="add del mod">
          <ac:chgData name="Feyza" userId="1977f04c-3c3a-447a-b543-01c7ab08cfd2" providerId="ADAL" clId="{96F9DBA9-D0B3-4EDC-9249-BF0268F3A5C2}" dt="2024-11-28T09:37:53.607" v="268" actId="478"/>
          <ac:spMkLst>
            <pc:docMk/>
            <pc:sldMk cId="2168048185" sldId="269"/>
            <ac:spMk id="10" creationId="{680668C4-4D94-422E-9C7F-0764C74AFBC5}"/>
          </ac:spMkLst>
        </pc:spChg>
        <pc:spChg chg="add mod">
          <ac:chgData name="Feyza" userId="1977f04c-3c3a-447a-b543-01c7ab08cfd2" providerId="ADAL" clId="{96F9DBA9-D0B3-4EDC-9249-BF0268F3A5C2}" dt="2024-11-28T09:41:21.679" v="505" actId="313"/>
          <ac:spMkLst>
            <pc:docMk/>
            <pc:sldMk cId="2168048185" sldId="269"/>
            <ac:spMk id="11" creationId="{C0E01C9C-8BDD-417F-806C-70CBE2D8E5DF}"/>
          </ac:spMkLst>
        </pc:spChg>
      </pc:sldChg>
      <pc:sldChg chg="modAnim">
        <pc:chgData name="Feyza" userId="1977f04c-3c3a-447a-b543-01c7ab08cfd2" providerId="ADAL" clId="{96F9DBA9-D0B3-4EDC-9249-BF0268F3A5C2}" dt="2024-11-28T09:18:02.407" v="6"/>
        <pc:sldMkLst>
          <pc:docMk/>
          <pc:sldMk cId="3222546526" sldId="273"/>
        </pc:sldMkLst>
      </pc:sldChg>
      <pc:sldChg chg="addSp delSp modSp add mod">
        <pc:chgData name="Feyza" userId="1977f04c-3c3a-447a-b543-01c7ab08cfd2" providerId="ADAL" clId="{96F9DBA9-D0B3-4EDC-9249-BF0268F3A5C2}" dt="2024-11-28T09:32:51.149" v="199"/>
        <pc:sldMkLst>
          <pc:docMk/>
          <pc:sldMk cId="317537139" sldId="279"/>
        </pc:sldMkLst>
        <pc:spChg chg="del mod">
          <ac:chgData name="Feyza" userId="1977f04c-3c3a-447a-b543-01c7ab08cfd2" providerId="ADAL" clId="{96F9DBA9-D0B3-4EDC-9249-BF0268F3A5C2}" dt="2024-11-28T09:25:31.180" v="123" actId="478"/>
          <ac:spMkLst>
            <pc:docMk/>
            <pc:sldMk cId="317537139" sldId="279"/>
            <ac:spMk id="2" creationId="{05A7E675-1270-09B9-6096-34C051D39800}"/>
          </ac:spMkLst>
        </pc:spChg>
        <pc:spChg chg="add del mod">
          <ac:chgData name="Feyza" userId="1977f04c-3c3a-447a-b543-01c7ab08cfd2" providerId="ADAL" clId="{96F9DBA9-D0B3-4EDC-9249-BF0268F3A5C2}" dt="2024-11-28T09:30:26.975" v="183" actId="478"/>
          <ac:spMkLst>
            <pc:docMk/>
            <pc:sldMk cId="317537139" sldId="279"/>
            <ac:spMk id="6" creationId="{16786689-9F24-41CE-A875-9FE68584268E}"/>
          </ac:spMkLst>
        </pc:spChg>
        <pc:graphicFrameChg chg="add del mod">
          <ac:chgData name="Feyza" userId="1977f04c-3c3a-447a-b543-01c7ab08cfd2" providerId="ADAL" clId="{96F9DBA9-D0B3-4EDC-9249-BF0268F3A5C2}" dt="2024-11-28T09:27:52.938" v="156" actId="478"/>
          <ac:graphicFrameMkLst>
            <pc:docMk/>
            <pc:sldMk cId="317537139" sldId="279"/>
            <ac:graphicFrameMk id="8" creationId="{05CBFC92-8D2C-4CA2-8D95-C2D439C52DF5}"/>
          </ac:graphicFrameMkLst>
        </pc:graphicFrameChg>
        <pc:graphicFrameChg chg="add mod">
          <ac:chgData name="Feyza" userId="1977f04c-3c3a-447a-b543-01c7ab08cfd2" providerId="ADAL" clId="{96F9DBA9-D0B3-4EDC-9249-BF0268F3A5C2}" dt="2024-11-28T09:32:51.149" v="199"/>
          <ac:graphicFrameMkLst>
            <pc:docMk/>
            <pc:sldMk cId="317537139" sldId="279"/>
            <ac:graphicFrameMk id="12" creationId="{88C64B98-00A5-482A-99CA-AD7EC0D17C47}"/>
          </ac:graphicFrameMkLst>
        </pc:graphicFrameChg>
      </pc:sldChg>
      <pc:sldChg chg="modSp add mod">
        <pc:chgData name="Feyza" userId="1977f04c-3c3a-447a-b543-01c7ab08cfd2" providerId="ADAL" clId="{96F9DBA9-D0B3-4EDC-9249-BF0268F3A5C2}" dt="2024-11-28T09:43:03.648" v="546" actId="255"/>
        <pc:sldMkLst>
          <pc:docMk/>
          <pc:sldMk cId="2587014811" sldId="280"/>
        </pc:sldMkLst>
        <pc:spChg chg="mod">
          <ac:chgData name="Feyza" userId="1977f04c-3c3a-447a-b543-01c7ab08cfd2" providerId="ADAL" clId="{96F9DBA9-D0B3-4EDC-9249-BF0268F3A5C2}" dt="2024-11-28T09:43:03.648" v="546" actId="255"/>
          <ac:spMkLst>
            <pc:docMk/>
            <pc:sldMk cId="2587014811" sldId="280"/>
            <ac:spMk id="3" creationId="{219FF423-36BB-02B3-35AB-05DA687952D8}"/>
          </ac:spMkLst>
        </pc:spChg>
      </pc:sldChg>
    </pc:docChg>
  </pc:docChgLst>
  <pc:docChgLst>
    <pc:chgData name="Nathan Amaral" userId="S::nathan.amaral@etu.univ-smb.fr::71d4a586-e44e-4fb9-8797-8a7dcea9eb05" providerId="AD" clId="Web-{A25DA4D5-E5C8-4B95-BBDF-5449640385FF}"/>
    <pc:docChg chg="modSld">
      <pc:chgData name="Nathan Amaral" userId="S::nathan.amaral@etu.univ-smb.fr::71d4a586-e44e-4fb9-8797-8a7dcea9eb05" providerId="AD" clId="Web-{A25DA4D5-E5C8-4B95-BBDF-5449640385FF}" dt="2024-11-26T13:39:12.820" v="10" actId="1076"/>
      <pc:docMkLst>
        <pc:docMk/>
      </pc:docMkLst>
      <pc:sldChg chg="addSp modSp">
        <pc:chgData name="Nathan Amaral" userId="S::nathan.amaral@etu.univ-smb.fr::71d4a586-e44e-4fb9-8797-8a7dcea9eb05" providerId="AD" clId="Web-{A25DA4D5-E5C8-4B95-BBDF-5449640385FF}" dt="2024-11-26T13:39:12.820" v="10" actId="1076"/>
        <pc:sldMkLst>
          <pc:docMk/>
          <pc:sldMk cId="784431694" sldId="259"/>
        </pc:sldMkLst>
        <pc:picChg chg="mod">
          <ac:chgData name="Nathan Amaral" userId="S::nathan.amaral@etu.univ-smb.fr::71d4a586-e44e-4fb9-8797-8a7dcea9eb05" providerId="AD" clId="Web-{A25DA4D5-E5C8-4B95-BBDF-5449640385FF}" dt="2024-11-26T13:39:12.820" v="10" actId="1076"/>
          <ac:picMkLst>
            <pc:docMk/>
            <pc:sldMk cId="784431694" sldId="259"/>
            <ac:picMk id="2" creationId="{A9C350BC-5904-E9E0-F98B-496833F66A18}"/>
          </ac:picMkLst>
        </pc:picChg>
        <pc:picChg chg="add mod">
          <ac:chgData name="Nathan Amaral" userId="S::nathan.amaral@etu.univ-smb.fr::71d4a586-e44e-4fb9-8797-8a7dcea9eb05" providerId="AD" clId="Web-{A25DA4D5-E5C8-4B95-BBDF-5449640385FF}" dt="2024-11-26T13:39:00.367" v="4" actId="1076"/>
          <ac:picMkLst>
            <pc:docMk/>
            <pc:sldMk cId="784431694" sldId="259"/>
            <ac:picMk id="3" creationId="{33D02F78-93D0-B6BB-3A92-21C19DB25A8E}"/>
          </ac:picMkLst>
        </pc:picChg>
      </pc:sldChg>
    </pc:docChg>
  </pc:docChgLst>
  <pc:docChgLst>
    <pc:chgData name="Nathan Amaral" userId="S::nathan.amaral@etu.univ-smb.fr::71d4a586-e44e-4fb9-8797-8a7dcea9eb05" providerId="AD" clId="Web-{A06961BC-5601-4538-9547-E3D6CEB3D484}"/>
    <pc:docChg chg="modSld">
      <pc:chgData name="Nathan Amaral" userId="S::nathan.amaral@etu.univ-smb.fr::71d4a586-e44e-4fb9-8797-8a7dcea9eb05" providerId="AD" clId="Web-{A06961BC-5601-4538-9547-E3D6CEB3D484}" dt="2024-11-26T07:24:45.164" v="11" actId="20577"/>
      <pc:docMkLst>
        <pc:docMk/>
      </pc:docMkLst>
      <pc:sldChg chg="addSp modSp">
        <pc:chgData name="Nathan Amaral" userId="S::nathan.amaral@etu.univ-smb.fr::71d4a586-e44e-4fb9-8797-8a7dcea9eb05" providerId="AD" clId="Web-{A06961BC-5601-4538-9547-E3D6CEB3D484}" dt="2024-11-26T07:24:45.164" v="11" actId="20577"/>
        <pc:sldMkLst>
          <pc:docMk/>
          <pc:sldMk cId="3393398061" sldId="266"/>
        </pc:sldMkLst>
        <pc:spChg chg="add mod">
          <ac:chgData name="Nathan Amaral" userId="S::nathan.amaral@etu.univ-smb.fr::71d4a586-e44e-4fb9-8797-8a7dcea9eb05" providerId="AD" clId="Web-{A06961BC-5601-4538-9547-E3D6CEB3D484}" dt="2024-11-26T07:24:45.164" v="11" actId="20577"/>
          <ac:spMkLst>
            <pc:docMk/>
            <pc:sldMk cId="3393398061" sldId="266"/>
            <ac:spMk id="2" creationId="{C1C34824-5431-D598-B785-D3670C993585}"/>
          </ac:spMkLst>
        </pc:spChg>
      </pc:sldChg>
    </pc:docChg>
  </pc:docChgLst>
  <pc:docChgLst>
    <pc:chgData name="Melih Cetinkaya" userId="S::melih.cetinkaya@etu.univ-smb.fr::0a8e71cb-9aac-47ef-854c-0169cb50ffb6" providerId="AD" clId="Web-{8890C467-CE9A-4502-905B-E0D05613482E}"/>
    <pc:docChg chg="modSld">
      <pc:chgData name="Melih Cetinkaya" userId="S::melih.cetinkaya@etu.univ-smb.fr::0a8e71cb-9aac-47ef-854c-0169cb50ffb6" providerId="AD" clId="Web-{8890C467-CE9A-4502-905B-E0D05613482E}" dt="2024-12-02T14:10:51.742" v="73" actId="1076"/>
      <pc:docMkLst>
        <pc:docMk/>
      </pc:docMkLst>
      <pc:sldChg chg="modTransition">
        <pc:chgData name="Melih Cetinkaya" userId="S::melih.cetinkaya@etu.univ-smb.fr::0a8e71cb-9aac-47ef-854c-0169cb50ffb6" providerId="AD" clId="Web-{8890C467-CE9A-4502-905B-E0D05613482E}" dt="2024-12-02T14:02:50.520" v="43"/>
        <pc:sldMkLst>
          <pc:docMk/>
          <pc:sldMk cId="3784089036" sldId="256"/>
        </pc:sldMkLst>
      </pc:sldChg>
      <pc:sldChg chg="addSp modSp modTransition">
        <pc:chgData name="Melih Cetinkaya" userId="S::melih.cetinkaya@etu.univ-smb.fr::0a8e71cb-9aac-47ef-854c-0169cb50ffb6" providerId="AD" clId="Web-{8890C467-CE9A-4502-905B-E0D05613482E}" dt="2024-12-02T14:01:46.487" v="34" actId="1076"/>
        <pc:sldMkLst>
          <pc:docMk/>
          <pc:sldMk cId="2327313062" sldId="257"/>
        </pc:sldMkLst>
        <pc:picChg chg="add mod">
          <ac:chgData name="Melih Cetinkaya" userId="S::melih.cetinkaya@etu.univ-smb.fr::0a8e71cb-9aac-47ef-854c-0169cb50ffb6" providerId="AD" clId="Web-{8890C467-CE9A-4502-905B-E0D05613482E}" dt="2024-12-02T14:01:41.330" v="32" actId="1076"/>
          <ac:picMkLst>
            <pc:docMk/>
            <pc:sldMk cId="2327313062" sldId="257"/>
            <ac:picMk id="6" creationId="{66F59CE6-120D-3C7E-7B46-23B22DAFFEDA}"/>
          </ac:picMkLst>
        </pc:picChg>
        <pc:picChg chg="add mod">
          <ac:chgData name="Melih Cetinkaya" userId="S::melih.cetinkaya@etu.univ-smb.fr::0a8e71cb-9aac-47ef-854c-0169cb50ffb6" providerId="AD" clId="Web-{8890C467-CE9A-4502-905B-E0D05613482E}" dt="2024-12-02T14:01:46.487" v="34" actId="1076"/>
          <ac:picMkLst>
            <pc:docMk/>
            <pc:sldMk cId="2327313062" sldId="257"/>
            <ac:picMk id="8" creationId="{8A201DA6-3E56-B222-6149-DF39B425C9A4}"/>
          </ac:picMkLst>
        </pc:picChg>
        <pc:picChg chg="add mod">
          <ac:chgData name="Melih Cetinkaya" userId="S::melih.cetinkaya@etu.univ-smb.fr::0a8e71cb-9aac-47ef-854c-0169cb50ffb6" providerId="AD" clId="Web-{8890C467-CE9A-4502-905B-E0D05613482E}" dt="2024-12-02T14:01:42.565" v="33" actId="1076"/>
          <ac:picMkLst>
            <pc:docMk/>
            <pc:sldMk cId="2327313062" sldId="257"/>
            <ac:picMk id="11" creationId="{AE6EBCC8-8433-1B03-82C2-3C027347C91C}"/>
          </ac:picMkLst>
        </pc:picChg>
      </pc:sldChg>
      <pc:sldChg chg="modTransition">
        <pc:chgData name="Melih Cetinkaya" userId="S::melih.cetinkaya@etu.univ-smb.fr::0a8e71cb-9aac-47ef-854c-0169cb50ffb6" providerId="AD" clId="Web-{8890C467-CE9A-4502-905B-E0D05613482E}" dt="2024-12-02T13:59:25.434" v="3"/>
        <pc:sldMkLst>
          <pc:docMk/>
          <pc:sldMk cId="1266645113" sldId="258"/>
        </pc:sldMkLst>
      </pc:sldChg>
      <pc:sldChg chg="addSp delSp modSp modTransition">
        <pc:chgData name="Melih Cetinkaya" userId="S::melih.cetinkaya@etu.univ-smb.fr::0a8e71cb-9aac-47ef-854c-0169cb50ffb6" providerId="AD" clId="Web-{8890C467-CE9A-4502-905B-E0D05613482E}" dt="2024-12-02T14:03:59.867" v="44"/>
        <pc:sldMkLst>
          <pc:docMk/>
          <pc:sldMk cId="784431694" sldId="259"/>
        </pc:sldMkLst>
        <pc:picChg chg="add del mod">
          <ac:chgData name="Melih Cetinkaya" userId="S::melih.cetinkaya@etu.univ-smb.fr::0a8e71cb-9aac-47ef-854c-0169cb50ffb6" providerId="AD" clId="Web-{8890C467-CE9A-4502-905B-E0D05613482E}" dt="2024-12-02T14:03:59.867" v="44"/>
          <ac:picMkLst>
            <pc:docMk/>
            <pc:sldMk cId="784431694" sldId="259"/>
            <ac:picMk id="4" creationId="{D0C95B26-602A-FD03-D106-89C3DB0B0434}"/>
          </ac:picMkLst>
        </pc:picChg>
      </pc:sldChg>
      <pc:sldChg chg="modTransition">
        <pc:chgData name="Melih Cetinkaya" userId="S::melih.cetinkaya@etu.univ-smb.fr::0a8e71cb-9aac-47ef-854c-0169cb50ffb6" providerId="AD" clId="Web-{8890C467-CE9A-4502-905B-E0D05613482E}" dt="2024-12-02T14:00:07.327" v="8"/>
        <pc:sldMkLst>
          <pc:docMk/>
          <pc:sldMk cId="3807616191" sldId="260"/>
        </pc:sldMkLst>
      </pc:sldChg>
      <pc:sldChg chg="addSp delSp modSp modTransition">
        <pc:chgData name="Melih Cetinkaya" userId="S::melih.cetinkaya@etu.univ-smb.fr::0a8e71cb-9aac-47ef-854c-0169cb50ffb6" providerId="AD" clId="Web-{8890C467-CE9A-4502-905B-E0D05613482E}" dt="2024-12-02T14:08:02.408" v="63" actId="1076"/>
        <pc:sldMkLst>
          <pc:docMk/>
          <pc:sldMk cId="1090479506" sldId="261"/>
        </pc:sldMkLst>
        <pc:picChg chg="add mod">
          <ac:chgData name="Melih Cetinkaya" userId="S::melih.cetinkaya@etu.univ-smb.fr::0a8e71cb-9aac-47ef-854c-0169cb50ffb6" providerId="AD" clId="Web-{8890C467-CE9A-4502-905B-E0D05613482E}" dt="2024-12-02T14:05:55.949" v="60" actId="1076"/>
          <ac:picMkLst>
            <pc:docMk/>
            <pc:sldMk cId="1090479506" sldId="261"/>
            <ac:picMk id="3" creationId="{54B412D2-6055-5A9B-8F0A-37522339E0FD}"/>
          </ac:picMkLst>
        </pc:picChg>
        <pc:picChg chg="add mod">
          <ac:chgData name="Melih Cetinkaya" userId="S::melih.cetinkaya@etu.univ-smb.fr::0a8e71cb-9aac-47ef-854c-0169cb50ffb6" providerId="AD" clId="Web-{8890C467-CE9A-4502-905B-E0D05613482E}" dt="2024-12-02T14:08:02.408" v="63" actId="1076"/>
          <ac:picMkLst>
            <pc:docMk/>
            <pc:sldMk cId="1090479506" sldId="261"/>
            <ac:picMk id="6" creationId="{7D3519F3-8F41-A7A5-9DB9-1BACB247814A}"/>
          </ac:picMkLst>
        </pc:picChg>
        <pc:picChg chg="add del">
          <ac:chgData name="Melih Cetinkaya" userId="S::melih.cetinkaya@etu.univ-smb.fr::0a8e71cb-9aac-47ef-854c-0169cb50ffb6" providerId="AD" clId="Web-{8890C467-CE9A-4502-905B-E0D05613482E}" dt="2024-12-02T14:05:49.137" v="57"/>
          <ac:picMkLst>
            <pc:docMk/>
            <pc:sldMk cId="1090479506" sldId="261"/>
            <ac:picMk id="14" creationId="{863F3D76-7CAE-F44F-E112-E602F25A2B9A}"/>
          </ac:picMkLst>
        </pc:picChg>
        <pc:picChg chg="add del mod">
          <ac:chgData name="Melih Cetinkaya" userId="S::melih.cetinkaya@etu.univ-smb.fr::0a8e71cb-9aac-47ef-854c-0169cb50ffb6" providerId="AD" clId="Web-{8890C467-CE9A-4502-905B-E0D05613482E}" dt="2024-12-02T14:05:54.715" v="59"/>
          <ac:picMkLst>
            <pc:docMk/>
            <pc:sldMk cId="1090479506" sldId="261"/>
            <ac:picMk id="16" creationId="{A0E939CD-60F6-BF39-1ECA-91C90AD232EE}"/>
          </ac:picMkLst>
        </pc:picChg>
        <pc:picChg chg="add del">
          <ac:chgData name="Melih Cetinkaya" userId="S::melih.cetinkaya@etu.univ-smb.fr::0a8e71cb-9aac-47ef-854c-0169cb50ffb6" providerId="AD" clId="Web-{8890C467-CE9A-4502-905B-E0D05613482E}" dt="2024-12-02T14:05:43.996" v="55"/>
          <ac:picMkLst>
            <pc:docMk/>
            <pc:sldMk cId="1090479506" sldId="261"/>
            <ac:picMk id="18" creationId="{87CB3467-48A9-DF90-3124-39A5276DF869}"/>
          </ac:picMkLst>
        </pc:picChg>
        <pc:picChg chg="add mod">
          <ac:chgData name="Melih Cetinkaya" userId="S::melih.cetinkaya@etu.univ-smb.fr::0a8e71cb-9aac-47ef-854c-0169cb50ffb6" providerId="AD" clId="Web-{8890C467-CE9A-4502-905B-E0D05613482E}" dt="2024-12-02T14:05:47.918" v="56" actId="1076"/>
          <ac:picMkLst>
            <pc:docMk/>
            <pc:sldMk cId="1090479506" sldId="261"/>
            <ac:picMk id="20" creationId="{C624F84B-B837-817A-CAA6-5AFD04375260}"/>
          </ac:picMkLst>
        </pc:picChg>
      </pc:sldChg>
      <pc:sldChg chg="addSp modSp modTransition">
        <pc:chgData name="Melih Cetinkaya" userId="S::melih.cetinkaya@etu.univ-smb.fr::0a8e71cb-9aac-47ef-854c-0169cb50ffb6" providerId="AD" clId="Web-{8890C467-CE9A-4502-905B-E0D05613482E}" dt="2024-12-02T14:00:57.469" v="28" actId="1076"/>
        <pc:sldMkLst>
          <pc:docMk/>
          <pc:sldMk cId="959994435" sldId="262"/>
        </pc:sldMkLst>
        <pc:graphicFrameChg chg="add mod">
          <ac:chgData name="Melih Cetinkaya" userId="S::melih.cetinkaya@etu.univ-smb.fr::0a8e71cb-9aac-47ef-854c-0169cb50ffb6" providerId="AD" clId="Web-{8890C467-CE9A-4502-905B-E0D05613482E}" dt="2024-12-02T14:00:57.469" v="28" actId="1076"/>
          <ac:graphicFrameMkLst>
            <pc:docMk/>
            <pc:sldMk cId="959994435" sldId="262"/>
            <ac:graphicFrameMk id="6" creationId="{F61F9080-FE9B-4730-214E-1ABC0C0C8C20}"/>
          </ac:graphicFrameMkLst>
        </pc:graphicFrameChg>
      </pc:sldChg>
      <pc:sldChg chg="modTransition">
        <pc:chgData name="Melih Cetinkaya" userId="S::melih.cetinkaya@etu.univ-smb.fr::0a8e71cb-9aac-47ef-854c-0169cb50ffb6" providerId="AD" clId="Web-{8890C467-CE9A-4502-905B-E0D05613482E}" dt="2024-12-02T14:00:20.108" v="14"/>
        <pc:sldMkLst>
          <pc:docMk/>
          <pc:sldMk cId="938333880" sldId="263"/>
        </pc:sldMkLst>
      </pc:sldChg>
      <pc:sldChg chg="modTransition">
        <pc:chgData name="Melih Cetinkaya" userId="S::melih.cetinkaya@etu.univ-smb.fr::0a8e71cb-9aac-47ef-854c-0169cb50ffb6" providerId="AD" clId="Web-{8890C467-CE9A-4502-905B-E0D05613482E}" dt="2024-12-02T14:00:16.483" v="13"/>
        <pc:sldMkLst>
          <pc:docMk/>
          <pc:sldMk cId="2631365027" sldId="264"/>
        </pc:sldMkLst>
      </pc:sldChg>
      <pc:sldChg chg="modTransition">
        <pc:chgData name="Melih Cetinkaya" userId="S::melih.cetinkaya@etu.univ-smb.fr::0a8e71cb-9aac-47ef-854c-0169cb50ffb6" providerId="AD" clId="Web-{8890C467-CE9A-4502-905B-E0D05613482E}" dt="2024-12-02T14:00:20.937" v="15"/>
        <pc:sldMkLst>
          <pc:docMk/>
          <pc:sldMk cId="84040027" sldId="265"/>
        </pc:sldMkLst>
      </pc:sldChg>
      <pc:sldChg chg="modTransition">
        <pc:chgData name="Melih Cetinkaya" userId="S::melih.cetinkaya@etu.univ-smb.fr::0a8e71cb-9aac-47ef-854c-0169cb50ffb6" providerId="AD" clId="Web-{8890C467-CE9A-4502-905B-E0D05613482E}" dt="2024-12-02T14:00:29.140" v="20"/>
        <pc:sldMkLst>
          <pc:docMk/>
          <pc:sldMk cId="3393398061" sldId="266"/>
        </pc:sldMkLst>
      </pc:sldChg>
      <pc:sldChg chg="modSp modTransition">
        <pc:chgData name="Melih Cetinkaya" userId="S::melih.cetinkaya@etu.univ-smb.fr::0a8e71cb-9aac-47ef-854c-0169cb50ffb6" providerId="AD" clId="Web-{8890C467-CE9A-4502-905B-E0D05613482E}" dt="2024-12-02T14:10:00.537" v="69" actId="1076"/>
        <pc:sldMkLst>
          <pc:docMk/>
          <pc:sldMk cId="2216169113" sldId="267"/>
        </pc:sldMkLst>
        <pc:picChg chg="mod">
          <ac:chgData name="Melih Cetinkaya" userId="S::melih.cetinkaya@etu.univ-smb.fr::0a8e71cb-9aac-47ef-854c-0169cb50ffb6" providerId="AD" clId="Web-{8890C467-CE9A-4502-905B-E0D05613482E}" dt="2024-12-02T14:10:00.537" v="69" actId="1076"/>
          <ac:picMkLst>
            <pc:docMk/>
            <pc:sldMk cId="2216169113" sldId="267"/>
            <ac:picMk id="2" creationId="{8280514E-EC38-EE58-463E-7D4508C8F0A8}"/>
          </ac:picMkLst>
        </pc:picChg>
        <pc:picChg chg="mod">
          <ac:chgData name="Melih Cetinkaya" userId="S::melih.cetinkaya@etu.univ-smb.fr::0a8e71cb-9aac-47ef-854c-0169cb50ffb6" providerId="AD" clId="Web-{8890C467-CE9A-4502-905B-E0D05613482E}" dt="2024-12-02T14:09:56.131" v="68" actId="1076"/>
          <ac:picMkLst>
            <pc:docMk/>
            <pc:sldMk cId="2216169113" sldId="267"/>
            <ac:picMk id="4" creationId="{C9F84879-482D-4686-E4B8-3D52E1F21B58}"/>
          </ac:picMkLst>
        </pc:picChg>
      </pc:sldChg>
      <pc:sldChg chg="addSp delSp modSp modTransition">
        <pc:chgData name="Melih Cetinkaya" userId="S::melih.cetinkaya@etu.univ-smb.fr::0a8e71cb-9aac-47ef-854c-0169cb50ffb6" providerId="AD" clId="Web-{8890C467-CE9A-4502-905B-E0D05613482E}" dt="2024-12-02T14:10:51.742" v="73" actId="1076"/>
        <pc:sldMkLst>
          <pc:docMk/>
          <pc:sldMk cId="2065343213" sldId="268"/>
        </pc:sldMkLst>
        <pc:spChg chg="add mod">
          <ac:chgData name="Melih Cetinkaya" userId="S::melih.cetinkaya@etu.univ-smb.fr::0a8e71cb-9aac-47ef-854c-0169cb50ffb6" providerId="AD" clId="Web-{8890C467-CE9A-4502-905B-E0D05613482E}" dt="2024-12-02T14:10:51.742" v="73" actId="1076"/>
          <ac:spMkLst>
            <pc:docMk/>
            <pc:sldMk cId="2065343213" sldId="268"/>
            <ac:spMk id="7" creationId="{578BD5B4-BFC1-2586-944E-63D955F7B5E3}"/>
          </ac:spMkLst>
        </pc:spChg>
        <pc:picChg chg="add del">
          <ac:chgData name="Melih Cetinkaya" userId="S::melih.cetinkaya@etu.univ-smb.fr::0a8e71cb-9aac-47ef-854c-0169cb50ffb6" providerId="AD" clId="Web-{8890C467-CE9A-4502-905B-E0D05613482E}" dt="2024-12-02T14:10:31.757" v="71"/>
          <ac:picMkLst>
            <pc:docMk/>
            <pc:sldMk cId="2065343213" sldId="268"/>
            <ac:picMk id="4" creationId="{0818B0EF-14E7-A347-C2A4-334DA7052B0C}"/>
          </ac:picMkLst>
        </pc:picChg>
      </pc:sldChg>
      <pc:sldChg chg="addSp modSp modTransition">
        <pc:chgData name="Melih Cetinkaya" userId="S::melih.cetinkaya@etu.univ-smb.fr::0a8e71cb-9aac-47ef-854c-0169cb50ffb6" providerId="AD" clId="Web-{8890C467-CE9A-4502-905B-E0D05613482E}" dt="2024-12-02T14:09:48.521" v="67" actId="1076"/>
        <pc:sldMkLst>
          <pc:docMk/>
          <pc:sldMk cId="2168048185" sldId="269"/>
        </pc:sldMkLst>
        <pc:picChg chg="add mod">
          <ac:chgData name="Melih Cetinkaya" userId="S::melih.cetinkaya@etu.univ-smb.fr::0a8e71cb-9aac-47ef-854c-0169cb50ffb6" providerId="AD" clId="Web-{8890C467-CE9A-4502-905B-E0D05613482E}" dt="2024-12-02T14:09:48.521" v="67" actId="1076"/>
          <ac:picMkLst>
            <pc:docMk/>
            <pc:sldMk cId="2168048185" sldId="269"/>
            <ac:picMk id="4" creationId="{B5053D5D-A646-3ED1-7220-4DB48FA5E094}"/>
          </ac:picMkLst>
        </pc:picChg>
      </pc:sldChg>
      <pc:sldChg chg="modTransition">
        <pc:chgData name="Melih Cetinkaya" userId="S::melih.cetinkaya@etu.univ-smb.fr::0a8e71cb-9aac-47ef-854c-0169cb50ffb6" providerId="AD" clId="Web-{8890C467-CE9A-4502-905B-E0D05613482E}" dt="2024-12-02T13:59:23.544" v="2"/>
        <pc:sldMkLst>
          <pc:docMk/>
          <pc:sldMk cId="3456524104" sldId="270"/>
        </pc:sldMkLst>
      </pc:sldChg>
      <pc:sldChg chg="modSp modTransition">
        <pc:chgData name="Melih Cetinkaya" userId="S::melih.cetinkaya@etu.univ-smb.fr::0a8e71cb-9aac-47ef-854c-0169cb50ffb6" providerId="AD" clId="Web-{8890C467-CE9A-4502-905B-E0D05613482E}" dt="2024-12-02T14:08:55.113" v="65" actId="1076"/>
        <pc:sldMkLst>
          <pc:docMk/>
          <pc:sldMk cId="1622331549" sldId="271"/>
        </pc:sldMkLst>
        <pc:picChg chg="mod">
          <ac:chgData name="Melih Cetinkaya" userId="S::melih.cetinkaya@etu.univ-smb.fr::0a8e71cb-9aac-47ef-854c-0169cb50ffb6" providerId="AD" clId="Web-{8890C467-CE9A-4502-905B-E0D05613482E}" dt="2024-12-02T14:08:55.113" v="65" actId="1076"/>
          <ac:picMkLst>
            <pc:docMk/>
            <pc:sldMk cId="1622331549" sldId="271"/>
            <ac:picMk id="4" creationId="{E143CE69-2C60-414F-A9E3-71897A5D6EEE}"/>
          </ac:picMkLst>
        </pc:picChg>
      </pc:sldChg>
      <pc:sldChg chg="modTransition">
        <pc:chgData name="Melih Cetinkaya" userId="S::melih.cetinkaya@etu.univ-smb.fr::0a8e71cb-9aac-47ef-854c-0169cb50ffb6" providerId="AD" clId="Web-{8890C467-CE9A-4502-905B-E0D05613482E}" dt="2024-12-02T14:00:24.655" v="17"/>
        <pc:sldMkLst>
          <pc:docMk/>
          <pc:sldMk cId="3048127911" sldId="272"/>
        </pc:sldMkLst>
      </pc:sldChg>
      <pc:sldChg chg="modTransition">
        <pc:chgData name="Melih Cetinkaya" userId="S::melih.cetinkaya@etu.univ-smb.fr::0a8e71cb-9aac-47ef-854c-0169cb50ffb6" providerId="AD" clId="Web-{8890C467-CE9A-4502-905B-E0D05613482E}" dt="2024-12-02T14:04:04.226" v="45"/>
        <pc:sldMkLst>
          <pc:docMk/>
          <pc:sldMk cId="3222546526" sldId="273"/>
        </pc:sldMkLst>
      </pc:sldChg>
      <pc:sldChg chg="addSp modSp modTransition">
        <pc:chgData name="Melih Cetinkaya" userId="S::melih.cetinkaya@etu.univ-smb.fr::0a8e71cb-9aac-47ef-854c-0169cb50ffb6" providerId="AD" clId="Web-{8890C467-CE9A-4502-905B-E0D05613482E}" dt="2024-12-02T14:01:59.722" v="36" actId="1076"/>
        <pc:sldMkLst>
          <pc:docMk/>
          <pc:sldMk cId="2794410199" sldId="274"/>
        </pc:sldMkLst>
        <pc:picChg chg="add mod">
          <ac:chgData name="Melih Cetinkaya" userId="S::melih.cetinkaya@etu.univ-smb.fr::0a8e71cb-9aac-47ef-854c-0169cb50ffb6" providerId="AD" clId="Web-{8890C467-CE9A-4502-905B-E0D05613482E}" dt="2024-12-02T14:01:59.722" v="36" actId="1076"/>
          <ac:picMkLst>
            <pc:docMk/>
            <pc:sldMk cId="2794410199" sldId="274"/>
            <ac:picMk id="6" creationId="{1B976093-511C-C3EE-A5BF-4FFAFDA4D6B6}"/>
          </ac:picMkLst>
        </pc:picChg>
      </pc:sldChg>
      <pc:sldChg chg="addSp modSp modTransition">
        <pc:chgData name="Melih Cetinkaya" userId="S::melih.cetinkaya@etu.univ-smb.fr::0a8e71cb-9aac-47ef-854c-0169cb50ffb6" providerId="AD" clId="Web-{8890C467-CE9A-4502-905B-E0D05613482E}" dt="2024-12-02T14:02:25.082" v="40" actId="1076"/>
        <pc:sldMkLst>
          <pc:docMk/>
          <pc:sldMk cId="1279723564" sldId="275"/>
        </pc:sldMkLst>
        <pc:picChg chg="add mod">
          <ac:chgData name="Melih Cetinkaya" userId="S::melih.cetinkaya@etu.univ-smb.fr::0a8e71cb-9aac-47ef-854c-0169cb50ffb6" providerId="AD" clId="Web-{8890C467-CE9A-4502-905B-E0D05613482E}" dt="2024-12-02T14:02:25.082" v="40" actId="1076"/>
          <ac:picMkLst>
            <pc:docMk/>
            <pc:sldMk cId="1279723564" sldId="275"/>
            <ac:picMk id="6" creationId="{CE0862B3-18C6-A332-D3B8-FB2DCD9A9DC0}"/>
          </ac:picMkLst>
        </pc:picChg>
      </pc:sldChg>
      <pc:sldChg chg="modTransition">
        <pc:chgData name="Melih Cetinkaya" userId="S::melih.cetinkaya@etu.univ-smb.fr::0a8e71cb-9aac-47ef-854c-0169cb50ffb6" providerId="AD" clId="Web-{8890C467-CE9A-4502-905B-E0D05613482E}" dt="2024-12-02T14:00:10.733" v="10"/>
        <pc:sldMkLst>
          <pc:docMk/>
          <pc:sldMk cId="1347012941" sldId="276"/>
        </pc:sldMkLst>
      </pc:sldChg>
      <pc:sldChg chg="modTransition">
        <pc:chgData name="Melih Cetinkaya" userId="S::melih.cetinkaya@etu.univ-smb.fr::0a8e71cb-9aac-47ef-854c-0169cb50ffb6" providerId="AD" clId="Web-{8890C467-CE9A-4502-905B-E0D05613482E}" dt="2024-12-02T14:00:25.140" v="18"/>
        <pc:sldMkLst>
          <pc:docMk/>
          <pc:sldMk cId="3075458517" sldId="277"/>
        </pc:sldMkLst>
      </pc:sldChg>
      <pc:sldChg chg="modTransition">
        <pc:chgData name="Melih Cetinkaya" userId="S::melih.cetinkaya@etu.univ-smb.fr::0a8e71cb-9aac-47ef-854c-0169cb50ffb6" providerId="AD" clId="Web-{8890C467-CE9A-4502-905B-E0D05613482E}" dt="2024-12-02T14:00:26.968" v="19"/>
        <pc:sldMkLst>
          <pc:docMk/>
          <pc:sldMk cId="3929203049" sldId="278"/>
        </pc:sldMkLst>
      </pc:sldChg>
      <pc:sldChg chg="addSp modSp modTransition">
        <pc:chgData name="Melih Cetinkaya" userId="S::melih.cetinkaya@etu.univ-smb.fr::0a8e71cb-9aac-47ef-854c-0169cb50ffb6" providerId="AD" clId="Web-{8890C467-CE9A-4502-905B-E0D05613482E}" dt="2024-12-02T14:02:38.520" v="42" actId="1076"/>
        <pc:sldMkLst>
          <pc:docMk/>
          <pc:sldMk cId="317537139" sldId="279"/>
        </pc:sldMkLst>
        <pc:picChg chg="add mod">
          <ac:chgData name="Melih Cetinkaya" userId="S::melih.cetinkaya@etu.univ-smb.fr::0a8e71cb-9aac-47ef-854c-0169cb50ffb6" providerId="AD" clId="Web-{8890C467-CE9A-4502-905B-E0D05613482E}" dt="2024-12-02T14:02:38.520" v="42" actId="1076"/>
          <ac:picMkLst>
            <pc:docMk/>
            <pc:sldMk cId="317537139" sldId="279"/>
            <ac:picMk id="4" creationId="{B00F70E7-4522-4199-D565-A4C488188991}"/>
          </ac:picMkLst>
        </pc:picChg>
      </pc:sldChg>
      <pc:sldChg chg="modTransition">
        <pc:chgData name="Melih Cetinkaya" userId="S::melih.cetinkaya@etu.univ-smb.fr::0a8e71cb-9aac-47ef-854c-0169cb50ffb6" providerId="AD" clId="Web-{8890C467-CE9A-4502-905B-E0D05613482E}" dt="2024-12-02T14:00:38.703" v="25"/>
        <pc:sldMkLst>
          <pc:docMk/>
          <pc:sldMk cId="2587014811" sldId="280"/>
        </pc:sldMkLst>
      </pc:sldChg>
      <pc:sldChg chg="modTransition">
        <pc:chgData name="Melih Cetinkaya" userId="S::melih.cetinkaya@etu.univ-smb.fr::0a8e71cb-9aac-47ef-854c-0169cb50ffb6" providerId="AD" clId="Web-{8890C467-CE9A-4502-905B-E0D05613482E}" dt="2024-12-02T14:00:38.343" v="23"/>
        <pc:sldMkLst>
          <pc:docMk/>
          <pc:sldMk cId="4154944833" sldId="281"/>
        </pc:sldMkLst>
      </pc:sldChg>
    </pc:docChg>
  </pc:docChgLst>
  <pc:docChgLst>
    <pc:chgData name="Nathan" userId="71d4a586-e44e-4fb9-8797-8a7dcea9eb05" providerId="ADAL" clId="{D735A4B4-B2D6-4A50-834E-9C72EBC32B92}"/>
    <pc:docChg chg="custSel addSld modSld sldOrd">
      <pc:chgData name="Nathan" userId="71d4a586-e44e-4fb9-8797-8a7dcea9eb05" providerId="ADAL" clId="{D735A4B4-B2D6-4A50-834E-9C72EBC32B92}" dt="2024-11-27T15:14:29.512" v="30" actId="14100"/>
      <pc:docMkLst>
        <pc:docMk/>
      </pc:docMkLst>
      <pc:sldChg chg="addSp delSp modSp add mod ord">
        <pc:chgData name="Nathan" userId="71d4a586-e44e-4fb9-8797-8a7dcea9eb05" providerId="ADAL" clId="{D735A4B4-B2D6-4A50-834E-9C72EBC32B92}" dt="2024-11-27T15:14:29.512" v="30" actId="14100"/>
        <pc:sldMkLst>
          <pc:docMk/>
          <pc:sldMk cId="3929203049" sldId="278"/>
        </pc:sldMkLst>
        <pc:picChg chg="del">
          <ac:chgData name="Nathan" userId="71d4a586-e44e-4fb9-8797-8a7dcea9eb05" providerId="ADAL" clId="{D735A4B4-B2D6-4A50-834E-9C72EBC32B92}" dt="2024-11-27T15:05:58.386" v="4" actId="478"/>
          <ac:picMkLst>
            <pc:docMk/>
            <pc:sldMk cId="3929203049" sldId="278"/>
            <ac:picMk id="4" creationId="{7A09259F-E47F-4322-BA22-6D980BC387E2}"/>
          </ac:picMkLst>
        </pc:picChg>
        <pc:picChg chg="add mod">
          <ac:chgData name="Nathan" userId="71d4a586-e44e-4fb9-8797-8a7dcea9eb05" providerId="ADAL" clId="{D735A4B4-B2D6-4A50-834E-9C72EBC32B92}" dt="2024-11-27T15:14:29.512" v="30" actId="14100"/>
          <ac:picMkLst>
            <pc:docMk/>
            <pc:sldMk cId="3929203049" sldId="278"/>
            <ac:picMk id="6" creationId="{97A62E83-02B4-4E30-A3A7-FBE50BFADCD3}"/>
          </ac:picMkLst>
        </pc:picChg>
        <pc:picChg chg="del">
          <ac:chgData name="Nathan" userId="71d4a586-e44e-4fb9-8797-8a7dcea9eb05" providerId="ADAL" clId="{D735A4B4-B2D6-4A50-834E-9C72EBC32B92}" dt="2024-11-27T15:06:12.944" v="8" actId="478"/>
          <ac:picMkLst>
            <pc:docMk/>
            <pc:sldMk cId="3929203049" sldId="278"/>
            <ac:picMk id="7" creationId="{DD59FDDF-328D-4A6C-8E47-6994265A94E2}"/>
          </ac:picMkLst>
        </pc:picChg>
        <pc:picChg chg="del mod">
          <ac:chgData name="Nathan" userId="71d4a586-e44e-4fb9-8797-8a7dcea9eb05" providerId="ADAL" clId="{D735A4B4-B2D6-4A50-834E-9C72EBC32B92}" dt="2024-11-27T15:06:14.294" v="10" actId="478"/>
          <ac:picMkLst>
            <pc:docMk/>
            <pc:sldMk cId="3929203049" sldId="278"/>
            <ac:picMk id="10" creationId="{97190814-1362-4D46-B7F0-2D1C200CC34F}"/>
          </ac:picMkLst>
        </pc:picChg>
        <pc:picChg chg="add del">
          <ac:chgData name="Nathan" userId="71d4a586-e44e-4fb9-8797-8a7dcea9eb05" providerId="ADAL" clId="{D735A4B4-B2D6-4A50-834E-9C72EBC32B92}" dt="2024-11-27T15:05:58.386" v="4" actId="478"/>
          <ac:picMkLst>
            <pc:docMk/>
            <pc:sldMk cId="3929203049" sldId="278"/>
            <ac:picMk id="1026" creationId="{D763C574-83A9-42D7-A460-96F9C6ADABFB}"/>
          </ac:picMkLst>
        </pc:picChg>
        <pc:picChg chg="add del mod">
          <ac:chgData name="Nathan" userId="71d4a586-e44e-4fb9-8797-8a7dcea9eb05" providerId="ADAL" clId="{D735A4B4-B2D6-4A50-834E-9C72EBC32B92}" dt="2024-11-27T15:08:05.638" v="26" actId="478"/>
          <ac:picMkLst>
            <pc:docMk/>
            <pc:sldMk cId="3929203049" sldId="278"/>
            <ac:picMk id="1028" creationId="{207DFFAC-1210-4521-9819-0C9E2D8DD01F}"/>
          </ac:picMkLst>
        </pc:picChg>
        <pc:picChg chg="add mod">
          <ac:chgData name="Nathan" userId="71d4a586-e44e-4fb9-8797-8a7dcea9eb05" providerId="ADAL" clId="{D735A4B4-B2D6-4A50-834E-9C72EBC32B92}" dt="2024-11-27T15:07:11.412" v="21" actId="14100"/>
          <ac:picMkLst>
            <pc:docMk/>
            <pc:sldMk cId="3929203049" sldId="278"/>
            <ac:picMk id="1030" creationId="{81BE2CEA-7750-44C4-9486-1D84B1D8831E}"/>
          </ac:picMkLst>
        </pc:picChg>
        <pc:picChg chg="add mod">
          <ac:chgData name="Nathan" userId="71d4a586-e44e-4fb9-8797-8a7dcea9eb05" providerId="ADAL" clId="{D735A4B4-B2D6-4A50-834E-9C72EBC32B92}" dt="2024-11-27T15:07:57.173" v="25" actId="14100"/>
          <ac:picMkLst>
            <pc:docMk/>
            <pc:sldMk cId="3929203049" sldId="278"/>
            <ac:picMk id="1032" creationId="{A06E628B-2690-42C8-B5EC-1289876F8755}"/>
          </ac:picMkLst>
        </pc:picChg>
      </pc:sldChg>
    </pc:docChg>
  </pc:docChgLst>
  <pc:docChgLst>
    <pc:chgData name="Nathan Amaral" userId="S::nathan.amaral@etu.univ-smb.fr::71d4a586-e44e-4fb9-8797-8a7dcea9eb05" providerId="AD" clId="Web-{D1E371F2-EB2B-4788-842B-EA87005BA93D}"/>
    <pc:docChg chg="modSld">
      <pc:chgData name="Nathan Amaral" userId="S::nathan.amaral@etu.univ-smb.fr::71d4a586-e44e-4fb9-8797-8a7dcea9eb05" providerId="AD" clId="Web-{D1E371F2-EB2B-4788-842B-EA87005BA93D}" dt="2024-11-26T07:17:26.287" v="6" actId="1076"/>
      <pc:docMkLst>
        <pc:docMk/>
      </pc:docMkLst>
      <pc:sldChg chg="addSp modSp">
        <pc:chgData name="Nathan Amaral" userId="S::nathan.amaral@etu.univ-smb.fr::71d4a586-e44e-4fb9-8797-8a7dcea9eb05" providerId="AD" clId="Web-{D1E371F2-EB2B-4788-842B-EA87005BA93D}" dt="2024-11-26T07:17:26.287" v="6" actId="1076"/>
        <pc:sldMkLst>
          <pc:docMk/>
          <pc:sldMk cId="959994435" sldId="262"/>
        </pc:sldMkLst>
        <pc:spChg chg="add mod">
          <ac:chgData name="Nathan Amaral" userId="S::nathan.amaral@etu.univ-smb.fr::71d4a586-e44e-4fb9-8797-8a7dcea9eb05" providerId="AD" clId="Web-{D1E371F2-EB2B-4788-842B-EA87005BA93D}" dt="2024-11-26T07:17:26.287" v="6" actId="1076"/>
          <ac:spMkLst>
            <pc:docMk/>
            <pc:sldMk cId="959994435" sldId="262"/>
            <ac:spMk id="2" creationId="{05A7E675-1270-09B9-6096-34C051D39800}"/>
          </ac:spMkLst>
        </pc:spChg>
      </pc:sldChg>
    </pc:docChg>
  </pc:docChgLst>
  <pc:docChgLst>
    <pc:chgData name="Nathan Amaral" userId="S::nathan.amaral@etu.univ-smb.fr::71d4a586-e44e-4fb9-8797-8a7dcea9eb05" providerId="AD" clId="Web-{EB163A5E-6BDF-48AD-A6C7-EC53FCD71C4E}"/>
    <pc:docChg chg="modSld">
      <pc:chgData name="Nathan Amaral" userId="S::nathan.amaral@etu.univ-smb.fr::71d4a586-e44e-4fb9-8797-8a7dcea9eb05" providerId="AD" clId="Web-{EB163A5E-6BDF-48AD-A6C7-EC53FCD71C4E}" dt="2024-12-02T16:25:13.942" v="0" actId="14100"/>
      <pc:docMkLst>
        <pc:docMk/>
      </pc:docMkLst>
      <pc:sldChg chg="modSp">
        <pc:chgData name="Nathan Amaral" userId="S::nathan.amaral@etu.univ-smb.fr::71d4a586-e44e-4fb9-8797-8a7dcea9eb05" providerId="AD" clId="Web-{EB163A5E-6BDF-48AD-A6C7-EC53FCD71C4E}" dt="2024-12-02T16:25:13.942" v="0" actId="14100"/>
        <pc:sldMkLst>
          <pc:docMk/>
          <pc:sldMk cId="2168048185" sldId="269"/>
        </pc:sldMkLst>
        <pc:spChg chg="mod">
          <ac:chgData name="Nathan Amaral" userId="S::nathan.amaral@etu.univ-smb.fr::71d4a586-e44e-4fb9-8797-8a7dcea9eb05" providerId="AD" clId="Web-{EB163A5E-6BDF-48AD-A6C7-EC53FCD71C4E}" dt="2024-12-02T16:25:13.942" v="0" actId="14100"/>
          <ac:spMkLst>
            <pc:docMk/>
            <pc:sldMk cId="2168048185" sldId="269"/>
            <ac:spMk id="11" creationId="{C0E01C9C-8BDD-417F-806C-70CBE2D8E5DF}"/>
          </ac:spMkLst>
        </pc:spChg>
      </pc:sldChg>
    </pc:docChg>
  </pc:docChgLst>
  <pc:docChgLst>
    <pc:chgData name="Feyza Tinastepe" userId="S::feyza.tinastepe@etu.univ-smb.fr::1977f04c-3c3a-447a-b543-01c7ab08cfd2" providerId="AD" clId="Web-{AE94B46F-1E17-4F3D-B548-ECF6AD565E5C}"/>
    <pc:docChg chg="addSld delSld modSld">
      <pc:chgData name="Feyza Tinastepe" userId="S::feyza.tinastepe@etu.univ-smb.fr::1977f04c-3c3a-447a-b543-01c7ab08cfd2" providerId="AD" clId="Web-{AE94B46F-1E17-4F3D-B548-ECF6AD565E5C}" dt="2024-12-02T07:44:21.876" v="10" actId="1076"/>
      <pc:docMkLst>
        <pc:docMk/>
      </pc:docMkLst>
      <pc:sldChg chg="new del">
        <pc:chgData name="Feyza Tinastepe" userId="S::feyza.tinastepe@etu.univ-smb.fr::1977f04c-3c3a-447a-b543-01c7ab08cfd2" providerId="AD" clId="Web-{AE94B46F-1E17-4F3D-B548-ECF6AD565E5C}" dt="2024-12-02T07:43:56.547" v="1"/>
        <pc:sldMkLst>
          <pc:docMk/>
          <pc:sldMk cId="3413387390" sldId="281"/>
        </pc:sldMkLst>
      </pc:sldChg>
      <pc:sldChg chg="addSp delSp modSp add replId">
        <pc:chgData name="Feyza Tinastepe" userId="S::feyza.tinastepe@etu.univ-smb.fr::1977f04c-3c3a-447a-b543-01c7ab08cfd2" providerId="AD" clId="Web-{AE94B46F-1E17-4F3D-B548-ECF6AD565E5C}" dt="2024-12-02T07:44:21.876" v="10" actId="1076"/>
        <pc:sldMkLst>
          <pc:docMk/>
          <pc:sldMk cId="4154944833" sldId="281"/>
        </pc:sldMkLst>
        <pc:spChg chg="del">
          <ac:chgData name="Feyza Tinastepe" userId="S::feyza.tinastepe@etu.univ-smb.fr::1977f04c-3c3a-447a-b543-01c7ab08cfd2" providerId="AD" clId="Web-{AE94B46F-1E17-4F3D-B548-ECF6AD565E5C}" dt="2024-12-02T07:44:01.891" v="5"/>
          <ac:spMkLst>
            <pc:docMk/>
            <pc:sldMk cId="4154944833" sldId="281"/>
            <ac:spMk id="6" creationId="{D5784474-756E-4A7F-A525-A45EC2D36F6A}"/>
          </ac:spMkLst>
        </pc:spChg>
        <pc:spChg chg="del">
          <ac:chgData name="Feyza Tinastepe" userId="S::feyza.tinastepe@etu.univ-smb.fr::1977f04c-3c3a-447a-b543-01c7ab08cfd2" providerId="AD" clId="Web-{AE94B46F-1E17-4F3D-B548-ECF6AD565E5C}" dt="2024-12-02T07:44:01.891" v="4"/>
          <ac:spMkLst>
            <pc:docMk/>
            <pc:sldMk cId="4154944833" sldId="281"/>
            <ac:spMk id="7" creationId="{5081265D-914A-4D7E-B53E-87D428D2FF06}"/>
          </ac:spMkLst>
        </pc:spChg>
        <pc:spChg chg="del">
          <ac:chgData name="Feyza Tinastepe" userId="S::feyza.tinastepe@etu.univ-smb.fr::1977f04c-3c3a-447a-b543-01c7ab08cfd2" providerId="AD" clId="Web-{AE94B46F-1E17-4F3D-B548-ECF6AD565E5C}" dt="2024-12-02T07:44:01.891" v="3"/>
          <ac:spMkLst>
            <pc:docMk/>
            <pc:sldMk cId="4154944833" sldId="281"/>
            <ac:spMk id="11" creationId="{C0E01C9C-8BDD-417F-806C-70CBE2D8E5DF}"/>
          </ac:spMkLst>
        </pc:spChg>
        <pc:picChg chg="add mod">
          <ac:chgData name="Feyza Tinastepe" userId="S::feyza.tinastepe@etu.univ-smb.fr::1977f04c-3c3a-447a-b543-01c7ab08cfd2" providerId="AD" clId="Web-{AE94B46F-1E17-4F3D-B548-ECF6AD565E5C}" dt="2024-12-02T07:44:21.876" v="10" actId="1076"/>
          <ac:picMkLst>
            <pc:docMk/>
            <pc:sldMk cId="4154944833" sldId="281"/>
            <ac:picMk id="2" creationId="{42370A9D-1C4C-140E-63BD-CC0EB36DD820}"/>
          </ac:picMkLst>
        </pc:picChg>
      </pc:sldChg>
    </pc:docChg>
  </pc:docChgLst>
  <pc:docChgLst>
    <pc:chgData name="Feyza Tinastepe" userId="S::feyza.tinastepe@etu.univ-smb.fr::1977f04c-3c3a-447a-b543-01c7ab08cfd2" providerId="AD" clId="Web-{4656CAA7-1826-47B3-8CF9-DAD4018196D8}"/>
    <pc:docChg chg="modSld">
      <pc:chgData name="Feyza Tinastepe" userId="S::feyza.tinastepe@etu.univ-smb.fr::1977f04c-3c3a-447a-b543-01c7ab08cfd2" providerId="AD" clId="Web-{4656CAA7-1826-47B3-8CF9-DAD4018196D8}" dt="2024-11-19T13:01:22.627" v="1"/>
      <pc:docMkLst>
        <pc:docMk/>
      </pc:docMkLst>
      <pc:sldChg chg="modSp">
        <pc:chgData name="Feyza Tinastepe" userId="S::feyza.tinastepe@etu.univ-smb.fr::1977f04c-3c3a-447a-b543-01c7ab08cfd2" providerId="AD" clId="Web-{4656CAA7-1826-47B3-8CF9-DAD4018196D8}" dt="2024-11-19T13:01:22.627" v="1"/>
        <pc:sldMkLst>
          <pc:docMk/>
          <pc:sldMk cId="3784089036" sldId="256"/>
        </pc:sldMkLst>
        <pc:picChg chg="mod">
          <ac:chgData name="Feyza Tinastepe" userId="S::feyza.tinastepe@etu.univ-smb.fr::1977f04c-3c3a-447a-b543-01c7ab08cfd2" providerId="AD" clId="Web-{4656CAA7-1826-47B3-8CF9-DAD4018196D8}" dt="2024-11-19T13:01:22.627" v="1"/>
          <ac:picMkLst>
            <pc:docMk/>
            <pc:sldMk cId="3784089036" sldId="256"/>
            <ac:picMk id="6" creationId="{B6C03864-BA58-9B4F-3603-8351D812BFF5}"/>
          </ac:picMkLst>
        </pc:picChg>
      </pc:sldChg>
    </pc:docChg>
  </pc:docChgLst>
  <pc:docChgLst>
    <pc:chgData name="Nathan Amaral" userId="S::nathan.amaral@etu.univ-smb.fr::71d4a586-e44e-4fb9-8797-8a7dcea9eb05" providerId="AD" clId="Web-{AEB4FFFE-7A77-4589-B1E8-6E1848DB25E2}"/>
    <pc:docChg chg="addSld modSld sldOrd">
      <pc:chgData name="Nathan Amaral" userId="S::nathan.amaral@etu.univ-smb.fr::71d4a586-e44e-4fb9-8797-8a7dcea9eb05" providerId="AD" clId="Web-{AEB4FFFE-7A77-4589-B1E8-6E1848DB25E2}" dt="2024-11-26T14:07:57.824" v="325"/>
      <pc:docMkLst>
        <pc:docMk/>
      </pc:docMkLst>
      <pc:sldChg chg="modSp">
        <pc:chgData name="Nathan Amaral" userId="S::nathan.amaral@etu.univ-smb.fr::71d4a586-e44e-4fb9-8797-8a7dcea9eb05" providerId="AD" clId="Web-{AEB4FFFE-7A77-4589-B1E8-6E1848DB25E2}" dt="2024-11-26T13:45:20.044" v="53" actId="14100"/>
        <pc:sldMkLst>
          <pc:docMk/>
          <pc:sldMk cId="1266645113" sldId="258"/>
        </pc:sldMkLst>
        <pc:spChg chg="mod">
          <ac:chgData name="Nathan Amaral" userId="S::nathan.amaral@etu.univ-smb.fr::71d4a586-e44e-4fb9-8797-8a7dcea9eb05" providerId="AD" clId="Web-{AEB4FFFE-7A77-4589-B1E8-6E1848DB25E2}" dt="2024-11-26T13:45:20.044" v="53" actId="14100"/>
          <ac:spMkLst>
            <pc:docMk/>
            <pc:sldMk cId="1266645113" sldId="258"/>
            <ac:spMk id="3" creationId="{4AD62DA1-960B-F0B4-023A-46308D1B7FFB}"/>
          </ac:spMkLst>
        </pc:spChg>
      </pc:sldChg>
      <pc:sldChg chg="addSp delSp modSp addAnim modAnim">
        <pc:chgData name="Nathan Amaral" userId="S::nathan.amaral@etu.univ-smb.fr::71d4a586-e44e-4fb9-8797-8a7dcea9eb05" providerId="AD" clId="Web-{AEB4FFFE-7A77-4589-B1E8-6E1848DB25E2}" dt="2024-11-26T14:07:57.824" v="325"/>
        <pc:sldMkLst>
          <pc:docMk/>
          <pc:sldMk cId="784431694" sldId="259"/>
        </pc:sldMkLst>
        <pc:spChg chg="add mod">
          <ac:chgData name="Nathan Amaral" userId="S::nathan.amaral@etu.univ-smb.fr::71d4a586-e44e-4fb9-8797-8a7dcea9eb05" providerId="AD" clId="Web-{AEB4FFFE-7A77-4589-B1E8-6E1848DB25E2}" dt="2024-11-26T13:51:23.282" v="115" actId="1076"/>
          <ac:spMkLst>
            <pc:docMk/>
            <pc:sldMk cId="784431694" sldId="259"/>
            <ac:spMk id="7" creationId="{5C1DC7C4-15A8-673E-5264-C8F4D50F132A}"/>
          </ac:spMkLst>
        </pc:spChg>
        <pc:spChg chg="add mod">
          <ac:chgData name="Nathan Amaral" userId="S::nathan.amaral@etu.univ-smb.fr::71d4a586-e44e-4fb9-8797-8a7dcea9eb05" providerId="AD" clId="Web-{AEB4FFFE-7A77-4589-B1E8-6E1848DB25E2}" dt="2024-11-26T13:54:20.550" v="143" actId="20577"/>
          <ac:spMkLst>
            <pc:docMk/>
            <pc:sldMk cId="784431694" sldId="259"/>
            <ac:spMk id="8" creationId="{D80AF7D1-0ECA-4055-DE3A-84F08AB95B21}"/>
          </ac:spMkLst>
        </pc:spChg>
        <pc:spChg chg="add del mod">
          <ac:chgData name="Nathan Amaral" userId="S::nathan.amaral@etu.univ-smb.fr::71d4a586-e44e-4fb9-8797-8a7dcea9eb05" providerId="AD" clId="Web-{AEB4FFFE-7A77-4589-B1E8-6E1848DB25E2}" dt="2024-11-26T13:53:58.643" v="139"/>
          <ac:spMkLst>
            <pc:docMk/>
            <pc:sldMk cId="784431694" sldId="259"/>
            <ac:spMk id="10" creationId="{B18F9D31-6E61-EFF2-4063-FC9545040D47}"/>
          </ac:spMkLst>
        </pc:spChg>
        <pc:spChg chg="add mod">
          <ac:chgData name="Nathan Amaral" userId="S::nathan.amaral@etu.univ-smb.fr::71d4a586-e44e-4fb9-8797-8a7dcea9eb05" providerId="AD" clId="Web-{AEB4FFFE-7A77-4589-B1E8-6E1848DB25E2}" dt="2024-11-26T14:05:50.339" v="307" actId="20577"/>
          <ac:spMkLst>
            <pc:docMk/>
            <pc:sldMk cId="784431694" sldId="259"/>
            <ac:spMk id="11" creationId="{12D03FDC-4AD4-D7BC-B6C3-032A8C16BEAF}"/>
          </ac:spMkLst>
        </pc:spChg>
        <pc:spChg chg="add mod">
          <ac:chgData name="Nathan Amaral" userId="S::nathan.amaral@etu.univ-smb.fr::71d4a586-e44e-4fb9-8797-8a7dcea9eb05" providerId="AD" clId="Web-{AEB4FFFE-7A77-4589-B1E8-6E1848DB25E2}" dt="2024-11-26T14:06:16.776" v="322" actId="20577"/>
          <ac:spMkLst>
            <pc:docMk/>
            <pc:sldMk cId="784431694" sldId="259"/>
            <ac:spMk id="12" creationId="{68A6A8DB-94B3-224E-254F-687D8975E72B}"/>
          </ac:spMkLst>
        </pc:spChg>
        <pc:picChg chg="del">
          <ac:chgData name="Nathan Amaral" userId="S::nathan.amaral@etu.univ-smb.fr::71d4a586-e44e-4fb9-8797-8a7dcea9eb05" providerId="AD" clId="Web-{AEB4FFFE-7A77-4589-B1E8-6E1848DB25E2}" dt="2024-11-26T13:40:35.009" v="2"/>
          <ac:picMkLst>
            <pc:docMk/>
            <pc:sldMk cId="784431694" sldId="259"/>
            <ac:picMk id="2" creationId="{A9C350BC-5904-E9E0-F98B-496833F66A18}"/>
          </ac:picMkLst>
        </pc:picChg>
        <pc:picChg chg="mod">
          <ac:chgData name="Nathan Amaral" userId="S::nathan.amaral@etu.univ-smb.fr::71d4a586-e44e-4fb9-8797-8a7dcea9eb05" providerId="AD" clId="Web-{AEB4FFFE-7A77-4589-B1E8-6E1848DB25E2}" dt="2024-11-26T13:50:06.453" v="96" actId="1076"/>
          <ac:picMkLst>
            <pc:docMk/>
            <pc:sldMk cId="784431694" sldId="259"/>
            <ac:picMk id="3" creationId="{33D02F78-93D0-B6BB-3A92-21C19DB25A8E}"/>
          </ac:picMkLst>
        </pc:picChg>
        <pc:picChg chg="add del mod modCrop">
          <ac:chgData name="Nathan Amaral" userId="S::nathan.amaral@etu.univ-smb.fr::71d4a586-e44e-4fb9-8797-8a7dcea9eb05" providerId="AD" clId="Web-{AEB4FFFE-7A77-4589-B1E8-6E1848DB25E2}" dt="2024-11-26T13:42:16.792" v="12"/>
          <ac:picMkLst>
            <pc:docMk/>
            <pc:sldMk cId="784431694" sldId="259"/>
            <ac:picMk id="4" creationId="{64D6B5F1-D515-AC13-A4E0-F12C14FF70C7}"/>
          </ac:picMkLst>
        </pc:picChg>
      </pc:sldChg>
      <pc:sldChg chg="addSp modSp">
        <pc:chgData name="Nathan Amaral" userId="S::nathan.amaral@etu.univ-smb.fr::71d4a586-e44e-4fb9-8797-8a7dcea9eb05" providerId="AD" clId="Web-{AEB4FFFE-7A77-4589-B1E8-6E1848DB25E2}" dt="2024-11-26T13:40:37.540" v="3"/>
        <pc:sldMkLst>
          <pc:docMk/>
          <pc:sldMk cId="3807616191" sldId="260"/>
        </pc:sldMkLst>
        <pc:picChg chg="add mod">
          <ac:chgData name="Nathan Amaral" userId="S::nathan.amaral@etu.univ-smb.fr::71d4a586-e44e-4fb9-8797-8a7dcea9eb05" providerId="AD" clId="Web-{AEB4FFFE-7A77-4589-B1E8-6E1848DB25E2}" dt="2024-11-26T13:40:37.540" v="3"/>
          <ac:picMkLst>
            <pc:docMk/>
            <pc:sldMk cId="3807616191" sldId="260"/>
            <ac:picMk id="4" creationId="{6519A8F8-F9A7-9CFB-D234-D3082F3BDE66}"/>
          </ac:picMkLst>
        </pc:picChg>
      </pc:sldChg>
      <pc:sldChg chg="delSp modSp add replId">
        <pc:chgData name="Nathan Amaral" userId="S::nathan.amaral@etu.univ-smb.fr::71d4a586-e44e-4fb9-8797-8a7dcea9eb05" providerId="AD" clId="Web-{AEB4FFFE-7A77-4589-B1E8-6E1848DB25E2}" dt="2024-11-26T13:42:56.292" v="20"/>
        <pc:sldMkLst>
          <pc:docMk/>
          <pc:sldMk cId="3222546526" sldId="273"/>
        </pc:sldMkLst>
        <pc:picChg chg="del">
          <ac:chgData name="Nathan Amaral" userId="S::nathan.amaral@etu.univ-smb.fr::71d4a586-e44e-4fb9-8797-8a7dcea9eb05" providerId="AD" clId="Web-{AEB4FFFE-7A77-4589-B1E8-6E1848DB25E2}" dt="2024-11-26T13:42:22.495" v="13"/>
          <ac:picMkLst>
            <pc:docMk/>
            <pc:sldMk cId="3222546526" sldId="273"/>
            <ac:picMk id="3" creationId="{33D02F78-93D0-B6BB-3A92-21C19DB25A8E}"/>
          </ac:picMkLst>
        </pc:picChg>
        <pc:picChg chg="mod modCrop">
          <ac:chgData name="Nathan Amaral" userId="S::nathan.amaral@etu.univ-smb.fr::71d4a586-e44e-4fb9-8797-8a7dcea9eb05" providerId="AD" clId="Web-{AEB4FFFE-7A77-4589-B1E8-6E1848DB25E2}" dt="2024-11-26T13:42:56.292" v="20"/>
          <ac:picMkLst>
            <pc:docMk/>
            <pc:sldMk cId="3222546526" sldId="273"/>
            <ac:picMk id="4" creationId="{64D6B5F1-D515-AC13-A4E0-F12C14FF70C7}"/>
          </ac:picMkLst>
        </pc:picChg>
      </pc:sldChg>
      <pc:sldChg chg="modSp add replId">
        <pc:chgData name="Nathan Amaral" userId="S::nathan.amaral@etu.univ-smb.fr::71d4a586-e44e-4fb9-8797-8a7dcea9eb05" providerId="AD" clId="Web-{AEB4FFFE-7A77-4589-B1E8-6E1848DB25E2}" dt="2024-11-26T13:48:49.187" v="75" actId="20577"/>
        <pc:sldMkLst>
          <pc:docMk/>
          <pc:sldMk cId="2794410199" sldId="274"/>
        </pc:sldMkLst>
        <pc:spChg chg="mod">
          <ac:chgData name="Nathan Amaral" userId="S::nathan.amaral@etu.univ-smb.fr::71d4a586-e44e-4fb9-8797-8a7dcea9eb05" providerId="AD" clId="Web-{AEB4FFFE-7A77-4589-B1E8-6E1848DB25E2}" dt="2024-11-26T13:48:49.187" v="75" actId="20577"/>
          <ac:spMkLst>
            <pc:docMk/>
            <pc:sldMk cId="2794410199" sldId="274"/>
            <ac:spMk id="3" creationId="{4AD62DA1-960B-F0B4-023A-46308D1B7FFB}"/>
          </ac:spMkLst>
        </pc:spChg>
      </pc:sldChg>
      <pc:sldChg chg="modSp add ord replId">
        <pc:chgData name="Nathan Amaral" userId="S::nathan.amaral@etu.univ-smb.fr::71d4a586-e44e-4fb9-8797-8a7dcea9eb05" providerId="AD" clId="Web-{AEB4FFFE-7A77-4589-B1E8-6E1848DB25E2}" dt="2024-11-26T13:49:57.188" v="95" actId="1076"/>
        <pc:sldMkLst>
          <pc:docMk/>
          <pc:sldMk cId="1279723564" sldId="275"/>
        </pc:sldMkLst>
        <pc:spChg chg="mod">
          <ac:chgData name="Nathan Amaral" userId="S::nathan.amaral@etu.univ-smb.fr::71d4a586-e44e-4fb9-8797-8a7dcea9eb05" providerId="AD" clId="Web-{AEB4FFFE-7A77-4589-B1E8-6E1848DB25E2}" dt="2024-11-26T13:49:57.188" v="95" actId="1076"/>
          <ac:spMkLst>
            <pc:docMk/>
            <pc:sldMk cId="1279723564" sldId="275"/>
            <ac:spMk id="3" creationId="{4AD62DA1-960B-F0B4-023A-46308D1B7FFB}"/>
          </ac:spMkLst>
        </pc:spChg>
      </pc:sldChg>
    </pc:docChg>
  </pc:docChgLst>
  <pc:docChgLst>
    <pc:chgData name="Nathan Amaral" userId="S::nathan.amaral@etu.univ-smb.fr::71d4a586-e44e-4fb9-8797-8a7dcea9eb05" providerId="AD" clId="Web-{F738A8B6-EFD9-4836-9926-6D5ECCB685FD}"/>
    <pc:docChg chg="addSld modSld">
      <pc:chgData name="Nathan Amaral" userId="S::nathan.amaral@etu.univ-smb.fr::71d4a586-e44e-4fb9-8797-8a7dcea9eb05" providerId="AD" clId="Web-{F738A8B6-EFD9-4836-9926-6D5ECCB685FD}" dt="2024-11-20T14:38:44.097" v="56" actId="20577"/>
      <pc:docMkLst>
        <pc:docMk/>
      </pc:docMkLst>
      <pc:sldChg chg="addSp modSp">
        <pc:chgData name="Nathan Amaral" userId="S::nathan.amaral@etu.univ-smb.fr::71d4a586-e44e-4fb9-8797-8a7dcea9eb05" providerId="AD" clId="Web-{F738A8B6-EFD9-4836-9926-6D5ECCB685FD}" dt="2024-11-20T14:35:31.121" v="14" actId="14100"/>
        <pc:sldMkLst>
          <pc:docMk/>
          <pc:sldMk cId="1266645113" sldId="258"/>
        </pc:sldMkLst>
        <pc:spChg chg="add mod">
          <ac:chgData name="Nathan Amaral" userId="S::nathan.amaral@etu.univ-smb.fr::71d4a586-e44e-4fb9-8797-8a7dcea9eb05" providerId="AD" clId="Web-{F738A8B6-EFD9-4836-9926-6D5ECCB685FD}" dt="2024-11-20T14:35:31.121" v="14" actId="14100"/>
          <ac:spMkLst>
            <pc:docMk/>
            <pc:sldMk cId="1266645113" sldId="258"/>
            <ac:spMk id="3" creationId="{4AD62DA1-960B-F0B4-023A-46308D1B7FFB}"/>
          </ac:spMkLst>
        </pc:spChg>
      </pc:sldChg>
      <pc:sldChg chg="addSp modSp">
        <pc:chgData name="Nathan Amaral" userId="S::nathan.amaral@etu.univ-smb.fr::71d4a586-e44e-4fb9-8797-8a7dcea9eb05" providerId="AD" clId="Web-{F738A8B6-EFD9-4836-9926-6D5ECCB685FD}" dt="2024-11-20T14:35:45.309" v="16"/>
        <pc:sldMkLst>
          <pc:docMk/>
          <pc:sldMk cId="784431694" sldId="259"/>
        </pc:sldMkLst>
        <pc:spChg chg="add">
          <ac:chgData name="Nathan Amaral" userId="S::nathan.amaral@etu.univ-smb.fr::71d4a586-e44e-4fb9-8797-8a7dcea9eb05" providerId="AD" clId="Web-{F738A8B6-EFD9-4836-9926-6D5ECCB685FD}" dt="2024-11-20T14:35:45.309" v="16"/>
          <ac:spMkLst>
            <pc:docMk/>
            <pc:sldMk cId="784431694" sldId="259"/>
            <ac:spMk id="6" creationId="{7332B11C-82CA-CC96-6705-B11CEB302341}"/>
          </ac:spMkLst>
        </pc:spChg>
        <pc:picChg chg="mod">
          <ac:chgData name="Nathan Amaral" userId="S::nathan.amaral@etu.univ-smb.fr::71d4a586-e44e-4fb9-8797-8a7dcea9eb05" providerId="AD" clId="Web-{F738A8B6-EFD9-4836-9926-6D5ECCB685FD}" dt="2024-11-20T14:35:43.871" v="15" actId="1076"/>
          <ac:picMkLst>
            <pc:docMk/>
            <pc:sldMk cId="784431694" sldId="259"/>
            <ac:picMk id="2" creationId="{A9C350BC-5904-E9E0-F98B-496833F66A18}"/>
          </ac:picMkLst>
        </pc:picChg>
      </pc:sldChg>
      <pc:sldChg chg="addSp modSp">
        <pc:chgData name="Nathan Amaral" userId="S::nathan.amaral@etu.univ-smb.fr::71d4a586-e44e-4fb9-8797-8a7dcea9eb05" providerId="AD" clId="Web-{F738A8B6-EFD9-4836-9926-6D5ECCB685FD}" dt="2024-11-20T14:35:48.465" v="18"/>
        <pc:sldMkLst>
          <pc:docMk/>
          <pc:sldMk cId="3807616191" sldId="260"/>
        </pc:sldMkLst>
        <pc:spChg chg="add">
          <ac:chgData name="Nathan Amaral" userId="S::nathan.amaral@etu.univ-smb.fr::71d4a586-e44e-4fb9-8797-8a7dcea9eb05" providerId="AD" clId="Web-{F738A8B6-EFD9-4836-9926-6D5ECCB685FD}" dt="2024-11-20T14:35:48.465" v="18"/>
          <ac:spMkLst>
            <pc:docMk/>
            <pc:sldMk cId="3807616191" sldId="260"/>
            <ac:spMk id="6" creationId="{025851CC-5C48-81D8-0000-460F15F069BA}"/>
          </ac:spMkLst>
        </pc:spChg>
        <pc:picChg chg="mod">
          <ac:chgData name="Nathan Amaral" userId="S::nathan.amaral@etu.univ-smb.fr::71d4a586-e44e-4fb9-8797-8a7dcea9eb05" providerId="AD" clId="Web-{F738A8B6-EFD9-4836-9926-6D5ECCB685FD}" dt="2024-11-20T14:35:47.778" v="17" actId="1076"/>
          <ac:picMkLst>
            <pc:docMk/>
            <pc:sldMk cId="3807616191" sldId="260"/>
            <ac:picMk id="2" creationId="{7079D3D9-B469-6DEC-9856-4970DB92C2F4}"/>
          </ac:picMkLst>
        </pc:picChg>
      </pc:sldChg>
      <pc:sldChg chg="addSp modSp">
        <pc:chgData name="Nathan Amaral" userId="S::nathan.amaral@etu.univ-smb.fr::71d4a586-e44e-4fb9-8797-8a7dcea9eb05" providerId="AD" clId="Web-{F738A8B6-EFD9-4836-9926-6D5ECCB685FD}" dt="2024-11-20T14:35:52.621" v="20"/>
        <pc:sldMkLst>
          <pc:docMk/>
          <pc:sldMk cId="1090479506" sldId="261"/>
        </pc:sldMkLst>
        <pc:spChg chg="add">
          <ac:chgData name="Nathan Amaral" userId="S::nathan.amaral@etu.univ-smb.fr::71d4a586-e44e-4fb9-8797-8a7dcea9eb05" providerId="AD" clId="Web-{F738A8B6-EFD9-4836-9926-6D5ECCB685FD}" dt="2024-11-20T14:35:52.621" v="20"/>
          <ac:spMkLst>
            <pc:docMk/>
            <pc:sldMk cId="1090479506" sldId="261"/>
            <ac:spMk id="7" creationId="{2C6F88A3-6235-EB7E-AA07-1B2FA2DFA228}"/>
          </ac:spMkLst>
        </pc:spChg>
        <pc:picChg chg="mod">
          <ac:chgData name="Nathan Amaral" userId="S::nathan.amaral@etu.univ-smb.fr::71d4a586-e44e-4fb9-8797-8a7dcea9eb05" providerId="AD" clId="Web-{F738A8B6-EFD9-4836-9926-6D5ECCB685FD}" dt="2024-11-20T14:35:51.809" v="19" actId="1076"/>
          <ac:picMkLst>
            <pc:docMk/>
            <pc:sldMk cId="1090479506" sldId="261"/>
            <ac:picMk id="2" creationId="{7D3BC96A-A3FE-62DE-69B7-6AFD29A280BF}"/>
          </ac:picMkLst>
        </pc:picChg>
      </pc:sldChg>
      <pc:sldChg chg="addSp modSp">
        <pc:chgData name="Nathan Amaral" userId="S::nathan.amaral@etu.univ-smb.fr::71d4a586-e44e-4fb9-8797-8a7dcea9eb05" providerId="AD" clId="Web-{F738A8B6-EFD9-4836-9926-6D5ECCB685FD}" dt="2024-11-20T14:36:11.857" v="26" actId="20577"/>
        <pc:sldMkLst>
          <pc:docMk/>
          <pc:sldMk cId="959994435" sldId="262"/>
        </pc:sldMkLst>
        <pc:spChg chg="add mod">
          <ac:chgData name="Nathan Amaral" userId="S::nathan.amaral@etu.univ-smb.fr::71d4a586-e44e-4fb9-8797-8a7dcea9eb05" providerId="AD" clId="Web-{F738A8B6-EFD9-4836-9926-6D5ECCB685FD}" dt="2024-11-20T14:36:11.857" v="26" actId="20577"/>
          <ac:spMkLst>
            <pc:docMk/>
            <pc:sldMk cId="959994435" sldId="262"/>
            <ac:spMk id="3" creationId="{90F9B11D-CA1F-C9D2-8E00-8AE1F0C1EEBC}"/>
          </ac:spMkLst>
        </pc:spChg>
      </pc:sldChg>
      <pc:sldChg chg="addSp modSp">
        <pc:chgData name="Nathan Amaral" userId="S::nathan.amaral@etu.univ-smb.fr::71d4a586-e44e-4fb9-8797-8a7dcea9eb05" providerId="AD" clId="Web-{F738A8B6-EFD9-4836-9926-6D5ECCB685FD}" dt="2024-11-20T14:36:15.591" v="28" actId="20577"/>
        <pc:sldMkLst>
          <pc:docMk/>
          <pc:sldMk cId="938333880" sldId="263"/>
        </pc:sldMkLst>
        <pc:spChg chg="add mod">
          <ac:chgData name="Nathan Amaral" userId="S::nathan.amaral@etu.univ-smb.fr::71d4a586-e44e-4fb9-8797-8a7dcea9eb05" providerId="AD" clId="Web-{F738A8B6-EFD9-4836-9926-6D5ECCB685FD}" dt="2024-11-20T14:36:15.591" v="28" actId="20577"/>
          <ac:spMkLst>
            <pc:docMk/>
            <pc:sldMk cId="938333880" sldId="263"/>
            <ac:spMk id="3" creationId="{D9D999D4-2354-AAFB-9980-58FABAD42102}"/>
          </ac:spMkLst>
        </pc:spChg>
      </pc:sldChg>
      <pc:sldChg chg="addSp modSp">
        <pc:chgData name="Nathan Amaral" userId="S::nathan.amaral@etu.univ-smb.fr::71d4a586-e44e-4fb9-8797-8a7dcea9eb05" providerId="AD" clId="Web-{F738A8B6-EFD9-4836-9926-6D5ECCB685FD}" dt="2024-11-20T14:36:19.216" v="30" actId="20577"/>
        <pc:sldMkLst>
          <pc:docMk/>
          <pc:sldMk cId="2631365027" sldId="264"/>
        </pc:sldMkLst>
        <pc:spChg chg="add mod">
          <ac:chgData name="Nathan Amaral" userId="S::nathan.amaral@etu.univ-smb.fr::71d4a586-e44e-4fb9-8797-8a7dcea9eb05" providerId="AD" clId="Web-{F738A8B6-EFD9-4836-9926-6D5ECCB685FD}" dt="2024-11-20T14:36:19.216" v="30" actId="20577"/>
          <ac:spMkLst>
            <pc:docMk/>
            <pc:sldMk cId="2631365027" sldId="264"/>
            <ac:spMk id="3" creationId="{6C113529-421E-3553-45EE-661EC889F74B}"/>
          </ac:spMkLst>
        </pc:spChg>
      </pc:sldChg>
      <pc:sldChg chg="addSp modSp">
        <pc:chgData name="Nathan Amaral" userId="S::nathan.amaral@etu.univ-smb.fr::71d4a586-e44e-4fb9-8797-8a7dcea9eb05" providerId="AD" clId="Web-{F738A8B6-EFD9-4836-9926-6D5ECCB685FD}" dt="2024-11-20T14:36:23.232" v="32" actId="20577"/>
        <pc:sldMkLst>
          <pc:docMk/>
          <pc:sldMk cId="84040027" sldId="265"/>
        </pc:sldMkLst>
        <pc:spChg chg="add mod">
          <ac:chgData name="Nathan Amaral" userId="S::nathan.amaral@etu.univ-smb.fr::71d4a586-e44e-4fb9-8797-8a7dcea9eb05" providerId="AD" clId="Web-{F738A8B6-EFD9-4836-9926-6D5ECCB685FD}" dt="2024-11-20T14:36:23.232" v="32" actId="20577"/>
          <ac:spMkLst>
            <pc:docMk/>
            <pc:sldMk cId="84040027" sldId="265"/>
            <ac:spMk id="3" creationId="{219FF423-36BB-02B3-35AB-05DA687952D8}"/>
          </ac:spMkLst>
        </pc:spChg>
      </pc:sldChg>
      <pc:sldChg chg="modSp add replId">
        <pc:chgData name="Nathan Amaral" userId="S::nathan.amaral@etu.univ-smb.fr::71d4a586-e44e-4fb9-8797-8a7dcea9eb05" providerId="AD" clId="Web-{F738A8B6-EFD9-4836-9926-6D5ECCB685FD}" dt="2024-11-20T14:36:54.405" v="36" actId="20577"/>
        <pc:sldMkLst>
          <pc:docMk/>
          <pc:sldMk cId="3393398061" sldId="266"/>
        </pc:sldMkLst>
        <pc:spChg chg="mod">
          <ac:chgData name="Nathan Amaral" userId="S::nathan.amaral@etu.univ-smb.fr::71d4a586-e44e-4fb9-8797-8a7dcea9eb05" providerId="AD" clId="Web-{F738A8B6-EFD9-4836-9926-6D5ECCB685FD}" dt="2024-11-20T14:36:54.405" v="36" actId="20577"/>
          <ac:spMkLst>
            <pc:docMk/>
            <pc:sldMk cId="3393398061" sldId="266"/>
            <ac:spMk id="3" creationId="{219FF423-36BB-02B3-35AB-05DA687952D8}"/>
          </ac:spMkLst>
        </pc:spChg>
      </pc:sldChg>
      <pc:sldChg chg="modSp add replId">
        <pc:chgData name="Nathan Amaral" userId="S::nathan.amaral@etu.univ-smb.fr::71d4a586-e44e-4fb9-8797-8a7dcea9eb05" providerId="AD" clId="Web-{F738A8B6-EFD9-4836-9926-6D5ECCB685FD}" dt="2024-11-20T14:37:26.109" v="39" actId="20577"/>
        <pc:sldMkLst>
          <pc:docMk/>
          <pc:sldMk cId="2216169113" sldId="267"/>
        </pc:sldMkLst>
        <pc:spChg chg="mod">
          <ac:chgData name="Nathan Amaral" userId="S::nathan.amaral@etu.univ-smb.fr::71d4a586-e44e-4fb9-8797-8a7dcea9eb05" providerId="AD" clId="Web-{F738A8B6-EFD9-4836-9926-6D5ECCB685FD}" dt="2024-11-20T14:37:26.109" v="39" actId="20577"/>
          <ac:spMkLst>
            <pc:docMk/>
            <pc:sldMk cId="2216169113" sldId="267"/>
            <ac:spMk id="3" creationId="{219FF423-36BB-02B3-35AB-05DA687952D8}"/>
          </ac:spMkLst>
        </pc:spChg>
      </pc:sldChg>
      <pc:sldChg chg="modSp add replId">
        <pc:chgData name="Nathan Amaral" userId="S::nathan.amaral@etu.univ-smb.fr::71d4a586-e44e-4fb9-8797-8a7dcea9eb05" providerId="AD" clId="Web-{F738A8B6-EFD9-4836-9926-6D5ECCB685FD}" dt="2024-11-20T14:38:44.097" v="56" actId="20577"/>
        <pc:sldMkLst>
          <pc:docMk/>
          <pc:sldMk cId="2065343213" sldId="268"/>
        </pc:sldMkLst>
        <pc:spChg chg="mod">
          <ac:chgData name="Nathan Amaral" userId="S::nathan.amaral@etu.univ-smb.fr::71d4a586-e44e-4fb9-8797-8a7dcea9eb05" providerId="AD" clId="Web-{F738A8B6-EFD9-4836-9926-6D5ECCB685FD}" dt="2024-11-20T14:38:44.097" v="56" actId="20577"/>
          <ac:spMkLst>
            <pc:docMk/>
            <pc:sldMk cId="2065343213" sldId="268"/>
            <ac:spMk id="3" creationId="{219FF423-36BB-02B3-35AB-05DA687952D8}"/>
          </ac:spMkLst>
        </pc:spChg>
      </pc:sldChg>
    </pc:docChg>
  </pc:docChgLst>
  <pc:docChgLst>
    <pc:chgData name="Nathan Amaral" userId="S::nathan.amaral@etu.univ-smb.fr::71d4a586-e44e-4fb9-8797-8a7dcea9eb05" providerId="AD" clId="Web-{83F2000C-F0DA-453B-8396-B36F3F94D244}"/>
    <pc:docChg chg="addSld modSld">
      <pc:chgData name="Nathan Amaral" userId="S::nathan.amaral@etu.univ-smb.fr::71d4a586-e44e-4fb9-8797-8a7dcea9eb05" providerId="AD" clId="Web-{83F2000C-F0DA-453B-8396-B36F3F94D244}" dt="2024-11-26T13:26:49.668" v="57" actId="1076"/>
      <pc:docMkLst>
        <pc:docMk/>
      </pc:docMkLst>
      <pc:sldChg chg="modSp">
        <pc:chgData name="Nathan Amaral" userId="S::nathan.amaral@etu.univ-smb.fr::71d4a586-e44e-4fb9-8797-8a7dcea9eb05" providerId="AD" clId="Web-{83F2000C-F0DA-453B-8396-B36F3F94D244}" dt="2024-11-26T13:22:30.042" v="40" actId="1076"/>
        <pc:sldMkLst>
          <pc:docMk/>
          <pc:sldMk cId="1266645113" sldId="258"/>
        </pc:sldMkLst>
        <pc:spChg chg="mod">
          <ac:chgData name="Nathan Amaral" userId="S::nathan.amaral@etu.univ-smb.fr::71d4a586-e44e-4fb9-8797-8a7dcea9eb05" providerId="AD" clId="Web-{83F2000C-F0DA-453B-8396-B36F3F94D244}" dt="2024-11-26T13:22:30.042" v="40" actId="1076"/>
          <ac:spMkLst>
            <pc:docMk/>
            <pc:sldMk cId="1266645113" sldId="258"/>
            <ac:spMk id="3" creationId="{4AD62DA1-960B-F0B4-023A-46308D1B7FFB}"/>
          </ac:spMkLst>
        </pc:spChg>
      </pc:sldChg>
      <pc:sldChg chg="delSp modSp">
        <pc:chgData name="Nathan Amaral" userId="S::nathan.amaral@etu.univ-smb.fr::71d4a586-e44e-4fb9-8797-8a7dcea9eb05" providerId="AD" clId="Web-{83F2000C-F0DA-453B-8396-B36F3F94D244}" dt="2024-11-26T13:26:26.996" v="56"/>
        <pc:sldMkLst>
          <pc:docMk/>
          <pc:sldMk cId="784431694" sldId="259"/>
        </pc:sldMkLst>
        <pc:picChg chg="mod">
          <ac:chgData name="Nathan Amaral" userId="S::nathan.amaral@etu.univ-smb.fr::71d4a586-e44e-4fb9-8797-8a7dcea9eb05" providerId="AD" clId="Web-{83F2000C-F0DA-453B-8396-B36F3F94D244}" dt="2024-11-26T13:26:26.028" v="55" actId="1076"/>
          <ac:picMkLst>
            <pc:docMk/>
            <pc:sldMk cId="784431694" sldId="259"/>
            <ac:picMk id="2" creationId="{A9C350BC-5904-E9E0-F98B-496833F66A18}"/>
          </ac:picMkLst>
        </pc:picChg>
        <pc:picChg chg="del">
          <ac:chgData name="Nathan Amaral" userId="S::nathan.amaral@etu.univ-smb.fr::71d4a586-e44e-4fb9-8797-8a7dcea9eb05" providerId="AD" clId="Web-{83F2000C-F0DA-453B-8396-B36F3F94D244}" dt="2024-11-26T13:26:26.996" v="56"/>
          <ac:picMkLst>
            <pc:docMk/>
            <pc:sldMk cId="784431694" sldId="259"/>
            <ac:picMk id="3" creationId="{363F1247-62B0-B17D-72C1-90CB1738A95A}"/>
          </ac:picMkLst>
        </pc:picChg>
        <pc:picChg chg="del">
          <ac:chgData name="Nathan Amaral" userId="S::nathan.amaral@etu.univ-smb.fr::71d4a586-e44e-4fb9-8797-8a7dcea9eb05" providerId="AD" clId="Web-{83F2000C-F0DA-453B-8396-B36F3F94D244}" dt="2024-11-26T13:26:23.496" v="54"/>
          <ac:picMkLst>
            <pc:docMk/>
            <pc:sldMk cId="784431694" sldId="259"/>
            <ac:picMk id="4" creationId="{7B2E2D57-165A-5888-8722-AED0803F0717}"/>
          </ac:picMkLst>
        </pc:picChg>
      </pc:sldChg>
      <pc:sldChg chg="modSp">
        <pc:chgData name="Nathan Amaral" userId="S::nathan.amaral@etu.univ-smb.fr::71d4a586-e44e-4fb9-8797-8a7dcea9eb05" providerId="AD" clId="Web-{83F2000C-F0DA-453B-8396-B36F3F94D244}" dt="2024-11-26T13:26:49.668" v="57" actId="1076"/>
        <pc:sldMkLst>
          <pc:docMk/>
          <pc:sldMk cId="3807616191" sldId="260"/>
        </pc:sldMkLst>
        <pc:picChg chg="mod">
          <ac:chgData name="Nathan Amaral" userId="S::nathan.amaral@etu.univ-smb.fr::71d4a586-e44e-4fb9-8797-8a7dcea9eb05" providerId="AD" clId="Web-{83F2000C-F0DA-453B-8396-B36F3F94D244}" dt="2024-11-26T13:26:49.668" v="57" actId="1076"/>
          <ac:picMkLst>
            <pc:docMk/>
            <pc:sldMk cId="3807616191" sldId="260"/>
            <ac:picMk id="3" creationId="{46F4AB3D-D5CB-C535-CEC3-847AE14CCA96}"/>
          </ac:picMkLst>
        </pc:picChg>
      </pc:sldChg>
      <pc:sldChg chg="modSp">
        <pc:chgData name="Nathan Amaral" userId="S::nathan.amaral@etu.univ-smb.fr::71d4a586-e44e-4fb9-8797-8a7dcea9eb05" providerId="AD" clId="Web-{83F2000C-F0DA-453B-8396-B36F3F94D244}" dt="2024-11-26T13:23:19.761" v="44" actId="1076"/>
        <pc:sldMkLst>
          <pc:docMk/>
          <pc:sldMk cId="959994435" sldId="262"/>
        </pc:sldMkLst>
        <pc:spChg chg="mod">
          <ac:chgData name="Nathan Amaral" userId="S::nathan.amaral@etu.univ-smb.fr::71d4a586-e44e-4fb9-8797-8a7dcea9eb05" providerId="AD" clId="Web-{83F2000C-F0DA-453B-8396-B36F3F94D244}" dt="2024-11-26T13:23:19.761" v="44" actId="1076"/>
          <ac:spMkLst>
            <pc:docMk/>
            <pc:sldMk cId="959994435" sldId="262"/>
            <ac:spMk id="2" creationId="{05A7E675-1270-09B9-6096-34C051D39800}"/>
          </ac:spMkLst>
        </pc:spChg>
      </pc:sldChg>
      <pc:sldChg chg="modSp">
        <pc:chgData name="Nathan Amaral" userId="S::nathan.amaral@etu.univ-smb.fr::71d4a586-e44e-4fb9-8797-8a7dcea9eb05" providerId="AD" clId="Web-{83F2000C-F0DA-453B-8396-B36F3F94D244}" dt="2024-11-26T13:23:39.902" v="47" actId="1076"/>
        <pc:sldMkLst>
          <pc:docMk/>
          <pc:sldMk cId="2631365027" sldId="264"/>
        </pc:sldMkLst>
        <pc:spChg chg="mod">
          <ac:chgData name="Nathan Amaral" userId="S::nathan.amaral@etu.univ-smb.fr::71d4a586-e44e-4fb9-8797-8a7dcea9eb05" providerId="AD" clId="Web-{83F2000C-F0DA-453B-8396-B36F3F94D244}" dt="2024-11-26T13:23:39.902" v="47" actId="1076"/>
          <ac:spMkLst>
            <pc:docMk/>
            <pc:sldMk cId="2631365027" sldId="264"/>
            <ac:spMk id="2" creationId="{11BDF659-E52F-C9FF-9BC6-54820A4A6015}"/>
          </ac:spMkLst>
        </pc:spChg>
      </pc:sldChg>
      <pc:sldChg chg="modSp">
        <pc:chgData name="Nathan Amaral" userId="S::nathan.amaral@etu.univ-smb.fr::71d4a586-e44e-4fb9-8797-8a7dcea9eb05" providerId="AD" clId="Web-{83F2000C-F0DA-453B-8396-B36F3F94D244}" dt="2024-11-26T13:25:01.215" v="53" actId="1076"/>
        <pc:sldMkLst>
          <pc:docMk/>
          <pc:sldMk cId="3393398061" sldId="266"/>
        </pc:sldMkLst>
        <pc:spChg chg="mod">
          <ac:chgData name="Nathan Amaral" userId="S::nathan.amaral@etu.univ-smb.fr::71d4a586-e44e-4fb9-8797-8a7dcea9eb05" providerId="AD" clId="Web-{83F2000C-F0DA-453B-8396-B36F3F94D244}" dt="2024-11-26T13:25:01.215" v="53" actId="1076"/>
          <ac:spMkLst>
            <pc:docMk/>
            <pc:sldMk cId="3393398061" sldId="266"/>
            <ac:spMk id="2" creationId="{C1C34824-5431-D598-B785-D3670C993585}"/>
          </ac:spMkLst>
        </pc:spChg>
      </pc:sldChg>
      <pc:sldChg chg="addSp delSp modSp add replId">
        <pc:chgData name="Nathan Amaral" userId="S::nathan.amaral@etu.univ-smb.fr::71d4a586-e44e-4fb9-8797-8a7dcea9eb05" providerId="AD" clId="Web-{83F2000C-F0DA-453B-8396-B36F3F94D244}" dt="2024-11-26T13:22:10.808" v="38" actId="1076"/>
        <pc:sldMkLst>
          <pc:docMk/>
          <pc:sldMk cId="3456524104" sldId="270"/>
        </pc:sldMkLst>
        <pc:spChg chg="mod">
          <ac:chgData name="Nathan Amaral" userId="S::nathan.amaral@etu.univ-smb.fr::71d4a586-e44e-4fb9-8797-8a7dcea9eb05" providerId="AD" clId="Web-{83F2000C-F0DA-453B-8396-B36F3F94D244}" dt="2024-11-26T13:13:59.853" v="10" actId="14100"/>
          <ac:spMkLst>
            <pc:docMk/>
            <pc:sldMk cId="3456524104" sldId="270"/>
            <ac:spMk id="2" creationId="{8B86334C-63E9-8936-2092-43A2731936DE}"/>
          </ac:spMkLst>
        </pc:spChg>
        <pc:spChg chg="del mod">
          <ac:chgData name="Nathan Amaral" userId="S::nathan.amaral@etu.univ-smb.fr::71d4a586-e44e-4fb9-8797-8a7dcea9eb05" providerId="AD" clId="Web-{83F2000C-F0DA-453B-8396-B36F3F94D244}" dt="2024-11-26T13:14:07.696" v="14"/>
          <ac:spMkLst>
            <pc:docMk/>
            <pc:sldMk cId="3456524104" sldId="270"/>
            <ac:spMk id="3" creationId="{1A5FD1D6-FDA8-E424-DDFE-4C273838D42B}"/>
          </ac:spMkLst>
        </pc:spChg>
        <pc:picChg chg="add mod">
          <ac:chgData name="Nathan Amaral" userId="S::nathan.amaral@etu.univ-smb.fr::71d4a586-e44e-4fb9-8797-8a7dcea9eb05" providerId="AD" clId="Web-{83F2000C-F0DA-453B-8396-B36F3F94D244}" dt="2024-11-26T13:19:49.963" v="29" actId="1076"/>
          <ac:picMkLst>
            <pc:docMk/>
            <pc:sldMk cId="3456524104" sldId="270"/>
            <ac:picMk id="4" creationId="{BC7B0F32-C3F5-B5A5-4B53-7A59319BAA37}"/>
          </ac:picMkLst>
        </pc:picChg>
        <pc:picChg chg="add mod">
          <ac:chgData name="Nathan Amaral" userId="S::nathan.amaral@etu.univ-smb.fr::71d4a586-e44e-4fb9-8797-8a7dcea9eb05" providerId="AD" clId="Web-{83F2000C-F0DA-453B-8396-B36F3F94D244}" dt="2024-11-26T13:22:06.167" v="37" actId="1076"/>
          <ac:picMkLst>
            <pc:docMk/>
            <pc:sldMk cId="3456524104" sldId="270"/>
            <ac:picMk id="6" creationId="{026C1EC6-6E04-6BDB-D33F-84FC4796E1C8}"/>
          </ac:picMkLst>
        </pc:picChg>
        <pc:picChg chg="add mod">
          <ac:chgData name="Nathan Amaral" userId="S::nathan.amaral@etu.univ-smb.fr::71d4a586-e44e-4fb9-8797-8a7dcea9eb05" providerId="AD" clId="Web-{83F2000C-F0DA-453B-8396-B36F3F94D244}" dt="2024-11-26T13:22:10.808" v="38" actId="1076"/>
          <ac:picMkLst>
            <pc:docMk/>
            <pc:sldMk cId="3456524104" sldId="270"/>
            <ac:picMk id="7" creationId="{DEADCED2-D8A0-7CD2-8C4E-00701D72E905}"/>
          </ac:picMkLst>
        </pc:picChg>
      </pc:sldChg>
      <pc:sldChg chg="add replId">
        <pc:chgData name="Nathan Amaral" userId="S::nathan.amaral@etu.univ-smb.fr::71d4a586-e44e-4fb9-8797-8a7dcea9eb05" providerId="AD" clId="Web-{83F2000C-F0DA-453B-8396-B36F3F94D244}" dt="2024-11-26T13:24:32.902" v="48"/>
        <pc:sldMkLst>
          <pc:docMk/>
          <pc:sldMk cId="1622331549" sldId="271"/>
        </pc:sldMkLst>
      </pc:sldChg>
      <pc:sldChg chg="add replId">
        <pc:chgData name="Nathan Amaral" userId="S::nathan.amaral@etu.univ-smb.fr::71d4a586-e44e-4fb9-8797-8a7dcea9eb05" providerId="AD" clId="Web-{83F2000C-F0DA-453B-8396-B36F3F94D244}" dt="2024-11-26T13:24:36.168" v="49"/>
        <pc:sldMkLst>
          <pc:docMk/>
          <pc:sldMk cId="3048127911" sldId="272"/>
        </pc:sldMkLst>
      </pc:sldChg>
    </pc:docChg>
  </pc:docChgLst>
  <pc:docChgLst>
    <pc:chgData name="Nathan Amaral" userId="S::nathan.amaral@etu.univ-smb.fr::71d4a586-e44e-4fb9-8797-8a7dcea9eb05" providerId="AD" clId="Web-{D83E77F4-00F2-4DFA-B2E0-6D448767DD39}"/>
    <pc:docChg chg="modSld addMainMaster delMainMaster">
      <pc:chgData name="Nathan Amaral" userId="S::nathan.amaral@etu.univ-smb.fr::71d4a586-e44e-4fb9-8797-8a7dcea9eb05" providerId="AD" clId="Web-{D83E77F4-00F2-4DFA-B2E0-6D448767DD39}" dt="2024-11-19T09:38:38.524" v="24" actId="1076"/>
      <pc:docMkLst>
        <pc:docMk/>
      </pc:docMkLst>
      <pc:sldChg chg="addSp delSp modSp mod modClrScheme delDesignElem chgLayout">
        <pc:chgData name="Nathan Amaral" userId="S::nathan.amaral@etu.univ-smb.fr::71d4a586-e44e-4fb9-8797-8a7dcea9eb05" providerId="AD" clId="Web-{D83E77F4-00F2-4DFA-B2E0-6D448767DD39}" dt="2024-11-19T09:38:38.524" v="24" actId="1076"/>
        <pc:sldMkLst>
          <pc:docMk/>
          <pc:sldMk cId="3784089036" sldId="256"/>
        </pc:sldMkLst>
        <pc:spChg chg="mod ord">
          <ac:chgData name="Nathan Amaral" userId="S::nathan.amaral@etu.univ-smb.fr::71d4a586-e44e-4fb9-8797-8a7dcea9eb05" providerId="AD" clId="Web-{D83E77F4-00F2-4DFA-B2E0-6D448767DD39}" dt="2024-11-19T09:37:30.334" v="2"/>
          <ac:spMkLst>
            <pc:docMk/>
            <pc:sldMk cId="3784089036" sldId="256"/>
            <ac:spMk id="2" creationId="{00000000-0000-0000-0000-000000000000}"/>
          </ac:spMkLst>
        </pc:spChg>
        <pc:spChg chg="mod ord">
          <ac:chgData name="Nathan Amaral" userId="S::nathan.amaral@etu.univ-smb.fr::71d4a586-e44e-4fb9-8797-8a7dcea9eb05" providerId="AD" clId="Web-{D83E77F4-00F2-4DFA-B2E0-6D448767DD39}" dt="2024-11-19T09:37:30.334" v="2"/>
          <ac:spMkLst>
            <pc:docMk/>
            <pc:sldMk cId="3784089036" sldId="256"/>
            <ac:spMk id="3" creationId="{00000000-0000-0000-0000-000000000000}"/>
          </ac:spMkLst>
        </pc:spChg>
        <pc:spChg chg="del">
          <ac:chgData name="Nathan Amaral" userId="S::nathan.amaral@etu.univ-smb.fr::71d4a586-e44e-4fb9-8797-8a7dcea9eb05" providerId="AD" clId="Web-{D83E77F4-00F2-4DFA-B2E0-6D448767DD39}" dt="2024-11-19T09:37:30.334" v="2"/>
          <ac:spMkLst>
            <pc:docMk/>
            <pc:sldMk cId="3784089036" sldId="256"/>
            <ac:spMk id="38" creationId="{9C51935E-4A08-4AE4-8E13-F40CD3C4F1C4}"/>
          </ac:spMkLst>
        </pc:spChg>
        <pc:spChg chg="del">
          <ac:chgData name="Nathan Amaral" userId="S::nathan.amaral@etu.univ-smb.fr::71d4a586-e44e-4fb9-8797-8a7dcea9eb05" providerId="AD" clId="Web-{D83E77F4-00F2-4DFA-B2E0-6D448767DD39}" dt="2024-11-19T09:37:30.334" v="2"/>
          <ac:spMkLst>
            <pc:docMk/>
            <pc:sldMk cId="3784089036" sldId="256"/>
            <ac:spMk id="47" creationId="{8CED433A-4441-4EF2-A360-2D5C19C7F3CD}"/>
          </ac:spMkLst>
        </pc:spChg>
        <pc:grpChg chg="del">
          <ac:chgData name="Nathan Amaral" userId="S::nathan.amaral@etu.univ-smb.fr::71d4a586-e44e-4fb9-8797-8a7dcea9eb05" providerId="AD" clId="Web-{D83E77F4-00F2-4DFA-B2E0-6D448767DD39}" dt="2024-11-19T09:37:30.334" v="2"/>
          <ac:grpSpMkLst>
            <pc:docMk/>
            <pc:sldMk cId="3784089036" sldId="256"/>
            <ac:grpSpMk id="39" creationId="{6E2935B3-43F9-4F49-AEEE-A09015DDFF57}"/>
          </ac:grpSpMkLst>
        </pc:grpChg>
        <pc:grpChg chg="del">
          <ac:chgData name="Nathan Amaral" userId="S::nathan.amaral@etu.univ-smb.fr::71d4a586-e44e-4fb9-8797-8a7dcea9eb05" providerId="AD" clId="Web-{D83E77F4-00F2-4DFA-B2E0-6D448767DD39}" dt="2024-11-19T09:37:30.334" v="2"/>
          <ac:grpSpMkLst>
            <pc:docMk/>
            <pc:sldMk cId="3784089036" sldId="256"/>
            <ac:grpSpMk id="48" creationId="{614A0AA1-C9DD-452F-AF3C-8231C0CD8325}"/>
          </ac:grpSpMkLst>
        </pc:grpChg>
        <pc:picChg chg="add del mod">
          <ac:chgData name="Nathan Amaral" userId="S::nathan.amaral@etu.univ-smb.fr::71d4a586-e44e-4fb9-8797-8a7dcea9eb05" providerId="AD" clId="Web-{D83E77F4-00F2-4DFA-B2E0-6D448767DD39}" dt="2024-11-19T09:38:20.523" v="22"/>
          <ac:picMkLst>
            <pc:docMk/>
            <pc:sldMk cId="3784089036" sldId="256"/>
            <ac:picMk id="4" creationId="{61A5F203-ABE1-7107-BA53-0C90F08BABE0}"/>
          </ac:picMkLst>
        </pc:picChg>
        <pc:picChg chg="add mod">
          <ac:chgData name="Nathan Amaral" userId="S::nathan.amaral@etu.univ-smb.fr::71d4a586-e44e-4fb9-8797-8a7dcea9eb05" providerId="AD" clId="Web-{D83E77F4-00F2-4DFA-B2E0-6D448767DD39}" dt="2024-11-19T09:38:38.508" v="23" actId="1076"/>
          <ac:picMkLst>
            <pc:docMk/>
            <pc:sldMk cId="3784089036" sldId="256"/>
            <ac:picMk id="5" creationId="{4E8FE2B0-99C7-A41E-2B1D-4105DE2B8DEE}"/>
          </ac:picMkLst>
        </pc:picChg>
        <pc:picChg chg="add mod">
          <ac:chgData name="Nathan Amaral" userId="S::nathan.amaral@etu.univ-smb.fr::71d4a586-e44e-4fb9-8797-8a7dcea9eb05" providerId="AD" clId="Web-{D83E77F4-00F2-4DFA-B2E0-6D448767DD39}" dt="2024-11-19T09:38:38.524" v="24" actId="1076"/>
          <ac:picMkLst>
            <pc:docMk/>
            <pc:sldMk cId="3784089036" sldId="256"/>
            <ac:picMk id="6" creationId="{B6C03864-BA58-9B4F-3603-8351D812BFF5}"/>
          </ac:picMkLst>
        </pc:picChg>
        <pc:picChg chg="add del">
          <ac:chgData name="Nathan Amaral" userId="S::nathan.amaral@etu.univ-smb.fr::71d4a586-e44e-4fb9-8797-8a7dcea9eb05" providerId="AD" clId="Web-{D83E77F4-00F2-4DFA-B2E0-6D448767DD39}" dt="2024-11-19T09:37:17.724" v="1"/>
          <ac:picMkLst>
            <pc:docMk/>
            <pc:sldMk cId="3784089036" sldId="256"/>
            <ac:picMk id="52" creationId="{DCC9A700-7676-33D3-7A09-9E26C6012D0E}"/>
          </ac:picMkLst>
        </pc:picChg>
      </pc:sldChg>
      <pc:sldMasterChg chg="del delSldLayout">
        <pc:chgData name="Nathan Amaral" userId="S::nathan.amaral@etu.univ-smb.fr::71d4a586-e44e-4fb9-8797-8a7dcea9eb05" providerId="AD" clId="Web-{D83E77F4-00F2-4DFA-B2E0-6D448767DD39}" dt="2024-11-19T09:37:30.334" v="2"/>
        <pc:sldMasterMkLst>
          <pc:docMk/>
          <pc:sldMasterMk cId="852675523" sldId="2147483738"/>
        </pc:sldMasterMkLst>
        <pc:sldLayoutChg chg="del">
          <pc:chgData name="Nathan Amaral" userId="S::nathan.amaral@etu.univ-smb.fr::71d4a586-e44e-4fb9-8797-8a7dcea9eb05" providerId="AD" clId="Web-{D83E77F4-00F2-4DFA-B2E0-6D448767DD39}" dt="2024-11-19T09:37:30.334" v="2"/>
          <pc:sldLayoutMkLst>
            <pc:docMk/>
            <pc:sldMasterMk cId="852675523" sldId="2147483738"/>
            <pc:sldLayoutMk cId="640570319" sldId="2147483727"/>
          </pc:sldLayoutMkLst>
        </pc:sldLayoutChg>
        <pc:sldLayoutChg chg="del">
          <pc:chgData name="Nathan Amaral" userId="S::nathan.amaral@etu.univ-smb.fr::71d4a586-e44e-4fb9-8797-8a7dcea9eb05" providerId="AD" clId="Web-{D83E77F4-00F2-4DFA-B2E0-6D448767DD39}" dt="2024-11-19T09:37:30.334" v="2"/>
          <pc:sldLayoutMkLst>
            <pc:docMk/>
            <pc:sldMasterMk cId="852675523" sldId="2147483738"/>
            <pc:sldLayoutMk cId="3722907868" sldId="2147483728"/>
          </pc:sldLayoutMkLst>
        </pc:sldLayoutChg>
        <pc:sldLayoutChg chg="del">
          <pc:chgData name="Nathan Amaral" userId="S::nathan.amaral@etu.univ-smb.fr::71d4a586-e44e-4fb9-8797-8a7dcea9eb05" providerId="AD" clId="Web-{D83E77F4-00F2-4DFA-B2E0-6D448767DD39}" dt="2024-11-19T09:37:30.334" v="2"/>
          <pc:sldLayoutMkLst>
            <pc:docMk/>
            <pc:sldMasterMk cId="852675523" sldId="2147483738"/>
            <pc:sldLayoutMk cId="1584996323" sldId="2147483729"/>
          </pc:sldLayoutMkLst>
        </pc:sldLayoutChg>
        <pc:sldLayoutChg chg="del">
          <pc:chgData name="Nathan Amaral" userId="S::nathan.amaral@etu.univ-smb.fr::71d4a586-e44e-4fb9-8797-8a7dcea9eb05" providerId="AD" clId="Web-{D83E77F4-00F2-4DFA-B2E0-6D448767DD39}" dt="2024-11-19T09:37:30.334" v="2"/>
          <pc:sldLayoutMkLst>
            <pc:docMk/>
            <pc:sldMasterMk cId="852675523" sldId="2147483738"/>
            <pc:sldLayoutMk cId="561258920" sldId="2147483730"/>
          </pc:sldLayoutMkLst>
        </pc:sldLayoutChg>
        <pc:sldLayoutChg chg="del">
          <pc:chgData name="Nathan Amaral" userId="S::nathan.amaral@etu.univ-smb.fr::71d4a586-e44e-4fb9-8797-8a7dcea9eb05" providerId="AD" clId="Web-{D83E77F4-00F2-4DFA-B2E0-6D448767DD39}" dt="2024-11-19T09:37:30.334" v="2"/>
          <pc:sldLayoutMkLst>
            <pc:docMk/>
            <pc:sldMasterMk cId="852675523" sldId="2147483738"/>
            <pc:sldLayoutMk cId="4242402051" sldId="2147483731"/>
          </pc:sldLayoutMkLst>
        </pc:sldLayoutChg>
        <pc:sldLayoutChg chg="del">
          <pc:chgData name="Nathan Amaral" userId="S::nathan.amaral@etu.univ-smb.fr::71d4a586-e44e-4fb9-8797-8a7dcea9eb05" providerId="AD" clId="Web-{D83E77F4-00F2-4DFA-B2E0-6D448767DD39}" dt="2024-11-19T09:37:30.334" v="2"/>
          <pc:sldLayoutMkLst>
            <pc:docMk/>
            <pc:sldMasterMk cId="852675523" sldId="2147483738"/>
            <pc:sldLayoutMk cId="1023977022" sldId="2147483732"/>
          </pc:sldLayoutMkLst>
        </pc:sldLayoutChg>
        <pc:sldLayoutChg chg="del">
          <pc:chgData name="Nathan Amaral" userId="S::nathan.amaral@etu.univ-smb.fr::71d4a586-e44e-4fb9-8797-8a7dcea9eb05" providerId="AD" clId="Web-{D83E77F4-00F2-4DFA-B2E0-6D448767DD39}" dt="2024-11-19T09:37:30.334" v="2"/>
          <pc:sldLayoutMkLst>
            <pc:docMk/>
            <pc:sldMasterMk cId="852675523" sldId="2147483738"/>
            <pc:sldLayoutMk cId="2778439301" sldId="2147483733"/>
          </pc:sldLayoutMkLst>
        </pc:sldLayoutChg>
        <pc:sldLayoutChg chg="del">
          <pc:chgData name="Nathan Amaral" userId="S::nathan.amaral@etu.univ-smb.fr::71d4a586-e44e-4fb9-8797-8a7dcea9eb05" providerId="AD" clId="Web-{D83E77F4-00F2-4DFA-B2E0-6D448767DD39}" dt="2024-11-19T09:37:30.334" v="2"/>
          <pc:sldLayoutMkLst>
            <pc:docMk/>
            <pc:sldMasterMk cId="852675523" sldId="2147483738"/>
            <pc:sldLayoutMk cId="2726162762" sldId="2147483734"/>
          </pc:sldLayoutMkLst>
        </pc:sldLayoutChg>
        <pc:sldLayoutChg chg="del">
          <pc:chgData name="Nathan Amaral" userId="S::nathan.amaral@etu.univ-smb.fr::71d4a586-e44e-4fb9-8797-8a7dcea9eb05" providerId="AD" clId="Web-{D83E77F4-00F2-4DFA-B2E0-6D448767DD39}" dt="2024-11-19T09:37:30.334" v="2"/>
          <pc:sldLayoutMkLst>
            <pc:docMk/>
            <pc:sldMasterMk cId="852675523" sldId="2147483738"/>
            <pc:sldLayoutMk cId="797330403" sldId="2147483735"/>
          </pc:sldLayoutMkLst>
        </pc:sldLayoutChg>
        <pc:sldLayoutChg chg="del">
          <pc:chgData name="Nathan Amaral" userId="S::nathan.amaral@etu.univ-smb.fr::71d4a586-e44e-4fb9-8797-8a7dcea9eb05" providerId="AD" clId="Web-{D83E77F4-00F2-4DFA-B2E0-6D448767DD39}" dt="2024-11-19T09:37:30.334" v="2"/>
          <pc:sldLayoutMkLst>
            <pc:docMk/>
            <pc:sldMasterMk cId="852675523" sldId="2147483738"/>
            <pc:sldLayoutMk cId="192857578" sldId="2147483736"/>
          </pc:sldLayoutMkLst>
        </pc:sldLayoutChg>
        <pc:sldLayoutChg chg="del">
          <pc:chgData name="Nathan Amaral" userId="S::nathan.amaral@etu.univ-smb.fr::71d4a586-e44e-4fb9-8797-8a7dcea9eb05" providerId="AD" clId="Web-{D83E77F4-00F2-4DFA-B2E0-6D448767DD39}" dt="2024-11-19T09:37:30.334" v="2"/>
          <pc:sldLayoutMkLst>
            <pc:docMk/>
            <pc:sldMasterMk cId="852675523" sldId="2147483738"/>
            <pc:sldLayoutMk cId="112447196" sldId="2147483737"/>
          </pc:sldLayoutMkLst>
        </pc:sldLayoutChg>
      </pc:sldMasterChg>
      <pc:sldMasterChg chg="add addSldLayout modSldLayout">
        <pc:chgData name="Nathan Amaral" userId="S::nathan.amaral@etu.univ-smb.fr::71d4a586-e44e-4fb9-8797-8a7dcea9eb05" providerId="AD" clId="Web-{D83E77F4-00F2-4DFA-B2E0-6D448767DD39}" dt="2024-11-19T09:37:30.334" v="2"/>
        <pc:sldMasterMkLst>
          <pc:docMk/>
          <pc:sldMasterMk cId="2316401184" sldId="2147483739"/>
        </pc:sldMasterMkLst>
        <pc:sldLayoutChg chg="add mod replId">
          <pc:chgData name="Nathan Amaral" userId="S::nathan.amaral@etu.univ-smb.fr::71d4a586-e44e-4fb9-8797-8a7dcea9eb05" providerId="AD" clId="Web-{D83E77F4-00F2-4DFA-B2E0-6D448767DD39}" dt="2024-11-19T09:37:30.334" v="2"/>
          <pc:sldLayoutMkLst>
            <pc:docMk/>
            <pc:sldMasterMk cId="2316401184" sldId="2147483739"/>
            <pc:sldLayoutMk cId="1241440549" sldId="2147483740"/>
          </pc:sldLayoutMkLst>
        </pc:sldLayoutChg>
        <pc:sldLayoutChg chg="add mod replId">
          <pc:chgData name="Nathan Amaral" userId="S::nathan.amaral@etu.univ-smb.fr::71d4a586-e44e-4fb9-8797-8a7dcea9eb05" providerId="AD" clId="Web-{D83E77F4-00F2-4DFA-B2E0-6D448767DD39}" dt="2024-11-19T09:37:30.334" v="2"/>
          <pc:sldLayoutMkLst>
            <pc:docMk/>
            <pc:sldMasterMk cId="2316401184" sldId="2147483739"/>
            <pc:sldLayoutMk cId="3836130756" sldId="2147483741"/>
          </pc:sldLayoutMkLst>
        </pc:sldLayoutChg>
        <pc:sldLayoutChg chg="add mod replId">
          <pc:chgData name="Nathan Amaral" userId="S::nathan.amaral@etu.univ-smb.fr::71d4a586-e44e-4fb9-8797-8a7dcea9eb05" providerId="AD" clId="Web-{D83E77F4-00F2-4DFA-B2E0-6D448767DD39}" dt="2024-11-19T09:37:30.334" v="2"/>
          <pc:sldLayoutMkLst>
            <pc:docMk/>
            <pc:sldMasterMk cId="2316401184" sldId="2147483739"/>
            <pc:sldLayoutMk cId="1520154532" sldId="2147483742"/>
          </pc:sldLayoutMkLst>
        </pc:sldLayoutChg>
        <pc:sldLayoutChg chg="add mod replId">
          <pc:chgData name="Nathan Amaral" userId="S::nathan.amaral@etu.univ-smb.fr::71d4a586-e44e-4fb9-8797-8a7dcea9eb05" providerId="AD" clId="Web-{D83E77F4-00F2-4DFA-B2E0-6D448767DD39}" dt="2024-11-19T09:37:30.334" v="2"/>
          <pc:sldLayoutMkLst>
            <pc:docMk/>
            <pc:sldMasterMk cId="2316401184" sldId="2147483739"/>
            <pc:sldLayoutMk cId="88851056" sldId="2147483743"/>
          </pc:sldLayoutMkLst>
        </pc:sldLayoutChg>
        <pc:sldLayoutChg chg="add mod replId">
          <pc:chgData name="Nathan Amaral" userId="S::nathan.amaral@etu.univ-smb.fr::71d4a586-e44e-4fb9-8797-8a7dcea9eb05" providerId="AD" clId="Web-{D83E77F4-00F2-4DFA-B2E0-6D448767DD39}" dt="2024-11-19T09:37:30.334" v="2"/>
          <pc:sldLayoutMkLst>
            <pc:docMk/>
            <pc:sldMasterMk cId="2316401184" sldId="2147483739"/>
            <pc:sldLayoutMk cId="4176736762" sldId="2147483744"/>
          </pc:sldLayoutMkLst>
        </pc:sldLayoutChg>
        <pc:sldLayoutChg chg="add mod replId">
          <pc:chgData name="Nathan Amaral" userId="S::nathan.amaral@etu.univ-smb.fr::71d4a586-e44e-4fb9-8797-8a7dcea9eb05" providerId="AD" clId="Web-{D83E77F4-00F2-4DFA-B2E0-6D448767DD39}" dt="2024-11-19T09:37:30.334" v="2"/>
          <pc:sldLayoutMkLst>
            <pc:docMk/>
            <pc:sldMasterMk cId="2316401184" sldId="2147483739"/>
            <pc:sldLayoutMk cId="303332572" sldId="2147483745"/>
          </pc:sldLayoutMkLst>
        </pc:sldLayoutChg>
        <pc:sldLayoutChg chg="add mod replId">
          <pc:chgData name="Nathan Amaral" userId="S::nathan.amaral@etu.univ-smb.fr::71d4a586-e44e-4fb9-8797-8a7dcea9eb05" providerId="AD" clId="Web-{D83E77F4-00F2-4DFA-B2E0-6D448767DD39}" dt="2024-11-19T09:37:30.334" v="2"/>
          <pc:sldLayoutMkLst>
            <pc:docMk/>
            <pc:sldMasterMk cId="2316401184" sldId="2147483739"/>
            <pc:sldLayoutMk cId="1415689303" sldId="2147483746"/>
          </pc:sldLayoutMkLst>
        </pc:sldLayoutChg>
        <pc:sldLayoutChg chg="add mod replId">
          <pc:chgData name="Nathan Amaral" userId="S::nathan.amaral@etu.univ-smb.fr::71d4a586-e44e-4fb9-8797-8a7dcea9eb05" providerId="AD" clId="Web-{D83E77F4-00F2-4DFA-B2E0-6D448767DD39}" dt="2024-11-19T09:37:30.334" v="2"/>
          <pc:sldLayoutMkLst>
            <pc:docMk/>
            <pc:sldMasterMk cId="2316401184" sldId="2147483739"/>
            <pc:sldLayoutMk cId="3334286480" sldId="2147483747"/>
          </pc:sldLayoutMkLst>
        </pc:sldLayoutChg>
        <pc:sldLayoutChg chg="add mod replId">
          <pc:chgData name="Nathan Amaral" userId="S::nathan.amaral@etu.univ-smb.fr::71d4a586-e44e-4fb9-8797-8a7dcea9eb05" providerId="AD" clId="Web-{D83E77F4-00F2-4DFA-B2E0-6D448767DD39}" dt="2024-11-19T09:37:30.334" v="2"/>
          <pc:sldLayoutMkLst>
            <pc:docMk/>
            <pc:sldMasterMk cId="2316401184" sldId="2147483739"/>
            <pc:sldLayoutMk cId="3454266368" sldId="2147483748"/>
          </pc:sldLayoutMkLst>
        </pc:sldLayoutChg>
        <pc:sldLayoutChg chg="add mod replId">
          <pc:chgData name="Nathan Amaral" userId="S::nathan.amaral@etu.univ-smb.fr::71d4a586-e44e-4fb9-8797-8a7dcea9eb05" providerId="AD" clId="Web-{D83E77F4-00F2-4DFA-B2E0-6D448767DD39}" dt="2024-11-19T09:37:30.334" v="2"/>
          <pc:sldLayoutMkLst>
            <pc:docMk/>
            <pc:sldMasterMk cId="2316401184" sldId="2147483739"/>
            <pc:sldLayoutMk cId="3733520661" sldId="2147483749"/>
          </pc:sldLayoutMkLst>
        </pc:sldLayoutChg>
        <pc:sldLayoutChg chg="add mod replId">
          <pc:chgData name="Nathan Amaral" userId="S::nathan.amaral@etu.univ-smb.fr::71d4a586-e44e-4fb9-8797-8a7dcea9eb05" providerId="AD" clId="Web-{D83E77F4-00F2-4DFA-B2E0-6D448767DD39}" dt="2024-11-19T09:37:30.334" v="2"/>
          <pc:sldLayoutMkLst>
            <pc:docMk/>
            <pc:sldMasterMk cId="2316401184" sldId="2147483739"/>
            <pc:sldLayoutMk cId="1548765935" sldId="2147483750"/>
          </pc:sldLayoutMkLst>
        </pc:sldLayoutChg>
      </pc:sldMasterChg>
    </pc:docChg>
  </pc:docChgLst>
  <pc:docChgLst>
    <pc:chgData name="Nathan Amaral" userId="S::nathan.amaral@etu.univ-smb.fr::71d4a586-e44e-4fb9-8797-8a7dcea9eb05" providerId="AD" clId="Web-{4212407A-6E5F-47EB-B0CE-70ABE042C5DD}"/>
    <pc:docChg chg="modSld">
      <pc:chgData name="Nathan Amaral" userId="S::nathan.amaral@etu.univ-smb.fr::71d4a586-e44e-4fb9-8797-8a7dcea9eb05" providerId="AD" clId="Web-{4212407A-6E5F-47EB-B0CE-70ABE042C5DD}" dt="2024-11-20T14:33:10.837" v="184" actId="1076"/>
      <pc:docMkLst>
        <pc:docMk/>
      </pc:docMkLst>
      <pc:sldChg chg="addSp modSp">
        <pc:chgData name="Nathan Amaral" userId="S::nathan.amaral@etu.univ-smb.fr::71d4a586-e44e-4fb9-8797-8a7dcea9eb05" providerId="AD" clId="Web-{4212407A-6E5F-47EB-B0CE-70ABE042C5DD}" dt="2024-11-20T14:31:01.866" v="107" actId="1076"/>
        <pc:sldMkLst>
          <pc:docMk/>
          <pc:sldMk cId="3784089036" sldId="256"/>
        </pc:sldMkLst>
        <pc:spChg chg="add mod">
          <ac:chgData name="Nathan Amaral" userId="S::nathan.amaral@etu.univ-smb.fr::71d4a586-e44e-4fb9-8797-8a7dcea9eb05" providerId="AD" clId="Web-{4212407A-6E5F-47EB-B0CE-70ABE042C5DD}" dt="2024-11-20T14:27:46.925" v="60" actId="14100"/>
          <ac:spMkLst>
            <pc:docMk/>
            <pc:sldMk cId="3784089036" sldId="256"/>
            <ac:spMk id="2" creationId="{82FF60E6-59F1-7776-EB8E-005EC11875DA}"/>
          </ac:spMkLst>
        </pc:spChg>
        <pc:spChg chg="add mod">
          <ac:chgData name="Nathan Amaral" userId="S::nathan.amaral@etu.univ-smb.fr::71d4a586-e44e-4fb9-8797-8a7dcea9eb05" providerId="AD" clId="Web-{4212407A-6E5F-47EB-B0CE-70ABE042C5DD}" dt="2024-11-20T14:31:01.866" v="107" actId="1076"/>
          <ac:spMkLst>
            <pc:docMk/>
            <pc:sldMk cId="3784089036" sldId="256"/>
            <ac:spMk id="3" creationId="{07FB3B14-AC86-4DE9-4540-DC1DF121030C}"/>
          </ac:spMkLst>
        </pc:spChg>
      </pc:sldChg>
      <pc:sldChg chg="modSp">
        <pc:chgData name="Nathan Amaral" userId="S::nathan.amaral@etu.univ-smb.fr::71d4a586-e44e-4fb9-8797-8a7dcea9eb05" providerId="AD" clId="Web-{4212407A-6E5F-47EB-B0CE-70ABE042C5DD}" dt="2024-11-20T14:32:12.039" v="156" actId="1076"/>
        <pc:sldMkLst>
          <pc:docMk/>
          <pc:sldMk cId="2327313062" sldId="257"/>
        </pc:sldMkLst>
        <pc:spChg chg="mod">
          <ac:chgData name="Nathan Amaral" userId="S::nathan.amaral@etu.univ-smb.fr::71d4a586-e44e-4fb9-8797-8a7dcea9eb05" providerId="AD" clId="Web-{4212407A-6E5F-47EB-B0CE-70ABE042C5DD}" dt="2024-11-20T14:32:12.039" v="156" actId="1076"/>
          <ac:spMkLst>
            <pc:docMk/>
            <pc:sldMk cId="2327313062" sldId="257"/>
            <ac:spMk id="3" creationId="{1A5FD1D6-FDA8-E424-DDFE-4C273838D42B}"/>
          </ac:spMkLst>
        </pc:spChg>
      </pc:sldChg>
      <pc:sldChg chg="addSp modSp">
        <pc:chgData name="Nathan Amaral" userId="S::nathan.amaral@etu.univ-smb.fr::71d4a586-e44e-4fb9-8797-8a7dcea9eb05" providerId="AD" clId="Web-{4212407A-6E5F-47EB-B0CE-70ABE042C5DD}" dt="2024-11-20T14:33:10.837" v="184" actId="1076"/>
        <pc:sldMkLst>
          <pc:docMk/>
          <pc:sldMk cId="1266645113" sldId="258"/>
        </pc:sldMkLst>
        <pc:spChg chg="add mod">
          <ac:chgData name="Nathan Amaral" userId="S::nathan.amaral@etu.univ-smb.fr::71d4a586-e44e-4fb9-8797-8a7dcea9eb05" providerId="AD" clId="Web-{4212407A-6E5F-47EB-B0CE-70ABE042C5DD}" dt="2024-11-20T14:33:10.837" v="184" actId="1076"/>
          <ac:spMkLst>
            <pc:docMk/>
            <pc:sldMk cId="1266645113" sldId="258"/>
            <ac:spMk id="2" creationId="{544AF177-F3C8-F2B1-C28D-D190B9FD53DC}"/>
          </ac:spMkLst>
        </pc:spChg>
      </pc:sldChg>
    </pc:docChg>
  </pc:docChgLst>
  <pc:docChgLst>
    <pc:chgData name="Nathan" userId="71d4a586-e44e-4fb9-8797-8a7dcea9eb05" providerId="ADAL" clId="{C6000E97-1055-4374-BEE6-76852094C2AF}"/>
    <pc:docChg chg="undo custSel addSld modSld">
      <pc:chgData name="Nathan" userId="71d4a586-e44e-4fb9-8797-8a7dcea9eb05" providerId="ADAL" clId="{C6000E97-1055-4374-BEE6-76852094C2AF}" dt="2024-11-26T16:33:24.801" v="853" actId="404"/>
      <pc:docMkLst>
        <pc:docMk/>
      </pc:docMkLst>
      <pc:sldChg chg="modSp mod">
        <pc:chgData name="Nathan" userId="71d4a586-e44e-4fb9-8797-8a7dcea9eb05" providerId="ADAL" clId="{C6000E97-1055-4374-BEE6-76852094C2AF}" dt="2024-11-26T14:10:22.287" v="0" actId="1076"/>
        <pc:sldMkLst>
          <pc:docMk/>
          <pc:sldMk cId="3784089036" sldId="256"/>
        </pc:sldMkLst>
        <pc:spChg chg="mod">
          <ac:chgData name="Nathan" userId="71d4a586-e44e-4fb9-8797-8a7dcea9eb05" providerId="ADAL" clId="{C6000E97-1055-4374-BEE6-76852094C2AF}" dt="2024-11-26T14:10:22.287" v="0" actId="1076"/>
          <ac:spMkLst>
            <pc:docMk/>
            <pc:sldMk cId="3784089036" sldId="256"/>
            <ac:spMk id="3" creationId="{07FB3B14-AC86-4DE9-4540-DC1DF121030C}"/>
          </ac:spMkLst>
        </pc:spChg>
      </pc:sldChg>
      <pc:sldChg chg="modSp mod">
        <pc:chgData name="Nathan" userId="71d4a586-e44e-4fb9-8797-8a7dcea9eb05" providerId="ADAL" clId="{C6000E97-1055-4374-BEE6-76852094C2AF}" dt="2024-11-26T14:10:41.058" v="4" actId="1076"/>
        <pc:sldMkLst>
          <pc:docMk/>
          <pc:sldMk cId="2327313062" sldId="257"/>
        </pc:sldMkLst>
        <pc:spChg chg="mod">
          <ac:chgData name="Nathan" userId="71d4a586-e44e-4fb9-8797-8a7dcea9eb05" providerId="ADAL" clId="{C6000E97-1055-4374-BEE6-76852094C2AF}" dt="2024-11-26T14:10:41.058" v="4" actId="1076"/>
          <ac:spMkLst>
            <pc:docMk/>
            <pc:sldMk cId="2327313062" sldId="257"/>
            <ac:spMk id="3" creationId="{1A5FD1D6-FDA8-E424-DDFE-4C273838D42B}"/>
          </ac:spMkLst>
        </pc:spChg>
      </pc:sldChg>
      <pc:sldChg chg="modSp">
        <pc:chgData name="Nathan" userId="71d4a586-e44e-4fb9-8797-8a7dcea9eb05" providerId="ADAL" clId="{C6000E97-1055-4374-BEE6-76852094C2AF}" dt="2024-11-26T14:14:08.531" v="100" actId="20577"/>
        <pc:sldMkLst>
          <pc:docMk/>
          <pc:sldMk cId="784431694" sldId="259"/>
        </pc:sldMkLst>
        <pc:spChg chg="mod">
          <ac:chgData name="Nathan" userId="71d4a586-e44e-4fb9-8797-8a7dcea9eb05" providerId="ADAL" clId="{C6000E97-1055-4374-BEE6-76852094C2AF}" dt="2024-11-26T14:14:08.531" v="100" actId="20577"/>
          <ac:spMkLst>
            <pc:docMk/>
            <pc:sldMk cId="784431694" sldId="259"/>
            <ac:spMk id="11" creationId="{12D03FDC-4AD4-D7BC-B6C3-032A8C16BEAF}"/>
          </ac:spMkLst>
        </pc:spChg>
      </pc:sldChg>
      <pc:sldChg chg="addSp delSp modSp mod modAnim">
        <pc:chgData name="Nathan" userId="71d4a586-e44e-4fb9-8797-8a7dcea9eb05" providerId="ADAL" clId="{C6000E97-1055-4374-BEE6-76852094C2AF}" dt="2024-11-26T14:23:09.381" v="290" actId="20577"/>
        <pc:sldMkLst>
          <pc:docMk/>
          <pc:sldMk cId="3807616191" sldId="260"/>
        </pc:sldMkLst>
        <pc:spChg chg="add mod">
          <ac:chgData name="Nathan" userId="71d4a586-e44e-4fb9-8797-8a7dcea9eb05" providerId="ADAL" clId="{C6000E97-1055-4374-BEE6-76852094C2AF}" dt="2024-11-26T14:19:08.381" v="225" actId="1038"/>
          <ac:spMkLst>
            <pc:docMk/>
            <pc:sldMk cId="3807616191" sldId="260"/>
            <ac:spMk id="8" creationId="{34FAB297-C555-4482-83FF-74D8B4BD1237}"/>
          </ac:spMkLst>
        </pc:spChg>
        <pc:spChg chg="add del mod">
          <ac:chgData name="Nathan" userId="71d4a586-e44e-4fb9-8797-8a7dcea9eb05" providerId="ADAL" clId="{C6000E97-1055-4374-BEE6-76852094C2AF}" dt="2024-11-26T14:20:03.815" v="227"/>
          <ac:spMkLst>
            <pc:docMk/>
            <pc:sldMk cId="3807616191" sldId="260"/>
            <ac:spMk id="10" creationId="{00E61806-FAC6-45EB-B834-4F0FFDD8E7C5}"/>
          </ac:spMkLst>
        </pc:spChg>
        <pc:spChg chg="add mod">
          <ac:chgData name="Nathan" userId="71d4a586-e44e-4fb9-8797-8a7dcea9eb05" providerId="ADAL" clId="{C6000E97-1055-4374-BEE6-76852094C2AF}" dt="2024-11-26T14:22:22.329" v="272" actId="1076"/>
          <ac:spMkLst>
            <pc:docMk/>
            <pc:sldMk cId="3807616191" sldId="260"/>
            <ac:spMk id="11" creationId="{BC8264F0-6D79-49C0-9775-B73822D3CFE9}"/>
          </ac:spMkLst>
        </pc:spChg>
        <pc:spChg chg="add mod">
          <ac:chgData name="Nathan" userId="71d4a586-e44e-4fb9-8797-8a7dcea9eb05" providerId="ADAL" clId="{C6000E97-1055-4374-BEE6-76852094C2AF}" dt="2024-11-26T14:23:09.381" v="290" actId="20577"/>
          <ac:spMkLst>
            <pc:docMk/>
            <pc:sldMk cId="3807616191" sldId="260"/>
            <ac:spMk id="12" creationId="{F56D033B-232B-4F5B-A61B-9F9DCEB8D20B}"/>
          </ac:spMkLst>
        </pc:spChg>
        <pc:picChg chg="del mod">
          <ac:chgData name="Nathan" userId="71d4a586-e44e-4fb9-8797-8a7dcea9eb05" providerId="ADAL" clId="{C6000E97-1055-4374-BEE6-76852094C2AF}" dt="2024-11-26T14:18:36.637" v="199" actId="21"/>
          <ac:picMkLst>
            <pc:docMk/>
            <pc:sldMk cId="3807616191" sldId="260"/>
            <ac:picMk id="2" creationId="{7079D3D9-B469-6DEC-9856-4970DB92C2F4}"/>
          </ac:picMkLst>
        </pc:picChg>
        <pc:picChg chg="del">
          <ac:chgData name="Nathan" userId="71d4a586-e44e-4fb9-8797-8a7dcea9eb05" providerId="ADAL" clId="{C6000E97-1055-4374-BEE6-76852094C2AF}" dt="2024-11-26T14:18:33.898" v="197" actId="478"/>
          <ac:picMkLst>
            <pc:docMk/>
            <pc:sldMk cId="3807616191" sldId="260"/>
            <ac:picMk id="3" creationId="{46F4AB3D-D5CB-C535-CEC3-847AE14CCA96}"/>
          </ac:picMkLst>
        </pc:picChg>
        <pc:picChg chg="mod">
          <ac:chgData name="Nathan" userId="71d4a586-e44e-4fb9-8797-8a7dcea9eb05" providerId="ADAL" clId="{C6000E97-1055-4374-BEE6-76852094C2AF}" dt="2024-11-26T14:22:24.367" v="273" actId="1076"/>
          <ac:picMkLst>
            <pc:docMk/>
            <pc:sldMk cId="3807616191" sldId="260"/>
            <ac:picMk id="4" creationId="{6519A8F8-F9A7-9CFB-D234-D3082F3BDE66}"/>
          </ac:picMkLst>
        </pc:picChg>
      </pc:sldChg>
      <pc:sldChg chg="addSp delSp modSp mod modAnim">
        <pc:chgData name="Nathan" userId="71d4a586-e44e-4fb9-8797-8a7dcea9eb05" providerId="ADAL" clId="{C6000E97-1055-4374-BEE6-76852094C2AF}" dt="2024-11-26T14:39:40.044" v="559"/>
        <pc:sldMkLst>
          <pc:docMk/>
          <pc:sldMk cId="1090479506" sldId="261"/>
        </pc:sldMkLst>
        <pc:spChg chg="add mod">
          <ac:chgData name="Nathan" userId="71d4a586-e44e-4fb9-8797-8a7dcea9eb05" providerId="ADAL" clId="{C6000E97-1055-4374-BEE6-76852094C2AF}" dt="2024-11-26T14:34:41.222" v="443"/>
          <ac:spMkLst>
            <pc:docMk/>
            <pc:sldMk cId="1090479506" sldId="261"/>
            <ac:spMk id="10" creationId="{BB8C57D0-FEA7-43A2-99C2-76FA7A6B6FDE}"/>
          </ac:spMkLst>
        </pc:spChg>
        <pc:spChg chg="add mod">
          <ac:chgData name="Nathan" userId="71d4a586-e44e-4fb9-8797-8a7dcea9eb05" providerId="ADAL" clId="{C6000E97-1055-4374-BEE6-76852094C2AF}" dt="2024-11-26T14:36:32.290" v="459" actId="1076"/>
          <ac:spMkLst>
            <pc:docMk/>
            <pc:sldMk cId="1090479506" sldId="261"/>
            <ac:spMk id="11" creationId="{A4E1ADE8-9630-4F84-9656-FD54039E74FB}"/>
          </ac:spMkLst>
        </pc:spChg>
        <pc:spChg chg="add mod">
          <ac:chgData name="Nathan" userId="71d4a586-e44e-4fb9-8797-8a7dcea9eb05" providerId="ADAL" clId="{C6000E97-1055-4374-BEE6-76852094C2AF}" dt="2024-11-26T14:36:58.792" v="498" actId="1037"/>
          <ac:spMkLst>
            <pc:docMk/>
            <pc:sldMk cId="1090479506" sldId="261"/>
            <ac:spMk id="12" creationId="{276C17DA-BA99-4E7C-A7E9-6005262B144B}"/>
          </ac:spMkLst>
        </pc:spChg>
        <pc:spChg chg="add mod">
          <ac:chgData name="Nathan" userId="71d4a586-e44e-4fb9-8797-8a7dcea9eb05" providerId="ADAL" clId="{C6000E97-1055-4374-BEE6-76852094C2AF}" dt="2024-11-26T14:38:33.953" v="553" actId="1076"/>
          <ac:spMkLst>
            <pc:docMk/>
            <pc:sldMk cId="1090479506" sldId="261"/>
            <ac:spMk id="13" creationId="{A467FAE8-9903-4AFA-84D9-C35FE27C221D}"/>
          </ac:spMkLst>
        </pc:spChg>
        <pc:picChg chg="del mod">
          <ac:chgData name="Nathan" userId="71d4a586-e44e-4fb9-8797-8a7dcea9eb05" providerId="ADAL" clId="{C6000E97-1055-4374-BEE6-76852094C2AF}" dt="2024-11-26T14:31:06.879" v="437" actId="478"/>
          <ac:picMkLst>
            <pc:docMk/>
            <pc:sldMk cId="1090479506" sldId="261"/>
            <ac:picMk id="2" creationId="{7D3BC96A-A3FE-62DE-69B7-6AFD29A280BF}"/>
          </ac:picMkLst>
        </pc:picChg>
        <pc:picChg chg="del">
          <ac:chgData name="Nathan" userId="71d4a586-e44e-4fb9-8797-8a7dcea9eb05" providerId="ADAL" clId="{C6000E97-1055-4374-BEE6-76852094C2AF}" dt="2024-11-26T14:29:38.409" v="431" actId="478"/>
          <ac:picMkLst>
            <pc:docMk/>
            <pc:sldMk cId="1090479506" sldId="261"/>
            <ac:picMk id="3" creationId="{5F447257-0C1C-220E-903F-E2945AD62B23}"/>
          </ac:picMkLst>
        </pc:picChg>
        <pc:picChg chg="del">
          <ac:chgData name="Nathan" userId="71d4a586-e44e-4fb9-8797-8a7dcea9eb05" providerId="ADAL" clId="{C6000E97-1055-4374-BEE6-76852094C2AF}" dt="2024-11-26T14:30:59.698" v="435" actId="478"/>
          <ac:picMkLst>
            <pc:docMk/>
            <pc:sldMk cId="1090479506" sldId="261"/>
            <ac:picMk id="4" creationId="{3A0B3A35-68B1-0A99-C2B3-FACDD5488C2F}"/>
          </ac:picMkLst>
        </pc:picChg>
        <pc:picChg chg="add del mod">
          <ac:chgData name="Nathan" userId="71d4a586-e44e-4fb9-8797-8a7dcea9eb05" providerId="ADAL" clId="{C6000E97-1055-4374-BEE6-76852094C2AF}" dt="2024-11-26T14:30:58.734" v="434" actId="478"/>
          <ac:picMkLst>
            <pc:docMk/>
            <pc:sldMk cId="1090479506" sldId="261"/>
            <ac:picMk id="8" creationId="{718D04E9-4AB4-4C8B-819B-F0E21F630CD3}"/>
          </ac:picMkLst>
        </pc:picChg>
        <pc:picChg chg="add mod">
          <ac:chgData name="Nathan" userId="71d4a586-e44e-4fb9-8797-8a7dcea9eb05" providerId="ADAL" clId="{C6000E97-1055-4374-BEE6-76852094C2AF}" dt="2024-11-26T14:36:29.131" v="458" actId="1037"/>
          <ac:picMkLst>
            <pc:docMk/>
            <pc:sldMk cId="1090479506" sldId="261"/>
            <ac:picMk id="2050" creationId="{9CA18B84-5CF7-46E6-B0E2-CD2A3D48A7AB}"/>
          </ac:picMkLst>
        </pc:picChg>
      </pc:sldChg>
      <pc:sldChg chg="modSp mod">
        <pc:chgData name="Nathan" userId="71d4a586-e44e-4fb9-8797-8a7dcea9eb05" providerId="ADAL" clId="{C6000E97-1055-4374-BEE6-76852094C2AF}" dt="2024-11-26T16:33:24.801" v="853" actId="404"/>
        <pc:sldMkLst>
          <pc:docMk/>
          <pc:sldMk cId="959994435" sldId="262"/>
        </pc:sldMkLst>
        <pc:spChg chg="mod">
          <ac:chgData name="Nathan" userId="71d4a586-e44e-4fb9-8797-8a7dcea9eb05" providerId="ADAL" clId="{C6000E97-1055-4374-BEE6-76852094C2AF}" dt="2024-11-26T16:33:24.801" v="853" actId="404"/>
          <ac:spMkLst>
            <pc:docMk/>
            <pc:sldMk cId="959994435" sldId="262"/>
            <ac:spMk id="2" creationId="{05A7E675-1270-09B9-6096-34C051D39800}"/>
          </ac:spMkLst>
        </pc:spChg>
      </pc:sldChg>
      <pc:sldChg chg="addSp modSp mod">
        <pc:chgData name="Nathan" userId="71d4a586-e44e-4fb9-8797-8a7dcea9eb05" providerId="ADAL" clId="{C6000E97-1055-4374-BEE6-76852094C2AF}" dt="2024-11-26T16:26:46.232" v="712" actId="20577"/>
        <pc:sldMkLst>
          <pc:docMk/>
          <pc:sldMk cId="84040027" sldId="265"/>
        </pc:sldMkLst>
        <pc:spChg chg="add mod">
          <ac:chgData name="Nathan" userId="71d4a586-e44e-4fb9-8797-8a7dcea9eb05" providerId="ADAL" clId="{C6000E97-1055-4374-BEE6-76852094C2AF}" dt="2024-11-26T16:26:46.232" v="712" actId="20577"/>
          <ac:spMkLst>
            <pc:docMk/>
            <pc:sldMk cId="84040027" sldId="265"/>
            <ac:spMk id="11" creationId="{EAAD60E1-42F9-41F7-9BFB-5F1F0E09B6A0}"/>
          </ac:spMkLst>
        </pc:spChg>
        <pc:picChg chg="add mod modCrop">
          <ac:chgData name="Nathan" userId="71d4a586-e44e-4fb9-8797-8a7dcea9eb05" providerId="ADAL" clId="{C6000E97-1055-4374-BEE6-76852094C2AF}" dt="2024-11-26T16:24:10.207" v="584" actId="14100"/>
          <ac:picMkLst>
            <pc:docMk/>
            <pc:sldMk cId="84040027" sldId="265"/>
            <ac:picMk id="4" creationId="{3E007034-D0BE-4666-874D-584DB15BEA69}"/>
          </ac:picMkLst>
        </pc:picChg>
        <pc:picChg chg="add mod">
          <ac:chgData name="Nathan" userId="71d4a586-e44e-4fb9-8797-8a7dcea9eb05" providerId="ADAL" clId="{C6000E97-1055-4374-BEE6-76852094C2AF}" dt="2024-11-26T16:24:16.176" v="586" actId="14100"/>
          <ac:picMkLst>
            <pc:docMk/>
            <pc:sldMk cId="84040027" sldId="265"/>
            <ac:picMk id="7" creationId="{176320E3-CCF4-44CC-BD62-C5C4AC437BDB}"/>
          </ac:picMkLst>
        </pc:picChg>
        <pc:picChg chg="add mod">
          <ac:chgData name="Nathan" userId="71d4a586-e44e-4fb9-8797-8a7dcea9eb05" providerId="ADAL" clId="{C6000E97-1055-4374-BEE6-76852094C2AF}" dt="2024-11-26T16:24:22.902" v="587" actId="14100"/>
          <ac:picMkLst>
            <pc:docMk/>
            <pc:sldMk cId="84040027" sldId="265"/>
            <ac:picMk id="10" creationId="{C1AA2F97-BE9A-45C2-A15D-1246A208C2DB}"/>
          </ac:picMkLst>
        </pc:picChg>
      </pc:sldChg>
      <pc:sldChg chg="addSp modSp mod">
        <pc:chgData name="Nathan" userId="71d4a586-e44e-4fb9-8797-8a7dcea9eb05" providerId="ADAL" clId="{C6000E97-1055-4374-BEE6-76852094C2AF}" dt="2024-11-26T16:30:25.656" v="844" actId="1076"/>
        <pc:sldMkLst>
          <pc:docMk/>
          <pc:sldMk cId="1622331549" sldId="271"/>
        </pc:sldMkLst>
        <pc:spChg chg="add mod">
          <ac:chgData name="Nathan" userId="71d4a586-e44e-4fb9-8797-8a7dcea9eb05" providerId="ADAL" clId="{C6000E97-1055-4374-BEE6-76852094C2AF}" dt="2024-11-26T16:30:25.656" v="844" actId="1076"/>
          <ac:spMkLst>
            <pc:docMk/>
            <pc:sldMk cId="1622331549" sldId="271"/>
            <ac:spMk id="6" creationId="{99A05A49-205A-448E-AA32-6D60F019FFE5}"/>
          </ac:spMkLst>
        </pc:spChg>
        <pc:picChg chg="add mod">
          <ac:chgData name="Nathan" userId="71d4a586-e44e-4fb9-8797-8a7dcea9eb05" providerId="ADAL" clId="{C6000E97-1055-4374-BEE6-76852094C2AF}" dt="2024-11-26T16:11:55.081" v="563" actId="1076"/>
          <ac:picMkLst>
            <pc:docMk/>
            <pc:sldMk cId="1622331549" sldId="271"/>
            <ac:picMk id="4" creationId="{E143CE69-2C60-414F-A9E3-71897A5D6EEE}"/>
          </ac:picMkLst>
        </pc:picChg>
      </pc:sldChg>
      <pc:sldChg chg="addSp modSp mod">
        <pc:chgData name="Nathan" userId="71d4a586-e44e-4fb9-8797-8a7dcea9eb05" providerId="ADAL" clId="{C6000E97-1055-4374-BEE6-76852094C2AF}" dt="2024-11-26T16:30:45.253" v="848" actId="14100"/>
        <pc:sldMkLst>
          <pc:docMk/>
          <pc:sldMk cId="3048127911" sldId="272"/>
        </pc:sldMkLst>
        <pc:picChg chg="add mod">
          <ac:chgData name="Nathan" userId="71d4a586-e44e-4fb9-8797-8a7dcea9eb05" providerId="ADAL" clId="{C6000E97-1055-4374-BEE6-76852094C2AF}" dt="2024-11-26T16:30:45.253" v="848" actId="14100"/>
          <ac:picMkLst>
            <pc:docMk/>
            <pc:sldMk cId="3048127911" sldId="272"/>
            <ac:picMk id="4" creationId="{7A09259F-E47F-4322-BA22-6D980BC387E2}"/>
          </ac:picMkLst>
        </pc:picChg>
        <pc:picChg chg="add mod">
          <ac:chgData name="Nathan" userId="71d4a586-e44e-4fb9-8797-8a7dcea9eb05" providerId="ADAL" clId="{C6000E97-1055-4374-BEE6-76852094C2AF}" dt="2024-11-26T16:30:39.671" v="846" actId="14100"/>
          <ac:picMkLst>
            <pc:docMk/>
            <pc:sldMk cId="3048127911" sldId="272"/>
            <ac:picMk id="7" creationId="{DD59FDDF-328D-4A6C-8E47-6994265A94E2}"/>
          </ac:picMkLst>
        </pc:picChg>
        <pc:picChg chg="add mod">
          <ac:chgData name="Nathan" userId="71d4a586-e44e-4fb9-8797-8a7dcea9eb05" providerId="ADAL" clId="{C6000E97-1055-4374-BEE6-76852094C2AF}" dt="2024-11-26T16:23:25.310" v="579" actId="1076"/>
          <ac:picMkLst>
            <pc:docMk/>
            <pc:sldMk cId="3048127911" sldId="272"/>
            <ac:picMk id="10" creationId="{97190814-1362-4D46-B7F0-2D1C200CC34F}"/>
          </ac:picMkLst>
        </pc:picChg>
      </pc:sldChg>
      <pc:sldChg chg="addSp delSp modSp mod modAnim">
        <pc:chgData name="Nathan" userId="71d4a586-e44e-4fb9-8797-8a7dcea9eb05" providerId="ADAL" clId="{C6000E97-1055-4374-BEE6-76852094C2AF}" dt="2024-11-26T14:17:08.898" v="193"/>
        <pc:sldMkLst>
          <pc:docMk/>
          <pc:sldMk cId="3222546526" sldId="273"/>
        </pc:sldMkLst>
        <pc:spChg chg="add mod">
          <ac:chgData name="Nathan" userId="71d4a586-e44e-4fb9-8797-8a7dcea9eb05" providerId="ADAL" clId="{C6000E97-1055-4374-BEE6-76852094C2AF}" dt="2024-11-26T14:10:52.255" v="5"/>
          <ac:spMkLst>
            <pc:docMk/>
            <pc:sldMk cId="3222546526" sldId="273"/>
            <ac:spMk id="7" creationId="{F8E49248-1290-4AD0-AFCB-172106EDBF6D}"/>
          </ac:spMkLst>
        </pc:spChg>
        <pc:spChg chg="add mod">
          <ac:chgData name="Nathan" userId="71d4a586-e44e-4fb9-8797-8a7dcea9eb05" providerId="ADAL" clId="{C6000E97-1055-4374-BEE6-76852094C2AF}" dt="2024-11-26T14:11:03.275" v="6"/>
          <ac:spMkLst>
            <pc:docMk/>
            <pc:sldMk cId="3222546526" sldId="273"/>
            <ac:spMk id="8" creationId="{13EBC056-22C1-440A-BEAD-7136528AAF11}"/>
          </ac:spMkLst>
        </pc:spChg>
        <pc:spChg chg="add mod">
          <ac:chgData name="Nathan" userId="71d4a586-e44e-4fb9-8797-8a7dcea9eb05" providerId="ADAL" clId="{C6000E97-1055-4374-BEE6-76852094C2AF}" dt="2024-11-26T14:13:41.011" v="76" actId="20577"/>
          <ac:spMkLst>
            <pc:docMk/>
            <pc:sldMk cId="3222546526" sldId="273"/>
            <ac:spMk id="10" creationId="{FFA55E60-EC6B-489C-98F7-A4B010DD777B}"/>
          </ac:spMkLst>
        </pc:spChg>
        <pc:spChg chg="add mod">
          <ac:chgData name="Nathan" userId="71d4a586-e44e-4fb9-8797-8a7dcea9eb05" providerId="ADAL" clId="{C6000E97-1055-4374-BEE6-76852094C2AF}" dt="2024-11-26T14:16:05.716" v="184" actId="1036"/>
          <ac:spMkLst>
            <pc:docMk/>
            <pc:sldMk cId="3222546526" sldId="273"/>
            <ac:spMk id="11" creationId="{E9E5EEC2-A93F-4E25-AC3C-E893FA80B23E}"/>
          </ac:spMkLst>
        </pc:spChg>
        <pc:spChg chg="add mod">
          <ac:chgData name="Nathan" userId="71d4a586-e44e-4fb9-8797-8a7dcea9eb05" providerId="ADAL" clId="{C6000E97-1055-4374-BEE6-76852094C2AF}" dt="2024-11-26T14:16:06.300" v="185" actId="1036"/>
          <ac:spMkLst>
            <pc:docMk/>
            <pc:sldMk cId="3222546526" sldId="273"/>
            <ac:spMk id="12" creationId="{6113F77A-E218-4D52-8122-B9D331E429D3}"/>
          </ac:spMkLst>
        </pc:spChg>
        <pc:spChg chg="add del mod">
          <ac:chgData name="Nathan" userId="71d4a586-e44e-4fb9-8797-8a7dcea9eb05" providerId="ADAL" clId="{C6000E97-1055-4374-BEE6-76852094C2AF}" dt="2024-11-26T14:16:05.227" v="183"/>
          <ac:spMkLst>
            <pc:docMk/>
            <pc:sldMk cId="3222546526" sldId="273"/>
            <ac:spMk id="15" creationId="{08350D12-24F7-48B6-86FC-3916B3BB35A4}"/>
          </ac:spMkLst>
        </pc:spChg>
        <pc:picChg chg="add mod">
          <ac:chgData name="Nathan" userId="71d4a586-e44e-4fb9-8797-8a7dcea9eb05" providerId="ADAL" clId="{C6000E97-1055-4374-BEE6-76852094C2AF}" dt="2024-11-26T14:14:49.540" v="125" actId="571"/>
          <ac:picMkLst>
            <pc:docMk/>
            <pc:sldMk cId="3222546526" sldId="273"/>
            <ac:picMk id="13" creationId="{EB874C20-F096-4A66-845E-C288AE14AFBE}"/>
          </ac:picMkLst>
        </pc:picChg>
        <pc:picChg chg="add mod">
          <ac:chgData name="Nathan" userId="71d4a586-e44e-4fb9-8797-8a7dcea9eb05" providerId="ADAL" clId="{C6000E97-1055-4374-BEE6-76852094C2AF}" dt="2024-11-26T14:14:54.156" v="127" actId="571"/>
          <ac:picMkLst>
            <pc:docMk/>
            <pc:sldMk cId="3222546526" sldId="273"/>
            <ac:picMk id="14" creationId="{6E522D3F-C18D-4995-AC2D-B05CE95EE404}"/>
          </ac:picMkLst>
        </pc:picChg>
      </pc:sldChg>
      <pc:sldChg chg="addSp delSp modSp add mod">
        <pc:chgData name="Nathan" userId="71d4a586-e44e-4fb9-8797-8a7dcea9eb05" providerId="ADAL" clId="{C6000E97-1055-4374-BEE6-76852094C2AF}" dt="2024-11-26T14:34:52.479" v="446" actId="14100"/>
        <pc:sldMkLst>
          <pc:docMk/>
          <pc:sldMk cId="1347012941" sldId="276"/>
        </pc:sldMkLst>
        <pc:spChg chg="add mod">
          <ac:chgData name="Nathan" userId="71d4a586-e44e-4fb9-8797-8a7dcea9eb05" providerId="ADAL" clId="{C6000E97-1055-4374-BEE6-76852094C2AF}" dt="2024-11-26T14:29:21.042" v="430" actId="1036"/>
          <ac:spMkLst>
            <pc:docMk/>
            <pc:sldMk cId="1347012941" sldId="276"/>
            <ac:spMk id="6" creationId="{42567520-EBF1-4403-9CC7-35D1A769411D}"/>
          </ac:spMkLst>
        </pc:spChg>
        <pc:spChg chg="add mod">
          <ac:chgData name="Nathan" userId="71d4a586-e44e-4fb9-8797-8a7dcea9eb05" providerId="ADAL" clId="{C6000E97-1055-4374-BEE6-76852094C2AF}" dt="2024-11-26T14:34:52.479" v="446" actId="14100"/>
          <ac:spMkLst>
            <pc:docMk/>
            <pc:sldMk cId="1347012941" sldId="276"/>
            <ac:spMk id="10" creationId="{F4D29668-7B9C-4D0D-9AEC-6FC141E36F51}"/>
          </ac:spMkLst>
        </pc:spChg>
        <pc:picChg chg="del">
          <ac:chgData name="Nathan" userId="71d4a586-e44e-4fb9-8797-8a7dcea9eb05" providerId="ADAL" clId="{C6000E97-1055-4374-BEE6-76852094C2AF}" dt="2024-11-26T14:25:26.106" v="291" actId="478"/>
          <ac:picMkLst>
            <pc:docMk/>
            <pc:sldMk cId="1347012941" sldId="276"/>
            <ac:picMk id="2" creationId="{7D3BC96A-A3FE-62DE-69B7-6AFD29A280BF}"/>
          </ac:picMkLst>
        </pc:picChg>
        <pc:picChg chg="mod">
          <ac:chgData name="Nathan" userId="71d4a586-e44e-4fb9-8797-8a7dcea9eb05" providerId="ADAL" clId="{C6000E97-1055-4374-BEE6-76852094C2AF}" dt="2024-11-26T14:29:03.067" v="412" actId="1076"/>
          <ac:picMkLst>
            <pc:docMk/>
            <pc:sldMk cId="1347012941" sldId="276"/>
            <ac:picMk id="3" creationId="{5F447257-0C1C-220E-903F-E2945AD62B23}"/>
          </ac:picMkLst>
        </pc:picChg>
        <pc:picChg chg="mod">
          <ac:chgData name="Nathan" userId="71d4a586-e44e-4fb9-8797-8a7dcea9eb05" providerId="ADAL" clId="{C6000E97-1055-4374-BEE6-76852094C2AF}" dt="2024-11-26T14:25:31.107" v="293" actId="1076"/>
          <ac:picMkLst>
            <pc:docMk/>
            <pc:sldMk cId="1347012941" sldId="276"/>
            <ac:picMk id="4" creationId="{3A0B3A35-68B1-0A99-C2B3-FACDD5488C2F}"/>
          </ac:picMkLst>
        </pc:picChg>
        <pc:picChg chg="add mod">
          <ac:chgData name="Nathan" userId="71d4a586-e44e-4fb9-8797-8a7dcea9eb05" providerId="ADAL" clId="{C6000E97-1055-4374-BEE6-76852094C2AF}" dt="2024-11-26T14:27:15.395" v="298" actId="1076"/>
          <ac:picMkLst>
            <pc:docMk/>
            <pc:sldMk cId="1347012941" sldId="276"/>
            <ac:picMk id="1026" creationId="{87CF1850-2CE1-4D22-BD30-C2C303B6C53D}"/>
          </ac:picMkLst>
        </pc:picChg>
      </pc:sldChg>
      <pc:sldChg chg="addSp delSp modSp add mod">
        <pc:chgData name="Nathan" userId="71d4a586-e44e-4fb9-8797-8a7dcea9eb05" providerId="ADAL" clId="{C6000E97-1055-4374-BEE6-76852094C2AF}" dt="2024-11-26T16:31:22.178" v="850" actId="14100"/>
        <pc:sldMkLst>
          <pc:docMk/>
          <pc:sldMk cId="3075458517" sldId="277"/>
        </pc:sldMkLst>
        <pc:picChg chg="del">
          <ac:chgData name="Nathan" userId="71d4a586-e44e-4fb9-8797-8a7dcea9eb05" providerId="ADAL" clId="{C6000E97-1055-4374-BEE6-76852094C2AF}" dt="2024-11-26T16:19:36.304" v="567" actId="478"/>
          <ac:picMkLst>
            <pc:docMk/>
            <pc:sldMk cId="3075458517" sldId="277"/>
            <ac:picMk id="4" creationId="{7A09259F-E47F-4322-BA22-6D980BC387E2}"/>
          </ac:picMkLst>
        </pc:picChg>
        <pc:picChg chg="add mod">
          <ac:chgData name="Nathan" userId="71d4a586-e44e-4fb9-8797-8a7dcea9eb05" providerId="ADAL" clId="{C6000E97-1055-4374-BEE6-76852094C2AF}" dt="2024-11-26T16:31:22.178" v="850" actId="14100"/>
          <ac:picMkLst>
            <pc:docMk/>
            <pc:sldMk cId="3075458517" sldId="277"/>
            <ac:picMk id="6" creationId="{FF54F209-373C-40F1-8B9F-1DF023C1B67F}"/>
          </ac:picMkLst>
        </pc:picChg>
      </pc:sldChg>
    </pc:docChg>
  </pc:docChgLst>
  <pc:docChgLst>
    <pc:chgData clId="Web-{759AA217-5F10-43EE-BD83-E4B4544A3481}"/>
    <pc:docChg chg="modSld">
      <pc:chgData name="" userId="" providerId="" clId="Web-{759AA217-5F10-43EE-BD83-E4B4544A3481}" dt="2024-11-19T09:40:08.422" v="4"/>
      <pc:docMkLst>
        <pc:docMk/>
      </pc:docMkLst>
      <pc:sldChg chg="addSp modSp">
        <pc:chgData name="" userId="" providerId="" clId="Web-{759AA217-5F10-43EE-BD83-E4B4544A3481}" dt="2024-11-19T09:40:08.422" v="4"/>
        <pc:sldMkLst>
          <pc:docMk/>
          <pc:sldMk cId="3784089036" sldId="256"/>
        </pc:sldMkLst>
        <pc:picChg chg="add mod">
          <ac:chgData name="" userId="" providerId="" clId="Web-{759AA217-5F10-43EE-BD83-E4B4544A3481}" dt="2024-11-19T09:40:08.376" v="0"/>
          <ac:picMkLst>
            <pc:docMk/>
            <pc:sldMk cId="3784089036" sldId="256"/>
            <ac:picMk id="4" creationId="{EF9C0990-BB8E-A303-BEB8-7332340A287F}"/>
          </ac:picMkLst>
        </pc:picChg>
        <pc:picChg chg="add mod">
          <ac:chgData name="" userId="" providerId="" clId="Web-{759AA217-5F10-43EE-BD83-E4B4544A3481}" dt="2024-11-19T09:40:08.391" v="1"/>
          <ac:picMkLst>
            <pc:docMk/>
            <pc:sldMk cId="3784089036" sldId="256"/>
            <ac:picMk id="7" creationId="{9D20A006-7F53-32F2-1434-83E1F253EE24}"/>
          </ac:picMkLst>
        </pc:picChg>
        <pc:picChg chg="add mod">
          <ac:chgData name="" userId="" providerId="" clId="Web-{759AA217-5F10-43EE-BD83-E4B4544A3481}" dt="2024-11-19T09:40:08.391" v="2"/>
          <ac:picMkLst>
            <pc:docMk/>
            <pc:sldMk cId="3784089036" sldId="256"/>
            <ac:picMk id="8" creationId="{67D4258F-0B89-4E22-8E29-C2077E3D5193}"/>
          </ac:picMkLst>
        </pc:picChg>
        <pc:picChg chg="add mod">
          <ac:chgData name="" userId="" providerId="" clId="Web-{759AA217-5F10-43EE-BD83-E4B4544A3481}" dt="2024-11-19T09:40:08.407" v="3"/>
          <ac:picMkLst>
            <pc:docMk/>
            <pc:sldMk cId="3784089036" sldId="256"/>
            <ac:picMk id="9" creationId="{CD14A917-24D3-259B-3E69-CF41C1F45EDF}"/>
          </ac:picMkLst>
        </pc:picChg>
        <pc:picChg chg="add mod">
          <ac:chgData name="" userId="" providerId="" clId="Web-{759AA217-5F10-43EE-BD83-E4B4544A3481}" dt="2024-11-19T09:40:08.422" v="4"/>
          <ac:picMkLst>
            <pc:docMk/>
            <pc:sldMk cId="3784089036" sldId="256"/>
            <ac:picMk id="10" creationId="{4FCE7252-202C-ECC2-8E54-57C498213E80}"/>
          </ac:picMkLst>
        </pc:picChg>
      </pc:sldChg>
    </pc:docChg>
  </pc:docChgLst>
  <pc:docChgLst>
    <pc:chgData name="Nathan Amaral" userId="S::nathan.amaral@etu.univ-smb.fr::71d4a586-e44e-4fb9-8797-8a7dcea9eb05" providerId="AD" clId="Web-{B0AEE435-49B3-461D-8C8D-1BF44524988B}"/>
    <pc:docChg chg="modSld">
      <pc:chgData name="Nathan Amaral" userId="S::nathan.amaral@etu.univ-smb.fr::71d4a586-e44e-4fb9-8797-8a7dcea9eb05" providerId="AD" clId="Web-{B0AEE435-49B3-461D-8C8D-1BF44524988B}" dt="2024-11-26T07:15:52.377" v="1" actId="1076"/>
      <pc:docMkLst>
        <pc:docMk/>
      </pc:docMkLst>
      <pc:sldChg chg="addSp modSp">
        <pc:chgData name="Nathan Amaral" userId="S::nathan.amaral@etu.univ-smb.fr::71d4a586-e44e-4fb9-8797-8a7dcea9eb05" providerId="AD" clId="Web-{B0AEE435-49B3-461D-8C8D-1BF44524988B}" dt="2024-11-26T07:15:52.377" v="1" actId="1076"/>
        <pc:sldMkLst>
          <pc:docMk/>
          <pc:sldMk cId="784431694" sldId="259"/>
        </pc:sldMkLst>
        <pc:picChg chg="add mod">
          <ac:chgData name="Nathan Amaral" userId="S::nathan.amaral@etu.univ-smb.fr::71d4a586-e44e-4fb9-8797-8a7dcea9eb05" providerId="AD" clId="Web-{B0AEE435-49B3-461D-8C8D-1BF44524988B}" dt="2024-11-26T07:15:52.377" v="1" actId="1076"/>
          <ac:picMkLst>
            <pc:docMk/>
            <pc:sldMk cId="784431694" sldId="259"/>
            <ac:picMk id="4" creationId="{7B2E2D57-165A-5888-8722-AED0803F0717}"/>
          </ac:picMkLst>
        </pc:picChg>
      </pc:sldChg>
    </pc:docChg>
  </pc:docChgLst>
  <pc:docChgLst>
    <pc:chgData name="Nathan Amaral" userId="S::nathan.amaral@etu.univ-smb.fr::71d4a586-e44e-4fb9-8797-8a7dcea9eb05" providerId="AD" clId="Web-{1103C6D5-D0C7-451A-A28A-84E215D4AA8F}"/>
    <pc:docChg chg="addSld modSld">
      <pc:chgData name="Nathan Amaral" userId="S::nathan.amaral@etu.univ-smb.fr::71d4a586-e44e-4fb9-8797-8a7dcea9eb05" providerId="AD" clId="Web-{1103C6D5-D0C7-451A-A28A-84E215D4AA8F}" dt="2024-11-26T07:31:21.845" v="14"/>
      <pc:docMkLst>
        <pc:docMk/>
      </pc:docMkLst>
      <pc:sldChg chg="modSp">
        <pc:chgData name="Nathan Amaral" userId="S::nathan.amaral@etu.univ-smb.fr::71d4a586-e44e-4fb9-8797-8a7dcea9eb05" providerId="AD" clId="Web-{1103C6D5-D0C7-451A-A28A-84E215D4AA8F}" dt="2024-11-26T07:31:09.641" v="13" actId="1076"/>
        <pc:sldMkLst>
          <pc:docMk/>
          <pc:sldMk cId="3393398061" sldId="266"/>
        </pc:sldMkLst>
        <pc:spChg chg="mod">
          <ac:chgData name="Nathan Amaral" userId="S::nathan.amaral@etu.univ-smb.fr::71d4a586-e44e-4fb9-8797-8a7dcea9eb05" providerId="AD" clId="Web-{1103C6D5-D0C7-451A-A28A-84E215D4AA8F}" dt="2024-11-26T07:31:09.641" v="13" actId="1076"/>
          <ac:spMkLst>
            <pc:docMk/>
            <pc:sldMk cId="3393398061" sldId="266"/>
            <ac:spMk id="2" creationId="{C1C34824-5431-D598-B785-D3670C993585}"/>
          </ac:spMkLst>
        </pc:spChg>
      </pc:sldChg>
      <pc:sldChg chg="add replId">
        <pc:chgData name="Nathan Amaral" userId="S::nathan.amaral@etu.univ-smb.fr::71d4a586-e44e-4fb9-8797-8a7dcea9eb05" providerId="AD" clId="Web-{1103C6D5-D0C7-451A-A28A-84E215D4AA8F}" dt="2024-11-26T07:31:21.845" v="14"/>
        <pc:sldMkLst>
          <pc:docMk/>
          <pc:sldMk cId="2168048185" sldId="269"/>
        </pc:sldMkLst>
      </pc:sldChg>
    </pc:docChg>
  </pc:docChgLst>
  <pc:docChgLst>
    <pc:chgData name="Nathan Amaral" userId="S::nathan.amaral@etu.univ-smb.fr::71d4a586-e44e-4fb9-8797-8a7dcea9eb05" providerId="AD" clId="Web-{6B57E4D7-5BE8-42CE-A236-571C4E101E33}"/>
    <pc:docChg chg="modSld addMainMaster delMainMaster">
      <pc:chgData name="Nathan Amaral" userId="S::nathan.amaral@etu.univ-smb.fr::71d4a586-e44e-4fb9-8797-8a7dcea9eb05" providerId="AD" clId="Web-{6B57E4D7-5BE8-42CE-A236-571C4E101E33}" dt="2024-11-14T14:33:59.692" v="15"/>
      <pc:docMkLst>
        <pc:docMk/>
      </pc:docMkLst>
      <pc:sldChg chg="addSp delSp modSp mod setBg modClrScheme setClrOvrMap chgLayout">
        <pc:chgData name="Nathan Amaral" userId="S::nathan.amaral@etu.univ-smb.fr::71d4a586-e44e-4fb9-8797-8a7dcea9eb05" providerId="AD" clId="Web-{6B57E4D7-5BE8-42CE-A236-571C4E101E33}" dt="2024-11-14T14:33:59.692" v="15"/>
        <pc:sldMkLst>
          <pc:docMk/>
          <pc:sldMk cId="3784089036" sldId="256"/>
        </pc:sldMkLst>
        <pc:spChg chg="mod">
          <ac:chgData name="Nathan Amaral" userId="S::nathan.amaral@etu.univ-smb.fr::71d4a586-e44e-4fb9-8797-8a7dcea9eb05" providerId="AD" clId="Web-{6B57E4D7-5BE8-42CE-A236-571C4E101E33}" dt="2024-11-14T14:33:59.692" v="15"/>
          <ac:spMkLst>
            <pc:docMk/>
            <pc:sldMk cId="3784089036" sldId="256"/>
            <ac:spMk id="2" creationId="{00000000-0000-0000-0000-000000000000}"/>
          </ac:spMkLst>
        </pc:spChg>
        <pc:spChg chg="mod">
          <ac:chgData name="Nathan Amaral" userId="S::nathan.amaral@etu.univ-smb.fr::71d4a586-e44e-4fb9-8797-8a7dcea9eb05" providerId="AD" clId="Web-{6B57E4D7-5BE8-42CE-A236-571C4E101E33}" dt="2024-11-14T14:33:59.692" v="15"/>
          <ac:spMkLst>
            <pc:docMk/>
            <pc:sldMk cId="3784089036" sldId="256"/>
            <ac:spMk id="3" creationId="{00000000-0000-0000-0000-000000000000}"/>
          </ac:spMkLst>
        </pc:spChg>
        <pc:spChg chg="add del">
          <ac:chgData name="Nathan Amaral" userId="S::nathan.amaral@etu.univ-smb.fr::71d4a586-e44e-4fb9-8797-8a7dcea9eb05" providerId="AD" clId="Web-{6B57E4D7-5BE8-42CE-A236-571C4E101E33}" dt="2024-11-14T14:32:41.018" v="4"/>
          <ac:spMkLst>
            <pc:docMk/>
            <pc:sldMk cId="3784089036" sldId="256"/>
            <ac:spMk id="9" creationId="{5E4165CA-2930-4841-AFB7-DD41E95F2DE1}"/>
          </ac:spMkLst>
        </pc:spChg>
        <pc:spChg chg="add del">
          <ac:chgData name="Nathan Amaral" userId="S::nathan.amaral@etu.univ-smb.fr::71d4a586-e44e-4fb9-8797-8a7dcea9eb05" providerId="AD" clId="Web-{6B57E4D7-5BE8-42CE-A236-571C4E101E33}" dt="2024-11-14T14:32:41.018" v="4"/>
          <ac:spMkLst>
            <pc:docMk/>
            <pc:sldMk cId="3784089036" sldId="256"/>
            <ac:spMk id="11" creationId="{D3A19439-95A7-4D53-B166-072A2A397205}"/>
          </ac:spMkLst>
        </pc:spChg>
        <pc:spChg chg="add del">
          <ac:chgData name="Nathan Amaral" userId="S::nathan.amaral@etu.univ-smb.fr::71d4a586-e44e-4fb9-8797-8a7dcea9eb05" providerId="AD" clId="Web-{6B57E4D7-5BE8-42CE-A236-571C4E101E33}" dt="2024-11-14T14:32:44.768" v="6"/>
          <ac:spMkLst>
            <pc:docMk/>
            <pc:sldMk cId="3784089036" sldId="256"/>
            <ac:spMk id="13" creationId="{0FA27539-4286-4FA8-9DA6-7CF237447C8D}"/>
          </ac:spMkLst>
        </pc:spChg>
        <pc:spChg chg="add del">
          <ac:chgData name="Nathan Amaral" userId="S::nathan.amaral@etu.univ-smb.fr::71d4a586-e44e-4fb9-8797-8a7dcea9eb05" providerId="AD" clId="Web-{6B57E4D7-5BE8-42CE-A236-571C4E101E33}" dt="2024-11-14T14:32:48.705" v="8"/>
          <ac:spMkLst>
            <pc:docMk/>
            <pc:sldMk cId="3784089036" sldId="256"/>
            <ac:spMk id="17" creationId="{D2306AB6-9D65-4F8E-9FD7-C3F3A3DE395D}"/>
          </ac:spMkLst>
        </pc:spChg>
        <pc:spChg chg="add del">
          <ac:chgData name="Nathan Amaral" userId="S::nathan.amaral@etu.univ-smb.fr::71d4a586-e44e-4fb9-8797-8a7dcea9eb05" providerId="AD" clId="Web-{6B57E4D7-5BE8-42CE-A236-571C4E101E33}" dt="2024-11-14T14:32:48.705" v="8"/>
          <ac:spMkLst>
            <pc:docMk/>
            <pc:sldMk cId="3784089036" sldId="256"/>
            <ac:spMk id="19" creationId="{284C940E-7A1D-418E-A9E8-C9852CA8EE57}"/>
          </ac:spMkLst>
        </pc:spChg>
        <pc:spChg chg="add del">
          <ac:chgData name="Nathan Amaral" userId="S::nathan.amaral@etu.univ-smb.fr::71d4a586-e44e-4fb9-8797-8a7dcea9eb05" providerId="AD" clId="Web-{6B57E4D7-5BE8-42CE-A236-571C4E101E33}" dt="2024-11-14T14:32:48.705" v="8"/>
          <ac:spMkLst>
            <pc:docMk/>
            <pc:sldMk cId="3784089036" sldId="256"/>
            <ac:spMk id="20" creationId="{72E0F698-EDF5-464C-B466-8D34B8AF17C7}"/>
          </ac:spMkLst>
        </pc:spChg>
        <pc:spChg chg="add del">
          <ac:chgData name="Nathan Amaral" userId="S::nathan.amaral@etu.univ-smb.fr::71d4a586-e44e-4fb9-8797-8a7dcea9eb05" providerId="AD" clId="Web-{6B57E4D7-5BE8-42CE-A236-571C4E101E33}" dt="2024-11-14T14:32:52.455" v="10"/>
          <ac:spMkLst>
            <pc:docMk/>
            <pc:sldMk cId="3784089036" sldId="256"/>
            <ac:spMk id="22" creationId="{BB3B2C43-5E36-4768-8319-6752D24B47E9}"/>
          </ac:spMkLst>
        </pc:spChg>
        <pc:spChg chg="add del">
          <ac:chgData name="Nathan Amaral" userId="S::nathan.amaral@etu.univ-smb.fr::71d4a586-e44e-4fb9-8797-8a7dcea9eb05" providerId="AD" clId="Web-{6B57E4D7-5BE8-42CE-A236-571C4E101E33}" dt="2024-11-14T14:32:52.455" v="10"/>
          <ac:spMkLst>
            <pc:docMk/>
            <pc:sldMk cId="3784089036" sldId="256"/>
            <ac:spMk id="23" creationId="{B044326E-7BB3-4929-BE33-05CA64DBB248}"/>
          </ac:spMkLst>
        </pc:spChg>
        <pc:spChg chg="add del">
          <ac:chgData name="Nathan Amaral" userId="S::nathan.amaral@etu.univ-smb.fr::71d4a586-e44e-4fb9-8797-8a7dcea9eb05" providerId="AD" clId="Web-{6B57E4D7-5BE8-42CE-A236-571C4E101E33}" dt="2024-11-14T14:32:52.455" v="10"/>
          <ac:spMkLst>
            <pc:docMk/>
            <pc:sldMk cId="3784089036" sldId="256"/>
            <ac:spMk id="24" creationId="{731CF4E0-AA2D-43CA-A528-C52FB158244A}"/>
          </ac:spMkLst>
        </pc:spChg>
        <pc:spChg chg="add del">
          <ac:chgData name="Nathan Amaral" userId="S::nathan.amaral@etu.univ-smb.fr::71d4a586-e44e-4fb9-8797-8a7dcea9eb05" providerId="AD" clId="Web-{6B57E4D7-5BE8-42CE-A236-571C4E101E33}" dt="2024-11-14T14:32:52.455" v="10"/>
          <ac:spMkLst>
            <pc:docMk/>
            <pc:sldMk cId="3784089036" sldId="256"/>
            <ac:spMk id="26" creationId="{3B083774-A903-4B1B-BC6A-94C1F048E82B}"/>
          </ac:spMkLst>
        </pc:spChg>
        <pc:spChg chg="add del">
          <ac:chgData name="Nathan Amaral" userId="S::nathan.amaral@etu.univ-smb.fr::71d4a586-e44e-4fb9-8797-8a7dcea9eb05" providerId="AD" clId="Web-{6B57E4D7-5BE8-42CE-A236-571C4E101E33}" dt="2024-11-14T14:32:58.268" v="12"/>
          <ac:spMkLst>
            <pc:docMk/>
            <pc:sldMk cId="3784089036" sldId="256"/>
            <ac:spMk id="30" creationId="{71B2258F-86CA-4D4D-8270-BC05FCDEBFB3}"/>
          </ac:spMkLst>
        </pc:spChg>
        <pc:spChg chg="add del">
          <ac:chgData name="Nathan Amaral" userId="S::nathan.amaral@etu.univ-smb.fr::71d4a586-e44e-4fb9-8797-8a7dcea9eb05" providerId="AD" clId="Web-{6B57E4D7-5BE8-42CE-A236-571C4E101E33}" dt="2024-11-14T14:33:59.567" v="14"/>
          <ac:spMkLst>
            <pc:docMk/>
            <pc:sldMk cId="3784089036" sldId="256"/>
            <ac:spMk id="33" creationId="{69ED830A-220C-4EAF-9646-4F86DEF7CF49}"/>
          </ac:spMkLst>
        </pc:spChg>
        <pc:spChg chg="add del">
          <ac:chgData name="Nathan Amaral" userId="S::nathan.amaral@etu.univ-smb.fr::71d4a586-e44e-4fb9-8797-8a7dcea9eb05" providerId="AD" clId="Web-{6B57E4D7-5BE8-42CE-A236-571C4E101E33}" dt="2024-11-14T14:33:59.567" v="14"/>
          <ac:spMkLst>
            <pc:docMk/>
            <pc:sldMk cId="3784089036" sldId="256"/>
            <ac:spMk id="34" creationId="{902D1A37-7C2A-4258-95A8-919D781C6992}"/>
          </ac:spMkLst>
        </pc:spChg>
        <pc:spChg chg="add">
          <ac:chgData name="Nathan Amaral" userId="S::nathan.amaral@etu.univ-smb.fr::71d4a586-e44e-4fb9-8797-8a7dcea9eb05" providerId="AD" clId="Web-{6B57E4D7-5BE8-42CE-A236-571C4E101E33}" dt="2024-11-14T14:33:59.692" v="15"/>
          <ac:spMkLst>
            <pc:docMk/>
            <pc:sldMk cId="3784089036" sldId="256"/>
            <ac:spMk id="38" creationId="{9C51935E-4A08-4AE4-8E13-F40CD3C4F1C4}"/>
          </ac:spMkLst>
        </pc:spChg>
        <pc:spChg chg="add">
          <ac:chgData name="Nathan Amaral" userId="S::nathan.amaral@etu.univ-smb.fr::71d4a586-e44e-4fb9-8797-8a7dcea9eb05" providerId="AD" clId="Web-{6B57E4D7-5BE8-42CE-A236-571C4E101E33}" dt="2024-11-14T14:33:59.692" v="15"/>
          <ac:spMkLst>
            <pc:docMk/>
            <pc:sldMk cId="3784089036" sldId="256"/>
            <ac:spMk id="47" creationId="{8CED433A-4441-4EF2-A360-2D5C19C7F3CD}"/>
          </ac:spMkLst>
        </pc:spChg>
        <pc:grpChg chg="add">
          <ac:chgData name="Nathan Amaral" userId="S::nathan.amaral@etu.univ-smb.fr::71d4a586-e44e-4fb9-8797-8a7dcea9eb05" providerId="AD" clId="Web-{6B57E4D7-5BE8-42CE-A236-571C4E101E33}" dt="2024-11-14T14:33:59.692" v="15"/>
          <ac:grpSpMkLst>
            <pc:docMk/>
            <pc:sldMk cId="3784089036" sldId="256"/>
            <ac:grpSpMk id="39" creationId="{6E2935B3-43F9-4F49-AEEE-A09015DDFF57}"/>
          </ac:grpSpMkLst>
        </pc:grpChg>
        <pc:grpChg chg="add">
          <ac:chgData name="Nathan Amaral" userId="S::nathan.amaral@etu.univ-smb.fr::71d4a586-e44e-4fb9-8797-8a7dcea9eb05" providerId="AD" clId="Web-{6B57E4D7-5BE8-42CE-A236-571C4E101E33}" dt="2024-11-14T14:33:59.692" v="15"/>
          <ac:grpSpMkLst>
            <pc:docMk/>
            <pc:sldMk cId="3784089036" sldId="256"/>
            <ac:grpSpMk id="48" creationId="{614A0AA1-C9DD-452F-AF3C-8231C0CD8325}"/>
          </ac:grpSpMkLst>
        </pc:grpChg>
        <pc:picChg chg="add del">
          <ac:chgData name="Nathan Amaral" userId="S::nathan.amaral@etu.univ-smb.fr::71d4a586-e44e-4fb9-8797-8a7dcea9eb05" providerId="AD" clId="Web-{6B57E4D7-5BE8-42CE-A236-571C4E101E33}" dt="2024-11-14T14:32:41.018" v="4"/>
          <ac:picMkLst>
            <pc:docMk/>
            <pc:sldMk cId="3784089036" sldId="256"/>
            <ac:picMk id="4" creationId="{204D4976-1D5F-4EA5-5D8B-277395BF576D}"/>
          </ac:picMkLst>
        </pc:picChg>
        <pc:picChg chg="add del">
          <ac:chgData name="Nathan Amaral" userId="S::nathan.amaral@etu.univ-smb.fr::71d4a586-e44e-4fb9-8797-8a7dcea9eb05" providerId="AD" clId="Web-{6B57E4D7-5BE8-42CE-A236-571C4E101E33}" dt="2024-11-14T14:32:44.768" v="6"/>
          <ac:picMkLst>
            <pc:docMk/>
            <pc:sldMk cId="3784089036" sldId="256"/>
            <ac:picMk id="14" creationId="{E3D25742-D957-F6A5-9BC0-225684F76550}"/>
          </ac:picMkLst>
        </pc:picChg>
        <pc:picChg chg="add del">
          <ac:chgData name="Nathan Amaral" userId="S::nathan.amaral@etu.univ-smb.fr::71d4a586-e44e-4fb9-8797-8a7dcea9eb05" providerId="AD" clId="Web-{6B57E4D7-5BE8-42CE-A236-571C4E101E33}" dt="2024-11-14T14:32:48.705" v="8"/>
          <ac:picMkLst>
            <pc:docMk/>
            <pc:sldMk cId="3784089036" sldId="256"/>
            <ac:picMk id="18" creationId="{E4A52744-D87E-05F5-2675-0F46B81607AB}"/>
          </ac:picMkLst>
        </pc:picChg>
        <pc:picChg chg="add del">
          <ac:chgData name="Nathan Amaral" userId="S::nathan.amaral@etu.univ-smb.fr::71d4a586-e44e-4fb9-8797-8a7dcea9eb05" providerId="AD" clId="Web-{6B57E4D7-5BE8-42CE-A236-571C4E101E33}" dt="2024-11-14T14:32:52.455" v="10"/>
          <ac:picMkLst>
            <pc:docMk/>
            <pc:sldMk cId="3784089036" sldId="256"/>
            <ac:picMk id="25" creationId="{AA35E588-5682-880A-E45D-FDFAA7757656}"/>
          </ac:picMkLst>
        </pc:picChg>
        <pc:picChg chg="add del">
          <ac:chgData name="Nathan Amaral" userId="S::nathan.amaral@etu.univ-smb.fr::71d4a586-e44e-4fb9-8797-8a7dcea9eb05" providerId="AD" clId="Web-{6B57E4D7-5BE8-42CE-A236-571C4E101E33}" dt="2024-11-14T14:32:58.268" v="12"/>
          <ac:picMkLst>
            <pc:docMk/>
            <pc:sldMk cId="3784089036" sldId="256"/>
            <ac:picMk id="31" creationId="{8E54342E-B933-FE03-76CF-D4CE02FA5A0F}"/>
          </ac:picMkLst>
        </pc:picChg>
        <pc:picChg chg="add del">
          <ac:chgData name="Nathan Amaral" userId="S::nathan.amaral@etu.univ-smb.fr::71d4a586-e44e-4fb9-8797-8a7dcea9eb05" providerId="AD" clId="Web-{6B57E4D7-5BE8-42CE-A236-571C4E101E33}" dt="2024-11-14T14:33:59.567" v="14"/>
          <ac:picMkLst>
            <pc:docMk/>
            <pc:sldMk cId="3784089036" sldId="256"/>
            <ac:picMk id="35" creationId="{0FDB5748-EA0C-0862-B8EB-5C5A11F1F420}"/>
          </ac:picMkLst>
        </pc:picChg>
        <pc:picChg chg="add">
          <ac:chgData name="Nathan Amaral" userId="S::nathan.amaral@etu.univ-smb.fr::71d4a586-e44e-4fb9-8797-8a7dcea9eb05" providerId="AD" clId="Web-{6B57E4D7-5BE8-42CE-A236-571C4E101E33}" dt="2024-11-14T14:33:59.692" v="15"/>
          <ac:picMkLst>
            <pc:docMk/>
            <pc:sldMk cId="3784089036" sldId="256"/>
            <ac:picMk id="52" creationId="{DCC9A700-7676-33D3-7A09-9E26C6012D0E}"/>
          </ac:picMkLst>
        </pc:picChg>
        <pc:cxnChg chg="add del">
          <ac:chgData name="Nathan Amaral" userId="S::nathan.amaral@etu.univ-smb.fr::71d4a586-e44e-4fb9-8797-8a7dcea9eb05" providerId="AD" clId="Web-{6B57E4D7-5BE8-42CE-A236-571C4E101E33}" dt="2024-11-14T14:32:44.768" v="6"/>
          <ac:cxnSpMkLst>
            <pc:docMk/>
            <pc:sldMk cId="3784089036" sldId="256"/>
            <ac:cxnSpMk id="15" creationId="{C5E74535-9C0E-4211-B088-610AD56262A4}"/>
          </ac:cxnSpMkLst>
        </pc:cxnChg>
        <pc:cxnChg chg="add del">
          <ac:chgData name="Nathan Amaral" userId="S::nathan.amaral@etu.univ-smb.fr::71d4a586-e44e-4fb9-8797-8a7dcea9eb05" providerId="AD" clId="Web-{6B57E4D7-5BE8-42CE-A236-571C4E101E33}" dt="2024-11-14T14:32:52.455" v="10"/>
          <ac:cxnSpMkLst>
            <pc:docMk/>
            <pc:sldMk cId="3784089036" sldId="256"/>
            <ac:cxnSpMk id="27" creationId="{5D5FB189-1F48-4A47-B036-6AF7E11A8E7B}"/>
          </ac:cxnSpMkLst>
        </pc:cxnChg>
        <pc:cxnChg chg="add del">
          <ac:chgData name="Nathan Amaral" userId="S::nathan.amaral@etu.univ-smb.fr::71d4a586-e44e-4fb9-8797-8a7dcea9eb05" providerId="AD" clId="Web-{6B57E4D7-5BE8-42CE-A236-571C4E101E33}" dt="2024-11-14T14:32:52.455" v="10"/>
          <ac:cxnSpMkLst>
            <pc:docMk/>
            <pc:sldMk cId="3784089036" sldId="256"/>
            <ac:cxnSpMk id="28" creationId="{C5B335DD-3163-4EC5-8B6B-2AB53E64D11A}"/>
          </ac:cxnSpMkLst>
        </pc:cxnChg>
        <pc:cxnChg chg="add del">
          <ac:chgData name="Nathan Amaral" userId="S::nathan.amaral@etu.univ-smb.fr::71d4a586-e44e-4fb9-8797-8a7dcea9eb05" providerId="AD" clId="Web-{6B57E4D7-5BE8-42CE-A236-571C4E101E33}" dt="2024-11-14T14:33:59.567" v="14"/>
          <ac:cxnSpMkLst>
            <pc:docMk/>
            <pc:sldMk cId="3784089036" sldId="256"/>
            <ac:cxnSpMk id="36" creationId="{DFA1DF79-291C-49AD-B98C-192784643FA3}"/>
          </ac:cxnSpMkLst>
        </pc:cxnChg>
      </pc:sldChg>
      <pc:sldMasterChg chg="add del addSldLayout delSldLayout">
        <pc:chgData name="Nathan Amaral" userId="S::nathan.amaral@etu.univ-smb.fr::71d4a586-e44e-4fb9-8797-8a7dcea9eb05" providerId="AD" clId="Web-{6B57E4D7-5BE8-42CE-A236-571C4E101E33}" dt="2024-11-14T14:33:59.692" v="15"/>
        <pc:sldMasterMkLst>
          <pc:docMk/>
          <pc:sldMasterMk cId="3071127875" sldId="2147483648"/>
        </pc:sldMasterMkLst>
        <pc:sldLayoutChg chg="add del">
          <pc:chgData name="Nathan Amaral" userId="S::nathan.amaral@etu.univ-smb.fr::71d4a586-e44e-4fb9-8797-8a7dcea9eb05" providerId="AD" clId="Web-{6B57E4D7-5BE8-42CE-A236-571C4E101E33}" dt="2024-11-14T14:33:59.692" v="15"/>
          <pc:sldLayoutMkLst>
            <pc:docMk/>
            <pc:sldMasterMk cId="3071127875" sldId="2147483648"/>
            <pc:sldLayoutMk cId="3310491181" sldId="2147483649"/>
          </pc:sldLayoutMkLst>
        </pc:sldLayoutChg>
        <pc:sldLayoutChg chg="add del">
          <pc:chgData name="Nathan Amaral" userId="S::nathan.amaral@etu.univ-smb.fr::71d4a586-e44e-4fb9-8797-8a7dcea9eb05" providerId="AD" clId="Web-{6B57E4D7-5BE8-42CE-A236-571C4E101E33}" dt="2024-11-14T14:33:59.692" v="15"/>
          <pc:sldLayoutMkLst>
            <pc:docMk/>
            <pc:sldMasterMk cId="3071127875" sldId="2147483648"/>
            <pc:sldLayoutMk cId="3841795644" sldId="2147483650"/>
          </pc:sldLayoutMkLst>
        </pc:sldLayoutChg>
        <pc:sldLayoutChg chg="add del">
          <pc:chgData name="Nathan Amaral" userId="S::nathan.amaral@etu.univ-smb.fr::71d4a586-e44e-4fb9-8797-8a7dcea9eb05" providerId="AD" clId="Web-{6B57E4D7-5BE8-42CE-A236-571C4E101E33}" dt="2024-11-14T14:33:59.692" v="15"/>
          <pc:sldLayoutMkLst>
            <pc:docMk/>
            <pc:sldMasterMk cId="3071127875" sldId="2147483648"/>
            <pc:sldLayoutMk cId="3466923455" sldId="2147483651"/>
          </pc:sldLayoutMkLst>
        </pc:sldLayoutChg>
        <pc:sldLayoutChg chg="add del">
          <pc:chgData name="Nathan Amaral" userId="S::nathan.amaral@etu.univ-smb.fr::71d4a586-e44e-4fb9-8797-8a7dcea9eb05" providerId="AD" clId="Web-{6B57E4D7-5BE8-42CE-A236-571C4E101E33}" dt="2024-11-14T14:33:59.692" v="15"/>
          <pc:sldLayoutMkLst>
            <pc:docMk/>
            <pc:sldMasterMk cId="3071127875" sldId="2147483648"/>
            <pc:sldLayoutMk cId="3747632232" sldId="2147483652"/>
          </pc:sldLayoutMkLst>
        </pc:sldLayoutChg>
        <pc:sldLayoutChg chg="add del">
          <pc:chgData name="Nathan Amaral" userId="S::nathan.amaral@etu.univ-smb.fr::71d4a586-e44e-4fb9-8797-8a7dcea9eb05" providerId="AD" clId="Web-{6B57E4D7-5BE8-42CE-A236-571C4E101E33}" dt="2024-11-14T14:33:59.692" v="15"/>
          <pc:sldLayoutMkLst>
            <pc:docMk/>
            <pc:sldMasterMk cId="3071127875" sldId="2147483648"/>
            <pc:sldLayoutMk cId="2611866596" sldId="2147483653"/>
          </pc:sldLayoutMkLst>
        </pc:sldLayoutChg>
        <pc:sldLayoutChg chg="add del">
          <pc:chgData name="Nathan Amaral" userId="S::nathan.amaral@etu.univ-smb.fr::71d4a586-e44e-4fb9-8797-8a7dcea9eb05" providerId="AD" clId="Web-{6B57E4D7-5BE8-42CE-A236-571C4E101E33}" dt="2024-11-14T14:33:59.692" v="15"/>
          <pc:sldLayoutMkLst>
            <pc:docMk/>
            <pc:sldMasterMk cId="3071127875" sldId="2147483648"/>
            <pc:sldLayoutMk cId="3395854097" sldId="2147483654"/>
          </pc:sldLayoutMkLst>
        </pc:sldLayoutChg>
        <pc:sldLayoutChg chg="add del">
          <pc:chgData name="Nathan Amaral" userId="S::nathan.amaral@etu.univ-smb.fr::71d4a586-e44e-4fb9-8797-8a7dcea9eb05" providerId="AD" clId="Web-{6B57E4D7-5BE8-42CE-A236-571C4E101E33}" dt="2024-11-14T14:33:59.692" v="15"/>
          <pc:sldLayoutMkLst>
            <pc:docMk/>
            <pc:sldMasterMk cId="3071127875" sldId="2147483648"/>
            <pc:sldLayoutMk cId="4040201302" sldId="2147483655"/>
          </pc:sldLayoutMkLst>
        </pc:sldLayoutChg>
        <pc:sldLayoutChg chg="add del">
          <pc:chgData name="Nathan Amaral" userId="S::nathan.amaral@etu.univ-smb.fr::71d4a586-e44e-4fb9-8797-8a7dcea9eb05" providerId="AD" clId="Web-{6B57E4D7-5BE8-42CE-A236-571C4E101E33}" dt="2024-11-14T14:33:59.692" v="15"/>
          <pc:sldLayoutMkLst>
            <pc:docMk/>
            <pc:sldMasterMk cId="3071127875" sldId="2147483648"/>
            <pc:sldLayoutMk cId="2706407263" sldId="2147483656"/>
          </pc:sldLayoutMkLst>
        </pc:sldLayoutChg>
        <pc:sldLayoutChg chg="add del">
          <pc:chgData name="Nathan Amaral" userId="S::nathan.amaral@etu.univ-smb.fr::71d4a586-e44e-4fb9-8797-8a7dcea9eb05" providerId="AD" clId="Web-{6B57E4D7-5BE8-42CE-A236-571C4E101E33}" dt="2024-11-14T14:33:59.692" v="15"/>
          <pc:sldLayoutMkLst>
            <pc:docMk/>
            <pc:sldMasterMk cId="3071127875" sldId="2147483648"/>
            <pc:sldLayoutMk cId="1610903340" sldId="2147483657"/>
          </pc:sldLayoutMkLst>
        </pc:sldLayoutChg>
        <pc:sldLayoutChg chg="add del">
          <pc:chgData name="Nathan Amaral" userId="S::nathan.amaral@etu.univ-smb.fr::71d4a586-e44e-4fb9-8797-8a7dcea9eb05" providerId="AD" clId="Web-{6B57E4D7-5BE8-42CE-A236-571C4E101E33}" dt="2024-11-14T14:33:59.692" v="15"/>
          <pc:sldLayoutMkLst>
            <pc:docMk/>
            <pc:sldMasterMk cId="3071127875" sldId="2147483648"/>
            <pc:sldLayoutMk cId="4172787210" sldId="2147483658"/>
          </pc:sldLayoutMkLst>
        </pc:sldLayoutChg>
        <pc:sldLayoutChg chg="add del">
          <pc:chgData name="Nathan Amaral" userId="S::nathan.amaral@etu.univ-smb.fr::71d4a586-e44e-4fb9-8797-8a7dcea9eb05" providerId="AD" clId="Web-{6B57E4D7-5BE8-42CE-A236-571C4E101E33}" dt="2024-11-14T14:33:59.692" v="15"/>
          <pc:sldLayoutMkLst>
            <pc:docMk/>
            <pc:sldMasterMk cId="3071127875" sldId="2147483648"/>
            <pc:sldLayoutMk cId="1902177510" sldId="2147483659"/>
          </pc:sldLayoutMkLst>
        </pc:sldLayoutChg>
      </pc:sldMasterChg>
      <pc:sldMasterChg chg="add del replId addSldLayout delSldLayout">
        <pc:chgData name="Nathan Amaral" userId="S::nathan.amaral@etu.univ-smb.fr::71d4a586-e44e-4fb9-8797-8a7dcea9eb05" providerId="AD" clId="Web-{6B57E4D7-5BE8-42CE-A236-571C4E101E33}" dt="2024-11-14T14:32:41.018" v="4"/>
        <pc:sldMasterMkLst>
          <pc:docMk/>
          <pc:sldMasterMk cId="5892385" sldId="2147483660"/>
        </pc:sldMasterMkLst>
        <pc:sldLayoutChg chg="add del">
          <pc:chgData name="Nathan Amaral" userId="S::nathan.amaral@etu.univ-smb.fr::71d4a586-e44e-4fb9-8797-8a7dcea9eb05" providerId="AD" clId="Web-{6B57E4D7-5BE8-42CE-A236-571C4E101E33}" dt="2024-11-14T14:32:41.018" v="4"/>
          <pc:sldLayoutMkLst>
            <pc:docMk/>
            <pc:sldMasterMk cId="5892385" sldId="2147483660"/>
            <pc:sldLayoutMk cId="1425095162" sldId="2147483661"/>
          </pc:sldLayoutMkLst>
        </pc:sldLayoutChg>
        <pc:sldLayoutChg chg="add del replId">
          <pc:chgData name="Nathan Amaral" userId="S::nathan.amaral@etu.univ-smb.fr::71d4a586-e44e-4fb9-8797-8a7dcea9eb05" providerId="AD" clId="Web-{6B57E4D7-5BE8-42CE-A236-571C4E101E33}" dt="2024-11-14T14:32:41.018" v="4"/>
          <pc:sldLayoutMkLst>
            <pc:docMk/>
            <pc:sldMasterMk cId="5892385" sldId="2147483660"/>
            <pc:sldLayoutMk cId="3615731250" sldId="2147483662"/>
          </pc:sldLayoutMkLst>
        </pc:sldLayoutChg>
        <pc:sldLayoutChg chg="add del replId">
          <pc:chgData name="Nathan Amaral" userId="S::nathan.amaral@etu.univ-smb.fr::71d4a586-e44e-4fb9-8797-8a7dcea9eb05" providerId="AD" clId="Web-{6B57E4D7-5BE8-42CE-A236-571C4E101E33}" dt="2024-11-14T14:32:41.018" v="4"/>
          <pc:sldLayoutMkLst>
            <pc:docMk/>
            <pc:sldMasterMk cId="5892385" sldId="2147483660"/>
            <pc:sldLayoutMk cId="811697663" sldId="2147483663"/>
          </pc:sldLayoutMkLst>
        </pc:sldLayoutChg>
        <pc:sldLayoutChg chg="add del replId">
          <pc:chgData name="Nathan Amaral" userId="S::nathan.amaral@etu.univ-smb.fr::71d4a586-e44e-4fb9-8797-8a7dcea9eb05" providerId="AD" clId="Web-{6B57E4D7-5BE8-42CE-A236-571C4E101E33}" dt="2024-11-14T14:32:41.018" v="4"/>
          <pc:sldLayoutMkLst>
            <pc:docMk/>
            <pc:sldMasterMk cId="5892385" sldId="2147483660"/>
            <pc:sldLayoutMk cId="894171646" sldId="2147483664"/>
          </pc:sldLayoutMkLst>
        </pc:sldLayoutChg>
        <pc:sldLayoutChg chg="add del replId">
          <pc:chgData name="Nathan Amaral" userId="S::nathan.amaral@etu.univ-smb.fr::71d4a586-e44e-4fb9-8797-8a7dcea9eb05" providerId="AD" clId="Web-{6B57E4D7-5BE8-42CE-A236-571C4E101E33}" dt="2024-11-14T14:32:41.018" v="4"/>
          <pc:sldLayoutMkLst>
            <pc:docMk/>
            <pc:sldMasterMk cId="5892385" sldId="2147483660"/>
            <pc:sldLayoutMk cId="2375704820" sldId="2147483665"/>
          </pc:sldLayoutMkLst>
        </pc:sldLayoutChg>
        <pc:sldLayoutChg chg="add del replId">
          <pc:chgData name="Nathan Amaral" userId="S::nathan.amaral@etu.univ-smb.fr::71d4a586-e44e-4fb9-8797-8a7dcea9eb05" providerId="AD" clId="Web-{6B57E4D7-5BE8-42CE-A236-571C4E101E33}" dt="2024-11-14T14:32:41.018" v="4"/>
          <pc:sldLayoutMkLst>
            <pc:docMk/>
            <pc:sldMasterMk cId="5892385" sldId="2147483660"/>
            <pc:sldLayoutMk cId="2879829975" sldId="2147483666"/>
          </pc:sldLayoutMkLst>
        </pc:sldLayoutChg>
        <pc:sldLayoutChg chg="add del replId">
          <pc:chgData name="Nathan Amaral" userId="S::nathan.amaral@etu.univ-smb.fr::71d4a586-e44e-4fb9-8797-8a7dcea9eb05" providerId="AD" clId="Web-{6B57E4D7-5BE8-42CE-A236-571C4E101E33}" dt="2024-11-14T14:32:41.018" v="4"/>
          <pc:sldLayoutMkLst>
            <pc:docMk/>
            <pc:sldMasterMk cId="5892385" sldId="2147483660"/>
            <pc:sldLayoutMk cId="3435619759" sldId="2147483667"/>
          </pc:sldLayoutMkLst>
        </pc:sldLayoutChg>
        <pc:sldLayoutChg chg="add del replId">
          <pc:chgData name="Nathan Amaral" userId="S::nathan.amaral@etu.univ-smb.fr::71d4a586-e44e-4fb9-8797-8a7dcea9eb05" providerId="AD" clId="Web-{6B57E4D7-5BE8-42CE-A236-571C4E101E33}" dt="2024-11-14T14:32:41.018" v="4"/>
          <pc:sldLayoutMkLst>
            <pc:docMk/>
            <pc:sldMasterMk cId="5892385" sldId="2147483660"/>
            <pc:sldLayoutMk cId="758402428" sldId="2147483668"/>
          </pc:sldLayoutMkLst>
        </pc:sldLayoutChg>
        <pc:sldLayoutChg chg="add del replId">
          <pc:chgData name="Nathan Amaral" userId="S::nathan.amaral@etu.univ-smb.fr::71d4a586-e44e-4fb9-8797-8a7dcea9eb05" providerId="AD" clId="Web-{6B57E4D7-5BE8-42CE-A236-571C4E101E33}" dt="2024-11-14T14:32:41.018" v="4"/>
          <pc:sldLayoutMkLst>
            <pc:docMk/>
            <pc:sldMasterMk cId="5892385" sldId="2147483660"/>
            <pc:sldLayoutMk cId="3131818829" sldId="2147483669"/>
          </pc:sldLayoutMkLst>
        </pc:sldLayoutChg>
        <pc:sldLayoutChg chg="add del replId">
          <pc:chgData name="Nathan Amaral" userId="S::nathan.amaral@etu.univ-smb.fr::71d4a586-e44e-4fb9-8797-8a7dcea9eb05" providerId="AD" clId="Web-{6B57E4D7-5BE8-42CE-A236-571C4E101E33}" dt="2024-11-14T14:32:41.018" v="4"/>
          <pc:sldLayoutMkLst>
            <pc:docMk/>
            <pc:sldMasterMk cId="5892385" sldId="2147483660"/>
            <pc:sldLayoutMk cId="936368111" sldId="2147483670"/>
          </pc:sldLayoutMkLst>
        </pc:sldLayoutChg>
        <pc:sldLayoutChg chg="add del replId">
          <pc:chgData name="Nathan Amaral" userId="S::nathan.amaral@etu.univ-smb.fr::71d4a586-e44e-4fb9-8797-8a7dcea9eb05" providerId="AD" clId="Web-{6B57E4D7-5BE8-42CE-A236-571C4E101E33}" dt="2024-11-14T14:32:41.018" v="4"/>
          <pc:sldLayoutMkLst>
            <pc:docMk/>
            <pc:sldMasterMk cId="5892385" sldId="2147483660"/>
            <pc:sldLayoutMk cId="3054707836" sldId="2147483671"/>
          </pc:sldLayoutMkLst>
        </pc:sldLayoutChg>
      </pc:sldMasterChg>
      <pc:sldMasterChg chg="add del replId addSldLayout delSldLayout">
        <pc:chgData name="Nathan Amaral" userId="S::nathan.amaral@etu.univ-smb.fr::71d4a586-e44e-4fb9-8797-8a7dcea9eb05" providerId="AD" clId="Web-{6B57E4D7-5BE8-42CE-A236-571C4E101E33}" dt="2024-11-14T14:32:44.768" v="6"/>
        <pc:sldMasterMkLst>
          <pc:docMk/>
          <pc:sldMasterMk cId="2476593340" sldId="2147483660"/>
        </pc:sldMasterMkLst>
        <pc:sldLayoutChg chg="add del">
          <pc:chgData name="Nathan Amaral" userId="S::nathan.amaral@etu.univ-smb.fr::71d4a586-e44e-4fb9-8797-8a7dcea9eb05" providerId="AD" clId="Web-{6B57E4D7-5BE8-42CE-A236-571C4E101E33}" dt="2024-11-14T14:32:44.768" v="6"/>
          <pc:sldLayoutMkLst>
            <pc:docMk/>
            <pc:sldMasterMk cId="2476593340" sldId="2147483660"/>
            <pc:sldLayoutMk cId="1618614141" sldId="2147483661"/>
          </pc:sldLayoutMkLst>
        </pc:sldLayoutChg>
        <pc:sldLayoutChg chg="add del replId">
          <pc:chgData name="Nathan Amaral" userId="S::nathan.amaral@etu.univ-smb.fr::71d4a586-e44e-4fb9-8797-8a7dcea9eb05" providerId="AD" clId="Web-{6B57E4D7-5BE8-42CE-A236-571C4E101E33}" dt="2024-11-14T14:32:44.768" v="6"/>
          <pc:sldLayoutMkLst>
            <pc:docMk/>
            <pc:sldMasterMk cId="2476593340" sldId="2147483660"/>
            <pc:sldLayoutMk cId="3975009541" sldId="2147483662"/>
          </pc:sldLayoutMkLst>
        </pc:sldLayoutChg>
        <pc:sldLayoutChg chg="add del replId">
          <pc:chgData name="Nathan Amaral" userId="S::nathan.amaral@etu.univ-smb.fr::71d4a586-e44e-4fb9-8797-8a7dcea9eb05" providerId="AD" clId="Web-{6B57E4D7-5BE8-42CE-A236-571C4E101E33}" dt="2024-11-14T14:32:44.768" v="6"/>
          <pc:sldLayoutMkLst>
            <pc:docMk/>
            <pc:sldMasterMk cId="2476593340" sldId="2147483660"/>
            <pc:sldLayoutMk cId="3464548609" sldId="2147483663"/>
          </pc:sldLayoutMkLst>
        </pc:sldLayoutChg>
        <pc:sldLayoutChg chg="add del replId">
          <pc:chgData name="Nathan Amaral" userId="S::nathan.amaral@etu.univ-smb.fr::71d4a586-e44e-4fb9-8797-8a7dcea9eb05" providerId="AD" clId="Web-{6B57E4D7-5BE8-42CE-A236-571C4E101E33}" dt="2024-11-14T14:32:44.768" v="6"/>
          <pc:sldLayoutMkLst>
            <pc:docMk/>
            <pc:sldMasterMk cId="2476593340" sldId="2147483660"/>
            <pc:sldLayoutMk cId="2440180279" sldId="2147483664"/>
          </pc:sldLayoutMkLst>
        </pc:sldLayoutChg>
        <pc:sldLayoutChg chg="add del replId">
          <pc:chgData name="Nathan Amaral" userId="S::nathan.amaral@etu.univ-smb.fr::71d4a586-e44e-4fb9-8797-8a7dcea9eb05" providerId="AD" clId="Web-{6B57E4D7-5BE8-42CE-A236-571C4E101E33}" dt="2024-11-14T14:32:44.768" v="6"/>
          <pc:sldLayoutMkLst>
            <pc:docMk/>
            <pc:sldMasterMk cId="2476593340" sldId="2147483660"/>
            <pc:sldLayoutMk cId="604678264" sldId="2147483665"/>
          </pc:sldLayoutMkLst>
        </pc:sldLayoutChg>
        <pc:sldLayoutChg chg="add del replId">
          <pc:chgData name="Nathan Amaral" userId="S::nathan.amaral@etu.univ-smb.fr::71d4a586-e44e-4fb9-8797-8a7dcea9eb05" providerId="AD" clId="Web-{6B57E4D7-5BE8-42CE-A236-571C4E101E33}" dt="2024-11-14T14:32:44.768" v="6"/>
          <pc:sldLayoutMkLst>
            <pc:docMk/>
            <pc:sldMasterMk cId="2476593340" sldId="2147483660"/>
            <pc:sldLayoutMk cId="3516032795" sldId="2147483666"/>
          </pc:sldLayoutMkLst>
        </pc:sldLayoutChg>
        <pc:sldLayoutChg chg="add del replId">
          <pc:chgData name="Nathan Amaral" userId="S::nathan.amaral@etu.univ-smb.fr::71d4a586-e44e-4fb9-8797-8a7dcea9eb05" providerId="AD" clId="Web-{6B57E4D7-5BE8-42CE-A236-571C4E101E33}" dt="2024-11-14T14:32:44.768" v="6"/>
          <pc:sldLayoutMkLst>
            <pc:docMk/>
            <pc:sldMasterMk cId="2476593340" sldId="2147483660"/>
            <pc:sldLayoutMk cId="2132561081" sldId="2147483667"/>
          </pc:sldLayoutMkLst>
        </pc:sldLayoutChg>
        <pc:sldLayoutChg chg="add del replId">
          <pc:chgData name="Nathan Amaral" userId="S::nathan.amaral@etu.univ-smb.fr::71d4a586-e44e-4fb9-8797-8a7dcea9eb05" providerId="AD" clId="Web-{6B57E4D7-5BE8-42CE-A236-571C4E101E33}" dt="2024-11-14T14:32:44.768" v="6"/>
          <pc:sldLayoutMkLst>
            <pc:docMk/>
            <pc:sldMasterMk cId="2476593340" sldId="2147483660"/>
            <pc:sldLayoutMk cId="3391513462" sldId="2147483668"/>
          </pc:sldLayoutMkLst>
        </pc:sldLayoutChg>
        <pc:sldLayoutChg chg="add del replId">
          <pc:chgData name="Nathan Amaral" userId="S::nathan.amaral@etu.univ-smb.fr::71d4a586-e44e-4fb9-8797-8a7dcea9eb05" providerId="AD" clId="Web-{6B57E4D7-5BE8-42CE-A236-571C4E101E33}" dt="2024-11-14T14:32:44.768" v="6"/>
          <pc:sldLayoutMkLst>
            <pc:docMk/>
            <pc:sldMasterMk cId="2476593340" sldId="2147483660"/>
            <pc:sldLayoutMk cId="478560275" sldId="2147483669"/>
          </pc:sldLayoutMkLst>
        </pc:sldLayoutChg>
        <pc:sldLayoutChg chg="add del replId">
          <pc:chgData name="Nathan Amaral" userId="S::nathan.amaral@etu.univ-smb.fr::71d4a586-e44e-4fb9-8797-8a7dcea9eb05" providerId="AD" clId="Web-{6B57E4D7-5BE8-42CE-A236-571C4E101E33}" dt="2024-11-14T14:32:44.768" v="6"/>
          <pc:sldLayoutMkLst>
            <pc:docMk/>
            <pc:sldMasterMk cId="2476593340" sldId="2147483660"/>
            <pc:sldLayoutMk cId="2396915784" sldId="2147483670"/>
          </pc:sldLayoutMkLst>
        </pc:sldLayoutChg>
        <pc:sldLayoutChg chg="add del replId">
          <pc:chgData name="Nathan Amaral" userId="S::nathan.amaral@etu.univ-smb.fr::71d4a586-e44e-4fb9-8797-8a7dcea9eb05" providerId="AD" clId="Web-{6B57E4D7-5BE8-42CE-A236-571C4E101E33}" dt="2024-11-14T14:32:44.768" v="6"/>
          <pc:sldLayoutMkLst>
            <pc:docMk/>
            <pc:sldMasterMk cId="2476593340" sldId="2147483660"/>
            <pc:sldLayoutMk cId="1349946579" sldId="2147483671"/>
          </pc:sldLayoutMkLst>
        </pc:sldLayoutChg>
      </pc:sldMasterChg>
      <pc:sldMasterChg chg="add del addSldLayout delSldLayout">
        <pc:chgData name="Nathan Amaral" userId="S::nathan.amaral@etu.univ-smb.fr::71d4a586-e44e-4fb9-8797-8a7dcea9eb05" providerId="AD" clId="Web-{6B57E4D7-5BE8-42CE-A236-571C4E101E33}" dt="2024-11-14T14:32:48.705" v="8"/>
        <pc:sldMasterMkLst>
          <pc:docMk/>
          <pc:sldMasterMk cId="434735011" sldId="2147483673"/>
        </pc:sldMasterMkLst>
        <pc:sldLayoutChg chg="add del">
          <pc:chgData name="Nathan Amaral" userId="S::nathan.amaral@etu.univ-smb.fr::71d4a586-e44e-4fb9-8797-8a7dcea9eb05" providerId="AD" clId="Web-{6B57E4D7-5BE8-42CE-A236-571C4E101E33}" dt="2024-11-14T14:32:48.705" v="8"/>
          <pc:sldLayoutMkLst>
            <pc:docMk/>
            <pc:sldMasterMk cId="434735011" sldId="2147483673"/>
            <pc:sldLayoutMk cId="3532028511" sldId="2147483662"/>
          </pc:sldLayoutMkLst>
        </pc:sldLayoutChg>
        <pc:sldLayoutChg chg="add del">
          <pc:chgData name="Nathan Amaral" userId="S::nathan.amaral@etu.univ-smb.fr::71d4a586-e44e-4fb9-8797-8a7dcea9eb05" providerId="AD" clId="Web-{6B57E4D7-5BE8-42CE-A236-571C4E101E33}" dt="2024-11-14T14:32:48.705" v="8"/>
          <pc:sldLayoutMkLst>
            <pc:docMk/>
            <pc:sldMasterMk cId="434735011" sldId="2147483673"/>
            <pc:sldLayoutMk cId="2741905623" sldId="2147483663"/>
          </pc:sldLayoutMkLst>
        </pc:sldLayoutChg>
        <pc:sldLayoutChg chg="add del">
          <pc:chgData name="Nathan Amaral" userId="S::nathan.amaral@etu.univ-smb.fr::71d4a586-e44e-4fb9-8797-8a7dcea9eb05" providerId="AD" clId="Web-{6B57E4D7-5BE8-42CE-A236-571C4E101E33}" dt="2024-11-14T14:32:48.705" v="8"/>
          <pc:sldLayoutMkLst>
            <pc:docMk/>
            <pc:sldMasterMk cId="434735011" sldId="2147483673"/>
            <pc:sldLayoutMk cId="3479757318" sldId="2147483664"/>
          </pc:sldLayoutMkLst>
        </pc:sldLayoutChg>
        <pc:sldLayoutChg chg="add del">
          <pc:chgData name="Nathan Amaral" userId="S::nathan.amaral@etu.univ-smb.fr::71d4a586-e44e-4fb9-8797-8a7dcea9eb05" providerId="AD" clId="Web-{6B57E4D7-5BE8-42CE-A236-571C4E101E33}" dt="2024-11-14T14:32:48.705" v="8"/>
          <pc:sldLayoutMkLst>
            <pc:docMk/>
            <pc:sldMasterMk cId="434735011" sldId="2147483673"/>
            <pc:sldLayoutMk cId="1394016398" sldId="2147483665"/>
          </pc:sldLayoutMkLst>
        </pc:sldLayoutChg>
        <pc:sldLayoutChg chg="add del">
          <pc:chgData name="Nathan Amaral" userId="S::nathan.amaral@etu.univ-smb.fr::71d4a586-e44e-4fb9-8797-8a7dcea9eb05" providerId="AD" clId="Web-{6B57E4D7-5BE8-42CE-A236-571C4E101E33}" dt="2024-11-14T14:32:48.705" v="8"/>
          <pc:sldLayoutMkLst>
            <pc:docMk/>
            <pc:sldMasterMk cId="434735011" sldId="2147483673"/>
            <pc:sldLayoutMk cId="2248434211" sldId="2147483666"/>
          </pc:sldLayoutMkLst>
        </pc:sldLayoutChg>
        <pc:sldLayoutChg chg="add del">
          <pc:chgData name="Nathan Amaral" userId="S::nathan.amaral@etu.univ-smb.fr::71d4a586-e44e-4fb9-8797-8a7dcea9eb05" providerId="AD" clId="Web-{6B57E4D7-5BE8-42CE-A236-571C4E101E33}" dt="2024-11-14T14:32:48.705" v="8"/>
          <pc:sldLayoutMkLst>
            <pc:docMk/>
            <pc:sldMasterMk cId="434735011" sldId="2147483673"/>
            <pc:sldLayoutMk cId="3742433007" sldId="2147483667"/>
          </pc:sldLayoutMkLst>
        </pc:sldLayoutChg>
        <pc:sldLayoutChg chg="add del">
          <pc:chgData name="Nathan Amaral" userId="S::nathan.amaral@etu.univ-smb.fr::71d4a586-e44e-4fb9-8797-8a7dcea9eb05" providerId="AD" clId="Web-{6B57E4D7-5BE8-42CE-A236-571C4E101E33}" dt="2024-11-14T14:32:48.705" v="8"/>
          <pc:sldLayoutMkLst>
            <pc:docMk/>
            <pc:sldMasterMk cId="434735011" sldId="2147483673"/>
            <pc:sldLayoutMk cId="2410327595" sldId="2147483668"/>
          </pc:sldLayoutMkLst>
        </pc:sldLayoutChg>
        <pc:sldLayoutChg chg="add del">
          <pc:chgData name="Nathan Amaral" userId="S::nathan.amaral@etu.univ-smb.fr::71d4a586-e44e-4fb9-8797-8a7dcea9eb05" providerId="AD" clId="Web-{6B57E4D7-5BE8-42CE-A236-571C4E101E33}" dt="2024-11-14T14:32:48.705" v="8"/>
          <pc:sldLayoutMkLst>
            <pc:docMk/>
            <pc:sldMasterMk cId="434735011" sldId="2147483673"/>
            <pc:sldLayoutMk cId="3302773581" sldId="2147483669"/>
          </pc:sldLayoutMkLst>
        </pc:sldLayoutChg>
        <pc:sldLayoutChg chg="add del">
          <pc:chgData name="Nathan Amaral" userId="S::nathan.amaral@etu.univ-smb.fr::71d4a586-e44e-4fb9-8797-8a7dcea9eb05" providerId="AD" clId="Web-{6B57E4D7-5BE8-42CE-A236-571C4E101E33}" dt="2024-11-14T14:32:48.705" v="8"/>
          <pc:sldLayoutMkLst>
            <pc:docMk/>
            <pc:sldMasterMk cId="434735011" sldId="2147483673"/>
            <pc:sldLayoutMk cId="3216073107" sldId="2147483670"/>
          </pc:sldLayoutMkLst>
        </pc:sldLayoutChg>
        <pc:sldLayoutChg chg="add del">
          <pc:chgData name="Nathan Amaral" userId="S::nathan.amaral@etu.univ-smb.fr::71d4a586-e44e-4fb9-8797-8a7dcea9eb05" providerId="AD" clId="Web-{6B57E4D7-5BE8-42CE-A236-571C4E101E33}" dt="2024-11-14T14:32:48.705" v="8"/>
          <pc:sldLayoutMkLst>
            <pc:docMk/>
            <pc:sldMasterMk cId="434735011" sldId="2147483673"/>
            <pc:sldLayoutMk cId="154010071" sldId="2147483671"/>
          </pc:sldLayoutMkLst>
        </pc:sldLayoutChg>
        <pc:sldLayoutChg chg="add del">
          <pc:chgData name="Nathan Amaral" userId="S::nathan.amaral@etu.univ-smb.fr::71d4a586-e44e-4fb9-8797-8a7dcea9eb05" providerId="AD" clId="Web-{6B57E4D7-5BE8-42CE-A236-571C4E101E33}" dt="2024-11-14T14:32:48.705" v="8"/>
          <pc:sldLayoutMkLst>
            <pc:docMk/>
            <pc:sldMasterMk cId="434735011" sldId="2147483673"/>
            <pc:sldLayoutMk cId="228769402" sldId="2147483672"/>
          </pc:sldLayoutMkLst>
        </pc:sldLayoutChg>
      </pc:sldMasterChg>
      <pc:sldMasterChg chg="add del addSldLayout delSldLayout">
        <pc:chgData name="Nathan Amaral" userId="S::nathan.amaral@etu.univ-smb.fr::71d4a586-e44e-4fb9-8797-8a7dcea9eb05" providerId="AD" clId="Web-{6B57E4D7-5BE8-42CE-A236-571C4E101E33}" dt="2024-11-14T14:32:52.455" v="10"/>
        <pc:sldMasterMkLst>
          <pc:docMk/>
          <pc:sldMasterMk cId="1248240320" sldId="2147483699"/>
        </pc:sldMasterMkLst>
        <pc:sldLayoutChg chg="add del">
          <pc:chgData name="Nathan Amaral" userId="S::nathan.amaral@etu.univ-smb.fr::71d4a586-e44e-4fb9-8797-8a7dcea9eb05" providerId="AD" clId="Web-{6B57E4D7-5BE8-42CE-A236-571C4E101E33}" dt="2024-11-14T14:32:52.455" v="10"/>
          <pc:sldLayoutMkLst>
            <pc:docMk/>
            <pc:sldMasterMk cId="1248240320" sldId="2147483699"/>
            <pc:sldLayoutMk cId="2339411497" sldId="2147483688"/>
          </pc:sldLayoutMkLst>
        </pc:sldLayoutChg>
        <pc:sldLayoutChg chg="add del">
          <pc:chgData name="Nathan Amaral" userId="S::nathan.amaral@etu.univ-smb.fr::71d4a586-e44e-4fb9-8797-8a7dcea9eb05" providerId="AD" clId="Web-{6B57E4D7-5BE8-42CE-A236-571C4E101E33}" dt="2024-11-14T14:32:52.455" v="10"/>
          <pc:sldLayoutMkLst>
            <pc:docMk/>
            <pc:sldMasterMk cId="1248240320" sldId="2147483699"/>
            <pc:sldLayoutMk cId="4216804666" sldId="2147483689"/>
          </pc:sldLayoutMkLst>
        </pc:sldLayoutChg>
        <pc:sldLayoutChg chg="add del">
          <pc:chgData name="Nathan Amaral" userId="S::nathan.amaral@etu.univ-smb.fr::71d4a586-e44e-4fb9-8797-8a7dcea9eb05" providerId="AD" clId="Web-{6B57E4D7-5BE8-42CE-A236-571C4E101E33}" dt="2024-11-14T14:32:52.455" v="10"/>
          <pc:sldLayoutMkLst>
            <pc:docMk/>
            <pc:sldMasterMk cId="1248240320" sldId="2147483699"/>
            <pc:sldLayoutMk cId="1738225136" sldId="2147483690"/>
          </pc:sldLayoutMkLst>
        </pc:sldLayoutChg>
        <pc:sldLayoutChg chg="add del">
          <pc:chgData name="Nathan Amaral" userId="S::nathan.amaral@etu.univ-smb.fr::71d4a586-e44e-4fb9-8797-8a7dcea9eb05" providerId="AD" clId="Web-{6B57E4D7-5BE8-42CE-A236-571C4E101E33}" dt="2024-11-14T14:32:52.455" v="10"/>
          <pc:sldLayoutMkLst>
            <pc:docMk/>
            <pc:sldMasterMk cId="1248240320" sldId="2147483699"/>
            <pc:sldLayoutMk cId="1244652153" sldId="2147483691"/>
          </pc:sldLayoutMkLst>
        </pc:sldLayoutChg>
        <pc:sldLayoutChg chg="add del">
          <pc:chgData name="Nathan Amaral" userId="S::nathan.amaral@etu.univ-smb.fr::71d4a586-e44e-4fb9-8797-8a7dcea9eb05" providerId="AD" clId="Web-{6B57E4D7-5BE8-42CE-A236-571C4E101E33}" dt="2024-11-14T14:32:52.455" v="10"/>
          <pc:sldLayoutMkLst>
            <pc:docMk/>
            <pc:sldMasterMk cId="1248240320" sldId="2147483699"/>
            <pc:sldLayoutMk cId="1467809927" sldId="2147483692"/>
          </pc:sldLayoutMkLst>
        </pc:sldLayoutChg>
        <pc:sldLayoutChg chg="add del">
          <pc:chgData name="Nathan Amaral" userId="S::nathan.amaral@etu.univ-smb.fr::71d4a586-e44e-4fb9-8797-8a7dcea9eb05" providerId="AD" clId="Web-{6B57E4D7-5BE8-42CE-A236-571C4E101E33}" dt="2024-11-14T14:32:52.455" v="10"/>
          <pc:sldLayoutMkLst>
            <pc:docMk/>
            <pc:sldMasterMk cId="1248240320" sldId="2147483699"/>
            <pc:sldLayoutMk cId="2212860319" sldId="2147483693"/>
          </pc:sldLayoutMkLst>
        </pc:sldLayoutChg>
        <pc:sldLayoutChg chg="add del">
          <pc:chgData name="Nathan Amaral" userId="S::nathan.amaral@etu.univ-smb.fr::71d4a586-e44e-4fb9-8797-8a7dcea9eb05" providerId="AD" clId="Web-{6B57E4D7-5BE8-42CE-A236-571C4E101E33}" dt="2024-11-14T14:32:52.455" v="10"/>
          <pc:sldLayoutMkLst>
            <pc:docMk/>
            <pc:sldMasterMk cId="1248240320" sldId="2147483699"/>
            <pc:sldLayoutMk cId="1582558628" sldId="2147483694"/>
          </pc:sldLayoutMkLst>
        </pc:sldLayoutChg>
        <pc:sldLayoutChg chg="add del">
          <pc:chgData name="Nathan Amaral" userId="S::nathan.amaral@etu.univ-smb.fr::71d4a586-e44e-4fb9-8797-8a7dcea9eb05" providerId="AD" clId="Web-{6B57E4D7-5BE8-42CE-A236-571C4E101E33}" dt="2024-11-14T14:32:52.455" v="10"/>
          <pc:sldLayoutMkLst>
            <pc:docMk/>
            <pc:sldMasterMk cId="1248240320" sldId="2147483699"/>
            <pc:sldLayoutMk cId="3158015262" sldId="2147483695"/>
          </pc:sldLayoutMkLst>
        </pc:sldLayoutChg>
        <pc:sldLayoutChg chg="add del">
          <pc:chgData name="Nathan Amaral" userId="S::nathan.amaral@etu.univ-smb.fr::71d4a586-e44e-4fb9-8797-8a7dcea9eb05" providerId="AD" clId="Web-{6B57E4D7-5BE8-42CE-A236-571C4E101E33}" dt="2024-11-14T14:32:52.455" v="10"/>
          <pc:sldLayoutMkLst>
            <pc:docMk/>
            <pc:sldMasterMk cId="1248240320" sldId="2147483699"/>
            <pc:sldLayoutMk cId="2375176269" sldId="2147483696"/>
          </pc:sldLayoutMkLst>
        </pc:sldLayoutChg>
        <pc:sldLayoutChg chg="add del">
          <pc:chgData name="Nathan Amaral" userId="S::nathan.amaral@etu.univ-smb.fr::71d4a586-e44e-4fb9-8797-8a7dcea9eb05" providerId="AD" clId="Web-{6B57E4D7-5BE8-42CE-A236-571C4E101E33}" dt="2024-11-14T14:32:52.455" v="10"/>
          <pc:sldLayoutMkLst>
            <pc:docMk/>
            <pc:sldMasterMk cId="1248240320" sldId="2147483699"/>
            <pc:sldLayoutMk cId="1630897280" sldId="2147483697"/>
          </pc:sldLayoutMkLst>
        </pc:sldLayoutChg>
        <pc:sldLayoutChg chg="add del">
          <pc:chgData name="Nathan Amaral" userId="S::nathan.amaral@etu.univ-smb.fr::71d4a586-e44e-4fb9-8797-8a7dcea9eb05" providerId="AD" clId="Web-{6B57E4D7-5BE8-42CE-A236-571C4E101E33}" dt="2024-11-14T14:32:52.455" v="10"/>
          <pc:sldLayoutMkLst>
            <pc:docMk/>
            <pc:sldMasterMk cId="1248240320" sldId="2147483699"/>
            <pc:sldLayoutMk cId="3906731164" sldId="2147483698"/>
          </pc:sldLayoutMkLst>
        </pc:sldLayoutChg>
      </pc:sldMasterChg>
      <pc:sldMasterChg chg="add del addSldLayout delSldLayout">
        <pc:chgData name="Nathan Amaral" userId="S::nathan.amaral@etu.univ-smb.fr::71d4a586-e44e-4fb9-8797-8a7dcea9eb05" providerId="AD" clId="Web-{6B57E4D7-5BE8-42CE-A236-571C4E101E33}" dt="2024-11-14T14:33:59.567" v="14"/>
        <pc:sldMasterMkLst>
          <pc:docMk/>
          <pc:sldMasterMk cId="346245859" sldId="2147483712"/>
        </pc:sldMasterMkLst>
        <pc:sldLayoutChg chg="add del">
          <pc:chgData name="Nathan Amaral" userId="S::nathan.amaral@etu.univ-smb.fr::71d4a586-e44e-4fb9-8797-8a7dcea9eb05" providerId="AD" clId="Web-{6B57E4D7-5BE8-42CE-A236-571C4E101E33}" dt="2024-11-14T14:33:59.567" v="14"/>
          <pc:sldLayoutMkLst>
            <pc:docMk/>
            <pc:sldMasterMk cId="346245859" sldId="2147483712"/>
            <pc:sldLayoutMk cId="835642773" sldId="2147483701"/>
          </pc:sldLayoutMkLst>
        </pc:sldLayoutChg>
        <pc:sldLayoutChg chg="add del">
          <pc:chgData name="Nathan Amaral" userId="S::nathan.amaral@etu.univ-smb.fr::71d4a586-e44e-4fb9-8797-8a7dcea9eb05" providerId="AD" clId="Web-{6B57E4D7-5BE8-42CE-A236-571C4E101E33}" dt="2024-11-14T14:33:59.567" v="14"/>
          <pc:sldLayoutMkLst>
            <pc:docMk/>
            <pc:sldMasterMk cId="346245859" sldId="2147483712"/>
            <pc:sldLayoutMk cId="3810227411" sldId="2147483702"/>
          </pc:sldLayoutMkLst>
        </pc:sldLayoutChg>
        <pc:sldLayoutChg chg="add del">
          <pc:chgData name="Nathan Amaral" userId="S::nathan.amaral@etu.univ-smb.fr::71d4a586-e44e-4fb9-8797-8a7dcea9eb05" providerId="AD" clId="Web-{6B57E4D7-5BE8-42CE-A236-571C4E101E33}" dt="2024-11-14T14:33:59.567" v="14"/>
          <pc:sldLayoutMkLst>
            <pc:docMk/>
            <pc:sldMasterMk cId="346245859" sldId="2147483712"/>
            <pc:sldLayoutMk cId="2993654414" sldId="2147483703"/>
          </pc:sldLayoutMkLst>
        </pc:sldLayoutChg>
        <pc:sldLayoutChg chg="add del">
          <pc:chgData name="Nathan Amaral" userId="S::nathan.amaral@etu.univ-smb.fr::71d4a586-e44e-4fb9-8797-8a7dcea9eb05" providerId="AD" clId="Web-{6B57E4D7-5BE8-42CE-A236-571C4E101E33}" dt="2024-11-14T14:33:59.567" v="14"/>
          <pc:sldLayoutMkLst>
            <pc:docMk/>
            <pc:sldMasterMk cId="346245859" sldId="2147483712"/>
            <pc:sldLayoutMk cId="3706392434" sldId="2147483704"/>
          </pc:sldLayoutMkLst>
        </pc:sldLayoutChg>
        <pc:sldLayoutChg chg="add del">
          <pc:chgData name="Nathan Amaral" userId="S::nathan.amaral@etu.univ-smb.fr::71d4a586-e44e-4fb9-8797-8a7dcea9eb05" providerId="AD" clId="Web-{6B57E4D7-5BE8-42CE-A236-571C4E101E33}" dt="2024-11-14T14:33:59.567" v="14"/>
          <pc:sldLayoutMkLst>
            <pc:docMk/>
            <pc:sldMasterMk cId="346245859" sldId="2147483712"/>
            <pc:sldLayoutMk cId="3795654304" sldId="2147483705"/>
          </pc:sldLayoutMkLst>
        </pc:sldLayoutChg>
        <pc:sldLayoutChg chg="add del">
          <pc:chgData name="Nathan Amaral" userId="S::nathan.amaral@etu.univ-smb.fr::71d4a586-e44e-4fb9-8797-8a7dcea9eb05" providerId="AD" clId="Web-{6B57E4D7-5BE8-42CE-A236-571C4E101E33}" dt="2024-11-14T14:33:59.567" v="14"/>
          <pc:sldLayoutMkLst>
            <pc:docMk/>
            <pc:sldMasterMk cId="346245859" sldId="2147483712"/>
            <pc:sldLayoutMk cId="409426016" sldId="2147483706"/>
          </pc:sldLayoutMkLst>
        </pc:sldLayoutChg>
        <pc:sldLayoutChg chg="add del">
          <pc:chgData name="Nathan Amaral" userId="S::nathan.amaral@etu.univ-smb.fr::71d4a586-e44e-4fb9-8797-8a7dcea9eb05" providerId="AD" clId="Web-{6B57E4D7-5BE8-42CE-A236-571C4E101E33}" dt="2024-11-14T14:33:59.567" v="14"/>
          <pc:sldLayoutMkLst>
            <pc:docMk/>
            <pc:sldMasterMk cId="346245859" sldId="2147483712"/>
            <pc:sldLayoutMk cId="192598076" sldId="2147483707"/>
          </pc:sldLayoutMkLst>
        </pc:sldLayoutChg>
        <pc:sldLayoutChg chg="add del">
          <pc:chgData name="Nathan Amaral" userId="S::nathan.amaral@etu.univ-smb.fr::71d4a586-e44e-4fb9-8797-8a7dcea9eb05" providerId="AD" clId="Web-{6B57E4D7-5BE8-42CE-A236-571C4E101E33}" dt="2024-11-14T14:33:59.567" v="14"/>
          <pc:sldLayoutMkLst>
            <pc:docMk/>
            <pc:sldMasterMk cId="346245859" sldId="2147483712"/>
            <pc:sldLayoutMk cId="4007878765" sldId="2147483708"/>
          </pc:sldLayoutMkLst>
        </pc:sldLayoutChg>
        <pc:sldLayoutChg chg="add del">
          <pc:chgData name="Nathan Amaral" userId="S::nathan.amaral@etu.univ-smb.fr::71d4a586-e44e-4fb9-8797-8a7dcea9eb05" providerId="AD" clId="Web-{6B57E4D7-5BE8-42CE-A236-571C4E101E33}" dt="2024-11-14T14:33:59.567" v="14"/>
          <pc:sldLayoutMkLst>
            <pc:docMk/>
            <pc:sldMasterMk cId="346245859" sldId="2147483712"/>
            <pc:sldLayoutMk cId="4272566134" sldId="2147483709"/>
          </pc:sldLayoutMkLst>
        </pc:sldLayoutChg>
        <pc:sldLayoutChg chg="add del">
          <pc:chgData name="Nathan Amaral" userId="S::nathan.amaral@etu.univ-smb.fr::71d4a586-e44e-4fb9-8797-8a7dcea9eb05" providerId="AD" clId="Web-{6B57E4D7-5BE8-42CE-A236-571C4E101E33}" dt="2024-11-14T14:33:59.567" v="14"/>
          <pc:sldLayoutMkLst>
            <pc:docMk/>
            <pc:sldMasterMk cId="346245859" sldId="2147483712"/>
            <pc:sldLayoutMk cId="1193024133" sldId="2147483710"/>
          </pc:sldLayoutMkLst>
        </pc:sldLayoutChg>
        <pc:sldLayoutChg chg="add del">
          <pc:chgData name="Nathan Amaral" userId="S::nathan.amaral@etu.univ-smb.fr::71d4a586-e44e-4fb9-8797-8a7dcea9eb05" providerId="AD" clId="Web-{6B57E4D7-5BE8-42CE-A236-571C4E101E33}" dt="2024-11-14T14:33:59.567" v="14"/>
          <pc:sldLayoutMkLst>
            <pc:docMk/>
            <pc:sldMasterMk cId="346245859" sldId="2147483712"/>
            <pc:sldLayoutMk cId="3576551490" sldId="2147483711"/>
          </pc:sldLayoutMkLst>
        </pc:sldLayoutChg>
      </pc:sldMasterChg>
      <pc:sldMasterChg chg="add del addSldLayout delSldLayout">
        <pc:chgData name="Nathan Amaral" userId="S::nathan.amaral@etu.univ-smb.fr::71d4a586-e44e-4fb9-8797-8a7dcea9eb05" providerId="AD" clId="Web-{6B57E4D7-5BE8-42CE-A236-571C4E101E33}" dt="2024-11-14T14:32:58.268" v="12"/>
        <pc:sldMasterMkLst>
          <pc:docMk/>
          <pc:sldMasterMk cId="3711942279" sldId="2147483725"/>
        </pc:sldMasterMkLst>
        <pc:sldLayoutChg chg="add del">
          <pc:chgData name="Nathan Amaral" userId="S::nathan.amaral@etu.univ-smb.fr::71d4a586-e44e-4fb9-8797-8a7dcea9eb05" providerId="AD" clId="Web-{6B57E4D7-5BE8-42CE-A236-571C4E101E33}" dt="2024-11-14T14:32:58.268" v="12"/>
          <pc:sldLayoutMkLst>
            <pc:docMk/>
            <pc:sldMasterMk cId="3711942279" sldId="2147483725"/>
            <pc:sldLayoutMk cId="1017968374" sldId="2147483714"/>
          </pc:sldLayoutMkLst>
        </pc:sldLayoutChg>
        <pc:sldLayoutChg chg="add del">
          <pc:chgData name="Nathan Amaral" userId="S::nathan.amaral@etu.univ-smb.fr::71d4a586-e44e-4fb9-8797-8a7dcea9eb05" providerId="AD" clId="Web-{6B57E4D7-5BE8-42CE-A236-571C4E101E33}" dt="2024-11-14T14:32:58.268" v="12"/>
          <pc:sldLayoutMkLst>
            <pc:docMk/>
            <pc:sldMasterMk cId="3711942279" sldId="2147483725"/>
            <pc:sldLayoutMk cId="3007363673" sldId="2147483715"/>
          </pc:sldLayoutMkLst>
        </pc:sldLayoutChg>
        <pc:sldLayoutChg chg="add del">
          <pc:chgData name="Nathan Amaral" userId="S::nathan.amaral@etu.univ-smb.fr::71d4a586-e44e-4fb9-8797-8a7dcea9eb05" providerId="AD" clId="Web-{6B57E4D7-5BE8-42CE-A236-571C4E101E33}" dt="2024-11-14T14:32:58.268" v="12"/>
          <pc:sldLayoutMkLst>
            <pc:docMk/>
            <pc:sldMasterMk cId="3711942279" sldId="2147483725"/>
            <pc:sldLayoutMk cId="1691038272" sldId="2147483716"/>
          </pc:sldLayoutMkLst>
        </pc:sldLayoutChg>
        <pc:sldLayoutChg chg="add del">
          <pc:chgData name="Nathan Amaral" userId="S::nathan.amaral@etu.univ-smb.fr::71d4a586-e44e-4fb9-8797-8a7dcea9eb05" providerId="AD" clId="Web-{6B57E4D7-5BE8-42CE-A236-571C4E101E33}" dt="2024-11-14T14:32:58.268" v="12"/>
          <pc:sldLayoutMkLst>
            <pc:docMk/>
            <pc:sldMasterMk cId="3711942279" sldId="2147483725"/>
            <pc:sldLayoutMk cId="748338958" sldId="2147483717"/>
          </pc:sldLayoutMkLst>
        </pc:sldLayoutChg>
        <pc:sldLayoutChg chg="add del">
          <pc:chgData name="Nathan Amaral" userId="S::nathan.amaral@etu.univ-smb.fr::71d4a586-e44e-4fb9-8797-8a7dcea9eb05" providerId="AD" clId="Web-{6B57E4D7-5BE8-42CE-A236-571C4E101E33}" dt="2024-11-14T14:32:58.268" v="12"/>
          <pc:sldLayoutMkLst>
            <pc:docMk/>
            <pc:sldMasterMk cId="3711942279" sldId="2147483725"/>
            <pc:sldLayoutMk cId="38455325" sldId="2147483718"/>
          </pc:sldLayoutMkLst>
        </pc:sldLayoutChg>
        <pc:sldLayoutChg chg="add del">
          <pc:chgData name="Nathan Amaral" userId="S::nathan.amaral@etu.univ-smb.fr::71d4a586-e44e-4fb9-8797-8a7dcea9eb05" providerId="AD" clId="Web-{6B57E4D7-5BE8-42CE-A236-571C4E101E33}" dt="2024-11-14T14:32:58.268" v="12"/>
          <pc:sldLayoutMkLst>
            <pc:docMk/>
            <pc:sldMasterMk cId="3711942279" sldId="2147483725"/>
            <pc:sldLayoutMk cId="3662162655" sldId="2147483719"/>
          </pc:sldLayoutMkLst>
        </pc:sldLayoutChg>
        <pc:sldLayoutChg chg="add del">
          <pc:chgData name="Nathan Amaral" userId="S::nathan.amaral@etu.univ-smb.fr::71d4a586-e44e-4fb9-8797-8a7dcea9eb05" providerId="AD" clId="Web-{6B57E4D7-5BE8-42CE-A236-571C4E101E33}" dt="2024-11-14T14:32:58.268" v="12"/>
          <pc:sldLayoutMkLst>
            <pc:docMk/>
            <pc:sldMasterMk cId="3711942279" sldId="2147483725"/>
            <pc:sldLayoutMk cId="3802030221" sldId="2147483720"/>
          </pc:sldLayoutMkLst>
        </pc:sldLayoutChg>
        <pc:sldLayoutChg chg="add del">
          <pc:chgData name="Nathan Amaral" userId="S::nathan.amaral@etu.univ-smb.fr::71d4a586-e44e-4fb9-8797-8a7dcea9eb05" providerId="AD" clId="Web-{6B57E4D7-5BE8-42CE-A236-571C4E101E33}" dt="2024-11-14T14:32:58.268" v="12"/>
          <pc:sldLayoutMkLst>
            <pc:docMk/>
            <pc:sldMasterMk cId="3711942279" sldId="2147483725"/>
            <pc:sldLayoutMk cId="3151233068" sldId="2147483721"/>
          </pc:sldLayoutMkLst>
        </pc:sldLayoutChg>
        <pc:sldLayoutChg chg="add del">
          <pc:chgData name="Nathan Amaral" userId="S::nathan.amaral@etu.univ-smb.fr::71d4a586-e44e-4fb9-8797-8a7dcea9eb05" providerId="AD" clId="Web-{6B57E4D7-5BE8-42CE-A236-571C4E101E33}" dt="2024-11-14T14:32:58.268" v="12"/>
          <pc:sldLayoutMkLst>
            <pc:docMk/>
            <pc:sldMasterMk cId="3711942279" sldId="2147483725"/>
            <pc:sldLayoutMk cId="2838089083" sldId="2147483722"/>
          </pc:sldLayoutMkLst>
        </pc:sldLayoutChg>
        <pc:sldLayoutChg chg="add del">
          <pc:chgData name="Nathan Amaral" userId="S::nathan.amaral@etu.univ-smb.fr::71d4a586-e44e-4fb9-8797-8a7dcea9eb05" providerId="AD" clId="Web-{6B57E4D7-5BE8-42CE-A236-571C4E101E33}" dt="2024-11-14T14:32:58.268" v="12"/>
          <pc:sldLayoutMkLst>
            <pc:docMk/>
            <pc:sldMasterMk cId="3711942279" sldId="2147483725"/>
            <pc:sldLayoutMk cId="901932209" sldId="2147483723"/>
          </pc:sldLayoutMkLst>
        </pc:sldLayoutChg>
        <pc:sldLayoutChg chg="add del">
          <pc:chgData name="Nathan Amaral" userId="S::nathan.amaral@etu.univ-smb.fr::71d4a586-e44e-4fb9-8797-8a7dcea9eb05" providerId="AD" clId="Web-{6B57E4D7-5BE8-42CE-A236-571C4E101E33}" dt="2024-11-14T14:32:58.268" v="12"/>
          <pc:sldLayoutMkLst>
            <pc:docMk/>
            <pc:sldMasterMk cId="3711942279" sldId="2147483725"/>
            <pc:sldLayoutMk cId="4137287136" sldId="2147483724"/>
          </pc:sldLayoutMkLst>
        </pc:sldLayoutChg>
      </pc:sldMasterChg>
      <pc:sldMasterChg chg="add addSldLayout">
        <pc:chgData name="Nathan Amaral" userId="S::nathan.amaral@etu.univ-smb.fr::71d4a586-e44e-4fb9-8797-8a7dcea9eb05" providerId="AD" clId="Web-{6B57E4D7-5BE8-42CE-A236-571C4E101E33}" dt="2024-11-14T14:33:59.692" v="15"/>
        <pc:sldMasterMkLst>
          <pc:docMk/>
          <pc:sldMasterMk cId="852675523" sldId="2147483738"/>
        </pc:sldMasterMkLst>
        <pc:sldLayoutChg chg="add">
          <pc:chgData name="Nathan Amaral" userId="S::nathan.amaral@etu.univ-smb.fr::71d4a586-e44e-4fb9-8797-8a7dcea9eb05" providerId="AD" clId="Web-{6B57E4D7-5BE8-42CE-A236-571C4E101E33}" dt="2024-11-14T14:33:59.692" v="15"/>
          <pc:sldLayoutMkLst>
            <pc:docMk/>
            <pc:sldMasterMk cId="852675523" sldId="2147483738"/>
            <pc:sldLayoutMk cId="640570319" sldId="2147483727"/>
          </pc:sldLayoutMkLst>
        </pc:sldLayoutChg>
        <pc:sldLayoutChg chg="add">
          <pc:chgData name="Nathan Amaral" userId="S::nathan.amaral@etu.univ-smb.fr::71d4a586-e44e-4fb9-8797-8a7dcea9eb05" providerId="AD" clId="Web-{6B57E4D7-5BE8-42CE-A236-571C4E101E33}" dt="2024-11-14T14:33:59.692" v="15"/>
          <pc:sldLayoutMkLst>
            <pc:docMk/>
            <pc:sldMasterMk cId="852675523" sldId="2147483738"/>
            <pc:sldLayoutMk cId="3722907868" sldId="2147483728"/>
          </pc:sldLayoutMkLst>
        </pc:sldLayoutChg>
        <pc:sldLayoutChg chg="add">
          <pc:chgData name="Nathan Amaral" userId="S::nathan.amaral@etu.univ-smb.fr::71d4a586-e44e-4fb9-8797-8a7dcea9eb05" providerId="AD" clId="Web-{6B57E4D7-5BE8-42CE-A236-571C4E101E33}" dt="2024-11-14T14:33:59.692" v="15"/>
          <pc:sldLayoutMkLst>
            <pc:docMk/>
            <pc:sldMasterMk cId="852675523" sldId="2147483738"/>
            <pc:sldLayoutMk cId="1584996323" sldId="2147483729"/>
          </pc:sldLayoutMkLst>
        </pc:sldLayoutChg>
        <pc:sldLayoutChg chg="add">
          <pc:chgData name="Nathan Amaral" userId="S::nathan.amaral@etu.univ-smb.fr::71d4a586-e44e-4fb9-8797-8a7dcea9eb05" providerId="AD" clId="Web-{6B57E4D7-5BE8-42CE-A236-571C4E101E33}" dt="2024-11-14T14:33:59.692" v="15"/>
          <pc:sldLayoutMkLst>
            <pc:docMk/>
            <pc:sldMasterMk cId="852675523" sldId="2147483738"/>
            <pc:sldLayoutMk cId="561258920" sldId="2147483730"/>
          </pc:sldLayoutMkLst>
        </pc:sldLayoutChg>
        <pc:sldLayoutChg chg="add">
          <pc:chgData name="Nathan Amaral" userId="S::nathan.amaral@etu.univ-smb.fr::71d4a586-e44e-4fb9-8797-8a7dcea9eb05" providerId="AD" clId="Web-{6B57E4D7-5BE8-42CE-A236-571C4E101E33}" dt="2024-11-14T14:33:59.692" v="15"/>
          <pc:sldLayoutMkLst>
            <pc:docMk/>
            <pc:sldMasterMk cId="852675523" sldId="2147483738"/>
            <pc:sldLayoutMk cId="4242402051" sldId="2147483731"/>
          </pc:sldLayoutMkLst>
        </pc:sldLayoutChg>
        <pc:sldLayoutChg chg="add">
          <pc:chgData name="Nathan Amaral" userId="S::nathan.amaral@etu.univ-smb.fr::71d4a586-e44e-4fb9-8797-8a7dcea9eb05" providerId="AD" clId="Web-{6B57E4D7-5BE8-42CE-A236-571C4E101E33}" dt="2024-11-14T14:33:59.692" v="15"/>
          <pc:sldLayoutMkLst>
            <pc:docMk/>
            <pc:sldMasterMk cId="852675523" sldId="2147483738"/>
            <pc:sldLayoutMk cId="1023977022" sldId="2147483732"/>
          </pc:sldLayoutMkLst>
        </pc:sldLayoutChg>
        <pc:sldLayoutChg chg="add">
          <pc:chgData name="Nathan Amaral" userId="S::nathan.amaral@etu.univ-smb.fr::71d4a586-e44e-4fb9-8797-8a7dcea9eb05" providerId="AD" clId="Web-{6B57E4D7-5BE8-42CE-A236-571C4E101E33}" dt="2024-11-14T14:33:59.692" v="15"/>
          <pc:sldLayoutMkLst>
            <pc:docMk/>
            <pc:sldMasterMk cId="852675523" sldId="2147483738"/>
            <pc:sldLayoutMk cId="2778439301" sldId="2147483733"/>
          </pc:sldLayoutMkLst>
        </pc:sldLayoutChg>
        <pc:sldLayoutChg chg="add">
          <pc:chgData name="Nathan Amaral" userId="S::nathan.amaral@etu.univ-smb.fr::71d4a586-e44e-4fb9-8797-8a7dcea9eb05" providerId="AD" clId="Web-{6B57E4D7-5BE8-42CE-A236-571C4E101E33}" dt="2024-11-14T14:33:59.692" v="15"/>
          <pc:sldLayoutMkLst>
            <pc:docMk/>
            <pc:sldMasterMk cId="852675523" sldId="2147483738"/>
            <pc:sldLayoutMk cId="2726162762" sldId="2147483734"/>
          </pc:sldLayoutMkLst>
        </pc:sldLayoutChg>
        <pc:sldLayoutChg chg="add">
          <pc:chgData name="Nathan Amaral" userId="S::nathan.amaral@etu.univ-smb.fr::71d4a586-e44e-4fb9-8797-8a7dcea9eb05" providerId="AD" clId="Web-{6B57E4D7-5BE8-42CE-A236-571C4E101E33}" dt="2024-11-14T14:33:59.692" v="15"/>
          <pc:sldLayoutMkLst>
            <pc:docMk/>
            <pc:sldMasterMk cId="852675523" sldId="2147483738"/>
            <pc:sldLayoutMk cId="797330403" sldId="2147483735"/>
          </pc:sldLayoutMkLst>
        </pc:sldLayoutChg>
        <pc:sldLayoutChg chg="add">
          <pc:chgData name="Nathan Amaral" userId="S::nathan.amaral@etu.univ-smb.fr::71d4a586-e44e-4fb9-8797-8a7dcea9eb05" providerId="AD" clId="Web-{6B57E4D7-5BE8-42CE-A236-571C4E101E33}" dt="2024-11-14T14:33:59.692" v="15"/>
          <pc:sldLayoutMkLst>
            <pc:docMk/>
            <pc:sldMasterMk cId="852675523" sldId="2147483738"/>
            <pc:sldLayoutMk cId="192857578" sldId="2147483736"/>
          </pc:sldLayoutMkLst>
        </pc:sldLayoutChg>
        <pc:sldLayoutChg chg="add">
          <pc:chgData name="Nathan Amaral" userId="S::nathan.amaral@etu.univ-smb.fr::71d4a586-e44e-4fb9-8797-8a7dcea9eb05" providerId="AD" clId="Web-{6B57E4D7-5BE8-42CE-A236-571C4E101E33}" dt="2024-11-14T14:33:59.692" v="15"/>
          <pc:sldLayoutMkLst>
            <pc:docMk/>
            <pc:sldMasterMk cId="852675523" sldId="2147483738"/>
            <pc:sldLayoutMk cId="112447196" sldId="2147483737"/>
          </pc:sldLayoutMkLst>
        </pc:sldLayoutChg>
      </pc:sldMasterChg>
    </pc:docChg>
  </pc:docChgLst>
  <pc:docChgLst>
    <pc:chgData name="Nathan Amaral" userId="S::nathan.amaral@etu.univ-smb.fr::71d4a586-e44e-4fb9-8797-8a7dcea9eb05" providerId="AD" clId="Web-{A3E48877-4C9C-452F-B8E9-A81215A05802}"/>
    <pc:docChg chg="modSld">
      <pc:chgData name="Nathan Amaral" userId="S::nathan.amaral@etu.univ-smb.fr::71d4a586-e44e-4fb9-8797-8a7dcea9eb05" providerId="AD" clId="Web-{A3E48877-4C9C-452F-B8E9-A81215A05802}" dt="2024-11-28T15:43:46.146" v="1" actId="20577"/>
      <pc:docMkLst>
        <pc:docMk/>
      </pc:docMkLst>
      <pc:sldChg chg="modSp">
        <pc:chgData name="Nathan Amaral" userId="S::nathan.amaral@etu.univ-smb.fr::71d4a586-e44e-4fb9-8797-8a7dcea9eb05" providerId="AD" clId="Web-{A3E48877-4C9C-452F-B8E9-A81215A05802}" dt="2024-11-28T15:43:46.146" v="1" actId="20577"/>
        <pc:sldMkLst>
          <pc:docMk/>
          <pc:sldMk cId="2168048185" sldId="269"/>
        </pc:sldMkLst>
        <pc:spChg chg="mod">
          <ac:chgData name="Nathan Amaral" userId="S::nathan.amaral@etu.univ-smb.fr::71d4a586-e44e-4fb9-8797-8a7dcea9eb05" providerId="AD" clId="Web-{A3E48877-4C9C-452F-B8E9-A81215A05802}" dt="2024-11-28T15:43:46.146" v="1" actId="20577"/>
          <ac:spMkLst>
            <pc:docMk/>
            <pc:sldMk cId="2168048185" sldId="269"/>
            <ac:spMk id="7" creationId="{5081265D-914A-4D7E-B53E-87D428D2FF06}"/>
          </ac:spMkLst>
        </pc:spChg>
        <pc:spChg chg="mod">
          <ac:chgData name="Nathan Amaral" userId="S::nathan.amaral@etu.univ-smb.fr::71d4a586-e44e-4fb9-8797-8a7dcea9eb05" providerId="AD" clId="Web-{A3E48877-4C9C-452F-B8E9-A81215A05802}" dt="2024-11-28T15:43:42.834" v="0" actId="20577"/>
          <ac:spMkLst>
            <pc:docMk/>
            <pc:sldMk cId="2168048185" sldId="269"/>
            <ac:spMk id="11" creationId="{C0E01C9C-8BDD-417F-806C-70CBE2D8E5DF}"/>
          </ac:spMkLst>
        </pc:spChg>
      </pc:sldChg>
    </pc:docChg>
  </pc:docChgLst>
  <pc:docChgLst>
    <pc:chgData name="Nathan Amaral" userId="S::nathan.amaral@etu.univ-smb.fr::71d4a586-e44e-4fb9-8797-8a7dcea9eb05" providerId="AD" clId="Web-{6D2361BF-0E2A-2FA8-EC32-6714F5B0502F}"/>
    <pc:docChg chg="addSld modSld">
      <pc:chgData name="Nathan Amaral" userId="S::nathan.amaral@etu.univ-smb.fr::71d4a586-e44e-4fb9-8797-8a7dcea9eb05" providerId="AD" clId="Web-{6D2361BF-0E2A-2FA8-EC32-6714F5B0502F}" dt="2024-11-19T10:27:12.492" v="44" actId="1076"/>
      <pc:docMkLst>
        <pc:docMk/>
      </pc:docMkLst>
      <pc:sldChg chg="addSp modSp">
        <pc:chgData name="Nathan Amaral" userId="S::nathan.amaral@etu.univ-smb.fr::71d4a586-e44e-4fb9-8797-8a7dcea9eb05" providerId="AD" clId="Web-{6D2361BF-0E2A-2FA8-EC32-6714F5B0502F}" dt="2024-11-19T10:01:03.865" v="10" actId="1076"/>
        <pc:sldMkLst>
          <pc:docMk/>
          <pc:sldMk cId="2327313062" sldId="257"/>
        </pc:sldMkLst>
        <pc:spChg chg="add mod">
          <ac:chgData name="Nathan Amaral" userId="S::nathan.amaral@etu.univ-smb.fr::71d4a586-e44e-4fb9-8797-8a7dcea9eb05" providerId="AD" clId="Web-{6D2361BF-0E2A-2FA8-EC32-6714F5B0502F}" dt="2024-11-19T10:01:03.865" v="10" actId="1076"/>
          <ac:spMkLst>
            <pc:docMk/>
            <pc:sldMk cId="2327313062" sldId="257"/>
            <ac:spMk id="2" creationId="{8B86334C-63E9-8936-2092-43A2731936DE}"/>
          </ac:spMkLst>
        </pc:spChg>
      </pc:sldChg>
      <pc:sldChg chg="addSp modSp">
        <pc:chgData name="Nathan Amaral" userId="S::nathan.amaral@etu.univ-smb.fr::71d4a586-e44e-4fb9-8797-8a7dcea9eb05" providerId="AD" clId="Web-{6D2361BF-0E2A-2FA8-EC32-6714F5B0502F}" dt="2024-11-19T10:27:12.492" v="44" actId="1076"/>
        <pc:sldMkLst>
          <pc:docMk/>
          <pc:sldMk cId="784431694" sldId="259"/>
        </pc:sldMkLst>
        <pc:picChg chg="add mod modCrop">
          <ac:chgData name="Nathan Amaral" userId="S::nathan.amaral@etu.univ-smb.fr::71d4a586-e44e-4fb9-8797-8a7dcea9eb05" providerId="AD" clId="Web-{6D2361BF-0E2A-2FA8-EC32-6714F5B0502F}" dt="2024-11-19T10:27:12.492" v="44" actId="1076"/>
          <ac:picMkLst>
            <pc:docMk/>
            <pc:sldMk cId="784431694" sldId="259"/>
            <ac:picMk id="2" creationId="{A9C350BC-5904-E9E0-F98B-496833F66A18}"/>
          </ac:picMkLst>
        </pc:picChg>
        <pc:picChg chg="add mod">
          <ac:chgData name="Nathan Amaral" userId="S::nathan.amaral@etu.univ-smb.fr::71d4a586-e44e-4fb9-8797-8a7dcea9eb05" providerId="AD" clId="Web-{6D2361BF-0E2A-2FA8-EC32-6714F5B0502F}" dt="2024-11-19T10:27:10.773" v="43" actId="1076"/>
          <ac:picMkLst>
            <pc:docMk/>
            <pc:sldMk cId="784431694" sldId="259"/>
            <ac:picMk id="3" creationId="{363F1247-62B0-B17D-72C1-90CB1738A95A}"/>
          </ac:picMkLst>
        </pc:picChg>
      </pc:sldChg>
      <pc:sldChg chg="addSp modSp">
        <pc:chgData name="Nathan Amaral" userId="S::nathan.amaral@etu.univ-smb.fr::71d4a586-e44e-4fb9-8797-8a7dcea9eb05" providerId="AD" clId="Web-{6D2361BF-0E2A-2FA8-EC32-6714F5B0502F}" dt="2024-11-19T10:08:02.773" v="26" actId="1076"/>
        <pc:sldMkLst>
          <pc:docMk/>
          <pc:sldMk cId="3807616191" sldId="260"/>
        </pc:sldMkLst>
        <pc:picChg chg="add mod">
          <ac:chgData name="Nathan Amaral" userId="S::nathan.amaral@etu.univ-smb.fr::71d4a586-e44e-4fb9-8797-8a7dcea9eb05" providerId="AD" clId="Web-{6D2361BF-0E2A-2FA8-EC32-6714F5B0502F}" dt="2024-11-19T10:08:02.773" v="26" actId="1076"/>
          <ac:picMkLst>
            <pc:docMk/>
            <pc:sldMk cId="3807616191" sldId="260"/>
            <ac:picMk id="2" creationId="{7079D3D9-B469-6DEC-9856-4970DB92C2F4}"/>
          </ac:picMkLst>
        </pc:picChg>
        <pc:picChg chg="add mod">
          <ac:chgData name="Nathan Amaral" userId="S::nathan.amaral@etu.univ-smb.fr::71d4a586-e44e-4fb9-8797-8a7dcea9eb05" providerId="AD" clId="Web-{6D2361BF-0E2A-2FA8-EC32-6714F5B0502F}" dt="2024-11-19T10:08:00.804" v="25" actId="1076"/>
          <ac:picMkLst>
            <pc:docMk/>
            <pc:sldMk cId="3807616191" sldId="260"/>
            <ac:picMk id="3" creationId="{46F4AB3D-D5CB-C535-CEC3-847AE14CCA96}"/>
          </ac:picMkLst>
        </pc:picChg>
      </pc:sldChg>
      <pc:sldChg chg="addSp modSp">
        <pc:chgData name="Nathan Amaral" userId="S::nathan.amaral@etu.univ-smb.fr::71d4a586-e44e-4fb9-8797-8a7dcea9eb05" providerId="AD" clId="Web-{6D2361BF-0E2A-2FA8-EC32-6714F5B0502F}" dt="2024-11-19T10:09:13.104" v="34" actId="1076"/>
        <pc:sldMkLst>
          <pc:docMk/>
          <pc:sldMk cId="1090479506" sldId="261"/>
        </pc:sldMkLst>
        <pc:picChg chg="add mod">
          <ac:chgData name="Nathan Amaral" userId="S::nathan.amaral@etu.univ-smb.fr::71d4a586-e44e-4fb9-8797-8a7dcea9eb05" providerId="AD" clId="Web-{6D2361BF-0E2A-2FA8-EC32-6714F5B0502F}" dt="2024-11-19T10:08:22.086" v="29" actId="1076"/>
          <ac:picMkLst>
            <pc:docMk/>
            <pc:sldMk cId="1090479506" sldId="261"/>
            <ac:picMk id="2" creationId="{7D3BC96A-A3FE-62DE-69B7-6AFD29A280BF}"/>
          </ac:picMkLst>
        </pc:picChg>
        <pc:picChg chg="add mod">
          <ac:chgData name="Nathan Amaral" userId="S::nathan.amaral@etu.univ-smb.fr::71d4a586-e44e-4fb9-8797-8a7dcea9eb05" providerId="AD" clId="Web-{6D2361BF-0E2A-2FA8-EC32-6714F5B0502F}" dt="2024-11-19T10:08:47.399" v="32" actId="1076"/>
          <ac:picMkLst>
            <pc:docMk/>
            <pc:sldMk cId="1090479506" sldId="261"/>
            <ac:picMk id="3" creationId="{5F447257-0C1C-220E-903F-E2945AD62B23}"/>
          </ac:picMkLst>
        </pc:picChg>
        <pc:picChg chg="add mod">
          <ac:chgData name="Nathan Amaral" userId="S::nathan.amaral@etu.univ-smb.fr::71d4a586-e44e-4fb9-8797-8a7dcea9eb05" providerId="AD" clId="Web-{6D2361BF-0E2A-2FA8-EC32-6714F5B0502F}" dt="2024-11-19T10:09:13.104" v="34" actId="1076"/>
          <ac:picMkLst>
            <pc:docMk/>
            <pc:sldMk cId="1090479506" sldId="261"/>
            <ac:picMk id="4" creationId="{3A0B3A35-68B1-0A99-C2B3-FACDD5488C2F}"/>
          </ac:picMkLst>
        </pc:picChg>
      </pc:sldChg>
      <pc:sldChg chg="add replId">
        <pc:chgData name="Nathan Amaral" userId="S::nathan.amaral@etu.univ-smb.fr::71d4a586-e44e-4fb9-8797-8a7dcea9eb05" providerId="AD" clId="Web-{6D2361BF-0E2A-2FA8-EC32-6714F5B0502F}" dt="2024-11-19T10:25:34.285" v="35"/>
        <pc:sldMkLst>
          <pc:docMk/>
          <pc:sldMk cId="84040027" sldId="265"/>
        </pc:sldMkLst>
      </pc:sldChg>
    </pc:docChg>
  </pc:docChgLst>
  <pc:docChgLst>
    <pc:chgData name="Feyza" userId="1977f04c-3c3a-447a-b543-01c7ab08cfd2" providerId="ADAL" clId="{A22FC6F8-D43B-4526-A14D-898CE1DCF781}"/>
    <pc:docChg chg="undo custSel modSld">
      <pc:chgData name="Feyza" userId="1977f04c-3c3a-447a-b543-01c7ab08cfd2" providerId="ADAL" clId="{A22FC6F8-D43B-4526-A14D-898CE1DCF781}" dt="2024-12-04T09:32:57.150" v="111" actId="1037"/>
      <pc:docMkLst>
        <pc:docMk/>
      </pc:docMkLst>
      <pc:sldChg chg="addSp delSp modSp mod">
        <pc:chgData name="Feyza" userId="1977f04c-3c3a-447a-b543-01c7ab08cfd2" providerId="ADAL" clId="{A22FC6F8-D43B-4526-A14D-898CE1DCF781}" dt="2024-12-04T09:32:57.150" v="111" actId="1037"/>
        <pc:sldMkLst>
          <pc:docMk/>
          <pc:sldMk cId="1090479506" sldId="261"/>
        </pc:sldMkLst>
        <pc:spChg chg="mod">
          <ac:chgData name="Feyza" userId="1977f04c-3c3a-447a-b543-01c7ab08cfd2" providerId="ADAL" clId="{A22FC6F8-D43B-4526-A14D-898CE1DCF781}" dt="2024-12-04T09:32:57.150" v="111" actId="1037"/>
          <ac:spMkLst>
            <pc:docMk/>
            <pc:sldMk cId="1090479506" sldId="261"/>
            <ac:spMk id="11" creationId="{A4E1ADE8-9630-4F84-9656-FD54039E74FB}"/>
          </ac:spMkLst>
        </pc:spChg>
        <pc:spChg chg="mod">
          <ac:chgData name="Feyza" userId="1977f04c-3c3a-447a-b543-01c7ab08cfd2" providerId="ADAL" clId="{A22FC6F8-D43B-4526-A14D-898CE1DCF781}" dt="2024-12-04T09:32:57.150" v="111" actId="1037"/>
          <ac:spMkLst>
            <pc:docMk/>
            <pc:sldMk cId="1090479506" sldId="261"/>
            <ac:spMk id="12" creationId="{276C17DA-BA99-4E7C-A7E9-6005262B144B}"/>
          </ac:spMkLst>
        </pc:spChg>
        <pc:spChg chg="mod">
          <ac:chgData name="Feyza" userId="1977f04c-3c3a-447a-b543-01c7ab08cfd2" providerId="ADAL" clId="{A22FC6F8-D43B-4526-A14D-898CE1DCF781}" dt="2024-12-04T09:32:57.150" v="111" actId="1037"/>
          <ac:spMkLst>
            <pc:docMk/>
            <pc:sldMk cId="1090479506" sldId="261"/>
            <ac:spMk id="13" creationId="{A467FAE8-9903-4AFA-84D9-C35FE27C221D}"/>
          </ac:spMkLst>
        </pc:spChg>
        <pc:grpChg chg="add mod">
          <ac:chgData name="Feyza" userId="1977f04c-3c3a-447a-b543-01c7ab08cfd2" providerId="ADAL" clId="{A22FC6F8-D43B-4526-A14D-898CE1DCF781}" dt="2024-12-04T09:32:37.998" v="91" actId="1076"/>
          <ac:grpSpMkLst>
            <pc:docMk/>
            <pc:sldMk cId="1090479506" sldId="261"/>
            <ac:grpSpMk id="8" creationId="{7C7D115E-9F05-45FA-A4B4-8C993985A4CF}"/>
          </ac:grpSpMkLst>
        </pc:grpChg>
        <pc:grpChg chg="add mod">
          <ac:chgData name="Feyza" userId="1977f04c-3c3a-447a-b543-01c7ab08cfd2" providerId="ADAL" clId="{A22FC6F8-D43B-4526-A14D-898CE1DCF781}" dt="2024-12-04T09:32:37.998" v="91" actId="1076"/>
          <ac:grpSpMkLst>
            <pc:docMk/>
            <pc:sldMk cId="1090479506" sldId="261"/>
            <ac:grpSpMk id="21" creationId="{F602D6ED-8024-4EB7-8C9B-C717D83AFCA6}"/>
          </ac:grpSpMkLst>
        </pc:grpChg>
        <pc:picChg chg="add mod">
          <ac:chgData name="Feyza" userId="1977f04c-3c3a-447a-b543-01c7ab08cfd2" providerId="ADAL" clId="{A22FC6F8-D43B-4526-A14D-898CE1DCF781}" dt="2024-12-04T09:32:37.998" v="91" actId="1076"/>
          <ac:picMkLst>
            <pc:docMk/>
            <pc:sldMk cId="1090479506" sldId="261"/>
            <ac:picMk id="4" creationId="{D0C917CD-9E69-4FC4-8387-EA124657665F}"/>
          </ac:picMkLst>
        </pc:picChg>
        <pc:picChg chg="mod">
          <ac:chgData name="Feyza" userId="1977f04c-3c3a-447a-b543-01c7ab08cfd2" providerId="ADAL" clId="{A22FC6F8-D43B-4526-A14D-898CE1DCF781}" dt="2024-12-04T09:32:39.625" v="93" actId="1076"/>
          <ac:picMkLst>
            <pc:docMk/>
            <pc:sldMk cId="1090479506" sldId="261"/>
            <ac:picMk id="9" creationId="{CD14A917-24D3-259B-3E69-CF41C1F45EDF}"/>
          </ac:picMkLst>
        </pc:picChg>
        <pc:picChg chg="add del mod">
          <ac:chgData name="Feyza" userId="1977f04c-3c3a-447a-b543-01c7ab08cfd2" providerId="ADAL" clId="{A22FC6F8-D43B-4526-A14D-898CE1DCF781}" dt="2024-12-04T09:31:14.678" v="21" actId="478"/>
          <ac:picMkLst>
            <pc:docMk/>
            <pc:sldMk cId="1090479506" sldId="261"/>
            <ac:picMk id="15" creationId="{22AE6074-42E2-48B7-B40E-689098384E27}"/>
          </ac:picMkLst>
        </pc:picChg>
        <pc:picChg chg="add del mod">
          <ac:chgData name="Feyza" userId="1977f04c-3c3a-447a-b543-01c7ab08cfd2" providerId="ADAL" clId="{A22FC6F8-D43B-4526-A14D-898CE1DCF781}" dt="2024-12-04T09:31:32.955" v="28" actId="478"/>
          <ac:picMkLst>
            <pc:docMk/>
            <pc:sldMk cId="1090479506" sldId="261"/>
            <ac:picMk id="17" creationId="{47176847-B997-4275-8F94-BD7A225D1102}"/>
          </ac:picMkLst>
        </pc:picChg>
        <pc:picChg chg="add mod">
          <ac:chgData name="Feyza" userId="1977f04c-3c3a-447a-b543-01c7ab08cfd2" providerId="ADAL" clId="{A22FC6F8-D43B-4526-A14D-898CE1DCF781}" dt="2024-12-04T09:32:37.998" v="91" actId="1076"/>
          <ac:picMkLst>
            <pc:docMk/>
            <pc:sldMk cId="1090479506" sldId="261"/>
            <ac:picMk id="19" creationId="{B1581EFC-1E38-4A9B-B6F4-1841DD2826CB}"/>
          </ac:picMkLst>
        </pc:picChg>
        <pc:picChg chg="mod">
          <ac:chgData name="Feyza" userId="1977f04c-3c3a-447a-b543-01c7ab08cfd2" providerId="ADAL" clId="{A22FC6F8-D43B-4526-A14D-898CE1DCF781}" dt="2024-12-04T09:32:37.998" v="91" actId="1076"/>
          <ac:picMkLst>
            <pc:docMk/>
            <pc:sldMk cId="1090479506" sldId="261"/>
            <ac:picMk id="2050" creationId="{9CA18B84-5CF7-46E6-B0E2-CD2A3D48A7AB}"/>
          </ac:picMkLst>
        </pc:picChg>
      </pc:sldChg>
      <pc:sldChg chg="addSp modSp mod">
        <pc:chgData name="Feyza" userId="1977f04c-3c3a-447a-b543-01c7ab08cfd2" providerId="ADAL" clId="{A22FC6F8-D43B-4526-A14D-898CE1DCF781}" dt="2024-12-04T09:30:52.800" v="16" actId="164"/>
        <pc:sldMkLst>
          <pc:docMk/>
          <pc:sldMk cId="1347012941" sldId="276"/>
        </pc:sldMkLst>
        <pc:grpChg chg="add mod">
          <ac:chgData name="Feyza" userId="1977f04c-3c3a-447a-b543-01c7ab08cfd2" providerId="ADAL" clId="{A22FC6F8-D43B-4526-A14D-898CE1DCF781}" dt="2024-12-04T09:30:42.340" v="14" actId="164"/>
          <ac:grpSpMkLst>
            <pc:docMk/>
            <pc:sldMk cId="1347012941" sldId="276"/>
            <ac:grpSpMk id="11" creationId="{E2A5BC4B-D570-4AD7-90A9-0FAC6C7569BB}"/>
          </ac:grpSpMkLst>
        </pc:grpChg>
        <pc:grpChg chg="add mod">
          <ac:chgData name="Feyza" userId="1977f04c-3c3a-447a-b543-01c7ab08cfd2" providerId="ADAL" clId="{A22FC6F8-D43B-4526-A14D-898CE1DCF781}" dt="2024-12-04T09:30:46.278" v="15" actId="164"/>
          <ac:grpSpMkLst>
            <pc:docMk/>
            <pc:sldMk cId="1347012941" sldId="276"/>
            <ac:grpSpMk id="14" creationId="{A2C720EE-0FEE-4265-9AB5-6EB18D0E79ED}"/>
          </ac:grpSpMkLst>
        </pc:grpChg>
        <pc:grpChg chg="add mod">
          <ac:chgData name="Feyza" userId="1977f04c-3c3a-447a-b543-01c7ab08cfd2" providerId="ADAL" clId="{A22FC6F8-D43B-4526-A14D-898CE1DCF781}" dt="2024-12-04T09:30:52.800" v="16" actId="164"/>
          <ac:grpSpMkLst>
            <pc:docMk/>
            <pc:sldMk cId="1347012941" sldId="276"/>
            <ac:grpSpMk id="15" creationId="{DD0BB7D1-994F-4E36-B002-37AE27C72A36}"/>
          </ac:grpSpMkLst>
        </pc:grpChg>
        <pc:picChg chg="mod">
          <ac:chgData name="Feyza" userId="1977f04c-3c3a-447a-b543-01c7ab08cfd2" providerId="ADAL" clId="{A22FC6F8-D43B-4526-A14D-898CE1DCF781}" dt="2024-12-04T09:30:42.340" v="14" actId="164"/>
          <ac:picMkLst>
            <pc:docMk/>
            <pc:sldMk cId="1347012941" sldId="276"/>
            <ac:picMk id="3" creationId="{5F447257-0C1C-220E-903F-E2945AD62B23}"/>
          </ac:picMkLst>
        </pc:picChg>
        <pc:picChg chg="mod">
          <ac:chgData name="Feyza" userId="1977f04c-3c3a-447a-b543-01c7ab08cfd2" providerId="ADAL" clId="{A22FC6F8-D43B-4526-A14D-898CE1DCF781}" dt="2024-12-04T09:30:52.800" v="16" actId="164"/>
          <ac:picMkLst>
            <pc:docMk/>
            <pc:sldMk cId="1347012941" sldId="276"/>
            <ac:picMk id="4" creationId="{3A0B3A35-68B1-0A99-C2B3-FACDD5488C2F}"/>
          </ac:picMkLst>
        </pc:picChg>
        <pc:picChg chg="add mod">
          <ac:chgData name="Feyza" userId="1977f04c-3c3a-447a-b543-01c7ab08cfd2" providerId="ADAL" clId="{A22FC6F8-D43B-4526-A14D-898CE1DCF781}" dt="2024-12-04T09:30:52.800" v="16" actId="164"/>
          <ac:picMkLst>
            <pc:docMk/>
            <pc:sldMk cId="1347012941" sldId="276"/>
            <ac:picMk id="8" creationId="{44420320-0FC9-470E-84D1-8C09CE8580DC}"/>
          </ac:picMkLst>
        </pc:picChg>
        <pc:picChg chg="add mod">
          <ac:chgData name="Feyza" userId="1977f04c-3c3a-447a-b543-01c7ab08cfd2" providerId="ADAL" clId="{A22FC6F8-D43B-4526-A14D-898CE1DCF781}" dt="2024-12-04T09:30:46.278" v="15" actId="164"/>
          <ac:picMkLst>
            <pc:docMk/>
            <pc:sldMk cId="1347012941" sldId="276"/>
            <ac:picMk id="12" creationId="{BCD8F416-42BF-483D-9ADE-BD95D8839A35}"/>
          </ac:picMkLst>
        </pc:picChg>
        <pc:picChg chg="add mod">
          <ac:chgData name="Feyza" userId="1977f04c-3c3a-447a-b543-01c7ab08cfd2" providerId="ADAL" clId="{A22FC6F8-D43B-4526-A14D-898CE1DCF781}" dt="2024-12-04T09:30:42.340" v="14" actId="164"/>
          <ac:picMkLst>
            <pc:docMk/>
            <pc:sldMk cId="1347012941" sldId="276"/>
            <ac:picMk id="13" creationId="{00EC10C2-9BFD-4981-9F25-5F2CB0237F31}"/>
          </ac:picMkLst>
        </pc:picChg>
        <pc:picChg chg="mod">
          <ac:chgData name="Feyza" userId="1977f04c-3c3a-447a-b543-01c7ab08cfd2" providerId="ADAL" clId="{A22FC6F8-D43B-4526-A14D-898CE1DCF781}" dt="2024-12-04T09:30:46.278" v="15" actId="164"/>
          <ac:picMkLst>
            <pc:docMk/>
            <pc:sldMk cId="1347012941" sldId="276"/>
            <ac:picMk id="1026" creationId="{87CF1850-2CE1-4D22-BD30-C2C303B6C53D}"/>
          </ac:picMkLst>
        </pc:picChg>
      </pc:sldChg>
    </pc:docChg>
  </pc:docChgLst>
  <pc:docChgLst>
    <pc:chgData name="Nathan Amaral" userId="S::nathan.amaral@etu.univ-smb.fr::71d4a586-e44e-4fb9-8797-8a7dcea9eb05" providerId="AD" clId="Web-{1C6AC5DC-D7E4-45D3-8238-533348A2AB38}"/>
    <pc:docChg chg="modSld">
      <pc:chgData name="Nathan Amaral" userId="S::nathan.amaral@etu.univ-smb.fr::71d4a586-e44e-4fb9-8797-8a7dcea9eb05" providerId="AD" clId="Web-{1C6AC5DC-D7E4-45D3-8238-533348A2AB38}" dt="2024-11-26T07:19:48.386" v="15" actId="14100"/>
      <pc:docMkLst>
        <pc:docMk/>
      </pc:docMkLst>
      <pc:sldChg chg="modSp">
        <pc:chgData name="Nathan Amaral" userId="S::nathan.amaral@etu.univ-smb.fr::71d4a586-e44e-4fb9-8797-8a7dcea9eb05" providerId="AD" clId="Web-{1C6AC5DC-D7E4-45D3-8238-533348A2AB38}" dt="2024-11-26T07:19:48.386" v="15" actId="14100"/>
        <pc:sldMkLst>
          <pc:docMk/>
          <pc:sldMk cId="959994435" sldId="262"/>
        </pc:sldMkLst>
        <pc:spChg chg="mod">
          <ac:chgData name="Nathan Amaral" userId="S::nathan.amaral@etu.univ-smb.fr::71d4a586-e44e-4fb9-8797-8a7dcea9eb05" providerId="AD" clId="Web-{1C6AC5DC-D7E4-45D3-8238-533348A2AB38}" dt="2024-11-26T07:19:48.386" v="15" actId="14100"/>
          <ac:spMkLst>
            <pc:docMk/>
            <pc:sldMk cId="959994435" sldId="262"/>
            <ac:spMk id="2" creationId="{05A7E675-1270-09B9-6096-34C051D39800}"/>
          </ac:spMkLst>
        </pc:spChg>
      </pc:sldChg>
      <pc:sldChg chg="addSp modSp">
        <pc:chgData name="Nathan Amaral" userId="S::nathan.amaral@etu.univ-smb.fr::71d4a586-e44e-4fb9-8797-8a7dcea9eb05" providerId="AD" clId="Web-{1C6AC5DC-D7E4-45D3-8238-533348A2AB38}" dt="2024-11-26T07:19:34.605" v="11" actId="14100"/>
        <pc:sldMkLst>
          <pc:docMk/>
          <pc:sldMk cId="2631365027" sldId="264"/>
        </pc:sldMkLst>
        <pc:spChg chg="add mod">
          <ac:chgData name="Nathan Amaral" userId="S::nathan.amaral@etu.univ-smb.fr::71d4a586-e44e-4fb9-8797-8a7dcea9eb05" providerId="AD" clId="Web-{1C6AC5DC-D7E4-45D3-8238-533348A2AB38}" dt="2024-11-26T07:19:34.605" v="11" actId="14100"/>
          <ac:spMkLst>
            <pc:docMk/>
            <pc:sldMk cId="2631365027" sldId="264"/>
            <ac:spMk id="2" creationId="{11BDF659-E52F-C9FF-9BC6-54820A4A6015}"/>
          </ac:spMkLst>
        </pc:spChg>
      </pc:sldChg>
    </pc:docChg>
  </pc:docChgLst>
  <pc:docChgLst>
    <pc:chgData name="Nathan Amaral" userId="S::nathan.amaral@etu.univ-smb.fr::71d4a586-e44e-4fb9-8797-8a7dcea9eb05" providerId="AD" clId="Web-{E267B8DF-E1A0-22D9-0BB2-CCFD5DA228AC}"/>
    <pc:docChg chg="modSld">
      <pc:chgData name="Nathan Amaral" userId="S::nathan.amaral@etu.univ-smb.fr::71d4a586-e44e-4fb9-8797-8a7dcea9eb05" providerId="AD" clId="Web-{E267B8DF-E1A0-22D9-0BB2-CCFD5DA228AC}" dt="2024-11-26T10:04:09.036" v="1" actId="1076"/>
      <pc:docMkLst>
        <pc:docMk/>
      </pc:docMkLst>
      <pc:sldChg chg="modSp">
        <pc:chgData name="Nathan Amaral" userId="S::nathan.amaral@etu.univ-smb.fr::71d4a586-e44e-4fb9-8797-8a7dcea9eb05" providerId="AD" clId="Web-{E267B8DF-E1A0-22D9-0BB2-CCFD5DA228AC}" dt="2024-11-26T09:54:24.357" v="0" actId="1076"/>
        <pc:sldMkLst>
          <pc:docMk/>
          <pc:sldMk cId="3807616191" sldId="260"/>
        </pc:sldMkLst>
        <pc:picChg chg="mod">
          <ac:chgData name="Nathan Amaral" userId="S::nathan.amaral@etu.univ-smb.fr::71d4a586-e44e-4fb9-8797-8a7dcea9eb05" providerId="AD" clId="Web-{E267B8DF-E1A0-22D9-0BB2-CCFD5DA228AC}" dt="2024-11-26T09:54:24.357" v="0" actId="1076"/>
          <ac:picMkLst>
            <pc:docMk/>
            <pc:sldMk cId="3807616191" sldId="260"/>
            <ac:picMk id="2" creationId="{7079D3D9-B469-6DEC-9856-4970DB92C2F4}"/>
          </ac:picMkLst>
        </pc:picChg>
      </pc:sldChg>
      <pc:sldChg chg="modSp">
        <pc:chgData name="Nathan Amaral" userId="S::nathan.amaral@etu.univ-smb.fr::71d4a586-e44e-4fb9-8797-8a7dcea9eb05" providerId="AD" clId="Web-{E267B8DF-E1A0-22D9-0BB2-CCFD5DA228AC}" dt="2024-11-26T10:04:09.036" v="1" actId="1076"/>
        <pc:sldMkLst>
          <pc:docMk/>
          <pc:sldMk cId="1090479506" sldId="261"/>
        </pc:sldMkLst>
        <pc:picChg chg="mod">
          <ac:chgData name="Nathan Amaral" userId="S::nathan.amaral@etu.univ-smb.fr::71d4a586-e44e-4fb9-8797-8a7dcea9eb05" providerId="AD" clId="Web-{E267B8DF-E1A0-22D9-0BB2-CCFD5DA228AC}" dt="2024-11-26T10:04:09.036" v="1" actId="1076"/>
          <ac:picMkLst>
            <pc:docMk/>
            <pc:sldMk cId="1090479506" sldId="261"/>
            <ac:picMk id="2" creationId="{7D3BC96A-A3FE-62DE-69B7-6AFD29A280BF}"/>
          </ac:picMkLst>
        </pc:picChg>
      </pc:sldChg>
    </pc:docChg>
  </pc:docChgLst>
  <pc:docChgLst>
    <pc:chgData name="Nathan Amaral" userId="S::nathan.amaral@etu.univ-smb.fr::71d4a586-e44e-4fb9-8797-8a7dcea9eb05" providerId="AD" clId="Web-{957410BE-4EC1-4A4F-B008-5F407DFA9616}"/>
    <pc:docChg chg="modSld">
      <pc:chgData name="Nathan Amaral" userId="S::nathan.amaral@etu.univ-smb.fr::71d4a586-e44e-4fb9-8797-8a7dcea9eb05" providerId="AD" clId="Web-{957410BE-4EC1-4A4F-B008-5F407DFA9616}" dt="2024-11-26T07:38:52.049" v="6" actId="20577"/>
      <pc:docMkLst>
        <pc:docMk/>
      </pc:docMkLst>
      <pc:sldChg chg="modSp">
        <pc:chgData name="Nathan Amaral" userId="S::nathan.amaral@etu.univ-smb.fr::71d4a586-e44e-4fb9-8797-8a7dcea9eb05" providerId="AD" clId="Web-{957410BE-4EC1-4A4F-B008-5F407DFA9616}" dt="2024-11-26T07:38:52.049" v="6" actId="20577"/>
        <pc:sldMkLst>
          <pc:docMk/>
          <pc:sldMk cId="3393398061" sldId="266"/>
        </pc:sldMkLst>
        <pc:spChg chg="mod">
          <ac:chgData name="Nathan Amaral" userId="S::nathan.amaral@etu.univ-smb.fr::71d4a586-e44e-4fb9-8797-8a7dcea9eb05" providerId="AD" clId="Web-{957410BE-4EC1-4A4F-B008-5F407DFA9616}" dt="2024-11-26T07:38:52.049" v="6" actId="20577"/>
          <ac:spMkLst>
            <pc:docMk/>
            <pc:sldMk cId="3393398061" sldId="266"/>
            <ac:spMk id="2" creationId="{C1C34824-5431-D598-B785-D3670C993585}"/>
          </ac:spMkLst>
        </pc:spChg>
      </pc:sldChg>
      <pc:sldChg chg="addSp modSp">
        <pc:chgData name="Nathan Amaral" userId="S::nathan.amaral@etu.univ-smb.fr::71d4a586-e44e-4fb9-8797-8a7dcea9eb05" providerId="AD" clId="Web-{957410BE-4EC1-4A4F-B008-5F407DFA9616}" dt="2024-11-26T07:38:14.751" v="4" actId="1076"/>
        <pc:sldMkLst>
          <pc:docMk/>
          <pc:sldMk cId="2216169113" sldId="267"/>
        </pc:sldMkLst>
        <pc:picChg chg="add mod">
          <ac:chgData name="Nathan Amaral" userId="S::nathan.amaral@etu.univ-smb.fr::71d4a586-e44e-4fb9-8797-8a7dcea9eb05" providerId="AD" clId="Web-{957410BE-4EC1-4A4F-B008-5F407DFA9616}" dt="2024-11-26T07:36:56.313" v="1" actId="1076"/>
          <ac:picMkLst>
            <pc:docMk/>
            <pc:sldMk cId="2216169113" sldId="267"/>
            <ac:picMk id="2" creationId="{8280514E-EC38-EE58-463E-7D4508C8F0A8}"/>
          </ac:picMkLst>
        </pc:picChg>
        <pc:picChg chg="add mod">
          <ac:chgData name="Nathan Amaral" userId="S::nathan.amaral@etu.univ-smb.fr::71d4a586-e44e-4fb9-8797-8a7dcea9eb05" providerId="AD" clId="Web-{957410BE-4EC1-4A4F-B008-5F407DFA9616}" dt="2024-11-26T07:38:14.751" v="4" actId="1076"/>
          <ac:picMkLst>
            <pc:docMk/>
            <pc:sldMk cId="2216169113" sldId="267"/>
            <ac:picMk id="4" creationId="{C9F84879-482D-4686-E4B8-3D52E1F21B58}"/>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Feuil1!$B$1</c:f>
              <c:strCache>
                <c:ptCount val="1"/>
                <c:pt idx="0">
                  <c:v>Données coolectées par Uber</c:v>
                </c:pt>
              </c:strCache>
            </c:strRef>
          </c:tx>
          <c:spPr>
            <a:solidFill>
              <a:schemeClr val="accent6">
                <a:lumMod val="50000"/>
              </a:schemeClr>
            </a:solidFill>
          </c:spPr>
          <c:explosion val="1"/>
          <c:dPt>
            <c:idx val="0"/>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01-33AE-4B94-A572-BCD62A2C0DB8}"/>
              </c:ext>
            </c:extLst>
          </c:dPt>
          <c:dPt>
            <c:idx val="1"/>
            <c:bubble3D val="0"/>
            <c:spPr>
              <a:solidFill>
                <a:srgbClr val="11193F"/>
              </a:solidFill>
              <a:ln w="19050">
                <a:solidFill>
                  <a:schemeClr val="lt1"/>
                </a:solidFill>
              </a:ln>
              <a:effectLst/>
            </c:spPr>
            <c:extLst>
              <c:ext xmlns:c16="http://schemas.microsoft.com/office/drawing/2014/chart" uri="{C3380CC4-5D6E-409C-BE32-E72D297353CC}">
                <c16:uniqueId val="{00000003-33AE-4B94-A572-BCD62A2C0DB8}"/>
              </c:ext>
            </c:extLst>
          </c:dPt>
          <c:dPt>
            <c:idx val="2"/>
            <c:bubble3D val="0"/>
            <c:spPr>
              <a:solidFill>
                <a:srgbClr val="FF0000"/>
              </a:solidFill>
              <a:ln w="19050">
                <a:solidFill>
                  <a:schemeClr val="lt1"/>
                </a:solidFill>
              </a:ln>
              <a:effectLst/>
            </c:spPr>
            <c:extLst>
              <c:ext xmlns:c16="http://schemas.microsoft.com/office/drawing/2014/chart" uri="{C3380CC4-5D6E-409C-BE32-E72D297353CC}">
                <c16:uniqueId val="{00000005-33AE-4B94-A572-BCD62A2C0DB8}"/>
              </c:ext>
            </c:extLst>
          </c:dPt>
          <c:dPt>
            <c:idx val="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07-33AE-4B94-A572-BCD62A2C0DB8}"/>
              </c:ext>
            </c:extLst>
          </c:dPt>
          <c:cat>
            <c:strRef>
              <c:f>Feuil1!$A$2:$A$5</c:f>
              <c:strCache>
                <c:ptCount val="3"/>
                <c:pt idx="0">
                  <c:v>Donneés personnelles</c:v>
                </c:pt>
                <c:pt idx="1">
                  <c:v>Données collectées automatiquement </c:v>
                </c:pt>
                <c:pt idx="2">
                  <c:v>Données issues de l’interaction utilisateur</c:v>
                </c:pt>
              </c:strCache>
            </c:strRef>
          </c:cat>
          <c:val>
            <c:numRef>
              <c:f>Feuil1!$B$2:$B$5</c:f>
              <c:numCache>
                <c:formatCode>0%</c:formatCode>
                <c:ptCount val="4"/>
                <c:pt idx="0">
                  <c:v>0.4</c:v>
                </c:pt>
                <c:pt idx="1">
                  <c:v>0.5</c:v>
                </c:pt>
                <c:pt idx="2">
                  <c:v>0.1</c:v>
                </c:pt>
              </c:numCache>
            </c:numRef>
          </c:val>
          <c:extLst>
            <c:ext xmlns:c16="http://schemas.microsoft.com/office/drawing/2014/chart" uri="{C3380CC4-5D6E-409C-BE32-E72D297353CC}">
              <c16:uniqueId val="{00000008-33AE-4B94-A572-BCD62A2C0DB8}"/>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7.8475068018461186E-2"/>
          <c:y val="0.85231611302178389"/>
          <c:w val="0.84304986396307768"/>
          <c:h val="0.147683886978216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Feuil1!$B$1</c:f>
              <c:strCache>
                <c:ptCount val="1"/>
                <c:pt idx="0">
                  <c:v>Données coolectées par Uber</c:v>
                </c:pt>
              </c:strCache>
            </c:strRef>
          </c:tx>
          <c:spPr>
            <a:solidFill>
              <a:schemeClr val="accent6">
                <a:lumMod val="50000"/>
              </a:schemeClr>
            </a:solidFill>
          </c:spPr>
          <c:explosion val="1"/>
          <c:dPt>
            <c:idx val="0"/>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04-89D5-4A2E-B193-AA01099347C9}"/>
              </c:ext>
            </c:extLst>
          </c:dPt>
          <c:dPt>
            <c:idx val="1"/>
            <c:bubble3D val="0"/>
            <c:spPr>
              <a:solidFill>
                <a:srgbClr val="11193F"/>
              </a:solidFill>
              <a:ln w="19050">
                <a:solidFill>
                  <a:schemeClr val="lt1"/>
                </a:solidFill>
              </a:ln>
              <a:effectLst/>
            </c:spPr>
            <c:extLst>
              <c:ext xmlns:c16="http://schemas.microsoft.com/office/drawing/2014/chart" uri="{C3380CC4-5D6E-409C-BE32-E72D297353CC}">
                <c16:uniqueId val="{00000002-89D5-4A2E-B193-AA01099347C9}"/>
              </c:ext>
            </c:extLst>
          </c:dPt>
          <c:dPt>
            <c:idx val="2"/>
            <c:bubble3D val="0"/>
            <c:spPr>
              <a:solidFill>
                <a:srgbClr val="FF0000"/>
              </a:solidFill>
              <a:ln w="19050">
                <a:solidFill>
                  <a:schemeClr val="lt1"/>
                </a:solidFill>
              </a:ln>
              <a:effectLst/>
            </c:spPr>
            <c:extLst>
              <c:ext xmlns:c16="http://schemas.microsoft.com/office/drawing/2014/chart" uri="{C3380CC4-5D6E-409C-BE32-E72D297353CC}">
                <c16:uniqueId val="{00000003-89D5-4A2E-B193-AA01099347C9}"/>
              </c:ext>
            </c:extLst>
          </c:dPt>
          <c:dPt>
            <c:idx val="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07-9A42-406B-AFF7-87712252FFB2}"/>
              </c:ext>
            </c:extLst>
          </c:dPt>
          <c:cat>
            <c:strRef>
              <c:f>Feuil1!$A$2:$A$5</c:f>
              <c:strCache>
                <c:ptCount val="3"/>
                <c:pt idx="0">
                  <c:v>Donneés personnelles</c:v>
                </c:pt>
                <c:pt idx="1">
                  <c:v>Données collectées automatiquement </c:v>
                </c:pt>
                <c:pt idx="2">
                  <c:v>Données issues de l’interaction utilisateur</c:v>
                </c:pt>
              </c:strCache>
            </c:strRef>
          </c:cat>
          <c:val>
            <c:numRef>
              <c:f>Feuil1!$B$2:$B$5</c:f>
              <c:numCache>
                <c:formatCode>0%</c:formatCode>
                <c:ptCount val="4"/>
                <c:pt idx="0">
                  <c:v>0.4</c:v>
                </c:pt>
                <c:pt idx="1">
                  <c:v>0.5</c:v>
                </c:pt>
                <c:pt idx="2">
                  <c:v>0.1</c:v>
                </c:pt>
              </c:numCache>
            </c:numRef>
          </c:val>
          <c:extLst>
            <c:ext xmlns:c16="http://schemas.microsoft.com/office/drawing/2014/chart" uri="{C3380CC4-5D6E-409C-BE32-E72D297353CC}">
              <c16:uniqueId val="{00000000-89D5-4A2E-B193-AA01099347C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7.8475068018461186E-2"/>
          <c:y val="0.85231611302178389"/>
          <c:w val="0.84304986396307768"/>
          <c:h val="0.147683886978216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965A7A7B-B71A-428D-833F-0F3507A6DB13}" type="datetimeFigureOut">
              <a:rPr lang="en-US" dirty="0"/>
              <a:t>12/4/2024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A65A5C87-DF58-40C8-B092-1DE63DB4547E}" type="slidenum">
              <a:rPr lang="en-US" dirty="0"/>
              <a:t>‹N°›</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1440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12/4/2024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‹N°›</a:t>
            </a:fld>
            <a:endParaRPr lang="en-US"/>
          </a:p>
        </p:txBody>
      </p:sp>
    </p:spTree>
    <p:extLst>
      <p:ext uri="{BB962C8B-B14F-4D97-AF65-F5344CB8AC3E}">
        <p14:creationId xmlns:p14="http://schemas.microsoft.com/office/powerpoint/2010/main" val="373352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12/4/2024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‹N°›</a:t>
            </a:fld>
            <a:endParaRPr lang="en-US"/>
          </a:p>
        </p:txBody>
      </p:sp>
    </p:spTree>
    <p:extLst>
      <p:ext uri="{BB962C8B-B14F-4D97-AF65-F5344CB8AC3E}">
        <p14:creationId xmlns:p14="http://schemas.microsoft.com/office/powerpoint/2010/main" val="154876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5CF65307-640F-4AE7-B0BE-50C709AD86C5}" type="datetimeFigureOut">
              <a:rPr lang="en-US" dirty="0"/>
              <a:t>12/4/2024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‹N°›</a:t>
            </a:fld>
            <a:endParaRPr lang="en-US"/>
          </a:p>
        </p:txBody>
      </p:sp>
    </p:spTree>
    <p:extLst>
      <p:ext uri="{BB962C8B-B14F-4D97-AF65-F5344CB8AC3E}">
        <p14:creationId xmlns:p14="http://schemas.microsoft.com/office/powerpoint/2010/main" val="383613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12/4/2024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‹N°›</a:t>
            </a:fld>
            <a:endParaRPr lang="en-US"/>
          </a:p>
        </p:txBody>
      </p:sp>
    </p:spTree>
    <p:extLst>
      <p:ext uri="{BB962C8B-B14F-4D97-AF65-F5344CB8AC3E}">
        <p14:creationId xmlns:p14="http://schemas.microsoft.com/office/powerpoint/2010/main" val="1520154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202278E8-5F4B-47D5-A617-8CCDF75D6A33}" type="datetimeFigureOut">
              <a:rPr lang="en-US" dirty="0"/>
              <a:t>12/4/2024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‹N°›</a:t>
            </a:fld>
            <a:endParaRPr lang="en-US"/>
          </a:p>
        </p:txBody>
      </p:sp>
    </p:spTree>
    <p:extLst>
      <p:ext uri="{BB962C8B-B14F-4D97-AF65-F5344CB8AC3E}">
        <p14:creationId xmlns:p14="http://schemas.microsoft.com/office/powerpoint/2010/main" val="888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16AAFA52-7A21-407F-8339-40DF182D7460}" type="datetimeFigureOut">
              <a:rPr lang="en-US" dirty="0"/>
              <a:t>12/4/2024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‹N°›</a:t>
            </a:fld>
            <a:endParaRPr lang="en-US"/>
          </a:p>
        </p:txBody>
      </p:sp>
    </p:spTree>
    <p:extLst>
      <p:ext uri="{BB962C8B-B14F-4D97-AF65-F5344CB8AC3E}">
        <p14:creationId xmlns:p14="http://schemas.microsoft.com/office/powerpoint/2010/main" val="4176736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12/4/2024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‹N°›</a:t>
            </a:fld>
            <a:endParaRPr lang="en-US"/>
          </a:p>
        </p:txBody>
      </p:sp>
    </p:spTree>
    <p:extLst>
      <p:ext uri="{BB962C8B-B14F-4D97-AF65-F5344CB8AC3E}">
        <p14:creationId xmlns:p14="http://schemas.microsoft.com/office/powerpoint/2010/main" val="30333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12/4/2024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‹N°›</a:t>
            </a:fld>
            <a:endParaRPr lang="en-US"/>
          </a:p>
        </p:txBody>
      </p:sp>
    </p:spTree>
    <p:extLst>
      <p:ext uri="{BB962C8B-B14F-4D97-AF65-F5344CB8AC3E}">
        <p14:creationId xmlns:p14="http://schemas.microsoft.com/office/powerpoint/2010/main" val="1415689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E6483A1-31A8-47A2-AB0A-53A7803D5EBF}" type="datetimeFigureOut">
              <a:rPr lang="en-US" dirty="0"/>
              <a:t>12/4/2024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‹N°›</a:t>
            </a:fld>
            <a:endParaRPr lang="en-US"/>
          </a:p>
        </p:txBody>
      </p:sp>
    </p:spTree>
    <p:extLst>
      <p:ext uri="{BB962C8B-B14F-4D97-AF65-F5344CB8AC3E}">
        <p14:creationId xmlns:p14="http://schemas.microsoft.com/office/powerpoint/2010/main" val="333428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4965192" y="1161288"/>
            <a:ext cx="6729984" cy="4645152"/>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6D8810B9-2C7C-4CAF-99E2-617AE20BA331}" type="datetimeFigureOut">
              <a:rPr lang="en-US" dirty="0"/>
              <a:t>12/4/2024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‹N°›</a:t>
            </a:fld>
            <a:endParaRPr lang="en-US"/>
          </a:p>
        </p:txBody>
      </p:sp>
    </p:spTree>
    <p:extLst>
      <p:ext uri="{BB962C8B-B14F-4D97-AF65-F5344CB8AC3E}">
        <p14:creationId xmlns:p14="http://schemas.microsoft.com/office/powerpoint/2010/main" val="345426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t>12/4/2024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t>‹N°›</a:t>
            </a:fld>
            <a:endParaRPr lang="en-US"/>
          </a:p>
        </p:txBody>
      </p:sp>
    </p:spTree>
    <p:extLst>
      <p:ext uri="{BB962C8B-B14F-4D97-AF65-F5344CB8AC3E}">
        <p14:creationId xmlns:p14="http://schemas.microsoft.com/office/powerpoint/2010/main" val="231640118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6" name="Image 5" descr="Une image contenant Police, texte, Graphique, graphisme&#10;&#10;Description générée automatiquement">
            <a:extLst>
              <a:ext uri="{FF2B5EF4-FFF2-40B4-BE49-F238E27FC236}">
                <a16:creationId xmlns:a16="http://schemas.microsoft.com/office/drawing/2014/main" id="{B6C03864-BA58-9B4F-3603-8351D812BFF5}"/>
              </a:ext>
            </a:extLst>
          </p:cNvPr>
          <p:cNvPicPr>
            <a:picLocks noChangeAspect="1"/>
          </p:cNvPicPr>
          <p:nvPr/>
        </p:nvPicPr>
        <p:blipFill>
          <a:blip r:embed="rId3"/>
          <a:stretch>
            <a:fillRect/>
          </a:stretch>
        </p:blipFill>
        <p:spPr>
          <a:xfrm>
            <a:off x="155455" y="126700"/>
            <a:ext cx="1312654" cy="772244"/>
          </a:xfrm>
          <a:prstGeom prst="rect">
            <a:avLst/>
          </a:prstGeom>
        </p:spPr>
      </p:pic>
      <p:pic>
        <p:nvPicPr>
          <p:cNvPr id="4" name="Image 3" descr="Zone de texte">
            <a:extLst>
              <a:ext uri="{FF2B5EF4-FFF2-40B4-BE49-F238E27FC236}">
                <a16:creationId xmlns:a16="http://schemas.microsoft.com/office/drawing/2014/main" id="{EF9C0990-BB8E-A303-BEB8-7332340A287F}"/>
              </a:ext>
            </a:extLst>
          </p:cNvPr>
          <p:cNvPicPr>
            <a:picLocks noChangeAspect="1"/>
          </p:cNvPicPr>
          <p:nvPr/>
        </p:nvPicPr>
        <p:blipFill>
          <a:blip r:embed="rId4"/>
          <a:stretch>
            <a:fillRect/>
          </a:stretch>
        </p:blipFill>
        <p:spPr>
          <a:xfrm>
            <a:off x="4844271" y="6540800"/>
            <a:ext cx="4171950" cy="333375"/>
          </a:xfrm>
          <a:prstGeom prst="rect">
            <a:avLst/>
          </a:prstGeom>
        </p:spPr>
      </p:pic>
      <p:pic>
        <p:nvPicPr>
          <p:cNvPr id="7" name="Image 6" descr="Zone de texte">
            <a:extLst>
              <a:ext uri="{FF2B5EF4-FFF2-40B4-BE49-F238E27FC236}">
                <a16:creationId xmlns:a16="http://schemas.microsoft.com/office/drawing/2014/main" id="{9D20A006-7F53-32F2-1434-83E1F253EE24}"/>
              </a:ext>
            </a:extLst>
          </p:cNvPr>
          <p:cNvPicPr>
            <a:picLocks noChangeAspect="1"/>
          </p:cNvPicPr>
          <p:nvPr/>
        </p:nvPicPr>
        <p:blipFill>
          <a:blip r:embed="rId5"/>
          <a:stretch>
            <a:fillRect/>
          </a:stretch>
        </p:blipFill>
        <p:spPr>
          <a:xfrm>
            <a:off x="156354" y="4598958"/>
            <a:ext cx="3219450" cy="2171700"/>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6"/>
          <a:stretch>
            <a:fillRect/>
          </a:stretch>
        </p:blipFill>
        <p:spPr>
          <a:xfrm>
            <a:off x="9514218" y="4798443"/>
            <a:ext cx="2676525" cy="2066925"/>
          </a:xfrm>
          <a:prstGeom prst="rect">
            <a:avLst/>
          </a:prstGeom>
        </p:spPr>
      </p:pic>
      <p:pic>
        <p:nvPicPr>
          <p:cNvPr id="10" name="Image 9" descr="Zone de texte">
            <a:extLst>
              <a:ext uri="{FF2B5EF4-FFF2-40B4-BE49-F238E27FC236}">
                <a16:creationId xmlns:a16="http://schemas.microsoft.com/office/drawing/2014/main" id="{4FCE7252-202C-ECC2-8E54-57C498213E80}"/>
              </a:ext>
            </a:extLst>
          </p:cNvPr>
          <p:cNvPicPr>
            <a:picLocks noChangeAspect="1"/>
          </p:cNvPicPr>
          <p:nvPr/>
        </p:nvPicPr>
        <p:blipFill>
          <a:blip r:embed="rId7"/>
          <a:stretch>
            <a:fillRect/>
          </a:stretch>
        </p:blipFill>
        <p:spPr>
          <a:xfrm>
            <a:off x="6925394" y="757507"/>
            <a:ext cx="4672103" cy="2283664"/>
          </a:xfrm>
          <a:prstGeom prst="rect">
            <a:avLst/>
          </a:prstGeom>
        </p:spPr>
      </p:pic>
      <p:sp>
        <p:nvSpPr>
          <p:cNvPr id="2" name="ZoneTexte 1">
            <a:extLst>
              <a:ext uri="{FF2B5EF4-FFF2-40B4-BE49-F238E27FC236}">
                <a16:creationId xmlns:a16="http://schemas.microsoft.com/office/drawing/2014/main" id="{82FF60E6-59F1-7776-EB8E-005EC11875DA}"/>
              </a:ext>
            </a:extLst>
          </p:cNvPr>
          <p:cNvSpPr txBox="1"/>
          <p:nvPr/>
        </p:nvSpPr>
        <p:spPr>
          <a:xfrm>
            <a:off x="1547108" y="2149341"/>
            <a:ext cx="527138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000" b="1"/>
              <a:t>Projet Uber (Partie Droit)</a:t>
            </a:r>
            <a:r>
              <a:rPr lang="fr-FR" sz="5400" b="1"/>
              <a:t> </a:t>
            </a:r>
          </a:p>
        </p:txBody>
      </p:sp>
      <p:sp>
        <p:nvSpPr>
          <p:cNvPr id="3" name="ZoneTexte 2">
            <a:extLst>
              <a:ext uri="{FF2B5EF4-FFF2-40B4-BE49-F238E27FC236}">
                <a16:creationId xmlns:a16="http://schemas.microsoft.com/office/drawing/2014/main" id="{07FB3B14-AC86-4DE9-4540-DC1DF121030C}"/>
              </a:ext>
            </a:extLst>
          </p:cNvPr>
          <p:cNvSpPr txBox="1"/>
          <p:nvPr/>
        </p:nvSpPr>
        <p:spPr>
          <a:xfrm>
            <a:off x="1766079" y="4229626"/>
            <a:ext cx="15045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Groupe 2</a:t>
            </a:r>
          </a:p>
        </p:txBody>
      </p:sp>
    </p:spTree>
    <p:extLst>
      <p:ext uri="{BB962C8B-B14F-4D97-AF65-F5344CB8AC3E}">
        <p14:creationId xmlns:p14="http://schemas.microsoft.com/office/powerpoint/2010/main" val="378408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7" name="ZoneTexte 6">
            <a:extLst>
              <a:ext uri="{FF2B5EF4-FFF2-40B4-BE49-F238E27FC236}">
                <a16:creationId xmlns:a16="http://schemas.microsoft.com/office/drawing/2014/main" id="{2C6F88A3-6235-EB7E-AA07-1B2FA2DFA228}"/>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1</a:t>
            </a:r>
          </a:p>
        </p:txBody>
      </p:sp>
      <p:sp>
        <p:nvSpPr>
          <p:cNvPr id="10" name="ZoneTexte 9">
            <a:extLst>
              <a:ext uri="{FF2B5EF4-FFF2-40B4-BE49-F238E27FC236}">
                <a16:creationId xmlns:a16="http://schemas.microsoft.com/office/drawing/2014/main" id="{BB8C57D0-FEA7-43A2-99C2-76FA7A6B6FDE}"/>
              </a:ext>
            </a:extLst>
          </p:cNvPr>
          <p:cNvSpPr txBox="1"/>
          <p:nvPr/>
        </p:nvSpPr>
        <p:spPr>
          <a:xfrm>
            <a:off x="3494542" y="1569492"/>
            <a:ext cx="39464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FF0000"/>
                </a:solidFill>
              </a:rPr>
              <a:t>CONFORME</a:t>
            </a:r>
          </a:p>
        </p:txBody>
      </p:sp>
      <p:sp>
        <p:nvSpPr>
          <p:cNvPr id="11" name="ZoneTexte 10">
            <a:extLst>
              <a:ext uri="{FF2B5EF4-FFF2-40B4-BE49-F238E27FC236}">
                <a16:creationId xmlns:a16="http://schemas.microsoft.com/office/drawing/2014/main" id="{A4E1ADE8-9630-4F84-9656-FD54039E74FB}"/>
              </a:ext>
            </a:extLst>
          </p:cNvPr>
          <p:cNvSpPr txBox="1"/>
          <p:nvPr/>
        </p:nvSpPr>
        <p:spPr>
          <a:xfrm>
            <a:off x="7612474" y="3155312"/>
            <a:ext cx="46174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b="1" dirty="0">
                <a:ea typeface="Calibri"/>
                <a:cs typeface="Calibri"/>
              </a:rPr>
              <a:t>Respect du principe d'équilibre :</a:t>
            </a:r>
            <a:r>
              <a:rPr lang="fr-FR" b="1" dirty="0"/>
              <a:t>   Accepter et Refuser similaire</a:t>
            </a:r>
          </a:p>
        </p:txBody>
      </p:sp>
      <p:sp>
        <p:nvSpPr>
          <p:cNvPr id="12" name="ZoneTexte 11">
            <a:extLst>
              <a:ext uri="{FF2B5EF4-FFF2-40B4-BE49-F238E27FC236}">
                <a16:creationId xmlns:a16="http://schemas.microsoft.com/office/drawing/2014/main" id="{276C17DA-BA99-4E7C-A7E9-6005262B144B}"/>
              </a:ext>
            </a:extLst>
          </p:cNvPr>
          <p:cNvSpPr txBox="1"/>
          <p:nvPr/>
        </p:nvSpPr>
        <p:spPr>
          <a:xfrm>
            <a:off x="7590961" y="4011895"/>
            <a:ext cx="46174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b="1" dirty="0"/>
              <a:t>Positionnement des boutons :</a:t>
            </a:r>
          </a:p>
          <a:p>
            <a:pPr lvl="1"/>
            <a:r>
              <a:rPr lang="fr-FR" b="1" dirty="0"/>
              <a:t>Moins compressé</a:t>
            </a:r>
          </a:p>
        </p:txBody>
      </p:sp>
      <p:sp>
        <p:nvSpPr>
          <p:cNvPr id="13" name="ZoneTexte 12">
            <a:extLst>
              <a:ext uri="{FF2B5EF4-FFF2-40B4-BE49-F238E27FC236}">
                <a16:creationId xmlns:a16="http://schemas.microsoft.com/office/drawing/2014/main" id="{A467FAE8-9903-4AFA-84D9-C35FE27C221D}"/>
              </a:ext>
            </a:extLst>
          </p:cNvPr>
          <p:cNvSpPr txBox="1"/>
          <p:nvPr/>
        </p:nvSpPr>
        <p:spPr>
          <a:xfrm>
            <a:off x="7601719" y="2295134"/>
            <a:ext cx="46067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b="1" dirty="0"/>
              <a:t>Cookies essentiels cochés par défaut pour le bon fonctionnement du site</a:t>
            </a:r>
          </a:p>
        </p:txBody>
      </p:sp>
      <p:pic>
        <p:nvPicPr>
          <p:cNvPr id="3" name="Image 2" descr="Une image contenant texte, capture d’écran, Police, nombre&#10;&#10;Description générée automatiquement">
            <a:extLst>
              <a:ext uri="{FF2B5EF4-FFF2-40B4-BE49-F238E27FC236}">
                <a16:creationId xmlns:a16="http://schemas.microsoft.com/office/drawing/2014/main" id="{54B412D2-6055-5A9B-8F0A-37522339E0FD}"/>
              </a:ext>
            </a:extLst>
          </p:cNvPr>
          <p:cNvPicPr>
            <a:picLocks noChangeAspect="1"/>
          </p:cNvPicPr>
          <p:nvPr/>
        </p:nvPicPr>
        <p:blipFill>
          <a:blip r:embed="rId4"/>
          <a:stretch>
            <a:fillRect/>
          </a:stretch>
        </p:blipFill>
        <p:spPr>
          <a:xfrm>
            <a:off x="3205488" y="7997808"/>
            <a:ext cx="4943475" cy="2590800"/>
          </a:xfrm>
          <a:prstGeom prst="rect">
            <a:avLst/>
          </a:prstGeom>
        </p:spPr>
      </p:pic>
      <p:pic>
        <p:nvPicPr>
          <p:cNvPr id="6" name="Image 5" descr="Une image contenant texte, capture d’écran, Police, nombre&#10;&#10;Description générée automatiquement">
            <a:extLst>
              <a:ext uri="{FF2B5EF4-FFF2-40B4-BE49-F238E27FC236}">
                <a16:creationId xmlns:a16="http://schemas.microsoft.com/office/drawing/2014/main" id="{7D3519F3-8F41-A7A5-9DB9-1BACB247814A}"/>
              </a:ext>
            </a:extLst>
          </p:cNvPr>
          <p:cNvPicPr>
            <a:picLocks noChangeAspect="1"/>
          </p:cNvPicPr>
          <p:nvPr/>
        </p:nvPicPr>
        <p:blipFill>
          <a:blip r:embed="rId5"/>
          <a:stretch>
            <a:fillRect/>
          </a:stretch>
        </p:blipFill>
        <p:spPr>
          <a:xfrm>
            <a:off x="-5596168" y="6286506"/>
            <a:ext cx="4924425" cy="2562225"/>
          </a:xfrm>
          <a:prstGeom prst="rect">
            <a:avLst/>
          </a:prstGeom>
        </p:spPr>
      </p:pic>
      <p:pic>
        <p:nvPicPr>
          <p:cNvPr id="20" name="Picture 2" descr="Une image contenant texte, capture d’écran, Police, nombre&#10;&#10;Description générée automatiquement">
            <a:extLst>
              <a:ext uri="{FF2B5EF4-FFF2-40B4-BE49-F238E27FC236}">
                <a16:creationId xmlns:a16="http://schemas.microsoft.com/office/drawing/2014/main" id="{C624F84B-B837-817A-CAA6-5AFD043752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57583" y="-2127955"/>
            <a:ext cx="4762500" cy="247650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e 20">
            <a:extLst>
              <a:ext uri="{FF2B5EF4-FFF2-40B4-BE49-F238E27FC236}">
                <a16:creationId xmlns:a16="http://schemas.microsoft.com/office/drawing/2014/main" id="{F602D6ED-8024-4EB7-8C9B-C717D83AFCA6}"/>
              </a:ext>
            </a:extLst>
          </p:cNvPr>
          <p:cNvGrpSpPr/>
          <p:nvPr/>
        </p:nvGrpSpPr>
        <p:grpSpPr>
          <a:xfrm>
            <a:off x="-130099" y="2492108"/>
            <a:ext cx="7800625" cy="3970169"/>
            <a:chOff x="87616" y="2517366"/>
            <a:chExt cx="7800625" cy="3970169"/>
          </a:xfrm>
        </p:grpSpPr>
        <p:grpSp>
          <p:nvGrpSpPr>
            <p:cNvPr id="8" name="Groupe 7">
              <a:extLst>
                <a:ext uri="{FF2B5EF4-FFF2-40B4-BE49-F238E27FC236}">
                  <a16:creationId xmlns:a16="http://schemas.microsoft.com/office/drawing/2014/main" id="{7C7D115E-9F05-45FA-A4B4-8C993985A4CF}"/>
                </a:ext>
              </a:extLst>
            </p:cNvPr>
            <p:cNvGrpSpPr/>
            <p:nvPr/>
          </p:nvGrpSpPr>
          <p:grpSpPr>
            <a:xfrm>
              <a:off x="87616" y="2517366"/>
              <a:ext cx="7800625" cy="3970169"/>
              <a:chOff x="87616" y="2517366"/>
              <a:chExt cx="7800625" cy="3970169"/>
            </a:xfrm>
          </p:grpSpPr>
          <p:pic>
            <p:nvPicPr>
              <p:cNvPr id="2050" name="Picture 2">
                <a:extLst>
                  <a:ext uri="{FF2B5EF4-FFF2-40B4-BE49-F238E27FC236}">
                    <a16:creationId xmlns:a16="http://schemas.microsoft.com/office/drawing/2014/main" id="{9CA18B84-5CF7-46E6-B0E2-CD2A3D48A7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16" y="2517366"/>
                <a:ext cx="7800625" cy="397016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D0C917CD-9E69-4FC4-8387-EA124657665F}"/>
                  </a:ext>
                </a:extLst>
              </p:cNvPr>
              <p:cNvPicPr>
                <a:picLocks noChangeAspect="1"/>
              </p:cNvPicPr>
              <p:nvPr/>
            </p:nvPicPr>
            <p:blipFill>
              <a:blip r:embed="rId8"/>
              <a:stretch>
                <a:fillRect/>
              </a:stretch>
            </p:blipFill>
            <p:spPr>
              <a:xfrm>
                <a:off x="6126386" y="5721994"/>
                <a:ext cx="1314633" cy="447737"/>
              </a:xfrm>
              <a:prstGeom prst="rect">
                <a:avLst/>
              </a:prstGeom>
            </p:spPr>
          </p:pic>
        </p:grpSp>
        <p:pic>
          <p:nvPicPr>
            <p:cNvPr id="19" name="Image 18">
              <a:extLst>
                <a:ext uri="{FF2B5EF4-FFF2-40B4-BE49-F238E27FC236}">
                  <a16:creationId xmlns:a16="http://schemas.microsoft.com/office/drawing/2014/main" id="{B1581EFC-1E38-4A9B-B6F4-1841DD2826CB}"/>
                </a:ext>
              </a:extLst>
            </p:cNvPr>
            <p:cNvPicPr>
              <a:picLocks noChangeAspect="1"/>
            </p:cNvPicPr>
            <p:nvPr/>
          </p:nvPicPr>
          <p:blipFill>
            <a:blip r:embed="rId9"/>
            <a:stretch>
              <a:fillRect/>
            </a:stretch>
          </p:blipFill>
          <p:spPr>
            <a:xfrm>
              <a:off x="601172" y="3730197"/>
              <a:ext cx="2487983" cy="563395"/>
            </a:xfrm>
            <a:prstGeom prst="rect">
              <a:avLst/>
            </a:prstGeom>
          </p:spPr>
        </p:pic>
      </p:grpSp>
    </p:spTree>
    <p:extLst>
      <p:ext uri="{BB962C8B-B14F-4D97-AF65-F5344CB8AC3E}">
        <p14:creationId xmlns:p14="http://schemas.microsoft.com/office/powerpoint/2010/main" val="109047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7" name="ZoneTexte 6">
            <a:extLst>
              <a:ext uri="{FF2B5EF4-FFF2-40B4-BE49-F238E27FC236}">
                <a16:creationId xmlns:a16="http://schemas.microsoft.com/office/drawing/2014/main" id="{2C6F88A3-6235-EB7E-AA07-1B2FA2DFA228}"/>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1</a:t>
            </a:r>
          </a:p>
        </p:txBody>
      </p:sp>
      <p:sp>
        <p:nvSpPr>
          <p:cNvPr id="6" name="ZoneTexte 5">
            <a:extLst>
              <a:ext uri="{FF2B5EF4-FFF2-40B4-BE49-F238E27FC236}">
                <a16:creationId xmlns:a16="http://schemas.microsoft.com/office/drawing/2014/main" id="{42567520-EBF1-4403-9CC7-35D1A769411D}"/>
              </a:ext>
            </a:extLst>
          </p:cNvPr>
          <p:cNvSpPr txBox="1"/>
          <p:nvPr/>
        </p:nvSpPr>
        <p:spPr>
          <a:xfrm>
            <a:off x="239159" y="4802133"/>
            <a:ext cx="4489189" cy="923330"/>
          </a:xfrm>
          <a:prstGeom prst="rect">
            <a:avLst/>
          </a:prstGeom>
          <a:noFill/>
        </p:spPr>
        <p:txBody>
          <a:bodyPr wrap="square" rtlCol="0">
            <a:spAutoFit/>
          </a:bodyPr>
          <a:lstStyle/>
          <a:p>
            <a:r>
              <a:rPr lang="fr-FR" b="1"/>
              <a:t>Lorsque l’on coche un type de cookies il est explicitement décrit en quoi consiste ces cookies</a:t>
            </a:r>
          </a:p>
        </p:txBody>
      </p:sp>
      <p:sp>
        <p:nvSpPr>
          <p:cNvPr id="10" name="ZoneTexte 9">
            <a:extLst>
              <a:ext uri="{FF2B5EF4-FFF2-40B4-BE49-F238E27FC236}">
                <a16:creationId xmlns:a16="http://schemas.microsoft.com/office/drawing/2014/main" id="{F4D29668-7B9C-4D0D-9AEC-6FC141E36F51}"/>
              </a:ext>
            </a:extLst>
          </p:cNvPr>
          <p:cNvSpPr txBox="1"/>
          <p:nvPr/>
        </p:nvSpPr>
        <p:spPr>
          <a:xfrm>
            <a:off x="483711" y="3840177"/>
            <a:ext cx="28851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FF0000"/>
                </a:solidFill>
              </a:rPr>
              <a:t>CONFORME</a:t>
            </a:r>
          </a:p>
        </p:txBody>
      </p:sp>
      <p:grpSp>
        <p:nvGrpSpPr>
          <p:cNvPr id="15" name="Groupe 14">
            <a:extLst>
              <a:ext uri="{FF2B5EF4-FFF2-40B4-BE49-F238E27FC236}">
                <a16:creationId xmlns:a16="http://schemas.microsoft.com/office/drawing/2014/main" id="{DD0BB7D1-994F-4E36-B002-37AE27C72A36}"/>
              </a:ext>
            </a:extLst>
          </p:cNvPr>
          <p:cNvGrpSpPr/>
          <p:nvPr/>
        </p:nvGrpSpPr>
        <p:grpSpPr>
          <a:xfrm>
            <a:off x="1550867" y="1224024"/>
            <a:ext cx="4924425" cy="2562225"/>
            <a:chOff x="1550867" y="1224024"/>
            <a:chExt cx="4924425" cy="2562225"/>
          </a:xfrm>
        </p:grpSpPr>
        <p:pic>
          <p:nvPicPr>
            <p:cNvPr id="4" name="Image 3" descr="Une image contenant texte, capture d’écran, Police, nombre&#10;&#10;Description générée automatiquement">
              <a:extLst>
                <a:ext uri="{FF2B5EF4-FFF2-40B4-BE49-F238E27FC236}">
                  <a16:creationId xmlns:a16="http://schemas.microsoft.com/office/drawing/2014/main" id="{3A0B3A35-68B1-0A99-C2B3-FACDD5488C2F}"/>
                </a:ext>
              </a:extLst>
            </p:cNvPr>
            <p:cNvPicPr>
              <a:picLocks noChangeAspect="1"/>
            </p:cNvPicPr>
            <p:nvPr/>
          </p:nvPicPr>
          <p:blipFill>
            <a:blip r:embed="rId4"/>
            <a:stretch>
              <a:fillRect/>
            </a:stretch>
          </p:blipFill>
          <p:spPr>
            <a:xfrm>
              <a:off x="1550867" y="1224024"/>
              <a:ext cx="4924425" cy="2562225"/>
            </a:xfrm>
            <a:prstGeom prst="rect">
              <a:avLst/>
            </a:prstGeom>
          </p:spPr>
        </p:pic>
        <p:pic>
          <p:nvPicPr>
            <p:cNvPr id="8" name="Image 7">
              <a:extLst>
                <a:ext uri="{FF2B5EF4-FFF2-40B4-BE49-F238E27FC236}">
                  <a16:creationId xmlns:a16="http://schemas.microsoft.com/office/drawing/2014/main" id="{44420320-0FC9-470E-84D1-8C09CE8580DC}"/>
                </a:ext>
              </a:extLst>
            </p:cNvPr>
            <p:cNvPicPr>
              <a:picLocks noChangeAspect="1"/>
            </p:cNvPicPr>
            <p:nvPr/>
          </p:nvPicPr>
          <p:blipFill>
            <a:blip r:embed="rId5"/>
            <a:stretch>
              <a:fillRect/>
            </a:stretch>
          </p:blipFill>
          <p:spPr>
            <a:xfrm>
              <a:off x="5344357" y="3285822"/>
              <a:ext cx="840788" cy="286355"/>
            </a:xfrm>
            <a:prstGeom prst="rect">
              <a:avLst/>
            </a:prstGeom>
          </p:spPr>
        </p:pic>
      </p:grpSp>
      <p:grpSp>
        <p:nvGrpSpPr>
          <p:cNvPr id="14" name="Groupe 13">
            <a:extLst>
              <a:ext uri="{FF2B5EF4-FFF2-40B4-BE49-F238E27FC236}">
                <a16:creationId xmlns:a16="http://schemas.microsoft.com/office/drawing/2014/main" id="{A2C720EE-0FEE-4265-9AB5-6EB18D0E79ED}"/>
              </a:ext>
            </a:extLst>
          </p:cNvPr>
          <p:cNvGrpSpPr/>
          <p:nvPr/>
        </p:nvGrpSpPr>
        <p:grpSpPr>
          <a:xfrm>
            <a:off x="6721597" y="1266886"/>
            <a:ext cx="4762500" cy="2476500"/>
            <a:chOff x="6721597" y="1266886"/>
            <a:chExt cx="4762500" cy="2476500"/>
          </a:xfrm>
        </p:grpSpPr>
        <p:pic>
          <p:nvPicPr>
            <p:cNvPr id="1026" name="Picture 2">
              <a:extLst>
                <a:ext uri="{FF2B5EF4-FFF2-40B4-BE49-F238E27FC236}">
                  <a16:creationId xmlns:a16="http://schemas.microsoft.com/office/drawing/2014/main" id="{87CF1850-2CE1-4D22-BD30-C2C303B6C5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1597" y="1266886"/>
              <a:ext cx="4762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BCD8F416-42BF-483D-9ADE-BD95D8839A35}"/>
                </a:ext>
              </a:extLst>
            </p:cNvPr>
            <p:cNvPicPr>
              <a:picLocks noChangeAspect="1"/>
            </p:cNvPicPr>
            <p:nvPr/>
          </p:nvPicPr>
          <p:blipFill>
            <a:blip r:embed="rId5"/>
            <a:stretch>
              <a:fillRect/>
            </a:stretch>
          </p:blipFill>
          <p:spPr>
            <a:xfrm>
              <a:off x="10339804" y="3285822"/>
              <a:ext cx="840788" cy="286355"/>
            </a:xfrm>
            <a:prstGeom prst="rect">
              <a:avLst/>
            </a:prstGeom>
          </p:spPr>
        </p:pic>
      </p:grpSp>
      <p:grpSp>
        <p:nvGrpSpPr>
          <p:cNvPr id="11" name="Groupe 10">
            <a:extLst>
              <a:ext uri="{FF2B5EF4-FFF2-40B4-BE49-F238E27FC236}">
                <a16:creationId xmlns:a16="http://schemas.microsoft.com/office/drawing/2014/main" id="{E2A5BC4B-D570-4AD7-90A9-0FAC6C7569BB}"/>
              </a:ext>
            </a:extLst>
          </p:cNvPr>
          <p:cNvGrpSpPr/>
          <p:nvPr/>
        </p:nvGrpSpPr>
        <p:grpSpPr>
          <a:xfrm>
            <a:off x="4852109" y="3890015"/>
            <a:ext cx="4943475" cy="2590800"/>
            <a:chOff x="4852109" y="3890015"/>
            <a:chExt cx="4943475" cy="2590800"/>
          </a:xfrm>
        </p:grpSpPr>
        <p:pic>
          <p:nvPicPr>
            <p:cNvPr id="3" name="Image 2" descr="Une image contenant texte, capture d’écran, Police, nombre&#10;&#10;Description générée automatiquement">
              <a:extLst>
                <a:ext uri="{FF2B5EF4-FFF2-40B4-BE49-F238E27FC236}">
                  <a16:creationId xmlns:a16="http://schemas.microsoft.com/office/drawing/2014/main" id="{5F447257-0C1C-220E-903F-E2945AD62B23}"/>
                </a:ext>
              </a:extLst>
            </p:cNvPr>
            <p:cNvPicPr>
              <a:picLocks noChangeAspect="1"/>
            </p:cNvPicPr>
            <p:nvPr/>
          </p:nvPicPr>
          <p:blipFill>
            <a:blip r:embed="rId7"/>
            <a:stretch>
              <a:fillRect/>
            </a:stretch>
          </p:blipFill>
          <p:spPr>
            <a:xfrm>
              <a:off x="4852109" y="3890015"/>
              <a:ext cx="4943475" cy="2590800"/>
            </a:xfrm>
            <a:prstGeom prst="rect">
              <a:avLst/>
            </a:prstGeom>
          </p:spPr>
        </p:pic>
        <p:pic>
          <p:nvPicPr>
            <p:cNvPr id="13" name="Image 12">
              <a:extLst>
                <a:ext uri="{FF2B5EF4-FFF2-40B4-BE49-F238E27FC236}">
                  <a16:creationId xmlns:a16="http://schemas.microsoft.com/office/drawing/2014/main" id="{00EC10C2-9BFD-4981-9F25-5F2CB0237F31}"/>
                </a:ext>
              </a:extLst>
            </p:cNvPr>
            <p:cNvPicPr>
              <a:picLocks noChangeAspect="1"/>
            </p:cNvPicPr>
            <p:nvPr/>
          </p:nvPicPr>
          <p:blipFill>
            <a:blip r:embed="rId5"/>
            <a:stretch>
              <a:fillRect/>
            </a:stretch>
          </p:blipFill>
          <p:spPr>
            <a:xfrm>
              <a:off x="8673430" y="5968358"/>
              <a:ext cx="840788" cy="286355"/>
            </a:xfrm>
            <a:prstGeom prst="rect">
              <a:avLst/>
            </a:prstGeom>
          </p:spPr>
        </p:pic>
      </p:grpSp>
    </p:spTree>
    <p:extLst>
      <p:ext uri="{BB962C8B-B14F-4D97-AF65-F5344CB8AC3E}">
        <p14:creationId xmlns:p14="http://schemas.microsoft.com/office/powerpoint/2010/main" val="1347012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90F9B11D-CA1F-C9D2-8E00-8AE1F0C1EEBC}"/>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2</a:t>
            </a:r>
          </a:p>
        </p:txBody>
      </p:sp>
      <p:sp>
        <p:nvSpPr>
          <p:cNvPr id="2" name="ZoneTexte 1">
            <a:extLst>
              <a:ext uri="{FF2B5EF4-FFF2-40B4-BE49-F238E27FC236}">
                <a16:creationId xmlns:a16="http://schemas.microsoft.com/office/drawing/2014/main" id="{05A7E675-1270-09B9-6096-34C051D39800}"/>
              </a:ext>
            </a:extLst>
          </p:cNvPr>
          <p:cNvSpPr txBox="1"/>
          <p:nvPr/>
        </p:nvSpPr>
        <p:spPr>
          <a:xfrm>
            <a:off x="1208338" y="2963516"/>
            <a:ext cx="977618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latin typeface="Avenir Next LT Pro"/>
              </a:rPr>
              <a:t>Proposer un contenu pertinent pour la page web du site “Politique de protection des données personnelles” du site internet.</a:t>
            </a:r>
          </a:p>
        </p:txBody>
      </p:sp>
      <p:graphicFrame>
        <p:nvGraphicFramePr>
          <p:cNvPr id="6" name="Graphique 5">
            <a:extLst>
              <a:ext uri="{FF2B5EF4-FFF2-40B4-BE49-F238E27FC236}">
                <a16:creationId xmlns:a16="http://schemas.microsoft.com/office/drawing/2014/main" id="{F61F9080-FE9B-4730-214E-1ABC0C0C8C20}"/>
              </a:ext>
            </a:extLst>
          </p:cNvPr>
          <p:cNvGraphicFramePr/>
          <p:nvPr>
            <p:extLst>
              <p:ext uri="{D42A27DB-BD31-4B8C-83A1-F6EECF244321}">
                <p14:modId xmlns:p14="http://schemas.microsoft.com/office/powerpoint/2010/main" val="3648042877"/>
              </p:ext>
            </p:extLst>
          </p:nvPr>
        </p:nvGraphicFramePr>
        <p:xfrm>
          <a:off x="-8615856" y="8040910"/>
          <a:ext cx="8373462" cy="48371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59994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90F9B11D-CA1F-C9D2-8E00-8AE1F0C1EEBC}"/>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2</a:t>
            </a:r>
          </a:p>
        </p:txBody>
      </p:sp>
      <p:graphicFrame>
        <p:nvGraphicFramePr>
          <p:cNvPr id="12" name="Graphique 11">
            <a:extLst>
              <a:ext uri="{FF2B5EF4-FFF2-40B4-BE49-F238E27FC236}">
                <a16:creationId xmlns:a16="http://schemas.microsoft.com/office/drawing/2014/main" id="{88C64B98-00A5-482A-99CA-AD7EC0D17C47}"/>
              </a:ext>
            </a:extLst>
          </p:cNvPr>
          <p:cNvGraphicFramePr/>
          <p:nvPr>
            <p:extLst>
              <p:ext uri="{D42A27DB-BD31-4B8C-83A1-F6EECF244321}">
                <p14:modId xmlns:p14="http://schemas.microsoft.com/office/powerpoint/2010/main" val="653147773"/>
              </p:ext>
            </p:extLst>
          </p:nvPr>
        </p:nvGraphicFramePr>
        <p:xfrm>
          <a:off x="1909269" y="1516285"/>
          <a:ext cx="8373462" cy="4837156"/>
        </p:xfrm>
        <a:graphic>
          <a:graphicData uri="http://schemas.openxmlformats.org/drawingml/2006/chart">
            <c:chart xmlns:c="http://schemas.openxmlformats.org/drawingml/2006/chart" xmlns:r="http://schemas.openxmlformats.org/officeDocument/2006/relationships" r:id="rId4"/>
          </a:graphicData>
        </a:graphic>
      </p:graphicFrame>
      <p:pic>
        <p:nvPicPr>
          <p:cNvPr id="4" name="Picture 2" descr="Sécurité des données : importance, types et solutions | Varonis">
            <a:extLst>
              <a:ext uri="{FF2B5EF4-FFF2-40B4-BE49-F238E27FC236}">
                <a16:creationId xmlns:a16="http://schemas.microsoft.com/office/drawing/2014/main" id="{B00F70E7-4522-4199-D565-A4C48818899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459" r="24425"/>
          <a:stretch/>
        </p:blipFill>
        <p:spPr bwMode="auto">
          <a:xfrm>
            <a:off x="14092607" y="-2283126"/>
            <a:ext cx="3090367" cy="2189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37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D9D999D4-2354-AAFB-9980-58FABAD42102}"/>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2</a:t>
            </a:r>
          </a:p>
        </p:txBody>
      </p:sp>
      <p:sp>
        <p:nvSpPr>
          <p:cNvPr id="6" name="ZoneTexte 5">
            <a:extLst>
              <a:ext uri="{FF2B5EF4-FFF2-40B4-BE49-F238E27FC236}">
                <a16:creationId xmlns:a16="http://schemas.microsoft.com/office/drawing/2014/main" id="{5886F562-0B43-46AA-B615-0197D25DF6E9}"/>
              </a:ext>
            </a:extLst>
          </p:cNvPr>
          <p:cNvSpPr txBox="1"/>
          <p:nvPr/>
        </p:nvSpPr>
        <p:spPr>
          <a:xfrm>
            <a:off x="880961" y="2124717"/>
            <a:ext cx="46957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latin typeface="Avenir Next LT Pro"/>
              </a:rPr>
              <a:t>Conformité selon le RGPD :</a:t>
            </a:r>
          </a:p>
        </p:txBody>
      </p:sp>
      <p:sp>
        <p:nvSpPr>
          <p:cNvPr id="7" name="ZoneTexte 6">
            <a:extLst>
              <a:ext uri="{FF2B5EF4-FFF2-40B4-BE49-F238E27FC236}">
                <a16:creationId xmlns:a16="http://schemas.microsoft.com/office/drawing/2014/main" id="{FB8C7811-6545-4D1D-9F58-381AF251E09B}"/>
              </a:ext>
            </a:extLst>
          </p:cNvPr>
          <p:cNvSpPr txBox="1"/>
          <p:nvPr/>
        </p:nvSpPr>
        <p:spPr>
          <a:xfrm>
            <a:off x="880959" y="3124440"/>
            <a:ext cx="70664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latin typeface="Avenir Next LT Pro"/>
              </a:rPr>
              <a:t>Délégué à la Protection des Données (DPO) ?</a:t>
            </a:r>
          </a:p>
        </p:txBody>
      </p:sp>
      <p:sp>
        <p:nvSpPr>
          <p:cNvPr id="8" name="ZoneTexte 7">
            <a:extLst>
              <a:ext uri="{FF2B5EF4-FFF2-40B4-BE49-F238E27FC236}">
                <a16:creationId xmlns:a16="http://schemas.microsoft.com/office/drawing/2014/main" id="{D3965896-F09B-41AF-BFFD-88C39F41551E}"/>
              </a:ext>
            </a:extLst>
          </p:cNvPr>
          <p:cNvSpPr txBox="1"/>
          <p:nvPr/>
        </p:nvSpPr>
        <p:spPr>
          <a:xfrm>
            <a:off x="880959" y="4040785"/>
            <a:ext cx="706641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t>Analyse d’Impact relative à la Protection des Données (AIPD) ?</a:t>
            </a:r>
          </a:p>
        </p:txBody>
      </p:sp>
      <p:pic>
        <p:nvPicPr>
          <p:cNvPr id="1026" name="Picture 2" descr="Sécurité des données : importance, types et solutions | Varonis">
            <a:extLst>
              <a:ext uri="{FF2B5EF4-FFF2-40B4-BE49-F238E27FC236}">
                <a16:creationId xmlns:a16="http://schemas.microsoft.com/office/drawing/2014/main" id="{9DA8CE99-DE10-41C4-879E-E785A487C9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459" r="24425"/>
          <a:stretch/>
        </p:blipFill>
        <p:spPr bwMode="auto">
          <a:xfrm>
            <a:off x="8815757" y="2355549"/>
            <a:ext cx="3090367" cy="2189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333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6C113529-421E-3553-45EE-661EC889F74B}"/>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3</a:t>
            </a:r>
          </a:p>
        </p:txBody>
      </p:sp>
      <p:sp>
        <p:nvSpPr>
          <p:cNvPr id="2" name="ZoneTexte 1">
            <a:extLst>
              <a:ext uri="{FF2B5EF4-FFF2-40B4-BE49-F238E27FC236}">
                <a16:creationId xmlns:a16="http://schemas.microsoft.com/office/drawing/2014/main" id="{11BDF659-E52F-C9FF-9BC6-54820A4A6015}"/>
              </a:ext>
            </a:extLst>
          </p:cNvPr>
          <p:cNvSpPr txBox="1"/>
          <p:nvPr/>
        </p:nvSpPr>
        <p:spPr>
          <a:xfrm>
            <a:off x="484905" y="3272287"/>
            <a:ext cx="1122378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latin typeface="Avenir Next LT Pro"/>
              </a:rPr>
              <a:t>Complétez le registre des traitements proposé par la CNIL afin de décrire le traitement des données clients (traitement relatif à une vente en ligne).</a:t>
            </a:r>
            <a:endParaRPr lang="fr-FR" sz="2400">
              <a:latin typeface="Avenir Next LT Pro"/>
            </a:endParaRPr>
          </a:p>
        </p:txBody>
      </p:sp>
    </p:spTree>
    <p:extLst>
      <p:ext uri="{BB962C8B-B14F-4D97-AF65-F5344CB8AC3E}">
        <p14:creationId xmlns:p14="http://schemas.microsoft.com/office/powerpoint/2010/main" val="2631365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219FF423-36BB-02B3-35AB-05DA687952D8}"/>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3</a:t>
            </a:r>
          </a:p>
        </p:txBody>
      </p:sp>
      <p:pic>
        <p:nvPicPr>
          <p:cNvPr id="4" name="Image 3">
            <a:extLst>
              <a:ext uri="{FF2B5EF4-FFF2-40B4-BE49-F238E27FC236}">
                <a16:creationId xmlns:a16="http://schemas.microsoft.com/office/drawing/2014/main" id="{3E007034-D0BE-4666-874D-584DB15BEA69}"/>
              </a:ext>
            </a:extLst>
          </p:cNvPr>
          <p:cNvPicPr>
            <a:picLocks noChangeAspect="1"/>
          </p:cNvPicPr>
          <p:nvPr/>
        </p:nvPicPr>
        <p:blipFill rotWithShape="1">
          <a:blip r:embed="rId4"/>
          <a:srcRect l="22706"/>
          <a:stretch/>
        </p:blipFill>
        <p:spPr>
          <a:xfrm>
            <a:off x="4010524" y="3055368"/>
            <a:ext cx="4470173" cy="1743075"/>
          </a:xfrm>
          <a:prstGeom prst="rect">
            <a:avLst/>
          </a:prstGeom>
        </p:spPr>
      </p:pic>
      <p:pic>
        <p:nvPicPr>
          <p:cNvPr id="7" name="Image 6">
            <a:extLst>
              <a:ext uri="{FF2B5EF4-FFF2-40B4-BE49-F238E27FC236}">
                <a16:creationId xmlns:a16="http://schemas.microsoft.com/office/drawing/2014/main" id="{176320E3-CCF4-44CC-BD62-C5C4AC437BDB}"/>
              </a:ext>
            </a:extLst>
          </p:cNvPr>
          <p:cNvPicPr>
            <a:picLocks noChangeAspect="1"/>
          </p:cNvPicPr>
          <p:nvPr/>
        </p:nvPicPr>
        <p:blipFill>
          <a:blip r:embed="rId5"/>
          <a:stretch>
            <a:fillRect/>
          </a:stretch>
        </p:blipFill>
        <p:spPr>
          <a:xfrm>
            <a:off x="4010524" y="4979417"/>
            <a:ext cx="4470173" cy="1704975"/>
          </a:xfrm>
          <a:prstGeom prst="rect">
            <a:avLst/>
          </a:prstGeom>
        </p:spPr>
      </p:pic>
      <p:pic>
        <p:nvPicPr>
          <p:cNvPr id="10" name="Image 9">
            <a:extLst>
              <a:ext uri="{FF2B5EF4-FFF2-40B4-BE49-F238E27FC236}">
                <a16:creationId xmlns:a16="http://schemas.microsoft.com/office/drawing/2014/main" id="{C1AA2F97-BE9A-45C2-A15D-1246A208C2DB}"/>
              </a:ext>
            </a:extLst>
          </p:cNvPr>
          <p:cNvPicPr>
            <a:picLocks noChangeAspect="1"/>
          </p:cNvPicPr>
          <p:nvPr/>
        </p:nvPicPr>
        <p:blipFill>
          <a:blip r:embed="rId6"/>
          <a:stretch>
            <a:fillRect/>
          </a:stretch>
        </p:blipFill>
        <p:spPr>
          <a:xfrm>
            <a:off x="4010524" y="1169687"/>
            <a:ext cx="4470174" cy="1704975"/>
          </a:xfrm>
          <a:prstGeom prst="rect">
            <a:avLst/>
          </a:prstGeom>
        </p:spPr>
      </p:pic>
      <p:sp>
        <p:nvSpPr>
          <p:cNvPr id="11" name="ZoneTexte 10">
            <a:extLst>
              <a:ext uri="{FF2B5EF4-FFF2-40B4-BE49-F238E27FC236}">
                <a16:creationId xmlns:a16="http://schemas.microsoft.com/office/drawing/2014/main" id="{EAAD60E1-42F9-41F7-9BFB-5F1F0E09B6A0}"/>
              </a:ext>
            </a:extLst>
          </p:cNvPr>
          <p:cNvSpPr txBox="1"/>
          <p:nvPr/>
        </p:nvSpPr>
        <p:spPr>
          <a:xfrm>
            <a:off x="247449" y="2573753"/>
            <a:ext cx="3371915" cy="1754326"/>
          </a:xfrm>
          <a:prstGeom prst="rect">
            <a:avLst/>
          </a:prstGeom>
          <a:noFill/>
        </p:spPr>
        <p:txBody>
          <a:bodyPr wrap="square" rtlCol="0">
            <a:spAutoFit/>
          </a:bodyPr>
          <a:lstStyle/>
          <a:p>
            <a:r>
              <a:rPr lang="fr-FR" b="1"/>
              <a:t>Nous avons réalisé 3 registres de traitement :</a:t>
            </a:r>
          </a:p>
          <a:p>
            <a:r>
              <a:rPr lang="fr-FR" b="1"/>
              <a:t> </a:t>
            </a:r>
          </a:p>
          <a:p>
            <a:pPr marL="285750" indent="-285750">
              <a:buFontTx/>
              <a:buChar char="-"/>
            </a:pPr>
            <a:r>
              <a:rPr lang="fr-FR" b="1"/>
              <a:t>Gestion de la paie</a:t>
            </a:r>
          </a:p>
          <a:p>
            <a:pPr marL="285750" indent="-285750">
              <a:buFontTx/>
              <a:buChar char="-"/>
            </a:pPr>
            <a:r>
              <a:rPr lang="fr-FR" b="1"/>
              <a:t>Effectuer une commande</a:t>
            </a:r>
          </a:p>
          <a:p>
            <a:pPr marL="285750" indent="-285750">
              <a:buFontTx/>
              <a:buChar char="-"/>
            </a:pPr>
            <a:r>
              <a:rPr lang="fr-FR" b="1"/>
              <a:t>Gestion de la course</a:t>
            </a:r>
          </a:p>
        </p:txBody>
      </p:sp>
    </p:spTree>
    <p:extLst>
      <p:ext uri="{BB962C8B-B14F-4D97-AF65-F5344CB8AC3E}">
        <p14:creationId xmlns:p14="http://schemas.microsoft.com/office/powerpoint/2010/main" val="84040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219FF423-36BB-02B3-35AB-05DA687952D8}"/>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3</a:t>
            </a:r>
          </a:p>
        </p:txBody>
      </p:sp>
      <p:pic>
        <p:nvPicPr>
          <p:cNvPr id="4" name="Image 3">
            <a:extLst>
              <a:ext uri="{FF2B5EF4-FFF2-40B4-BE49-F238E27FC236}">
                <a16:creationId xmlns:a16="http://schemas.microsoft.com/office/drawing/2014/main" id="{E143CE69-2C60-414F-A9E3-71897A5D6EEE}"/>
              </a:ext>
            </a:extLst>
          </p:cNvPr>
          <p:cNvPicPr>
            <a:picLocks noChangeAspect="1"/>
          </p:cNvPicPr>
          <p:nvPr/>
        </p:nvPicPr>
        <p:blipFill>
          <a:blip r:embed="rId4"/>
          <a:stretch>
            <a:fillRect/>
          </a:stretch>
        </p:blipFill>
        <p:spPr>
          <a:xfrm>
            <a:off x="365005" y="3426925"/>
            <a:ext cx="11477625" cy="1075526"/>
          </a:xfrm>
          <a:prstGeom prst="rect">
            <a:avLst/>
          </a:prstGeom>
        </p:spPr>
      </p:pic>
      <p:sp>
        <p:nvSpPr>
          <p:cNvPr id="6" name="ZoneTexte 5">
            <a:extLst>
              <a:ext uri="{FF2B5EF4-FFF2-40B4-BE49-F238E27FC236}">
                <a16:creationId xmlns:a16="http://schemas.microsoft.com/office/drawing/2014/main" id="{99A05A49-205A-448E-AA32-6D60F019FFE5}"/>
              </a:ext>
            </a:extLst>
          </p:cNvPr>
          <p:cNvSpPr txBox="1"/>
          <p:nvPr/>
        </p:nvSpPr>
        <p:spPr>
          <a:xfrm flipH="1">
            <a:off x="3089155" y="1628366"/>
            <a:ext cx="7100439" cy="646331"/>
          </a:xfrm>
          <a:prstGeom prst="rect">
            <a:avLst/>
          </a:prstGeom>
          <a:noFill/>
        </p:spPr>
        <p:txBody>
          <a:bodyPr wrap="square" rtlCol="0">
            <a:spAutoFit/>
          </a:bodyPr>
          <a:lstStyle/>
          <a:p>
            <a:r>
              <a:rPr lang="fr-FR" b="1"/>
              <a:t>Uber n’ayant pas de DPO défini nous avons défini un membre du groupe DPO et un autre Responsable du traitement</a:t>
            </a:r>
          </a:p>
        </p:txBody>
      </p:sp>
    </p:spTree>
    <p:extLst>
      <p:ext uri="{BB962C8B-B14F-4D97-AF65-F5344CB8AC3E}">
        <p14:creationId xmlns:p14="http://schemas.microsoft.com/office/powerpoint/2010/main" val="1622331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219FF423-36BB-02B3-35AB-05DA687952D8}"/>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3</a:t>
            </a:r>
          </a:p>
        </p:txBody>
      </p:sp>
      <p:pic>
        <p:nvPicPr>
          <p:cNvPr id="4" name="Image 3">
            <a:extLst>
              <a:ext uri="{FF2B5EF4-FFF2-40B4-BE49-F238E27FC236}">
                <a16:creationId xmlns:a16="http://schemas.microsoft.com/office/drawing/2014/main" id="{7A09259F-E47F-4322-BA22-6D980BC387E2}"/>
              </a:ext>
            </a:extLst>
          </p:cNvPr>
          <p:cNvPicPr>
            <a:picLocks noChangeAspect="1"/>
          </p:cNvPicPr>
          <p:nvPr/>
        </p:nvPicPr>
        <p:blipFill>
          <a:blip r:embed="rId4"/>
          <a:stretch>
            <a:fillRect/>
          </a:stretch>
        </p:blipFill>
        <p:spPr>
          <a:xfrm>
            <a:off x="1995990" y="4965130"/>
            <a:ext cx="7686674" cy="1733550"/>
          </a:xfrm>
          <a:prstGeom prst="rect">
            <a:avLst/>
          </a:prstGeom>
        </p:spPr>
      </p:pic>
      <p:pic>
        <p:nvPicPr>
          <p:cNvPr id="7" name="Image 6">
            <a:extLst>
              <a:ext uri="{FF2B5EF4-FFF2-40B4-BE49-F238E27FC236}">
                <a16:creationId xmlns:a16="http://schemas.microsoft.com/office/drawing/2014/main" id="{DD59FDDF-328D-4A6C-8E47-6994265A94E2}"/>
              </a:ext>
            </a:extLst>
          </p:cNvPr>
          <p:cNvPicPr>
            <a:picLocks noChangeAspect="1"/>
          </p:cNvPicPr>
          <p:nvPr/>
        </p:nvPicPr>
        <p:blipFill>
          <a:blip r:embed="rId5"/>
          <a:stretch>
            <a:fillRect/>
          </a:stretch>
        </p:blipFill>
        <p:spPr>
          <a:xfrm>
            <a:off x="1995989" y="2858601"/>
            <a:ext cx="7686675" cy="2038350"/>
          </a:xfrm>
          <a:prstGeom prst="rect">
            <a:avLst/>
          </a:prstGeom>
        </p:spPr>
      </p:pic>
      <p:pic>
        <p:nvPicPr>
          <p:cNvPr id="10" name="Image 9">
            <a:extLst>
              <a:ext uri="{FF2B5EF4-FFF2-40B4-BE49-F238E27FC236}">
                <a16:creationId xmlns:a16="http://schemas.microsoft.com/office/drawing/2014/main" id="{97190814-1362-4D46-B7F0-2D1C200CC34F}"/>
              </a:ext>
            </a:extLst>
          </p:cNvPr>
          <p:cNvPicPr>
            <a:picLocks noChangeAspect="1"/>
          </p:cNvPicPr>
          <p:nvPr/>
        </p:nvPicPr>
        <p:blipFill>
          <a:blip r:embed="rId6"/>
          <a:stretch>
            <a:fillRect/>
          </a:stretch>
        </p:blipFill>
        <p:spPr>
          <a:xfrm>
            <a:off x="1995989" y="1066397"/>
            <a:ext cx="7686675" cy="1724025"/>
          </a:xfrm>
          <a:prstGeom prst="rect">
            <a:avLst/>
          </a:prstGeom>
        </p:spPr>
      </p:pic>
    </p:spTree>
    <p:extLst>
      <p:ext uri="{BB962C8B-B14F-4D97-AF65-F5344CB8AC3E}">
        <p14:creationId xmlns:p14="http://schemas.microsoft.com/office/powerpoint/2010/main" val="3048127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219FF423-36BB-02B3-35AB-05DA687952D8}"/>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3</a:t>
            </a:r>
          </a:p>
        </p:txBody>
      </p:sp>
      <p:pic>
        <p:nvPicPr>
          <p:cNvPr id="6" name="Image 5">
            <a:extLst>
              <a:ext uri="{FF2B5EF4-FFF2-40B4-BE49-F238E27FC236}">
                <a16:creationId xmlns:a16="http://schemas.microsoft.com/office/drawing/2014/main" id="{FF54F209-373C-40F1-8B9F-1DF023C1B67F}"/>
              </a:ext>
            </a:extLst>
          </p:cNvPr>
          <p:cNvPicPr>
            <a:picLocks noChangeAspect="1"/>
          </p:cNvPicPr>
          <p:nvPr/>
        </p:nvPicPr>
        <p:blipFill>
          <a:blip r:embed="rId4"/>
          <a:stretch>
            <a:fillRect/>
          </a:stretch>
        </p:blipFill>
        <p:spPr>
          <a:xfrm>
            <a:off x="339968" y="2438830"/>
            <a:ext cx="11558955" cy="1980339"/>
          </a:xfrm>
          <a:prstGeom prst="rect">
            <a:avLst/>
          </a:prstGeom>
        </p:spPr>
      </p:pic>
    </p:spTree>
    <p:extLst>
      <p:ext uri="{BB962C8B-B14F-4D97-AF65-F5344CB8AC3E}">
        <p14:creationId xmlns:p14="http://schemas.microsoft.com/office/powerpoint/2010/main" val="3075458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2" name="ZoneTexte 1">
            <a:extLst>
              <a:ext uri="{FF2B5EF4-FFF2-40B4-BE49-F238E27FC236}">
                <a16:creationId xmlns:a16="http://schemas.microsoft.com/office/drawing/2014/main" id="{8B86334C-63E9-8936-2092-43A2731936DE}"/>
              </a:ext>
            </a:extLst>
          </p:cNvPr>
          <p:cNvSpPr txBox="1"/>
          <p:nvPr/>
        </p:nvSpPr>
        <p:spPr>
          <a:xfrm>
            <a:off x="3737784" y="392902"/>
            <a:ext cx="479854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6000" b="1"/>
              <a:t>Sommaire</a:t>
            </a:r>
          </a:p>
        </p:txBody>
      </p:sp>
      <p:sp>
        <p:nvSpPr>
          <p:cNvPr id="3" name="ZoneTexte 2">
            <a:extLst>
              <a:ext uri="{FF2B5EF4-FFF2-40B4-BE49-F238E27FC236}">
                <a16:creationId xmlns:a16="http://schemas.microsoft.com/office/drawing/2014/main" id="{1A5FD1D6-FDA8-E424-DDFE-4C273838D42B}"/>
              </a:ext>
            </a:extLst>
          </p:cNvPr>
          <p:cNvSpPr txBox="1"/>
          <p:nvPr/>
        </p:nvSpPr>
        <p:spPr>
          <a:xfrm>
            <a:off x="1550867" y="2355550"/>
            <a:ext cx="810904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sz="3200" b="1"/>
              <a:t>Présentation du sujet</a:t>
            </a:r>
          </a:p>
          <a:p>
            <a:pPr marL="285750" indent="-285750">
              <a:buFont typeface="Calibri"/>
              <a:buChar char="-"/>
            </a:pPr>
            <a:r>
              <a:rPr lang="fr-FR" sz="3200" b="1"/>
              <a:t>Question 1</a:t>
            </a:r>
          </a:p>
          <a:p>
            <a:pPr marL="285750" indent="-285750">
              <a:buFont typeface="Calibri"/>
              <a:buChar char="-"/>
            </a:pPr>
            <a:r>
              <a:rPr lang="fr-FR" sz="3200" b="1"/>
              <a:t>Question 2</a:t>
            </a:r>
          </a:p>
          <a:p>
            <a:pPr marL="285750" indent="-285750">
              <a:buFont typeface="Calibri"/>
              <a:buChar char="-"/>
            </a:pPr>
            <a:r>
              <a:rPr lang="fr-FR" sz="3200" b="1"/>
              <a:t>Question 3</a:t>
            </a:r>
          </a:p>
          <a:p>
            <a:pPr marL="285750" indent="-285750">
              <a:buFont typeface="Calibri"/>
              <a:buChar char="-"/>
            </a:pPr>
            <a:r>
              <a:rPr lang="fr-FR" sz="3200" b="1"/>
              <a:t>Question 4</a:t>
            </a:r>
          </a:p>
          <a:p>
            <a:pPr marL="285750" indent="-285750">
              <a:buFont typeface="Calibri"/>
              <a:buChar char="-"/>
            </a:pPr>
            <a:r>
              <a:rPr lang="fr-FR" sz="3200" b="1"/>
              <a:t>Conclusion</a:t>
            </a:r>
          </a:p>
        </p:txBody>
      </p:sp>
      <p:pic>
        <p:nvPicPr>
          <p:cNvPr id="6" name="Image 5" descr="Une image contenant noir, obscurité&#10;&#10;Description générée automatiquement">
            <a:extLst>
              <a:ext uri="{FF2B5EF4-FFF2-40B4-BE49-F238E27FC236}">
                <a16:creationId xmlns:a16="http://schemas.microsoft.com/office/drawing/2014/main" id="{66F59CE6-120D-3C7E-7B46-23B22DAFFEDA}"/>
              </a:ext>
            </a:extLst>
          </p:cNvPr>
          <p:cNvPicPr>
            <a:picLocks noChangeAspect="1"/>
          </p:cNvPicPr>
          <p:nvPr/>
        </p:nvPicPr>
        <p:blipFill>
          <a:blip r:embed="rId4"/>
          <a:stretch>
            <a:fillRect/>
          </a:stretch>
        </p:blipFill>
        <p:spPr>
          <a:xfrm>
            <a:off x="-5650668" y="4934706"/>
            <a:ext cx="3641424" cy="1280584"/>
          </a:xfrm>
          <a:prstGeom prst="rect">
            <a:avLst/>
          </a:prstGeom>
        </p:spPr>
      </p:pic>
      <p:pic>
        <p:nvPicPr>
          <p:cNvPr id="8" name="Image 7" descr="Fichier:Uber Eats 2018 logo.svg — Wikipédia">
            <a:extLst>
              <a:ext uri="{FF2B5EF4-FFF2-40B4-BE49-F238E27FC236}">
                <a16:creationId xmlns:a16="http://schemas.microsoft.com/office/drawing/2014/main" id="{8A201DA6-3E56-B222-6149-DF39B425C9A4}"/>
              </a:ext>
            </a:extLst>
          </p:cNvPr>
          <p:cNvPicPr>
            <a:picLocks noChangeAspect="1"/>
          </p:cNvPicPr>
          <p:nvPr/>
        </p:nvPicPr>
        <p:blipFill>
          <a:blip r:embed="rId5"/>
          <a:stretch>
            <a:fillRect/>
          </a:stretch>
        </p:blipFill>
        <p:spPr>
          <a:xfrm>
            <a:off x="13493391" y="-3138640"/>
            <a:ext cx="5503334" cy="1015396"/>
          </a:xfrm>
          <a:prstGeom prst="rect">
            <a:avLst/>
          </a:prstGeom>
        </p:spPr>
      </p:pic>
      <p:pic>
        <p:nvPicPr>
          <p:cNvPr id="11" name="Image 10" descr="Une image contenant roue, transport, vélo, pneu&#10;&#10;Description générée automatiquement">
            <a:extLst>
              <a:ext uri="{FF2B5EF4-FFF2-40B4-BE49-F238E27FC236}">
                <a16:creationId xmlns:a16="http://schemas.microsoft.com/office/drawing/2014/main" id="{AE6EBCC8-8433-1B03-82C2-3C027347C91C}"/>
              </a:ext>
            </a:extLst>
          </p:cNvPr>
          <p:cNvPicPr>
            <a:picLocks noChangeAspect="1"/>
          </p:cNvPicPr>
          <p:nvPr/>
        </p:nvPicPr>
        <p:blipFill>
          <a:blip r:embed="rId6"/>
          <a:stretch>
            <a:fillRect/>
          </a:stretch>
        </p:blipFill>
        <p:spPr>
          <a:xfrm>
            <a:off x="-1279374" y="8476568"/>
            <a:ext cx="3479800" cy="1861610"/>
          </a:xfrm>
          <a:prstGeom prst="rect">
            <a:avLst/>
          </a:prstGeom>
          <a:ln>
            <a:noFill/>
          </a:ln>
        </p:spPr>
      </p:pic>
    </p:spTree>
    <p:extLst>
      <p:ext uri="{BB962C8B-B14F-4D97-AF65-F5344CB8AC3E}">
        <p14:creationId xmlns:p14="http://schemas.microsoft.com/office/powerpoint/2010/main" val="2327313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219FF423-36BB-02B3-35AB-05DA687952D8}"/>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3</a:t>
            </a:r>
          </a:p>
        </p:txBody>
      </p:sp>
      <p:pic>
        <p:nvPicPr>
          <p:cNvPr id="1030" name="Picture 6">
            <a:extLst>
              <a:ext uri="{FF2B5EF4-FFF2-40B4-BE49-F238E27FC236}">
                <a16:creationId xmlns:a16="http://schemas.microsoft.com/office/drawing/2014/main" id="{81BE2CEA-7750-44C4-9486-1D84B1D883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28" y="3618855"/>
            <a:ext cx="9951972" cy="12574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06E628B-2690-42C8-B5EC-1289876F87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428" y="2464382"/>
            <a:ext cx="9951972" cy="110301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97A62E83-02B4-4E30-A3A7-FBE50BFADCD3}"/>
              </a:ext>
            </a:extLst>
          </p:cNvPr>
          <p:cNvPicPr>
            <a:picLocks noChangeAspect="1"/>
          </p:cNvPicPr>
          <p:nvPr/>
        </p:nvPicPr>
        <p:blipFill>
          <a:blip r:embed="rId6"/>
          <a:stretch>
            <a:fillRect/>
          </a:stretch>
        </p:blipFill>
        <p:spPr>
          <a:xfrm>
            <a:off x="275428" y="4927752"/>
            <a:ext cx="9951972" cy="1261860"/>
          </a:xfrm>
          <a:prstGeom prst="rect">
            <a:avLst/>
          </a:prstGeom>
        </p:spPr>
      </p:pic>
    </p:spTree>
    <p:extLst>
      <p:ext uri="{BB962C8B-B14F-4D97-AF65-F5344CB8AC3E}">
        <p14:creationId xmlns:p14="http://schemas.microsoft.com/office/powerpoint/2010/main" val="3929203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219FF423-36BB-02B3-35AB-05DA687952D8}"/>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4</a:t>
            </a:r>
          </a:p>
        </p:txBody>
      </p:sp>
      <p:sp>
        <p:nvSpPr>
          <p:cNvPr id="2" name="ZoneTexte 1">
            <a:extLst>
              <a:ext uri="{FF2B5EF4-FFF2-40B4-BE49-F238E27FC236}">
                <a16:creationId xmlns:a16="http://schemas.microsoft.com/office/drawing/2014/main" id="{C1C34824-5431-D598-B785-D3670C993585}"/>
              </a:ext>
            </a:extLst>
          </p:cNvPr>
          <p:cNvSpPr txBox="1"/>
          <p:nvPr/>
        </p:nvSpPr>
        <p:spPr>
          <a:xfrm>
            <a:off x="859491" y="2501934"/>
            <a:ext cx="10488715" cy="22962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venir Next LT Pro"/>
                <a:ea typeface="Calibri"/>
                <a:cs typeface="Calibri"/>
              </a:rPr>
              <a:t>A la lecture du contrat OVH de location d’un serveur dédié, le responsable juridique a besoin de vos compétences informatiques afin de bien comprendre les clauses les plus techniques. Il vous demande donc de lire attentivement le contrat en annexe et de rédiger une note explicative relative à l’un des articles ci- dessous. Choisissez un article au choix. </a:t>
            </a:r>
          </a:p>
          <a:p>
            <a:endParaRPr lang="fr-FR" b="1">
              <a:latin typeface="Avenir Next LT Pro"/>
              <a:ea typeface="Calibri"/>
              <a:cs typeface="Calibri"/>
            </a:endParaRPr>
          </a:p>
          <a:p>
            <a:pPr marL="228600" lvl="1" indent="-228600">
              <a:buFont typeface="Times New Roman"/>
              <a:buChar char="•"/>
            </a:pPr>
            <a:r>
              <a:rPr lang="fr-FR" b="1">
                <a:latin typeface="Avenir Next LT Pro"/>
                <a:ea typeface="Calibri"/>
                <a:cs typeface="Calibri"/>
              </a:rPr>
              <a:t>à l’</a:t>
            </a:r>
            <a:r>
              <a:rPr lang="fr-FR" b="1">
                <a:highlight>
                  <a:srgbClr val="FFFF00"/>
                </a:highlight>
                <a:latin typeface="Avenir Next LT Pro"/>
                <a:ea typeface="Calibri"/>
                <a:cs typeface="Calibri"/>
              </a:rPr>
              <a:t>article 6 : mitigation</a:t>
            </a:r>
            <a:r>
              <a:rPr lang="fr-FR" b="1">
                <a:latin typeface="Avenir Next LT Pro"/>
                <a:ea typeface="Calibri"/>
                <a:cs typeface="Calibri"/>
              </a:rPr>
              <a:t> </a:t>
            </a:r>
          </a:p>
          <a:p>
            <a:pPr marL="0" lvl="1"/>
            <a:endParaRPr lang="fr-FR" b="1">
              <a:latin typeface="Avenir Next LT Pro"/>
              <a:ea typeface="Calibri"/>
              <a:cs typeface="Calibri"/>
            </a:endParaRPr>
          </a:p>
          <a:p>
            <a:pPr marL="228600" lvl="1" indent="-228600">
              <a:buFont typeface="Times New Roman"/>
              <a:buChar char="•"/>
            </a:pPr>
            <a:r>
              <a:rPr lang="fr-FR" b="1">
                <a:latin typeface="Avenir Next LT Pro"/>
                <a:ea typeface="Calibri"/>
                <a:cs typeface="Calibri"/>
              </a:rPr>
              <a:t>à l’article 7 : engagement de niveau de service </a:t>
            </a:r>
          </a:p>
        </p:txBody>
      </p:sp>
    </p:spTree>
    <p:extLst>
      <p:ext uri="{BB962C8B-B14F-4D97-AF65-F5344CB8AC3E}">
        <p14:creationId xmlns:p14="http://schemas.microsoft.com/office/powerpoint/2010/main" val="3393398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219FF423-36BB-02B3-35AB-05DA687952D8}"/>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4</a:t>
            </a:r>
          </a:p>
        </p:txBody>
      </p:sp>
      <p:pic>
        <p:nvPicPr>
          <p:cNvPr id="2" name="Image 1" descr="Une image contenant texte, capture d’écran, Police, document&#10;&#10;Description générée automatiquement">
            <a:extLst>
              <a:ext uri="{FF2B5EF4-FFF2-40B4-BE49-F238E27FC236}">
                <a16:creationId xmlns:a16="http://schemas.microsoft.com/office/drawing/2014/main" id="{8280514E-EC38-EE58-463E-7D4508C8F0A8}"/>
              </a:ext>
            </a:extLst>
          </p:cNvPr>
          <p:cNvPicPr>
            <a:picLocks noChangeAspect="1"/>
          </p:cNvPicPr>
          <p:nvPr/>
        </p:nvPicPr>
        <p:blipFill>
          <a:blip r:embed="rId4"/>
          <a:stretch>
            <a:fillRect/>
          </a:stretch>
        </p:blipFill>
        <p:spPr>
          <a:xfrm>
            <a:off x="336631" y="2201031"/>
            <a:ext cx="5934075" cy="4076700"/>
          </a:xfrm>
          <a:prstGeom prst="rect">
            <a:avLst/>
          </a:prstGeom>
        </p:spPr>
      </p:pic>
      <p:pic>
        <p:nvPicPr>
          <p:cNvPr id="4" name="Image 3" descr="Une image contenant texte, capture d’écran, Police&#10;&#10;Description générée automatiquement">
            <a:extLst>
              <a:ext uri="{FF2B5EF4-FFF2-40B4-BE49-F238E27FC236}">
                <a16:creationId xmlns:a16="http://schemas.microsoft.com/office/drawing/2014/main" id="{C9F84879-482D-4686-E4B8-3D52E1F21B58}"/>
              </a:ext>
            </a:extLst>
          </p:cNvPr>
          <p:cNvPicPr>
            <a:picLocks noChangeAspect="1"/>
          </p:cNvPicPr>
          <p:nvPr/>
        </p:nvPicPr>
        <p:blipFill>
          <a:blip r:embed="rId5"/>
          <a:stretch>
            <a:fillRect/>
          </a:stretch>
        </p:blipFill>
        <p:spPr>
          <a:xfrm>
            <a:off x="6501381" y="2008112"/>
            <a:ext cx="5455406" cy="2515205"/>
          </a:xfrm>
          <a:prstGeom prst="rect">
            <a:avLst/>
          </a:prstGeom>
        </p:spPr>
      </p:pic>
    </p:spTree>
    <p:extLst>
      <p:ext uri="{BB962C8B-B14F-4D97-AF65-F5344CB8AC3E}">
        <p14:creationId xmlns:p14="http://schemas.microsoft.com/office/powerpoint/2010/main" val="2216169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219FF423-36BB-02B3-35AB-05DA687952D8}"/>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4</a:t>
            </a:r>
          </a:p>
        </p:txBody>
      </p:sp>
      <p:sp>
        <p:nvSpPr>
          <p:cNvPr id="6" name="ZoneTexte 5">
            <a:extLst>
              <a:ext uri="{FF2B5EF4-FFF2-40B4-BE49-F238E27FC236}">
                <a16:creationId xmlns:a16="http://schemas.microsoft.com/office/drawing/2014/main" id="{D5784474-756E-4A7F-A525-A45EC2D36F6A}"/>
              </a:ext>
            </a:extLst>
          </p:cNvPr>
          <p:cNvSpPr txBox="1"/>
          <p:nvPr/>
        </p:nvSpPr>
        <p:spPr>
          <a:xfrm>
            <a:off x="880960" y="2124717"/>
            <a:ext cx="89459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latin typeface="Avenir Next LT Pro"/>
              </a:rPr>
              <a:t>Mitigation (Protection contre les attaques </a:t>
            </a:r>
            <a:r>
              <a:rPr lang="fr-FR" sz="2400" b="1" err="1">
                <a:latin typeface="Avenir Next LT Pro"/>
              </a:rPr>
              <a:t>DoS</a:t>
            </a:r>
            <a:r>
              <a:rPr lang="fr-FR" sz="2400" b="1">
                <a:latin typeface="Avenir Next LT Pro"/>
              </a:rPr>
              <a:t> et DDoS)</a:t>
            </a:r>
          </a:p>
        </p:txBody>
      </p:sp>
      <p:sp>
        <p:nvSpPr>
          <p:cNvPr id="7" name="ZoneTexte 6">
            <a:extLst>
              <a:ext uri="{FF2B5EF4-FFF2-40B4-BE49-F238E27FC236}">
                <a16:creationId xmlns:a16="http://schemas.microsoft.com/office/drawing/2014/main" id="{5081265D-914A-4D7E-B53E-87D428D2FF06}"/>
              </a:ext>
            </a:extLst>
          </p:cNvPr>
          <p:cNvSpPr txBox="1"/>
          <p:nvPr/>
        </p:nvSpPr>
        <p:spPr>
          <a:xfrm>
            <a:off x="880959" y="2930665"/>
            <a:ext cx="89459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latin typeface="Avenir Next LT Pro"/>
              </a:rPr>
              <a:t>Avantages :	</a:t>
            </a:r>
          </a:p>
        </p:txBody>
      </p:sp>
      <p:sp>
        <p:nvSpPr>
          <p:cNvPr id="11" name="ZoneTexte 10">
            <a:extLst>
              <a:ext uri="{FF2B5EF4-FFF2-40B4-BE49-F238E27FC236}">
                <a16:creationId xmlns:a16="http://schemas.microsoft.com/office/drawing/2014/main" id="{C0E01C9C-8BDD-417F-806C-70CBE2D8E5DF}"/>
              </a:ext>
            </a:extLst>
          </p:cNvPr>
          <p:cNvSpPr txBox="1"/>
          <p:nvPr/>
        </p:nvSpPr>
        <p:spPr>
          <a:xfrm>
            <a:off x="1550867" y="3541003"/>
            <a:ext cx="9436264" cy="1323439"/>
          </a:xfrm>
          <a:prstGeom prst="rect">
            <a:avLst/>
          </a:prstGeom>
          <a:noFill/>
        </p:spPr>
        <p:txBody>
          <a:bodyPr wrap="square" lIns="91440" tIns="45720" rIns="91440" bIns="45720" anchor="t">
            <a:spAutoFit/>
          </a:bodyPr>
          <a:lstStyle/>
          <a:p>
            <a:r>
              <a:rPr lang="fr-FR" sz="2000" b="1">
                <a:latin typeface="Avenir Next LT Pro"/>
              </a:rPr>
              <a:t>-Analyse en temps réel du trafic et s’active après détection d’une anomalie.</a:t>
            </a:r>
          </a:p>
          <a:p>
            <a:endParaRPr lang="fr-FR" sz="2000" b="1">
              <a:latin typeface="Avenir Next LT Pro"/>
            </a:endParaRPr>
          </a:p>
          <a:p>
            <a:r>
              <a:rPr lang="fr-FR" sz="2000" b="1">
                <a:latin typeface="Avenir Next LT Pro"/>
              </a:rPr>
              <a:t>- Protéger la réputation de l’entreprise en réduisant les pertes économiques pendant l’indisponibilité du service.</a:t>
            </a:r>
          </a:p>
        </p:txBody>
      </p:sp>
      <p:pic>
        <p:nvPicPr>
          <p:cNvPr id="4" name="Image 3" descr="Une image contenant texte, cercle, Police, diagramme&#10;&#10;Description générée automatiquement">
            <a:extLst>
              <a:ext uri="{FF2B5EF4-FFF2-40B4-BE49-F238E27FC236}">
                <a16:creationId xmlns:a16="http://schemas.microsoft.com/office/drawing/2014/main" id="{B5053D5D-A646-3ED1-7220-4DB48FA5E094}"/>
              </a:ext>
            </a:extLst>
          </p:cNvPr>
          <p:cNvPicPr>
            <a:picLocks noChangeAspect="1"/>
          </p:cNvPicPr>
          <p:nvPr/>
        </p:nvPicPr>
        <p:blipFill>
          <a:blip r:embed="rId4"/>
          <a:stretch>
            <a:fillRect/>
          </a:stretch>
        </p:blipFill>
        <p:spPr>
          <a:xfrm>
            <a:off x="-5582753" y="7325998"/>
            <a:ext cx="8058808" cy="4560627"/>
          </a:xfrm>
          <a:prstGeom prst="rect">
            <a:avLst/>
          </a:prstGeom>
        </p:spPr>
      </p:pic>
    </p:spTree>
    <p:extLst>
      <p:ext uri="{BB962C8B-B14F-4D97-AF65-F5344CB8AC3E}">
        <p14:creationId xmlns:p14="http://schemas.microsoft.com/office/powerpoint/2010/main" val="2168048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219FF423-36BB-02B3-35AB-05DA687952D8}"/>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4</a:t>
            </a:r>
          </a:p>
        </p:txBody>
      </p:sp>
      <p:pic>
        <p:nvPicPr>
          <p:cNvPr id="2" name="Image 1" descr="Une image contenant texte, cercle, Police, diagramme&#10;&#10;Description générée automatiquement">
            <a:extLst>
              <a:ext uri="{FF2B5EF4-FFF2-40B4-BE49-F238E27FC236}">
                <a16:creationId xmlns:a16="http://schemas.microsoft.com/office/drawing/2014/main" id="{42370A9D-1C4C-140E-63BD-CC0EB36DD820}"/>
              </a:ext>
            </a:extLst>
          </p:cNvPr>
          <p:cNvPicPr>
            <a:picLocks noChangeAspect="1"/>
          </p:cNvPicPr>
          <p:nvPr/>
        </p:nvPicPr>
        <p:blipFill>
          <a:blip r:embed="rId4"/>
          <a:stretch>
            <a:fillRect/>
          </a:stretch>
        </p:blipFill>
        <p:spPr>
          <a:xfrm>
            <a:off x="2072281" y="1273791"/>
            <a:ext cx="8058808" cy="4560627"/>
          </a:xfrm>
          <a:prstGeom prst="rect">
            <a:avLst/>
          </a:prstGeom>
        </p:spPr>
      </p:pic>
    </p:spTree>
    <p:extLst>
      <p:ext uri="{BB962C8B-B14F-4D97-AF65-F5344CB8AC3E}">
        <p14:creationId xmlns:p14="http://schemas.microsoft.com/office/powerpoint/2010/main" val="4154944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219FF423-36BB-02B3-35AB-05DA687952D8}"/>
              </a:ext>
            </a:extLst>
          </p:cNvPr>
          <p:cNvSpPr txBox="1"/>
          <p:nvPr/>
        </p:nvSpPr>
        <p:spPr>
          <a:xfrm>
            <a:off x="3616657" y="237198"/>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Conclusion</a:t>
            </a:r>
          </a:p>
        </p:txBody>
      </p:sp>
      <p:sp>
        <p:nvSpPr>
          <p:cNvPr id="7" name="ZoneTexte 6">
            <a:extLst>
              <a:ext uri="{FF2B5EF4-FFF2-40B4-BE49-F238E27FC236}">
                <a16:creationId xmlns:a16="http://schemas.microsoft.com/office/drawing/2014/main" id="{578BD5B4-BFC1-2586-944E-63D955F7B5E3}"/>
              </a:ext>
            </a:extLst>
          </p:cNvPr>
          <p:cNvSpPr txBox="1"/>
          <p:nvPr/>
        </p:nvSpPr>
        <p:spPr>
          <a:xfrm>
            <a:off x="10220122" y="-3264200"/>
            <a:ext cx="957201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8000" b="1"/>
              <a:t>Merci pour votre attention !</a:t>
            </a:r>
          </a:p>
        </p:txBody>
      </p:sp>
    </p:spTree>
    <p:extLst>
      <p:ext uri="{BB962C8B-B14F-4D97-AF65-F5344CB8AC3E}">
        <p14:creationId xmlns:p14="http://schemas.microsoft.com/office/powerpoint/2010/main" val="2065343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3" name="ZoneTexte 2">
            <a:extLst>
              <a:ext uri="{FF2B5EF4-FFF2-40B4-BE49-F238E27FC236}">
                <a16:creationId xmlns:a16="http://schemas.microsoft.com/office/drawing/2014/main" id="{219FF423-36BB-02B3-35AB-05DA687952D8}"/>
              </a:ext>
            </a:extLst>
          </p:cNvPr>
          <p:cNvSpPr txBox="1"/>
          <p:nvPr/>
        </p:nvSpPr>
        <p:spPr>
          <a:xfrm>
            <a:off x="1361872" y="2355550"/>
            <a:ext cx="957201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8000" b="1"/>
              <a:t>Merci pour votre attention !</a:t>
            </a:r>
          </a:p>
        </p:txBody>
      </p:sp>
    </p:spTree>
    <p:extLst>
      <p:ext uri="{BB962C8B-B14F-4D97-AF65-F5344CB8AC3E}">
        <p14:creationId xmlns:p14="http://schemas.microsoft.com/office/powerpoint/2010/main" val="2587014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2" name="ZoneTexte 1">
            <a:extLst>
              <a:ext uri="{FF2B5EF4-FFF2-40B4-BE49-F238E27FC236}">
                <a16:creationId xmlns:a16="http://schemas.microsoft.com/office/drawing/2014/main" id="{8B86334C-63E9-8936-2092-43A2731936DE}"/>
              </a:ext>
            </a:extLst>
          </p:cNvPr>
          <p:cNvSpPr txBox="1"/>
          <p:nvPr/>
        </p:nvSpPr>
        <p:spPr>
          <a:xfrm>
            <a:off x="3084642" y="973473"/>
            <a:ext cx="847549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000" b="1"/>
              <a:t>Présentation du sujet</a:t>
            </a:r>
          </a:p>
        </p:txBody>
      </p:sp>
      <p:pic>
        <p:nvPicPr>
          <p:cNvPr id="4" name="Image 3">
            <a:extLst>
              <a:ext uri="{FF2B5EF4-FFF2-40B4-BE49-F238E27FC236}">
                <a16:creationId xmlns:a16="http://schemas.microsoft.com/office/drawing/2014/main" id="{BC7B0F32-C3F5-B5A5-4B53-7A59319BAA37}"/>
              </a:ext>
            </a:extLst>
          </p:cNvPr>
          <p:cNvPicPr>
            <a:picLocks noChangeAspect="1"/>
          </p:cNvPicPr>
          <p:nvPr/>
        </p:nvPicPr>
        <p:blipFill>
          <a:blip r:embed="rId4"/>
          <a:stretch>
            <a:fillRect/>
          </a:stretch>
        </p:blipFill>
        <p:spPr>
          <a:xfrm>
            <a:off x="483432" y="3048756"/>
            <a:ext cx="3641424" cy="1280584"/>
          </a:xfrm>
          <a:prstGeom prst="rect">
            <a:avLst/>
          </a:prstGeom>
        </p:spPr>
      </p:pic>
      <p:pic>
        <p:nvPicPr>
          <p:cNvPr id="6" name="Image 5" descr="Fichier:Uber Eats 2018 logo.svg — Wikipédia">
            <a:extLst>
              <a:ext uri="{FF2B5EF4-FFF2-40B4-BE49-F238E27FC236}">
                <a16:creationId xmlns:a16="http://schemas.microsoft.com/office/drawing/2014/main" id="{026C1EC6-6E04-6BDB-D33F-84FC4796E1C8}"/>
              </a:ext>
            </a:extLst>
          </p:cNvPr>
          <p:cNvPicPr>
            <a:picLocks noChangeAspect="1"/>
          </p:cNvPicPr>
          <p:nvPr/>
        </p:nvPicPr>
        <p:blipFill>
          <a:blip r:embed="rId5"/>
          <a:stretch>
            <a:fillRect/>
          </a:stretch>
        </p:blipFill>
        <p:spPr>
          <a:xfrm>
            <a:off x="5930900" y="3187398"/>
            <a:ext cx="5503334" cy="1015396"/>
          </a:xfrm>
          <a:prstGeom prst="rect">
            <a:avLst/>
          </a:prstGeom>
        </p:spPr>
      </p:pic>
      <p:pic>
        <p:nvPicPr>
          <p:cNvPr id="7" name="Image 6">
            <a:extLst>
              <a:ext uri="{FF2B5EF4-FFF2-40B4-BE49-F238E27FC236}">
                <a16:creationId xmlns:a16="http://schemas.microsoft.com/office/drawing/2014/main" id="{DEADCED2-D8A0-7CD2-8C4E-00701D72E905}"/>
              </a:ext>
            </a:extLst>
          </p:cNvPr>
          <p:cNvPicPr>
            <a:picLocks noChangeAspect="1"/>
          </p:cNvPicPr>
          <p:nvPr/>
        </p:nvPicPr>
        <p:blipFill>
          <a:blip r:embed="rId6"/>
          <a:stretch>
            <a:fillRect/>
          </a:stretch>
        </p:blipFill>
        <p:spPr>
          <a:xfrm>
            <a:off x="3083076" y="4647518"/>
            <a:ext cx="3479800" cy="1861610"/>
          </a:xfrm>
          <a:prstGeom prst="rect">
            <a:avLst/>
          </a:prstGeom>
          <a:ln>
            <a:noFill/>
          </a:ln>
        </p:spPr>
      </p:pic>
    </p:spTree>
    <p:extLst>
      <p:ext uri="{BB962C8B-B14F-4D97-AF65-F5344CB8AC3E}">
        <p14:creationId xmlns:p14="http://schemas.microsoft.com/office/powerpoint/2010/main" val="3456524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2" name="ZoneTexte 1">
            <a:extLst>
              <a:ext uri="{FF2B5EF4-FFF2-40B4-BE49-F238E27FC236}">
                <a16:creationId xmlns:a16="http://schemas.microsoft.com/office/drawing/2014/main" id="{544AF177-F3C8-F2B1-C28D-D190B9FD53DC}"/>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1</a:t>
            </a:r>
          </a:p>
        </p:txBody>
      </p:sp>
      <p:sp>
        <p:nvSpPr>
          <p:cNvPr id="3" name="ZoneTexte 2">
            <a:extLst>
              <a:ext uri="{FF2B5EF4-FFF2-40B4-BE49-F238E27FC236}">
                <a16:creationId xmlns:a16="http://schemas.microsoft.com/office/drawing/2014/main" id="{4AD62DA1-960B-F0B4-023A-46308D1B7FFB}"/>
              </a:ext>
            </a:extLst>
          </p:cNvPr>
          <p:cNvSpPr txBox="1"/>
          <p:nvPr/>
        </p:nvSpPr>
        <p:spPr>
          <a:xfrm>
            <a:off x="670112" y="2847435"/>
            <a:ext cx="1088733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latin typeface="Avenir Next LT Pro"/>
                <a:ea typeface="Calibri"/>
                <a:cs typeface="Calibri"/>
              </a:rPr>
              <a:t>Afin de respecter la réglementation relative aux cookies  mettez en place les outils nécessaires (bandeau d’acceptation, gestion des préférences cookies, et pages web d’informations relatives aux cookies)</a:t>
            </a:r>
            <a:endParaRPr lang="fr-FR" sz="2800" b="1">
              <a:latin typeface="Avenir Next LT Pro"/>
            </a:endParaRPr>
          </a:p>
        </p:txBody>
      </p:sp>
    </p:spTree>
    <p:extLst>
      <p:ext uri="{BB962C8B-B14F-4D97-AF65-F5344CB8AC3E}">
        <p14:creationId xmlns:p14="http://schemas.microsoft.com/office/powerpoint/2010/main" val="1266645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2" name="ZoneTexte 1">
            <a:extLst>
              <a:ext uri="{FF2B5EF4-FFF2-40B4-BE49-F238E27FC236}">
                <a16:creationId xmlns:a16="http://schemas.microsoft.com/office/drawing/2014/main" id="{544AF177-F3C8-F2B1-C28D-D190B9FD53DC}"/>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1</a:t>
            </a:r>
          </a:p>
        </p:txBody>
      </p:sp>
      <p:sp>
        <p:nvSpPr>
          <p:cNvPr id="3" name="ZoneTexte 2">
            <a:extLst>
              <a:ext uri="{FF2B5EF4-FFF2-40B4-BE49-F238E27FC236}">
                <a16:creationId xmlns:a16="http://schemas.microsoft.com/office/drawing/2014/main" id="{4AD62DA1-960B-F0B4-023A-46308D1B7FFB}"/>
              </a:ext>
            </a:extLst>
          </p:cNvPr>
          <p:cNvSpPr txBox="1"/>
          <p:nvPr/>
        </p:nvSpPr>
        <p:spPr>
          <a:xfrm>
            <a:off x="1761933" y="2347017"/>
            <a:ext cx="866957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7200" b="1">
                <a:latin typeface="Avenir Next LT Pro"/>
                <a:ea typeface="Calibri"/>
                <a:cs typeface="Calibri"/>
              </a:rPr>
              <a:t>Bandeaux Uber non-conformes</a:t>
            </a:r>
            <a:endParaRPr lang="fr-FR" sz="7200">
              <a:latin typeface="Avenir Next LT Pro"/>
            </a:endParaRPr>
          </a:p>
        </p:txBody>
      </p:sp>
      <p:pic>
        <p:nvPicPr>
          <p:cNvPr id="6" name="Image 5" descr="Une image contenant texte, capture d’écran, Police, nombre&#10;&#10;Description générée automatiquement">
            <a:extLst>
              <a:ext uri="{FF2B5EF4-FFF2-40B4-BE49-F238E27FC236}">
                <a16:creationId xmlns:a16="http://schemas.microsoft.com/office/drawing/2014/main" id="{1B976093-511C-C3EE-A5BF-4FFAFDA4D6B6}"/>
              </a:ext>
            </a:extLst>
          </p:cNvPr>
          <p:cNvPicPr>
            <a:picLocks noChangeAspect="1"/>
          </p:cNvPicPr>
          <p:nvPr/>
        </p:nvPicPr>
        <p:blipFill>
          <a:blip r:embed="rId4"/>
          <a:stretch>
            <a:fillRect/>
          </a:stretch>
        </p:blipFill>
        <p:spPr>
          <a:xfrm>
            <a:off x="-6412756" y="7456201"/>
            <a:ext cx="6189401" cy="3080413"/>
          </a:xfrm>
          <a:prstGeom prst="rect">
            <a:avLst/>
          </a:prstGeom>
          <a:ln>
            <a:noFill/>
          </a:ln>
        </p:spPr>
      </p:pic>
    </p:spTree>
    <p:extLst>
      <p:ext uri="{BB962C8B-B14F-4D97-AF65-F5344CB8AC3E}">
        <p14:creationId xmlns:p14="http://schemas.microsoft.com/office/powerpoint/2010/main" val="2794410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6" name="ZoneTexte 5">
            <a:extLst>
              <a:ext uri="{FF2B5EF4-FFF2-40B4-BE49-F238E27FC236}">
                <a16:creationId xmlns:a16="http://schemas.microsoft.com/office/drawing/2014/main" id="{7332B11C-82CA-CC96-6705-B11CEB302341}"/>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1</a:t>
            </a:r>
          </a:p>
        </p:txBody>
      </p:sp>
      <p:pic>
        <p:nvPicPr>
          <p:cNvPr id="3" name="Image 2" descr="Une image contenant texte, capture d’écran, Police, nombre&#10;&#10;Description générée automatiquement">
            <a:extLst>
              <a:ext uri="{FF2B5EF4-FFF2-40B4-BE49-F238E27FC236}">
                <a16:creationId xmlns:a16="http://schemas.microsoft.com/office/drawing/2014/main" id="{33D02F78-93D0-B6BB-3A92-21C19DB25A8E}"/>
              </a:ext>
            </a:extLst>
          </p:cNvPr>
          <p:cNvPicPr>
            <a:picLocks noChangeAspect="1"/>
          </p:cNvPicPr>
          <p:nvPr/>
        </p:nvPicPr>
        <p:blipFill>
          <a:blip r:embed="rId4"/>
          <a:stretch>
            <a:fillRect/>
          </a:stretch>
        </p:blipFill>
        <p:spPr>
          <a:xfrm>
            <a:off x="359519" y="2350801"/>
            <a:ext cx="6189401" cy="3080413"/>
          </a:xfrm>
          <a:prstGeom prst="rect">
            <a:avLst/>
          </a:prstGeom>
          <a:ln>
            <a:noFill/>
          </a:ln>
        </p:spPr>
      </p:pic>
      <p:sp>
        <p:nvSpPr>
          <p:cNvPr id="7" name="ZoneTexte 6">
            <a:extLst>
              <a:ext uri="{FF2B5EF4-FFF2-40B4-BE49-F238E27FC236}">
                <a16:creationId xmlns:a16="http://schemas.microsoft.com/office/drawing/2014/main" id="{5C1DC7C4-15A8-673E-5264-C8F4D50F132A}"/>
              </a:ext>
            </a:extLst>
          </p:cNvPr>
          <p:cNvSpPr txBox="1"/>
          <p:nvPr/>
        </p:nvSpPr>
        <p:spPr>
          <a:xfrm>
            <a:off x="3093492" y="1569492"/>
            <a:ext cx="39464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FF0000"/>
                </a:solidFill>
              </a:rPr>
              <a:t>NON-CONFORME</a:t>
            </a:r>
          </a:p>
        </p:txBody>
      </p:sp>
      <p:sp>
        <p:nvSpPr>
          <p:cNvPr id="8" name="ZoneTexte 7">
            <a:extLst>
              <a:ext uri="{FF2B5EF4-FFF2-40B4-BE49-F238E27FC236}">
                <a16:creationId xmlns:a16="http://schemas.microsoft.com/office/drawing/2014/main" id="{D80AF7D1-0ECA-4055-DE3A-84F08AB95B21}"/>
              </a:ext>
            </a:extLst>
          </p:cNvPr>
          <p:cNvSpPr txBox="1"/>
          <p:nvPr/>
        </p:nvSpPr>
        <p:spPr>
          <a:xfrm>
            <a:off x="8302387" y="1569492"/>
            <a:ext cx="297976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POURQUOI ?</a:t>
            </a:r>
          </a:p>
          <a:p>
            <a:pPr marL="285750" indent="-285750">
              <a:buFont typeface="Arial"/>
              <a:buChar char="•"/>
            </a:pPr>
            <a:endParaRPr lang="fr-FR" b="1"/>
          </a:p>
        </p:txBody>
      </p:sp>
      <p:sp>
        <p:nvSpPr>
          <p:cNvPr id="11" name="ZoneTexte 10">
            <a:extLst>
              <a:ext uri="{FF2B5EF4-FFF2-40B4-BE49-F238E27FC236}">
                <a16:creationId xmlns:a16="http://schemas.microsoft.com/office/drawing/2014/main" id="{12D03FDC-4AD4-D7BC-B6C3-032A8C16BEAF}"/>
              </a:ext>
            </a:extLst>
          </p:cNvPr>
          <p:cNvSpPr txBox="1"/>
          <p:nvPr/>
        </p:nvSpPr>
        <p:spPr>
          <a:xfrm>
            <a:off x="6926238" y="2490716"/>
            <a:ext cx="46174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b="1">
                <a:ea typeface="Calibri"/>
                <a:cs typeface="Calibri"/>
              </a:rPr>
              <a:t>Non-respect du principe d'équilibre :</a:t>
            </a:r>
            <a:r>
              <a:rPr lang="fr-FR" b="1"/>
              <a:t>   Accepter mis en avant</a:t>
            </a:r>
          </a:p>
          <a:p>
            <a:r>
              <a:rPr lang="fr-FR" b="1"/>
              <a:t>     Refuser moins visible </a:t>
            </a:r>
          </a:p>
        </p:txBody>
      </p:sp>
      <p:sp>
        <p:nvSpPr>
          <p:cNvPr id="12" name="ZoneTexte 11">
            <a:extLst>
              <a:ext uri="{FF2B5EF4-FFF2-40B4-BE49-F238E27FC236}">
                <a16:creationId xmlns:a16="http://schemas.microsoft.com/office/drawing/2014/main" id="{68A6A8DB-94B3-224E-254F-687D8975E72B}"/>
              </a:ext>
            </a:extLst>
          </p:cNvPr>
          <p:cNvSpPr txBox="1"/>
          <p:nvPr/>
        </p:nvSpPr>
        <p:spPr>
          <a:xfrm>
            <a:off x="6926237" y="3698413"/>
            <a:ext cx="46174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b="1"/>
              <a:t>Positionnement des boutons :</a:t>
            </a:r>
          </a:p>
          <a:p>
            <a:pPr lvl="1"/>
            <a:r>
              <a:rPr lang="fr-FR" b="1"/>
              <a:t>En petit dans le coin</a:t>
            </a:r>
          </a:p>
        </p:txBody>
      </p:sp>
    </p:spTree>
    <p:extLst>
      <p:ext uri="{BB962C8B-B14F-4D97-AF65-F5344CB8AC3E}">
        <p14:creationId xmlns:p14="http://schemas.microsoft.com/office/powerpoint/2010/main" val="784431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6" name="ZoneTexte 5">
            <a:extLst>
              <a:ext uri="{FF2B5EF4-FFF2-40B4-BE49-F238E27FC236}">
                <a16:creationId xmlns:a16="http://schemas.microsoft.com/office/drawing/2014/main" id="{7332B11C-82CA-CC96-6705-B11CEB302341}"/>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1</a:t>
            </a:r>
          </a:p>
        </p:txBody>
      </p:sp>
      <p:pic>
        <p:nvPicPr>
          <p:cNvPr id="4" name="Image 3" descr="Une image contenant texte, capture d’écran, Police&#10;&#10;Description générée automatiquement">
            <a:extLst>
              <a:ext uri="{FF2B5EF4-FFF2-40B4-BE49-F238E27FC236}">
                <a16:creationId xmlns:a16="http://schemas.microsoft.com/office/drawing/2014/main" id="{64D6B5F1-D515-AC13-A4E0-F12C14FF70C7}"/>
              </a:ext>
            </a:extLst>
          </p:cNvPr>
          <p:cNvPicPr>
            <a:picLocks noChangeAspect="1"/>
          </p:cNvPicPr>
          <p:nvPr/>
        </p:nvPicPr>
        <p:blipFill>
          <a:blip r:embed="rId4"/>
          <a:srcRect l="1163" r="194" b="691"/>
          <a:stretch/>
        </p:blipFill>
        <p:spPr>
          <a:xfrm>
            <a:off x="369926" y="2474752"/>
            <a:ext cx="6504322" cy="3093819"/>
          </a:xfrm>
          <a:prstGeom prst="rect">
            <a:avLst/>
          </a:prstGeom>
          <a:ln>
            <a:noFill/>
          </a:ln>
        </p:spPr>
      </p:pic>
      <p:sp>
        <p:nvSpPr>
          <p:cNvPr id="7" name="ZoneTexte 6">
            <a:extLst>
              <a:ext uri="{FF2B5EF4-FFF2-40B4-BE49-F238E27FC236}">
                <a16:creationId xmlns:a16="http://schemas.microsoft.com/office/drawing/2014/main" id="{F8E49248-1290-4AD0-AFCB-172106EDBF6D}"/>
              </a:ext>
            </a:extLst>
          </p:cNvPr>
          <p:cNvSpPr txBox="1"/>
          <p:nvPr/>
        </p:nvSpPr>
        <p:spPr>
          <a:xfrm>
            <a:off x="3093492" y="1569492"/>
            <a:ext cx="39464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FF0000"/>
                </a:solidFill>
              </a:rPr>
              <a:t>NON-CONFORME</a:t>
            </a:r>
          </a:p>
        </p:txBody>
      </p:sp>
      <p:sp>
        <p:nvSpPr>
          <p:cNvPr id="8" name="ZoneTexte 7">
            <a:extLst>
              <a:ext uri="{FF2B5EF4-FFF2-40B4-BE49-F238E27FC236}">
                <a16:creationId xmlns:a16="http://schemas.microsoft.com/office/drawing/2014/main" id="{13EBC056-22C1-440A-BEAD-7136528AAF11}"/>
              </a:ext>
            </a:extLst>
          </p:cNvPr>
          <p:cNvSpPr txBox="1"/>
          <p:nvPr/>
        </p:nvSpPr>
        <p:spPr>
          <a:xfrm>
            <a:off x="8302387" y="1569492"/>
            <a:ext cx="297976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POURQUOI ?</a:t>
            </a:r>
          </a:p>
          <a:p>
            <a:pPr marL="285750" indent="-285750">
              <a:buFont typeface="Arial"/>
              <a:buChar char="•"/>
            </a:pPr>
            <a:endParaRPr lang="fr-FR" b="1"/>
          </a:p>
        </p:txBody>
      </p:sp>
      <p:sp>
        <p:nvSpPr>
          <p:cNvPr id="10" name="ZoneTexte 9">
            <a:extLst>
              <a:ext uri="{FF2B5EF4-FFF2-40B4-BE49-F238E27FC236}">
                <a16:creationId xmlns:a16="http://schemas.microsoft.com/office/drawing/2014/main" id="{FFA55E60-EC6B-489C-98F7-A4B010DD777B}"/>
              </a:ext>
            </a:extLst>
          </p:cNvPr>
          <p:cNvSpPr txBox="1"/>
          <p:nvPr/>
        </p:nvSpPr>
        <p:spPr>
          <a:xfrm>
            <a:off x="6926238" y="2490716"/>
            <a:ext cx="46174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b="1"/>
              <a:t>Cookies essentiels cochés de base et non-</a:t>
            </a:r>
            <a:r>
              <a:rPr lang="fr-FR" b="1" err="1"/>
              <a:t>décochables</a:t>
            </a:r>
            <a:endParaRPr lang="fr-FR" b="1"/>
          </a:p>
        </p:txBody>
      </p:sp>
      <p:sp>
        <p:nvSpPr>
          <p:cNvPr id="11" name="ZoneTexte 10">
            <a:extLst>
              <a:ext uri="{FF2B5EF4-FFF2-40B4-BE49-F238E27FC236}">
                <a16:creationId xmlns:a16="http://schemas.microsoft.com/office/drawing/2014/main" id="{E9E5EEC2-A93F-4E25-AC3C-E893FA80B23E}"/>
              </a:ext>
            </a:extLst>
          </p:cNvPr>
          <p:cNvSpPr txBox="1"/>
          <p:nvPr/>
        </p:nvSpPr>
        <p:spPr>
          <a:xfrm>
            <a:off x="6874248" y="3216714"/>
            <a:ext cx="46174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b="1">
                <a:ea typeface="Calibri"/>
                <a:cs typeface="Calibri"/>
              </a:rPr>
              <a:t>Non-respect du principe d'équilibre :</a:t>
            </a:r>
            <a:r>
              <a:rPr lang="fr-FR" b="1"/>
              <a:t>   Accepter mis en avant</a:t>
            </a:r>
          </a:p>
          <a:p>
            <a:r>
              <a:rPr lang="fr-FR" b="1"/>
              <a:t>     Refuser moins visible </a:t>
            </a:r>
          </a:p>
        </p:txBody>
      </p:sp>
      <p:sp>
        <p:nvSpPr>
          <p:cNvPr id="12" name="ZoneTexte 11">
            <a:extLst>
              <a:ext uri="{FF2B5EF4-FFF2-40B4-BE49-F238E27FC236}">
                <a16:creationId xmlns:a16="http://schemas.microsoft.com/office/drawing/2014/main" id="{6113F77A-E218-4D52-8122-B9D331E429D3}"/>
              </a:ext>
            </a:extLst>
          </p:cNvPr>
          <p:cNvSpPr txBox="1"/>
          <p:nvPr/>
        </p:nvSpPr>
        <p:spPr>
          <a:xfrm>
            <a:off x="6874247" y="4259246"/>
            <a:ext cx="46174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b="1"/>
              <a:t>Positionnement des boutons :</a:t>
            </a:r>
          </a:p>
          <a:p>
            <a:pPr lvl="1"/>
            <a:r>
              <a:rPr lang="fr-FR" b="1"/>
              <a:t>En petit dans le coin</a:t>
            </a:r>
          </a:p>
        </p:txBody>
      </p:sp>
    </p:spTree>
    <p:extLst>
      <p:ext uri="{BB962C8B-B14F-4D97-AF65-F5344CB8AC3E}">
        <p14:creationId xmlns:p14="http://schemas.microsoft.com/office/powerpoint/2010/main" val="322254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2" name="ZoneTexte 1">
            <a:extLst>
              <a:ext uri="{FF2B5EF4-FFF2-40B4-BE49-F238E27FC236}">
                <a16:creationId xmlns:a16="http://schemas.microsoft.com/office/drawing/2014/main" id="{544AF177-F3C8-F2B1-C28D-D190B9FD53DC}"/>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1</a:t>
            </a:r>
          </a:p>
        </p:txBody>
      </p:sp>
      <p:sp>
        <p:nvSpPr>
          <p:cNvPr id="3" name="ZoneTexte 2">
            <a:extLst>
              <a:ext uri="{FF2B5EF4-FFF2-40B4-BE49-F238E27FC236}">
                <a16:creationId xmlns:a16="http://schemas.microsoft.com/office/drawing/2014/main" id="{4AD62DA1-960B-F0B4-023A-46308D1B7FFB}"/>
              </a:ext>
            </a:extLst>
          </p:cNvPr>
          <p:cNvSpPr txBox="1"/>
          <p:nvPr/>
        </p:nvSpPr>
        <p:spPr>
          <a:xfrm>
            <a:off x="1557217" y="2347017"/>
            <a:ext cx="90903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7200" b="1">
                <a:latin typeface="Avenir Next LT Pro"/>
                <a:ea typeface="Calibri"/>
                <a:cs typeface="Calibri"/>
              </a:rPr>
              <a:t>Nos bandeaux Uber conformes au RGPD</a:t>
            </a:r>
            <a:endParaRPr lang="fr-FR"/>
          </a:p>
        </p:txBody>
      </p:sp>
      <p:pic>
        <p:nvPicPr>
          <p:cNvPr id="6" name="Image 5" descr="Une image contenant texte, capture d’écran, Police, nombre&#10;&#10;Description générée automatiquement">
            <a:extLst>
              <a:ext uri="{FF2B5EF4-FFF2-40B4-BE49-F238E27FC236}">
                <a16:creationId xmlns:a16="http://schemas.microsoft.com/office/drawing/2014/main" id="{CE0862B3-18C6-A332-D3B8-FB2DCD9A9DC0}"/>
              </a:ext>
            </a:extLst>
          </p:cNvPr>
          <p:cNvPicPr>
            <a:picLocks noChangeAspect="1"/>
          </p:cNvPicPr>
          <p:nvPr/>
        </p:nvPicPr>
        <p:blipFill>
          <a:blip r:embed="rId4"/>
          <a:stretch>
            <a:fillRect/>
          </a:stretch>
        </p:blipFill>
        <p:spPr>
          <a:xfrm>
            <a:off x="-5267951" y="7495369"/>
            <a:ext cx="6822520" cy="3670536"/>
          </a:xfrm>
          <a:prstGeom prst="rect">
            <a:avLst/>
          </a:prstGeom>
        </p:spPr>
      </p:pic>
    </p:spTree>
    <p:extLst>
      <p:ext uri="{BB962C8B-B14F-4D97-AF65-F5344CB8AC3E}">
        <p14:creationId xmlns:p14="http://schemas.microsoft.com/office/powerpoint/2010/main" val="1279723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capture d’écran, rouge, Caractère coloré, Carmin&#10;&#10;Description générée automatiquement">
            <a:extLst>
              <a:ext uri="{FF2B5EF4-FFF2-40B4-BE49-F238E27FC236}">
                <a16:creationId xmlns:a16="http://schemas.microsoft.com/office/drawing/2014/main" id="{4E8FE2B0-99C7-A41E-2B1D-4105DE2B8DEE}"/>
              </a:ext>
            </a:extLst>
          </p:cNvPr>
          <p:cNvPicPr>
            <a:picLocks noChangeAspect="1"/>
          </p:cNvPicPr>
          <p:nvPr/>
        </p:nvPicPr>
        <p:blipFill>
          <a:blip r:embed="rId2"/>
          <a:stretch>
            <a:fillRect/>
          </a:stretch>
        </p:blipFill>
        <p:spPr>
          <a:xfrm>
            <a:off x="12580" y="-16175"/>
            <a:ext cx="3076575" cy="2371725"/>
          </a:xfrm>
          <a:prstGeom prst="rect">
            <a:avLst/>
          </a:prstGeom>
        </p:spPr>
      </p:pic>
      <p:pic>
        <p:nvPicPr>
          <p:cNvPr id="9" name="Image 8" descr="Une image contenant capture d’écran, Caractère coloré, Graphique&#10;&#10;Description générée automatiquement">
            <a:extLst>
              <a:ext uri="{FF2B5EF4-FFF2-40B4-BE49-F238E27FC236}">
                <a16:creationId xmlns:a16="http://schemas.microsoft.com/office/drawing/2014/main" id="{CD14A917-24D3-259B-3E69-CF41C1F45EDF}"/>
              </a:ext>
            </a:extLst>
          </p:cNvPr>
          <p:cNvPicPr>
            <a:picLocks noChangeAspect="1"/>
          </p:cNvPicPr>
          <p:nvPr/>
        </p:nvPicPr>
        <p:blipFill>
          <a:blip r:embed="rId3"/>
          <a:stretch>
            <a:fillRect/>
          </a:stretch>
        </p:blipFill>
        <p:spPr>
          <a:xfrm>
            <a:off x="9514218" y="4798443"/>
            <a:ext cx="2676525" cy="2066925"/>
          </a:xfrm>
          <a:prstGeom prst="rect">
            <a:avLst/>
          </a:prstGeom>
        </p:spPr>
      </p:pic>
      <p:sp>
        <p:nvSpPr>
          <p:cNvPr id="6" name="ZoneTexte 5">
            <a:extLst>
              <a:ext uri="{FF2B5EF4-FFF2-40B4-BE49-F238E27FC236}">
                <a16:creationId xmlns:a16="http://schemas.microsoft.com/office/drawing/2014/main" id="{025851CC-5C48-81D8-0000-460F15F069BA}"/>
              </a:ext>
            </a:extLst>
          </p:cNvPr>
          <p:cNvSpPr txBox="1"/>
          <p:nvPr/>
        </p:nvSpPr>
        <p:spPr>
          <a:xfrm>
            <a:off x="3619364" y="62100"/>
            <a:ext cx="49586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6600" b="1"/>
              <a:t>Question 1</a:t>
            </a:r>
          </a:p>
        </p:txBody>
      </p:sp>
      <p:pic>
        <p:nvPicPr>
          <p:cNvPr id="4" name="Image 3" descr="Une image contenant texte, capture d’écran, Police, nombre&#10;&#10;Description générée automatiquement">
            <a:extLst>
              <a:ext uri="{FF2B5EF4-FFF2-40B4-BE49-F238E27FC236}">
                <a16:creationId xmlns:a16="http://schemas.microsoft.com/office/drawing/2014/main" id="{6519A8F8-F9A7-9CFB-D234-D3082F3BDE66}"/>
              </a:ext>
            </a:extLst>
          </p:cNvPr>
          <p:cNvPicPr>
            <a:picLocks noChangeAspect="1"/>
          </p:cNvPicPr>
          <p:nvPr/>
        </p:nvPicPr>
        <p:blipFill>
          <a:blip r:embed="rId4"/>
          <a:stretch>
            <a:fillRect/>
          </a:stretch>
        </p:blipFill>
        <p:spPr>
          <a:xfrm>
            <a:off x="618499" y="2161369"/>
            <a:ext cx="6822520" cy="3670536"/>
          </a:xfrm>
          <a:prstGeom prst="rect">
            <a:avLst/>
          </a:prstGeom>
        </p:spPr>
      </p:pic>
      <p:sp>
        <p:nvSpPr>
          <p:cNvPr id="8" name="ZoneTexte 7">
            <a:extLst>
              <a:ext uri="{FF2B5EF4-FFF2-40B4-BE49-F238E27FC236}">
                <a16:creationId xmlns:a16="http://schemas.microsoft.com/office/drawing/2014/main" id="{34FAB297-C555-4482-83FF-74D8B4BD1237}"/>
              </a:ext>
            </a:extLst>
          </p:cNvPr>
          <p:cNvSpPr txBox="1"/>
          <p:nvPr/>
        </p:nvSpPr>
        <p:spPr>
          <a:xfrm>
            <a:off x="3494542" y="1569492"/>
            <a:ext cx="39464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FF0000"/>
                </a:solidFill>
              </a:rPr>
              <a:t>CONFORME</a:t>
            </a:r>
          </a:p>
        </p:txBody>
      </p:sp>
      <p:sp>
        <p:nvSpPr>
          <p:cNvPr id="11" name="ZoneTexte 10">
            <a:extLst>
              <a:ext uri="{FF2B5EF4-FFF2-40B4-BE49-F238E27FC236}">
                <a16:creationId xmlns:a16="http://schemas.microsoft.com/office/drawing/2014/main" id="{BC8264F0-6D79-49C0-9775-B73822D3CFE9}"/>
              </a:ext>
            </a:extLst>
          </p:cNvPr>
          <p:cNvSpPr txBox="1"/>
          <p:nvPr/>
        </p:nvSpPr>
        <p:spPr>
          <a:xfrm>
            <a:off x="7802560" y="2355550"/>
            <a:ext cx="46174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b="1">
                <a:ea typeface="Calibri"/>
                <a:cs typeface="Calibri"/>
              </a:rPr>
              <a:t>Respect du principe d'équilibre :</a:t>
            </a:r>
            <a:r>
              <a:rPr lang="fr-FR" b="1"/>
              <a:t>   Accepter et Refuser similaire</a:t>
            </a:r>
          </a:p>
        </p:txBody>
      </p:sp>
      <p:sp>
        <p:nvSpPr>
          <p:cNvPr id="12" name="ZoneTexte 11">
            <a:extLst>
              <a:ext uri="{FF2B5EF4-FFF2-40B4-BE49-F238E27FC236}">
                <a16:creationId xmlns:a16="http://schemas.microsoft.com/office/drawing/2014/main" id="{F56D033B-232B-4F5B-A61B-9F9DCEB8D20B}"/>
              </a:ext>
            </a:extLst>
          </p:cNvPr>
          <p:cNvSpPr txBox="1"/>
          <p:nvPr/>
        </p:nvSpPr>
        <p:spPr>
          <a:xfrm>
            <a:off x="7802560" y="3209789"/>
            <a:ext cx="46174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b="1"/>
              <a:t>Positionnement des boutons :</a:t>
            </a:r>
          </a:p>
          <a:p>
            <a:pPr lvl="1"/>
            <a:r>
              <a:rPr lang="fr-FR" b="1"/>
              <a:t>Moins compressé</a:t>
            </a:r>
          </a:p>
        </p:txBody>
      </p:sp>
    </p:spTree>
    <p:extLst>
      <p:ext uri="{BB962C8B-B14F-4D97-AF65-F5344CB8AC3E}">
        <p14:creationId xmlns:p14="http://schemas.microsoft.com/office/powerpoint/2010/main" val="3807616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F4FE582F-5DDE-4E50-A331-B77FB79D7361}" vid="{42624B42-66F4-4B9A-A3DB-EB561F1627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40DF669F74B54CA62FAE748EF65010" ma:contentTypeVersion="12" ma:contentTypeDescription="Create a new document." ma:contentTypeScope="" ma:versionID="f1bad38172d15ca38eb19eaac3ee9fcf">
  <xsd:schema xmlns:xsd="http://www.w3.org/2001/XMLSchema" xmlns:xs="http://www.w3.org/2001/XMLSchema" xmlns:p="http://schemas.microsoft.com/office/2006/metadata/properties" xmlns:ns2="9dddbba5-b978-48d2-8423-e20ef888851c" xmlns:ns3="9cbf4eda-ffbf-4749-8832-4b449d3ab386" targetNamespace="http://schemas.microsoft.com/office/2006/metadata/properties" ma:root="true" ma:fieldsID="3507d0cceb69dc3c119f757019c270cf" ns2:_="" ns3:_="">
    <xsd:import namespace="9dddbba5-b978-48d2-8423-e20ef888851c"/>
    <xsd:import namespace="9cbf4eda-ffbf-4749-8832-4b449d3ab38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dbba5-b978-48d2-8423-e20ef88885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88c3168-a240-49a5-981b-89ab6abaef8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cbf4eda-ffbf-4749-8832-4b449d3ab38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06ce62d-056a-4dc8-bac5-70aad661c328}" ma:internalName="TaxCatchAll" ma:showField="CatchAllData" ma:web="9cbf4eda-ffbf-4749-8832-4b449d3ab38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dddbba5-b978-48d2-8423-e20ef888851c">
      <Terms xmlns="http://schemas.microsoft.com/office/infopath/2007/PartnerControls"/>
    </lcf76f155ced4ddcb4097134ff3c332f>
    <TaxCatchAll xmlns="9cbf4eda-ffbf-4749-8832-4b449d3ab386" xsi:nil="true"/>
  </documentManagement>
</p:properties>
</file>

<file path=customXml/itemProps1.xml><?xml version="1.0" encoding="utf-8"?>
<ds:datastoreItem xmlns:ds="http://schemas.openxmlformats.org/officeDocument/2006/customXml" ds:itemID="{B83C28E5-C790-4D3F-AA47-83DFFF393B25}"/>
</file>

<file path=customXml/itemProps2.xml><?xml version="1.0" encoding="utf-8"?>
<ds:datastoreItem xmlns:ds="http://schemas.openxmlformats.org/officeDocument/2006/customXml" ds:itemID="{E0C86C3B-4C70-4BE3-9F3C-006E018739A2}">
  <ds:schemaRefs>
    <ds:schemaRef ds:uri="http://schemas.microsoft.com/sharepoint/v3/contenttype/forms"/>
  </ds:schemaRefs>
</ds:datastoreItem>
</file>

<file path=customXml/itemProps3.xml><?xml version="1.0" encoding="utf-8"?>
<ds:datastoreItem xmlns:ds="http://schemas.openxmlformats.org/officeDocument/2006/customXml" ds:itemID="{7219F3F0-1638-4239-ADB7-D2F39E10C1D8}">
  <ds:schemaRefs>
    <ds:schemaRef ds:uri="http://schemas.microsoft.com/office/2006/metadata/properties"/>
    <ds:schemaRef ds:uri="9cbf4eda-ffbf-4749-8832-4b449d3ab386"/>
    <ds:schemaRef ds:uri="http://purl.org/dc/terms/"/>
    <ds:schemaRef ds:uri="http://schemas.microsoft.com/office/2006/documentManagement/types"/>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 ds:uri="9dddbba5-b978-48d2-8423-e20ef888851c"/>
  </ds:schemaRefs>
</ds:datastoreItem>
</file>

<file path=docProps/app.xml><?xml version="1.0" encoding="utf-8"?>
<Properties xmlns="http://schemas.openxmlformats.org/officeDocument/2006/extended-properties" xmlns:vt="http://schemas.openxmlformats.org/officeDocument/2006/docPropsVTypes">
  <TotalTime>0</TotalTime>
  <Words>474</Words>
  <Application>Microsoft Office PowerPoint</Application>
  <PresentationFormat>Grand écran</PresentationFormat>
  <Paragraphs>84</Paragraphs>
  <Slides>26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Arial</vt:lpstr>
      <vt:lpstr>Avenir Next LT Pro</vt:lpstr>
      <vt:lpstr>Calibri</vt:lpstr>
      <vt:lpstr>Times New Roman</vt:lpstr>
      <vt:lpstr>AccentBoxVTI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Feyza TINASTEPE</cp:lastModifiedBy>
  <cp:revision>2</cp:revision>
  <dcterms:created xsi:type="dcterms:W3CDTF">2024-11-07T14:18:43Z</dcterms:created>
  <dcterms:modified xsi:type="dcterms:W3CDTF">2024-12-04T09:33:01Z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0x010100CA40DF669F74B54CA62FAE748EF65010</vt:lpwstr>
  </property>
  <property fmtid="{D5CDD505-2E9C-101B-9397-08002B2CF9AE}" pid="3" name="MediaServiceImageTags">
    <vt:lpwstr/>
  </property>
</Properties>
</file>