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6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68000" y="360000"/>
            <a:ext cx="489564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latin typeface="Arial"/>
              </a:rPr>
              <a:t>- Manage Census Inmates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latin typeface="Arial"/>
              </a:rPr>
              <a:t>- Set Alert &amp;&amp; Undo Alert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latin typeface="Arial"/>
              </a:rPr>
              <a:t>- Manage Visitor Information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latin typeface="Arial"/>
              </a:rPr>
              <a:t>- Set Jailer Shift Hours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latin typeface="Arial"/>
              </a:rPr>
              <a:t>- Set Jailer Department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0000" y="214560"/>
            <a:ext cx="4104000" cy="51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b6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0560" y="144000"/>
            <a:ext cx="4753080" cy="5183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183640" y="144000"/>
            <a:ext cx="4823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tr-TR" sz="1800" spc="-1" strike="noStrike">
                <a:latin typeface="Arial"/>
              </a:rPr>
              <a:t>First of all, it is necessary to add chief jailer as staff in prison manage system. Then the chief jailer id and password must be entered. As a result, we will see this menu.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760000" y="1845720"/>
            <a:ext cx="273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6624000" y="1872000"/>
            <a:ext cx="21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tr-TR" sz="1800" spc="-1" strike="noStrike">
                <a:latin typeface="Arial"/>
              </a:rPr>
              <a:t>Manage Chief class class diagram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505200" y="2776320"/>
            <a:ext cx="2422800" cy="240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2020-06-24T17:22:47Z</dcterms:created>
  <dc:creator/>
  <dc:description/>
  <dc:language>tr-TR</dc:language>
  <cp:lastModifiedBy/>
  <dcterms:modified xsi:type="dcterms:W3CDTF">2020-06-25T00:48:53Z</dcterms:modified>
  <cp:revision>5</cp:revision>
  <dc:subject/>
  <dc:title/>
</cp:coreProperties>
</file>