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71885-29BA-4612-9913-146C2A10F3FB}" type="datetimeFigureOut">
              <a:rPr lang="tr-TR" smtClean="0"/>
              <a:t>24.06.2020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0EF3F-C349-4A4E-8A53-93C1A742EC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243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71885-29BA-4612-9913-146C2A10F3FB}" type="datetimeFigureOut">
              <a:rPr lang="tr-TR" smtClean="0"/>
              <a:t>24.06.2020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0EF3F-C349-4A4E-8A53-93C1A742EC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6910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71885-29BA-4612-9913-146C2A10F3FB}" type="datetimeFigureOut">
              <a:rPr lang="tr-TR" smtClean="0"/>
              <a:t>24.06.2020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0EF3F-C349-4A4E-8A53-93C1A742EC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76044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71885-29BA-4612-9913-146C2A10F3FB}" type="datetimeFigureOut">
              <a:rPr lang="tr-TR" smtClean="0"/>
              <a:t>24.06.2020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0EF3F-C349-4A4E-8A53-93C1A742EC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08512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71885-29BA-4612-9913-146C2A10F3FB}" type="datetimeFigureOut">
              <a:rPr lang="tr-TR" smtClean="0"/>
              <a:t>24.06.2020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0EF3F-C349-4A4E-8A53-93C1A742EC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6839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71885-29BA-4612-9913-146C2A10F3FB}" type="datetimeFigureOut">
              <a:rPr lang="tr-TR" smtClean="0"/>
              <a:t>24.06.2020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0EF3F-C349-4A4E-8A53-93C1A742EC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3277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71885-29BA-4612-9913-146C2A10F3FB}" type="datetimeFigureOut">
              <a:rPr lang="tr-TR" smtClean="0"/>
              <a:t>24.06.2020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0EF3F-C349-4A4E-8A53-93C1A742EC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4168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71885-29BA-4612-9913-146C2A10F3FB}" type="datetimeFigureOut">
              <a:rPr lang="tr-TR" smtClean="0"/>
              <a:t>24.06.2020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0EF3F-C349-4A4E-8A53-93C1A742EC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1653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71885-29BA-4612-9913-146C2A10F3FB}" type="datetimeFigureOut">
              <a:rPr lang="tr-TR" smtClean="0"/>
              <a:t>24.06.2020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0EF3F-C349-4A4E-8A53-93C1A742EC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31963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71885-29BA-4612-9913-146C2A10F3FB}" type="datetimeFigureOut">
              <a:rPr lang="tr-TR" smtClean="0"/>
              <a:t>24.06.2020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0EF3F-C349-4A4E-8A53-93C1A742EC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3938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71885-29BA-4612-9913-146C2A10F3FB}" type="datetimeFigureOut">
              <a:rPr lang="tr-TR" smtClean="0"/>
              <a:t>24.06.2020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0EF3F-C349-4A4E-8A53-93C1A742EC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21321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71885-29BA-4612-9913-146C2A10F3FB}" type="datetimeFigureOut">
              <a:rPr lang="tr-TR" smtClean="0"/>
              <a:t>24.06.2020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0EF3F-C349-4A4E-8A53-93C1A742EC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739847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314E181-80C7-4D0F-AFF1-560EBB83B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61633"/>
            <a:ext cx="9144000" cy="938567"/>
          </a:xfrm>
        </p:spPr>
        <p:txBody>
          <a:bodyPr/>
          <a:lstStyle/>
          <a:p>
            <a:r>
              <a:rPr lang="tr-TR" dirty="0">
                <a:latin typeface="Calisto MT" panose="02040603050505030304" pitchFamily="18" charset="0"/>
              </a:rPr>
              <a:t>ADMINISTRATOR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F4ADE0A-DA21-46CA-9D2F-7A99C0E9C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6703" y="3637549"/>
            <a:ext cx="9318594" cy="16557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b="1" dirty="0">
                <a:latin typeface="Calisto MT" panose="02040603050505030304" pitchFamily="18" charset="0"/>
              </a:rPr>
              <a:t>Administrator </a:t>
            </a:r>
            <a:r>
              <a:rPr lang="tr-TR" b="1" dirty="0" err="1">
                <a:latin typeface="Calisto MT" panose="02040603050505030304" pitchFamily="18" charset="0"/>
              </a:rPr>
              <a:t>manage</a:t>
            </a:r>
            <a:r>
              <a:rPr lang="tr-TR" b="1" dirty="0">
                <a:latin typeface="Calisto MT" panose="02040603050505030304" pitchFamily="18" charset="0"/>
              </a:rPr>
              <a:t> </a:t>
            </a:r>
            <a:r>
              <a:rPr lang="tr-TR" b="1" dirty="0" err="1">
                <a:latin typeface="Calisto MT" panose="02040603050505030304" pitchFamily="18" charset="0"/>
              </a:rPr>
              <a:t>governors</a:t>
            </a:r>
            <a:r>
              <a:rPr lang="tr-TR" b="1" dirty="0">
                <a:latin typeface="Calisto MT" panose="0204060305050503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b="1" dirty="0" err="1">
                <a:latin typeface="Calisto MT" panose="02040603050505030304" pitchFamily="18" charset="0"/>
              </a:rPr>
              <a:t>Add</a:t>
            </a:r>
            <a:r>
              <a:rPr lang="tr-TR" b="1" dirty="0">
                <a:latin typeface="Calisto MT" panose="02040603050505030304" pitchFamily="18" charset="0"/>
              </a:rPr>
              <a:t>, </a:t>
            </a:r>
            <a:r>
              <a:rPr lang="tr-TR" b="1" dirty="0" err="1">
                <a:latin typeface="Calisto MT" panose="02040603050505030304" pitchFamily="18" charset="0"/>
              </a:rPr>
              <a:t>remove</a:t>
            </a:r>
            <a:r>
              <a:rPr lang="tr-TR" b="1" dirty="0">
                <a:latin typeface="Calisto MT" panose="02040603050505030304" pitchFamily="18" charset="0"/>
              </a:rPr>
              <a:t> </a:t>
            </a:r>
            <a:r>
              <a:rPr lang="tr-TR" b="1" dirty="0" err="1">
                <a:latin typeface="Calisto MT" panose="02040603050505030304" pitchFamily="18" charset="0"/>
              </a:rPr>
              <a:t>or</a:t>
            </a:r>
            <a:r>
              <a:rPr lang="tr-TR" b="1" dirty="0">
                <a:latin typeface="Calisto MT" panose="02040603050505030304" pitchFamily="18" charset="0"/>
              </a:rPr>
              <a:t> </a:t>
            </a:r>
            <a:r>
              <a:rPr lang="tr-TR" b="1" dirty="0" err="1">
                <a:latin typeface="Calisto MT" panose="02040603050505030304" pitchFamily="18" charset="0"/>
              </a:rPr>
              <a:t>appoint</a:t>
            </a:r>
            <a:r>
              <a:rPr lang="tr-TR" b="1" dirty="0">
                <a:latin typeface="Calisto MT" panose="02040603050505030304" pitchFamily="18" charset="0"/>
              </a:rPr>
              <a:t> </a:t>
            </a:r>
            <a:r>
              <a:rPr lang="tr-TR" b="1" dirty="0" err="1">
                <a:latin typeface="Calisto MT" panose="02040603050505030304" pitchFamily="18" charset="0"/>
              </a:rPr>
              <a:t>governor</a:t>
            </a:r>
            <a:r>
              <a:rPr lang="tr-TR" b="1" dirty="0">
                <a:latin typeface="Calisto MT" panose="0204060305050503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4138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ED640D8-0C7C-48A1-9A92-44C83C919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3999" y="4550229"/>
            <a:ext cx="10909073" cy="1057655"/>
          </a:xfrm>
        </p:spPr>
        <p:txBody>
          <a:bodyPr>
            <a:normAutofit/>
          </a:bodyPr>
          <a:lstStyle/>
          <a:p>
            <a:r>
              <a:rPr lang="tr-TR" dirty="0">
                <a:latin typeface="Calisto MT" panose="02040603050505030304" pitchFamily="18" charset="0"/>
              </a:rPr>
              <a:t>ADMINISTRATOR</a:t>
            </a:r>
            <a:endParaRPr lang="en-US" sz="6000" dirty="0">
              <a:latin typeface="Calisto MT" panose="02040603050505030304" pitchFamily="18" charset="0"/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BA62222-93BD-4074-BF0D-7657DBC93C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999" y="5607885"/>
            <a:ext cx="10925101" cy="635108"/>
          </a:xfrm>
        </p:spPr>
        <p:txBody>
          <a:bodyPr>
            <a:normAutofit/>
          </a:bodyPr>
          <a:lstStyle/>
          <a:p>
            <a:r>
              <a:rPr lang="tr-T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sto MT" panose="02040603050505030304" pitchFamily="18" charset="0"/>
              </a:rPr>
              <a:t>When</a:t>
            </a:r>
            <a:r>
              <a:rPr lang="tr-T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sto MT" panose="02040603050505030304" pitchFamily="18" charset="0"/>
              </a:rPr>
              <a:t> Administrator </a:t>
            </a:r>
            <a:r>
              <a:rPr lang="tr-T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sto MT" panose="02040603050505030304" pitchFamily="18" charset="0"/>
              </a:rPr>
              <a:t>enters</a:t>
            </a:r>
            <a:r>
              <a:rPr lang="tr-T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sto MT" panose="02040603050505030304" pitchFamily="18" charset="0"/>
              </a:rPr>
              <a:t> </a:t>
            </a:r>
            <a:r>
              <a:rPr lang="tr-T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sto MT" panose="02040603050505030304" pitchFamily="18" charset="0"/>
              </a:rPr>
              <a:t>the</a:t>
            </a:r>
            <a:r>
              <a:rPr lang="tr-T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sto MT" panose="02040603050505030304" pitchFamily="18" charset="0"/>
              </a:rPr>
              <a:t> </a:t>
            </a:r>
            <a:r>
              <a:rPr lang="tr-T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sto MT" panose="02040603050505030304" pitchFamily="18" charset="0"/>
              </a:rPr>
              <a:t>system</a:t>
            </a:r>
            <a:r>
              <a:rPr lang="tr-T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sto MT" panose="02040603050505030304" pitchFamily="18" charset="0"/>
              </a:rPr>
              <a:t>, </a:t>
            </a:r>
            <a:r>
              <a:rPr lang="tr-T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sto MT" panose="02040603050505030304" pitchFamily="18" charset="0"/>
              </a:rPr>
              <a:t>Shown</a:t>
            </a:r>
            <a:r>
              <a:rPr lang="tr-T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sto MT" panose="02040603050505030304" pitchFamily="18" charset="0"/>
              </a:rPr>
              <a:t> a </a:t>
            </a:r>
            <a:r>
              <a:rPr lang="tr-T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sto MT" panose="02040603050505030304" pitchFamily="18" charset="0"/>
              </a:rPr>
              <a:t>menu</a:t>
            </a:r>
            <a:r>
              <a:rPr lang="tr-T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sto MT" panose="02040603050505030304" pitchFamily="18" charset="0"/>
              </a:rPr>
              <a:t> </a:t>
            </a:r>
            <a:r>
              <a:rPr lang="tr-T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sto MT" panose="02040603050505030304" pitchFamily="18" charset="0"/>
              </a:rPr>
              <a:t>like</a:t>
            </a:r>
            <a:r>
              <a:rPr lang="tr-T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sto MT" panose="02040603050505030304" pitchFamily="18" charset="0"/>
              </a:rPr>
              <a:t> as </a:t>
            </a:r>
            <a:r>
              <a:rPr lang="tr-T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sto MT" panose="02040603050505030304" pitchFamily="18" charset="0"/>
              </a:rPr>
              <a:t>right</a:t>
            </a:r>
            <a:r>
              <a:rPr lang="tr-T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sto MT" panose="02040603050505030304" pitchFamily="18" charset="0"/>
              </a:rPr>
              <a:t> </a:t>
            </a:r>
            <a:r>
              <a:rPr lang="tr-T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sto MT" panose="02040603050505030304" pitchFamily="18" charset="0"/>
              </a:rPr>
              <a:t>picture</a:t>
            </a:r>
            <a:r>
              <a:rPr lang="tr-T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sto MT" panose="02040603050505030304" pitchFamily="18" charset="0"/>
              </a:rPr>
              <a:t>.  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Calisto MT" panose="02040603050505030304" pitchFamily="18" charset="0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95E071C6-6A8F-4C7E-AF70-EB26E5A335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788"/>
          <a:stretch/>
        </p:blipFill>
        <p:spPr>
          <a:xfrm>
            <a:off x="3637657" y="615007"/>
            <a:ext cx="4916685" cy="349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06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7291194-5828-4EE2-9E32-F78C75C8E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06711"/>
            <a:ext cx="10058400" cy="3844577"/>
          </a:xfrm>
        </p:spPr>
        <p:txBody>
          <a:bodyPr>
            <a:normAutofit/>
          </a:bodyPr>
          <a:lstStyle/>
          <a:p>
            <a:r>
              <a:rPr lang="tr-TR" dirty="0" err="1">
                <a:latin typeface="Calisto MT" panose="02040603050505030304" pitchFamily="18" charset="0"/>
              </a:rPr>
              <a:t>addGovernor</a:t>
            </a:r>
            <a:r>
              <a:rPr lang="tr-TR" dirty="0">
                <a:latin typeface="Calisto MT" panose="02040603050505030304" pitchFamily="18" charset="0"/>
              </a:rPr>
              <a:t> </a:t>
            </a:r>
          </a:p>
          <a:p>
            <a:pPr lvl="1"/>
            <a:r>
              <a:rPr lang="tr-TR" dirty="0">
                <a:latin typeface="Calisto MT" panose="02040603050505030304" pitchFamily="18" charset="0"/>
              </a:rPr>
              <a:t>User </a:t>
            </a:r>
            <a:r>
              <a:rPr lang="tr-TR" dirty="0" err="1">
                <a:latin typeface="Calisto MT" panose="02040603050505030304" pitchFamily="18" charset="0"/>
              </a:rPr>
              <a:t>enters</a:t>
            </a:r>
            <a:r>
              <a:rPr lang="tr-TR" dirty="0">
                <a:latin typeface="Calisto MT" panose="02040603050505030304" pitchFamily="18" charset="0"/>
              </a:rPr>
              <a:t> ID, name, </a:t>
            </a:r>
            <a:r>
              <a:rPr lang="tr-TR" dirty="0" err="1">
                <a:latin typeface="Calisto MT" panose="02040603050505030304" pitchFamily="18" charset="0"/>
              </a:rPr>
              <a:t>surname</a:t>
            </a:r>
            <a:r>
              <a:rPr lang="tr-TR" dirty="0">
                <a:latin typeface="Calisto MT" panose="02040603050505030304" pitchFamily="18" charset="0"/>
              </a:rPr>
              <a:t>, </a:t>
            </a:r>
            <a:r>
              <a:rPr lang="tr-TR" dirty="0" err="1">
                <a:latin typeface="Calisto MT" panose="02040603050505030304" pitchFamily="18" charset="0"/>
              </a:rPr>
              <a:t>password</a:t>
            </a:r>
            <a:r>
              <a:rPr lang="tr-TR" dirty="0">
                <a:latin typeface="Calisto MT" panose="02040603050505030304" pitchFamily="18" charset="0"/>
              </a:rPr>
              <a:t>, </a:t>
            </a:r>
            <a:r>
              <a:rPr lang="tr-TR" dirty="0" err="1">
                <a:latin typeface="Calisto MT" panose="02040603050505030304" pitchFamily="18" charset="0"/>
              </a:rPr>
              <a:t>blood</a:t>
            </a:r>
            <a:r>
              <a:rPr lang="tr-TR" dirty="0">
                <a:latin typeface="Calisto MT" panose="02040603050505030304" pitchFamily="18" charset="0"/>
              </a:rPr>
              <a:t> </a:t>
            </a:r>
            <a:r>
              <a:rPr lang="tr-TR" dirty="0" err="1">
                <a:latin typeface="Calisto MT" panose="02040603050505030304" pitchFamily="18" charset="0"/>
              </a:rPr>
              <a:t>group</a:t>
            </a:r>
            <a:r>
              <a:rPr lang="tr-TR" dirty="0">
                <a:latin typeface="Calisto MT" panose="02040603050505030304" pitchFamily="18" charset="0"/>
              </a:rPr>
              <a:t>, </a:t>
            </a:r>
            <a:r>
              <a:rPr lang="tr-TR" dirty="0" err="1">
                <a:latin typeface="Calisto MT" panose="02040603050505030304" pitchFamily="18" charset="0"/>
              </a:rPr>
              <a:t>last</a:t>
            </a:r>
            <a:r>
              <a:rPr lang="tr-TR" dirty="0">
                <a:latin typeface="Calisto MT" panose="02040603050505030304" pitchFamily="18" charset="0"/>
              </a:rPr>
              <a:t> </a:t>
            </a:r>
            <a:r>
              <a:rPr lang="tr-TR" dirty="0" err="1">
                <a:latin typeface="Calisto MT" panose="02040603050505030304" pitchFamily="18" charset="0"/>
              </a:rPr>
              <a:t>control</a:t>
            </a:r>
            <a:r>
              <a:rPr lang="tr-TR" dirty="0">
                <a:latin typeface="Calisto MT" panose="02040603050505030304" pitchFamily="18" charset="0"/>
              </a:rPr>
              <a:t> </a:t>
            </a:r>
            <a:r>
              <a:rPr lang="tr-TR" dirty="0" err="1">
                <a:latin typeface="Calisto MT" panose="02040603050505030304" pitchFamily="18" charset="0"/>
              </a:rPr>
              <a:t>result</a:t>
            </a:r>
            <a:r>
              <a:rPr lang="tr-TR" dirty="0">
                <a:latin typeface="Calisto MT" panose="02040603050505030304" pitchFamily="18" charset="0"/>
              </a:rPr>
              <a:t>, </a:t>
            </a:r>
            <a:r>
              <a:rPr lang="tr-TR" dirty="0" err="1">
                <a:latin typeface="Calisto MT" panose="02040603050505030304" pitchFamily="18" charset="0"/>
              </a:rPr>
              <a:t>height</a:t>
            </a:r>
            <a:r>
              <a:rPr lang="tr-TR" dirty="0">
                <a:latin typeface="Calisto MT" panose="02040603050505030304" pitchFamily="18" charset="0"/>
              </a:rPr>
              <a:t>, </a:t>
            </a:r>
            <a:r>
              <a:rPr lang="tr-TR" dirty="0" err="1">
                <a:latin typeface="Calisto MT" panose="02040603050505030304" pitchFamily="18" charset="0"/>
              </a:rPr>
              <a:t>weight</a:t>
            </a:r>
            <a:r>
              <a:rPr lang="tr-TR" dirty="0">
                <a:latin typeface="Calisto MT" panose="02040603050505030304" pitchFamily="18" charset="0"/>
              </a:rPr>
              <a:t>, </a:t>
            </a:r>
            <a:r>
              <a:rPr lang="tr-TR" dirty="0" err="1">
                <a:latin typeface="Calisto MT" panose="02040603050505030304" pitchFamily="18" charset="0"/>
              </a:rPr>
              <a:t>pulse</a:t>
            </a:r>
            <a:r>
              <a:rPr lang="tr-TR" dirty="0">
                <a:latin typeface="Calisto MT" panose="02040603050505030304" pitchFamily="18" charset="0"/>
              </a:rPr>
              <a:t>, </a:t>
            </a:r>
            <a:r>
              <a:rPr lang="tr-TR" dirty="0" err="1">
                <a:latin typeface="Calisto MT" panose="02040603050505030304" pitchFamily="18" charset="0"/>
              </a:rPr>
              <a:t>shift</a:t>
            </a:r>
            <a:r>
              <a:rPr lang="tr-TR" dirty="0">
                <a:latin typeface="Calisto MT" panose="02040603050505030304" pitchFamily="18" charset="0"/>
              </a:rPr>
              <a:t> time, </a:t>
            </a:r>
            <a:r>
              <a:rPr lang="tr-TR" dirty="0" err="1">
                <a:latin typeface="Calisto MT" panose="02040603050505030304" pitchFamily="18" charset="0"/>
              </a:rPr>
              <a:t>shift</a:t>
            </a:r>
            <a:r>
              <a:rPr lang="tr-TR" dirty="0">
                <a:latin typeface="Calisto MT" panose="02040603050505030304" pitchFamily="18" charset="0"/>
              </a:rPr>
              <a:t> </a:t>
            </a:r>
            <a:r>
              <a:rPr lang="tr-TR" dirty="0" err="1">
                <a:latin typeface="Calisto MT" panose="02040603050505030304" pitchFamily="18" charset="0"/>
              </a:rPr>
              <a:t>days</a:t>
            </a:r>
            <a:r>
              <a:rPr lang="tr-TR" dirty="0">
                <a:latin typeface="Calisto MT" panose="02040603050505030304" pitchFamily="18" charset="0"/>
              </a:rPr>
              <a:t>, </a:t>
            </a:r>
            <a:r>
              <a:rPr lang="tr-TR" dirty="0" err="1">
                <a:latin typeface="Calisto MT" panose="02040603050505030304" pitchFamily="18" charset="0"/>
              </a:rPr>
              <a:t>block</a:t>
            </a:r>
            <a:r>
              <a:rPr lang="tr-TR" dirty="0">
                <a:latin typeface="Calisto MT" panose="02040603050505030304" pitchFamily="18" charset="0"/>
              </a:rPr>
              <a:t> </a:t>
            </a:r>
            <a:r>
              <a:rPr lang="tr-TR" dirty="0" err="1">
                <a:latin typeface="Calisto MT" panose="02040603050505030304" pitchFamily="18" charset="0"/>
              </a:rPr>
              <a:t>and</a:t>
            </a:r>
            <a:r>
              <a:rPr lang="tr-TR" dirty="0">
                <a:latin typeface="Calisto MT" panose="02040603050505030304" pitchFamily="18" charset="0"/>
              </a:rPr>
              <a:t> </a:t>
            </a:r>
            <a:r>
              <a:rPr lang="tr-TR" dirty="0" err="1">
                <a:latin typeface="Calisto MT" panose="02040603050505030304" pitchFamily="18" charset="0"/>
              </a:rPr>
              <a:t>floor</a:t>
            </a:r>
            <a:r>
              <a:rPr lang="tr-TR" dirty="0">
                <a:latin typeface="Calisto MT" panose="02040603050505030304" pitchFamily="18" charset="0"/>
              </a:rPr>
              <a:t>.</a:t>
            </a:r>
          </a:p>
          <a:p>
            <a:r>
              <a:rPr lang="tr-TR" dirty="0" err="1">
                <a:latin typeface="Calisto MT" panose="02040603050505030304" pitchFamily="18" charset="0"/>
              </a:rPr>
              <a:t>removeGovernor</a:t>
            </a:r>
            <a:endParaRPr lang="tr-TR" dirty="0">
              <a:latin typeface="Calisto MT" panose="02040603050505030304" pitchFamily="18" charset="0"/>
            </a:endParaRPr>
          </a:p>
          <a:p>
            <a:pPr lvl="1"/>
            <a:r>
              <a:rPr lang="tr-TR" dirty="0">
                <a:latin typeface="Calisto MT" panose="02040603050505030304" pitchFamily="18" charset="0"/>
              </a:rPr>
              <a:t>User </a:t>
            </a:r>
            <a:r>
              <a:rPr lang="tr-TR" dirty="0" err="1">
                <a:latin typeface="Calisto MT" panose="02040603050505030304" pitchFamily="18" charset="0"/>
              </a:rPr>
              <a:t>enters</a:t>
            </a:r>
            <a:r>
              <a:rPr lang="tr-TR" dirty="0">
                <a:latin typeface="Calisto MT" panose="02040603050505030304" pitchFamily="18" charset="0"/>
              </a:rPr>
              <a:t> ID </a:t>
            </a:r>
            <a:r>
              <a:rPr lang="tr-TR" dirty="0" err="1">
                <a:latin typeface="Calisto MT" panose="02040603050505030304" pitchFamily="18" charset="0"/>
              </a:rPr>
              <a:t>to</a:t>
            </a:r>
            <a:r>
              <a:rPr lang="tr-TR" dirty="0">
                <a:latin typeface="Calisto MT" panose="02040603050505030304" pitchFamily="18" charset="0"/>
              </a:rPr>
              <a:t> </a:t>
            </a:r>
            <a:r>
              <a:rPr lang="tr-TR" dirty="0" err="1">
                <a:latin typeface="Calisto MT" panose="02040603050505030304" pitchFamily="18" charset="0"/>
              </a:rPr>
              <a:t>remove</a:t>
            </a:r>
            <a:r>
              <a:rPr lang="tr-TR" dirty="0">
                <a:latin typeface="Calisto MT" panose="02040603050505030304" pitchFamily="18" charset="0"/>
              </a:rPr>
              <a:t>.</a:t>
            </a:r>
          </a:p>
          <a:p>
            <a:r>
              <a:rPr lang="tr-TR" dirty="0" err="1">
                <a:latin typeface="Calisto MT" panose="02040603050505030304" pitchFamily="18" charset="0"/>
              </a:rPr>
              <a:t>appointGovernor</a:t>
            </a:r>
            <a:endParaRPr lang="tr-TR" dirty="0">
              <a:latin typeface="Calisto MT" panose="02040603050505030304" pitchFamily="18" charset="0"/>
            </a:endParaRPr>
          </a:p>
          <a:p>
            <a:pPr lvl="1"/>
            <a:r>
              <a:rPr lang="tr-TR" dirty="0">
                <a:latin typeface="Calisto MT" panose="02040603050505030304" pitchFamily="18" charset="0"/>
              </a:rPr>
              <a:t>User </a:t>
            </a:r>
            <a:r>
              <a:rPr lang="tr-TR" dirty="0" err="1">
                <a:latin typeface="Calisto MT" panose="02040603050505030304" pitchFamily="18" charset="0"/>
              </a:rPr>
              <a:t>first</a:t>
            </a:r>
            <a:r>
              <a:rPr lang="tr-TR" dirty="0">
                <a:latin typeface="Calisto MT" panose="02040603050505030304" pitchFamily="18" charset="0"/>
              </a:rPr>
              <a:t> </a:t>
            </a:r>
            <a:r>
              <a:rPr lang="tr-TR" dirty="0" err="1">
                <a:latin typeface="Calisto MT" panose="02040603050505030304" pitchFamily="18" charset="0"/>
              </a:rPr>
              <a:t>enters</a:t>
            </a:r>
            <a:r>
              <a:rPr lang="tr-TR" dirty="0">
                <a:latin typeface="Calisto MT" panose="02040603050505030304" pitchFamily="18" charset="0"/>
              </a:rPr>
              <a:t> ID </a:t>
            </a:r>
            <a:r>
              <a:rPr lang="tr-TR" dirty="0" err="1">
                <a:latin typeface="Calisto MT" panose="02040603050505030304" pitchFamily="18" charset="0"/>
              </a:rPr>
              <a:t>to</a:t>
            </a:r>
            <a:r>
              <a:rPr lang="tr-TR" dirty="0">
                <a:latin typeface="Calisto MT" panose="02040603050505030304" pitchFamily="18" charset="0"/>
              </a:rPr>
              <a:t> </a:t>
            </a:r>
            <a:r>
              <a:rPr lang="tr-TR" dirty="0" err="1">
                <a:latin typeface="Calisto MT" panose="02040603050505030304" pitchFamily="18" charset="0"/>
              </a:rPr>
              <a:t>remove</a:t>
            </a:r>
            <a:r>
              <a:rPr lang="tr-TR" dirty="0">
                <a:latin typeface="Calisto MT" panose="02040603050505030304" pitchFamily="18" charset="0"/>
              </a:rPr>
              <a:t>, </a:t>
            </a:r>
            <a:r>
              <a:rPr lang="tr-TR" dirty="0" err="1">
                <a:latin typeface="Calisto MT" panose="02040603050505030304" pitchFamily="18" charset="0"/>
              </a:rPr>
              <a:t>then</a:t>
            </a:r>
            <a:r>
              <a:rPr lang="tr-TR" dirty="0">
                <a:latin typeface="Calisto MT" panose="02040603050505030304" pitchFamily="18" charset="0"/>
              </a:rPr>
              <a:t> </a:t>
            </a:r>
            <a:r>
              <a:rPr lang="tr-TR" dirty="0" err="1">
                <a:latin typeface="Calisto MT" panose="02040603050505030304" pitchFamily="18" charset="0"/>
              </a:rPr>
              <a:t>enters</a:t>
            </a:r>
            <a:r>
              <a:rPr lang="tr-TR" dirty="0">
                <a:latin typeface="Calisto MT" panose="02040603050505030304" pitchFamily="18" charset="0"/>
              </a:rPr>
              <a:t> ID, name, </a:t>
            </a:r>
            <a:r>
              <a:rPr lang="tr-TR" dirty="0" err="1">
                <a:latin typeface="Calisto MT" panose="02040603050505030304" pitchFamily="18" charset="0"/>
              </a:rPr>
              <a:t>surname</a:t>
            </a:r>
            <a:r>
              <a:rPr lang="tr-TR" dirty="0">
                <a:latin typeface="Calisto MT" panose="02040603050505030304" pitchFamily="18" charset="0"/>
              </a:rPr>
              <a:t>, </a:t>
            </a:r>
            <a:r>
              <a:rPr lang="tr-TR" dirty="0" err="1">
                <a:latin typeface="Calisto MT" panose="02040603050505030304" pitchFamily="18" charset="0"/>
              </a:rPr>
              <a:t>password</a:t>
            </a:r>
            <a:r>
              <a:rPr lang="tr-TR" dirty="0">
                <a:latin typeface="Calisto MT" panose="02040603050505030304" pitchFamily="18" charset="0"/>
              </a:rPr>
              <a:t>, </a:t>
            </a:r>
            <a:r>
              <a:rPr lang="tr-TR" dirty="0" err="1">
                <a:latin typeface="Calisto MT" panose="02040603050505030304" pitchFamily="18" charset="0"/>
              </a:rPr>
              <a:t>blood</a:t>
            </a:r>
            <a:r>
              <a:rPr lang="tr-TR" dirty="0">
                <a:latin typeface="Calisto MT" panose="02040603050505030304" pitchFamily="18" charset="0"/>
              </a:rPr>
              <a:t> </a:t>
            </a:r>
            <a:r>
              <a:rPr lang="tr-TR" dirty="0" err="1">
                <a:latin typeface="Calisto MT" panose="02040603050505030304" pitchFamily="18" charset="0"/>
              </a:rPr>
              <a:t>group</a:t>
            </a:r>
            <a:r>
              <a:rPr lang="tr-TR" dirty="0">
                <a:latin typeface="Calisto MT" panose="02040603050505030304" pitchFamily="18" charset="0"/>
              </a:rPr>
              <a:t>, </a:t>
            </a:r>
            <a:r>
              <a:rPr lang="tr-TR" dirty="0" err="1">
                <a:latin typeface="Calisto MT" panose="02040603050505030304" pitchFamily="18" charset="0"/>
              </a:rPr>
              <a:t>last</a:t>
            </a:r>
            <a:r>
              <a:rPr lang="tr-TR" dirty="0">
                <a:latin typeface="Calisto MT" panose="02040603050505030304" pitchFamily="18" charset="0"/>
              </a:rPr>
              <a:t> </a:t>
            </a:r>
            <a:r>
              <a:rPr lang="tr-TR" dirty="0" err="1">
                <a:latin typeface="Calisto MT" panose="02040603050505030304" pitchFamily="18" charset="0"/>
              </a:rPr>
              <a:t>control</a:t>
            </a:r>
            <a:r>
              <a:rPr lang="tr-TR" dirty="0">
                <a:latin typeface="Calisto MT" panose="02040603050505030304" pitchFamily="18" charset="0"/>
              </a:rPr>
              <a:t> </a:t>
            </a:r>
            <a:r>
              <a:rPr lang="tr-TR" dirty="0" err="1">
                <a:latin typeface="Calisto MT" panose="02040603050505030304" pitchFamily="18" charset="0"/>
              </a:rPr>
              <a:t>result</a:t>
            </a:r>
            <a:r>
              <a:rPr lang="tr-TR" dirty="0">
                <a:latin typeface="Calisto MT" panose="02040603050505030304" pitchFamily="18" charset="0"/>
              </a:rPr>
              <a:t>, </a:t>
            </a:r>
            <a:r>
              <a:rPr lang="tr-TR" dirty="0" err="1">
                <a:latin typeface="Calisto MT" panose="02040603050505030304" pitchFamily="18" charset="0"/>
              </a:rPr>
              <a:t>height</a:t>
            </a:r>
            <a:r>
              <a:rPr lang="tr-TR" dirty="0">
                <a:latin typeface="Calisto MT" panose="02040603050505030304" pitchFamily="18" charset="0"/>
              </a:rPr>
              <a:t>, </a:t>
            </a:r>
            <a:r>
              <a:rPr lang="tr-TR" dirty="0" err="1">
                <a:latin typeface="Calisto MT" panose="02040603050505030304" pitchFamily="18" charset="0"/>
              </a:rPr>
              <a:t>weight</a:t>
            </a:r>
            <a:r>
              <a:rPr lang="tr-TR" dirty="0">
                <a:latin typeface="Calisto MT" panose="02040603050505030304" pitchFamily="18" charset="0"/>
              </a:rPr>
              <a:t>, </a:t>
            </a:r>
            <a:r>
              <a:rPr lang="tr-TR" dirty="0" err="1">
                <a:latin typeface="Calisto MT" panose="02040603050505030304" pitchFamily="18" charset="0"/>
              </a:rPr>
              <a:t>pulse</a:t>
            </a:r>
            <a:r>
              <a:rPr lang="tr-TR" dirty="0">
                <a:latin typeface="Calisto MT" panose="02040603050505030304" pitchFamily="18" charset="0"/>
              </a:rPr>
              <a:t>, </a:t>
            </a:r>
            <a:r>
              <a:rPr lang="tr-TR" dirty="0" err="1">
                <a:latin typeface="Calisto MT" panose="02040603050505030304" pitchFamily="18" charset="0"/>
              </a:rPr>
              <a:t>shift</a:t>
            </a:r>
            <a:r>
              <a:rPr lang="tr-TR" dirty="0">
                <a:latin typeface="Calisto MT" panose="02040603050505030304" pitchFamily="18" charset="0"/>
              </a:rPr>
              <a:t> time, </a:t>
            </a:r>
            <a:r>
              <a:rPr lang="tr-TR" dirty="0" err="1">
                <a:latin typeface="Calisto MT" panose="02040603050505030304" pitchFamily="18" charset="0"/>
              </a:rPr>
              <a:t>shift</a:t>
            </a:r>
            <a:r>
              <a:rPr lang="tr-TR" dirty="0">
                <a:latin typeface="Calisto MT" panose="02040603050505030304" pitchFamily="18" charset="0"/>
              </a:rPr>
              <a:t> </a:t>
            </a:r>
            <a:r>
              <a:rPr lang="tr-TR" dirty="0" err="1">
                <a:latin typeface="Calisto MT" panose="02040603050505030304" pitchFamily="18" charset="0"/>
              </a:rPr>
              <a:t>days</a:t>
            </a:r>
            <a:r>
              <a:rPr lang="tr-TR" dirty="0">
                <a:latin typeface="Calisto MT" panose="02040603050505030304" pitchFamily="18" charset="0"/>
              </a:rPr>
              <a:t>, </a:t>
            </a:r>
            <a:r>
              <a:rPr lang="tr-TR" dirty="0" err="1">
                <a:latin typeface="Calisto MT" panose="02040603050505030304" pitchFamily="18" charset="0"/>
              </a:rPr>
              <a:t>block</a:t>
            </a:r>
            <a:r>
              <a:rPr lang="tr-TR" dirty="0">
                <a:latin typeface="Calisto MT" panose="02040603050505030304" pitchFamily="18" charset="0"/>
              </a:rPr>
              <a:t> </a:t>
            </a:r>
            <a:r>
              <a:rPr lang="tr-TR" dirty="0" err="1">
                <a:latin typeface="Calisto MT" panose="02040603050505030304" pitchFamily="18" charset="0"/>
              </a:rPr>
              <a:t>and</a:t>
            </a:r>
            <a:r>
              <a:rPr lang="tr-TR" dirty="0">
                <a:latin typeface="Calisto MT" panose="02040603050505030304" pitchFamily="18" charset="0"/>
              </a:rPr>
              <a:t> </a:t>
            </a:r>
            <a:r>
              <a:rPr lang="tr-TR" dirty="0" err="1">
                <a:latin typeface="Calisto MT" panose="02040603050505030304" pitchFamily="18" charset="0"/>
              </a:rPr>
              <a:t>floor</a:t>
            </a:r>
            <a:r>
              <a:rPr lang="tr-TR" dirty="0">
                <a:latin typeface="Calisto MT" panose="02040603050505030304" pitchFamily="18" charset="0"/>
              </a:rPr>
              <a:t> </a:t>
            </a:r>
            <a:r>
              <a:rPr lang="tr-TR" dirty="0" err="1">
                <a:latin typeface="Calisto MT" panose="02040603050505030304" pitchFamily="18" charset="0"/>
              </a:rPr>
              <a:t>to</a:t>
            </a:r>
            <a:r>
              <a:rPr lang="tr-TR" dirty="0">
                <a:latin typeface="Calisto MT" panose="02040603050505030304" pitchFamily="18" charset="0"/>
              </a:rPr>
              <a:t> </a:t>
            </a:r>
            <a:r>
              <a:rPr lang="tr-TR" dirty="0" err="1">
                <a:latin typeface="Calisto MT" panose="02040603050505030304" pitchFamily="18" charset="0"/>
              </a:rPr>
              <a:t>add</a:t>
            </a:r>
            <a:r>
              <a:rPr lang="tr-TR" dirty="0">
                <a:latin typeface="Calisto MT" panose="0204060305050503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957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eması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eması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eması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111</Words>
  <Application>Microsoft Office PowerPoint</Application>
  <PresentationFormat>Geniş ekran</PresentationFormat>
  <Paragraphs>11</Paragraphs>
  <Slides>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Calisto MT</vt:lpstr>
      <vt:lpstr>Office Theme</vt:lpstr>
      <vt:lpstr>ADMINISTRATOR</vt:lpstr>
      <vt:lpstr>ADMINISTRATOR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ADMINISTRATOR</dc:title>
  <dc:creator>Mehdi KURTCEBE</dc:creator>
  <cp:lastModifiedBy>Mehdi KURTCEBE</cp:lastModifiedBy>
  <cp:revision>3</cp:revision>
  <dcterms:created xsi:type="dcterms:W3CDTF">2020-06-24T18:52:05Z</dcterms:created>
  <dcterms:modified xsi:type="dcterms:W3CDTF">2020-06-24T19:15:07Z</dcterms:modified>
</cp:coreProperties>
</file>