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54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71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984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1774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835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75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953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146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738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65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235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811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76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629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72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34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353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91B17-9318-49DB-B28B-6E5994AE958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23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kişi, yiyecek, iç mekan, hazırlarken içeren bir resim&#10;&#10;Açıklama otomatik olarak oluşturuldu">
            <a:extLst>
              <a:ext uri="{FF2B5EF4-FFF2-40B4-BE49-F238E27FC236}">
                <a16:creationId xmlns:a16="http://schemas.microsoft.com/office/drawing/2014/main" id="{C635A260-5D87-4419-B49B-86F44A91A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C005E22-51CB-46A6-9906-F2A079A1F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702156"/>
            <a:ext cx="9386222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Cook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427834C-7632-4837-A044-57584847A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Cooks organize the menu and enter the menu into the system.</a:t>
            </a:r>
          </a:p>
          <a:p>
            <a:pPr lvl="0">
              <a:buFont typeface="Wingdings 2" panose="05020102010507070707" pitchFamily="18" charset="2"/>
              <a:buChar char=""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remove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change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food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remove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4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96761E-6708-4AC9-8880-34D20520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6"/>
            <a:ext cx="5818451" cy="1147054"/>
          </a:xfrm>
        </p:spPr>
        <p:txBody>
          <a:bodyPr anchor="ctr">
            <a:normAutofit/>
          </a:bodyPr>
          <a:lstStyle/>
          <a:p>
            <a:r>
              <a:rPr lang="tr-TR" sz="3100" dirty="0" err="1">
                <a:solidFill>
                  <a:srgbClr val="FFFFFF"/>
                </a:solidFill>
              </a:rPr>
              <a:t>DaIlyFoodmenu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DF7A457-C936-4DEA-8F1D-3DA9D33D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1800665"/>
            <a:ext cx="6662602" cy="4086169"/>
          </a:xfrm>
        </p:spPr>
        <p:txBody>
          <a:bodyPr anchor="t">
            <a:normAutofit/>
          </a:bodyPr>
          <a:lstStyle/>
          <a:p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DATABASE HOLD THE MENU LİST AS LINKED LIST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and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ın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class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menu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holdıng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as a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strıng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array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lıst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.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Generally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holdıng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food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names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ın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that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meal.</a:t>
            </a:r>
          </a:p>
          <a:p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Menu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assign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ın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constructor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.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When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user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want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to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change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menu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ıt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wıll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be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ın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cook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class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.</a:t>
            </a:r>
          </a:p>
          <a:p>
            <a:endParaRPr lang="en-US" sz="2000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A22DA4B-4C7C-4CFE-84D5-BBA775DA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61" y="1877328"/>
            <a:ext cx="2840164" cy="30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37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9401B2E-92E1-4D38-B67A-4D01ACC21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7741" y="1153552"/>
            <a:ext cx="6901662" cy="3024556"/>
          </a:xfrm>
        </p:spPr>
        <p:txBody>
          <a:bodyPr anchor="t">
            <a:normAutofit/>
          </a:bodyPr>
          <a:lstStyle/>
          <a:p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If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cook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want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to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do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anythıng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ın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menu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,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need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to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create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menu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as a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daıylyfoodmenu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class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.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And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add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,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change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or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remove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ıt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ın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database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.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Because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all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menu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lıst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holdıng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ın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tr-TR" sz="2000" dirty="0" err="1">
                <a:solidFill>
                  <a:srgbClr val="FFFFFF">
                    <a:alpha val="75000"/>
                  </a:srgbClr>
                </a:solidFill>
              </a:rPr>
              <a:t>database</a:t>
            </a:r>
            <a:r>
              <a:rPr lang="tr-TR" sz="2000" dirty="0">
                <a:solidFill>
                  <a:srgbClr val="FFFFFF">
                    <a:alpha val="75000"/>
                  </a:srgbClr>
                </a:solidFill>
              </a:rPr>
              <a:t>. </a:t>
            </a:r>
            <a:endParaRPr lang="en-US" sz="2000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B073E37-C062-4D1C-A7B4-0F04D3BA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9" y="1005840"/>
            <a:ext cx="3537814" cy="30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29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D640D8-0C7C-48A1-9A92-44C83C919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tr-TR" sz="6000"/>
              <a:t>Cook</a:t>
            </a:r>
            <a:endParaRPr lang="en-US" sz="60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A62222-93BD-4074-BF0D-7657DBC9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607885"/>
            <a:ext cx="10925101" cy="635108"/>
          </a:xfrm>
        </p:spPr>
        <p:txBody>
          <a:bodyPr>
            <a:normAutofit fontScale="92500"/>
          </a:bodyPr>
          <a:lstStyle/>
          <a:p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When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cook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enter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match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ıd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correctly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Shown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menu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lıke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as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rıght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pıcture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A82AFC6-72C2-4E41-A73E-5861B3237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69" y="640080"/>
            <a:ext cx="3617441" cy="3602736"/>
          </a:xfrm>
          <a:prstGeom prst="rect">
            <a:avLst/>
          </a:prstGeo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5E071C6-6A8F-4C7E-AF70-EB26E5A33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640080"/>
            <a:ext cx="3159617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291194-5828-4EE2-9E32-F78C75C8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9151"/>
            <a:ext cx="10058400" cy="6288258"/>
          </a:xfrm>
        </p:spPr>
        <p:txBody>
          <a:bodyPr>
            <a:normAutofit/>
          </a:bodyPr>
          <a:lstStyle/>
          <a:p>
            <a:r>
              <a:rPr lang="tr-TR" dirty="0" err="1"/>
              <a:t>addMenu</a:t>
            </a:r>
            <a:r>
              <a:rPr lang="tr-TR" dirty="0"/>
              <a:t> </a:t>
            </a:r>
          </a:p>
          <a:p>
            <a:pPr lvl="1"/>
            <a:r>
              <a:rPr lang="tr-TR" dirty="0"/>
              <a:t>User </a:t>
            </a:r>
            <a:r>
              <a:rPr lang="tr-TR" dirty="0" err="1"/>
              <a:t>firstly</a:t>
            </a:r>
            <a:r>
              <a:rPr lang="tr-TR" dirty="0"/>
              <a:t> </a:t>
            </a:r>
            <a:r>
              <a:rPr lang="tr-TR" dirty="0" err="1"/>
              <a:t>enter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meal name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dailyFoodMenu</a:t>
            </a:r>
            <a:r>
              <a:rPr lang="tr-TR" dirty="0"/>
              <a:t>.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enter</a:t>
            </a:r>
            <a:r>
              <a:rPr lang="tr-TR" dirty="0"/>
              <a:t> </a:t>
            </a:r>
            <a:r>
              <a:rPr lang="tr-TR" dirty="0" err="1"/>
              <a:t>cooks</a:t>
            </a:r>
            <a:r>
              <a:rPr lang="tr-TR" dirty="0"/>
              <a:t> name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/>
              <a:t> ‘0’.</a:t>
            </a:r>
          </a:p>
          <a:p>
            <a:r>
              <a:rPr lang="tr-TR" dirty="0" err="1"/>
              <a:t>change</a:t>
            </a:r>
            <a:r>
              <a:rPr lang="tr-TR" dirty="0"/>
              <a:t> Menu</a:t>
            </a:r>
          </a:p>
          <a:p>
            <a:pPr lvl="1"/>
            <a:r>
              <a:rPr lang="tr-TR" dirty="0"/>
              <a:t>User </a:t>
            </a:r>
            <a:r>
              <a:rPr lang="tr-TR" dirty="0" err="1"/>
              <a:t>firstly</a:t>
            </a:r>
            <a:r>
              <a:rPr lang="tr-TR" dirty="0"/>
              <a:t> </a:t>
            </a:r>
            <a:r>
              <a:rPr lang="tr-TR" dirty="0" err="1"/>
              <a:t>enter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meal name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in </a:t>
            </a:r>
            <a:r>
              <a:rPr lang="tr-TR" dirty="0" err="1"/>
              <a:t>database</a:t>
            </a:r>
            <a:r>
              <a:rPr lang="tr-TR" dirty="0"/>
              <a:t>.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in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enter</a:t>
            </a:r>
            <a:r>
              <a:rPr lang="tr-TR" dirty="0"/>
              <a:t> </a:t>
            </a:r>
            <a:r>
              <a:rPr lang="tr-TR" dirty="0" err="1"/>
              <a:t>cooks</a:t>
            </a:r>
            <a:r>
              <a:rPr lang="tr-TR" dirty="0"/>
              <a:t> name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/>
              <a:t> ‘0’,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.</a:t>
            </a:r>
          </a:p>
          <a:p>
            <a:r>
              <a:rPr lang="tr-TR" dirty="0" err="1"/>
              <a:t>deleteMenu</a:t>
            </a:r>
            <a:endParaRPr lang="tr-TR" dirty="0"/>
          </a:p>
          <a:p>
            <a:pPr lvl="1"/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kind</a:t>
            </a:r>
            <a:r>
              <a:rPr lang="tr-TR" dirty="0"/>
              <a:t> of </a:t>
            </a:r>
            <a:r>
              <a:rPr lang="tr-TR" dirty="0" err="1"/>
              <a:t>deletion</a:t>
            </a:r>
            <a:r>
              <a:rPr lang="tr-TR" dirty="0"/>
              <a:t>.</a:t>
            </a:r>
          </a:p>
          <a:p>
            <a:pPr lvl="2"/>
            <a:r>
              <a:rPr lang="tr-TR" dirty="0"/>
              <a:t>1.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meal. </a:t>
            </a:r>
            <a:r>
              <a:rPr lang="tr-TR" dirty="0" err="1"/>
              <a:t>Cook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enter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meal, </a:t>
            </a:r>
            <a:r>
              <a:rPr lang="tr-TR" dirty="0" err="1"/>
              <a:t>if</a:t>
            </a:r>
            <a:r>
              <a:rPr lang="tr-TR" dirty="0"/>
              <a:t> it is </a:t>
            </a:r>
            <a:r>
              <a:rPr lang="tr-TR" dirty="0" err="1"/>
              <a:t>exist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.</a:t>
            </a:r>
          </a:p>
          <a:p>
            <a:pPr lvl="2"/>
            <a:r>
              <a:rPr lang="tr-TR" dirty="0"/>
              <a:t>2.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. </a:t>
            </a:r>
            <a:r>
              <a:rPr lang="tr-TR" dirty="0" err="1"/>
              <a:t>Cook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enter</a:t>
            </a:r>
            <a:r>
              <a:rPr lang="tr-TR" dirty="0"/>
              <a:t> a </a:t>
            </a:r>
            <a:r>
              <a:rPr lang="tr-TR" dirty="0" err="1"/>
              <a:t>day</a:t>
            </a:r>
            <a:r>
              <a:rPr lang="tr-TR" dirty="0"/>
              <a:t>. , </a:t>
            </a:r>
            <a:r>
              <a:rPr lang="tr-TR" dirty="0" err="1"/>
              <a:t>if</a:t>
            </a:r>
            <a:r>
              <a:rPr lang="tr-TR" dirty="0"/>
              <a:t> it is </a:t>
            </a:r>
            <a:r>
              <a:rPr lang="tr-TR" dirty="0" err="1"/>
              <a:t>exist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.</a:t>
            </a:r>
          </a:p>
          <a:p>
            <a:pPr lvl="2"/>
            <a:r>
              <a:rPr lang="tr-TR" dirty="0"/>
              <a:t>3.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in </a:t>
            </a:r>
            <a:r>
              <a:rPr lang="tr-TR" dirty="0" err="1"/>
              <a:t>database</a:t>
            </a:r>
            <a:r>
              <a:rPr lang="tr-TR" dirty="0"/>
              <a:t>.</a:t>
            </a:r>
          </a:p>
          <a:p>
            <a:r>
              <a:rPr lang="tr-TR" dirty="0" err="1"/>
              <a:t>printMenu</a:t>
            </a:r>
            <a:endParaRPr lang="tr-TR" dirty="0"/>
          </a:p>
          <a:p>
            <a:pPr lvl="1"/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in </a:t>
            </a:r>
            <a:r>
              <a:rPr lang="tr-TR" dirty="0" err="1"/>
              <a:t>database</a:t>
            </a:r>
            <a:r>
              <a:rPr lang="tr-TR" dirty="0"/>
              <a:t>.</a:t>
            </a:r>
          </a:p>
          <a:p>
            <a:pPr marL="4500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957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14</TotalTime>
  <Words>276</Words>
  <Application>Microsoft Office PowerPoint</Application>
  <PresentationFormat>Geniş ekran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Kurşun Rengi</vt:lpstr>
      <vt:lpstr>Cook</vt:lpstr>
      <vt:lpstr>DaIlyFoodmenu</vt:lpstr>
      <vt:lpstr>PowerPoint Sunusu</vt:lpstr>
      <vt:lpstr>Cook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</dc:title>
  <dc:creator>alper yaşar</dc:creator>
  <cp:lastModifiedBy>alper yaşar</cp:lastModifiedBy>
  <cp:revision>3</cp:revision>
  <dcterms:created xsi:type="dcterms:W3CDTF">2020-06-24T14:00:01Z</dcterms:created>
  <dcterms:modified xsi:type="dcterms:W3CDTF">2020-06-24T14:14:33Z</dcterms:modified>
</cp:coreProperties>
</file>