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73" r:id="rId7"/>
    <p:sldId id="262" r:id="rId8"/>
    <p:sldId id="263" r:id="rId9"/>
    <p:sldId id="264" r:id="rId10"/>
    <p:sldId id="265" r:id="rId11"/>
    <p:sldId id="266" r:id="rId12"/>
    <p:sldId id="272" r:id="rId13"/>
    <p:sldId id="269" r:id="rId14"/>
    <p:sldId id="267" r:id="rId15"/>
    <p:sldId id="270" r:id="rId16"/>
    <p:sldId id="271" r:id="rId17"/>
    <p:sldId id="274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C273D0-841A-425E-BD3D-1041D90C85AF}" vWet="2" dt="2022-03-13T15:19:32.199"/>
    <p1510:client id="{67C10AE8-B8F7-DF58-A1E7-028E98AB1004}" v="2" dt="2022-03-13T15:25:02.658"/>
    <p1510:client id="{D799344C-0914-97C1-5DAF-9476AC82BA72}" v="2" dt="2022-03-13T15:16:47.723"/>
    <p1510:client id="{ECA91777-5BEE-4821-84F8-8225DB892245}" v="992" dt="2022-03-13T15:56:28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r, Hemal" userId="S::hg219@ic.ac.uk::71b3d16c-b97d-4358-8fd6-1944871d98d7" providerId="AD" clId="Web-{D799344C-0914-97C1-5DAF-9476AC82BA72}"/>
    <pc:docChg chg="modSld">
      <pc:chgData name="Gor, Hemal" userId="S::hg219@ic.ac.uk::71b3d16c-b97d-4358-8fd6-1944871d98d7" providerId="AD" clId="Web-{D799344C-0914-97C1-5DAF-9476AC82BA72}" dt="2022-03-13T15:16:47.723" v="1" actId="1076"/>
      <pc:docMkLst>
        <pc:docMk/>
      </pc:docMkLst>
      <pc:sldChg chg="modSp">
        <pc:chgData name="Gor, Hemal" userId="S::hg219@ic.ac.uk::71b3d16c-b97d-4358-8fd6-1944871d98d7" providerId="AD" clId="Web-{D799344C-0914-97C1-5DAF-9476AC82BA72}" dt="2022-03-13T15:16:47.723" v="1" actId="1076"/>
        <pc:sldMkLst>
          <pc:docMk/>
          <pc:sldMk cId="458335910" sldId="271"/>
        </pc:sldMkLst>
        <pc:picChg chg="mod">
          <ac:chgData name="Gor, Hemal" userId="S::hg219@ic.ac.uk::71b3d16c-b97d-4358-8fd6-1944871d98d7" providerId="AD" clId="Web-{D799344C-0914-97C1-5DAF-9476AC82BA72}" dt="2022-03-13T15:16:47.723" v="1" actId="1076"/>
          <ac:picMkLst>
            <pc:docMk/>
            <pc:sldMk cId="458335910" sldId="271"/>
            <ac:picMk id="5" creationId="{76BB77CC-A384-460F-85B9-5BBE280B4244}"/>
          </ac:picMkLst>
        </pc:picChg>
      </pc:sldChg>
    </pc:docChg>
  </pc:docChgLst>
  <pc:docChgLst>
    <pc:chgData name="Lee, Venus" userId="S::skl19@ic.ac.uk::2c3fe675-8fab-48be-b986-1d055b56c1d4" providerId="AD" clId="Web-{67C10AE8-B8F7-DF58-A1E7-028E98AB1004}"/>
    <pc:docChg chg="modSld">
      <pc:chgData name="Lee, Venus" userId="S::skl19@ic.ac.uk::2c3fe675-8fab-48be-b986-1d055b56c1d4" providerId="AD" clId="Web-{67C10AE8-B8F7-DF58-A1E7-028E98AB1004}" dt="2022-03-13T15:25:02.658" v="1" actId="20577"/>
      <pc:docMkLst>
        <pc:docMk/>
      </pc:docMkLst>
      <pc:sldChg chg="modSp">
        <pc:chgData name="Lee, Venus" userId="S::skl19@ic.ac.uk::2c3fe675-8fab-48be-b986-1d055b56c1d4" providerId="AD" clId="Web-{67C10AE8-B8F7-DF58-A1E7-028E98AB1004}" dt="2022-03-13T15:25:02.658" v="1" actId="20577"/>
        <pc:sldMkLst>
          <pc:docMk/>
          <pc:sldMk cId="1068322778" sldId="274"/>
        </pc:sldMkLst>
        <pc:spChg chg="mod">
          <ac:chgData name="Lee, Venus" userId="S::skl19@ic.ac.uk::2c3fe675-8fab-48be-b986-1d055b56c1d4" providerId="AD" clId="Web-{67C10AE8-B8F7-DF58-A1E7-028E98AB1004}" dt="2022-03-13T15:25:02.658" v="1" actId="20577"/>
          <ac:spMkLst>
            <pc:docMk/>
            <pc:sldMk cId="1068322778" sldId="274"/>
            <ac:spMk id="3" creationId="{6BFAC444-9D65-4AD3-81A9-D25D841EF60E}"/>
          </ac:spMkLst>
        </pc:spChg>
      </pc:sldChg>
    </pc:docChg>
  </pc:docChgLst>
  <pc:docChgLst>
    <pc:chgData name="Eser, Feyzi" userId="440bfb15-597e-4f70-9241-0920215c8fa5" providerId="ADAL" clId="{ECA91777-5BEE-4821-84F8-8225DB892245}"/>
    <pc:docChg chg="custSel addSld delSld modSld">
      <pc:chgData name="Eser, Feyzi" userId="440bfb15-597e-4f70-9241-0920215c8fa5" providerId="ADAL" clId="{ECA91777-5BEE-4821-84F8-8225DB892245}" dt="2022-03-13T15:56:28.805" v="1623" actId="20577"/>
      <pc:docMkLst>
        <pc:docMk/>
      </pc:docMkLst>
      <pc:sldChg chg="modSp mod">
        <pc:chgData name="Eser, Feyzi" userId="440bfb15-597e-4f70-9241-0920215c8fa5" providerId="ADAL" clId="{ECA91777-5BEE-4821-84F8-8225DB892245}" dt="2022-03-13T15:49:09.368" v="1606" actId="1076"/>
        <pc:sldMkLst>
          <pc:docMk/>
          <pc:sldMk cId="2584280759" sldId="257"/>
        </pc:sldMkLst>
        <pc:picChg chg="mod">
          <ac:chgData name="Eser, Feyzi" userId="440bfb15-597e-4f70-9241-0920215c8fa5" providerId="ADAL" clId="{ECA91777-5BEE-4821-84F8-8225DB892245}" dt="2022-03-13T15:49:09.368" v="1606" actId="1076"/>
          <ac:picMkLst>
            <pc:docMk/>
            <pc:sldMk cId="2584280759" sldId="257"/>
            <ac:picMk id="6" creationId="{8045422F-7258-40AC-BD2E-2469AA448922}"/>
          </ac:picMkLst>
        </pc:picChg>
      </pc:sldChg>
      <pc:sldChg chg="addSp delSp modSp mod">
        <pc:chgData name="Eser, Feyzi" userId="440bfb15-597e-4f70-9241-0920215c8fa5" providerId="ADAL" clId="{ECA91777-5BEE-4821-84F8-8225DB892245}" dt="2022-03-13T15:21:26.885" v="729" actId="21"/>
        <pc:sldMkLst>
          <pc:docMk/>
          <pc:sldMk cId="4048227394" sldId="262"/>
        </pc:sldMkLst>
        <pc:picChg chg="add del mod">
          <ac:chgData name="Eser, Feyzi" userId="440bfb15-597e-4f70-9241-0920215c8fa5" providerId="ADAL" clId="{ECA91777-5BEE-4821-84F8-8225DB892245}" dt="2022-03-13T15:21:26.885" v="729" actId="21"/>
          <ac:picMkLst>
            <pc:docMk/>
            <pc:sldMk cId="4048227394" sldId="262"/>
            <ac:picMk id="11" creationId="{D823D742-32AA-4B49-805A-C6CCE2C8E5CF}"/>
          </ac:picMkLst>
        </pc:picChg>
      </pc:sldChg>
      <pc:sldChg chg="addSp delSp modSp mod">
        <pc:chgData name="Eser, Feyzi" userId="440bfb15-597e-4f70-9241-0920215c8fa5" providerId="ADAL" clId="{ECA91777-5BEE-4821-84F8-8225DB892245}" dt="2022-03-13T15:24:43.186" v="921" actId="1076"/>
        <pc:sldMkLst>
          <pc:docMk/>
          <pc:sldMk cId="1423105899" sldId="267"/>
        </pc:sldMkLst>
        <pc:spChg chg="mod">
          <ac:chgData name="Eser, Feyzi" userId="440bfb15-597e-4f70-9241-0920215c8fa5" providerId="ADAL" clId="{ECA91777-5BEE-4821-84F8-8225DB892245}" dt="2022-03-13T15:23:24.847" v="900" actId="20577"/>
          <ac:spMkLst>
            <pc:docMk/>
            <pc:sldMk cId="1423105899" sldId="267"/>
            <ac:spMk id="2" creationId="{C9EF2A4D-6DF2-4D7C-9F69-E9BB5EEBF5FE}"/>
          </ac:spMkLst>
        </pc:spChg>
        <pc:spChg chg="mod">
          <ac:chgData name="Eser, Feyzi" userId="440bfb15-597e-4f70-9241-0920215c8fa5" providerId="ADAL" clId="{ECA91777-5BEE-4821-84F8-8225DB892245}" dt="2022-03-13T15:24:40.860" v="920" actId="115"/>
          <ac:spMkLst>
            <pc:docMk/>
            <pc:sldMk cId="1423105899" sldId="267"/>
            <ac:spMk id="3" creationId="{7D8BFCA5-15F4-49A3-883C-0F01B620B87C}"/>
          </ac:spMkLst>
        </pc:spChg>
        <pc:picChg chg="del">
          <ac:chgData name="Eser, Feyzi" userId="440bfb15-597e-4f70-9241-0920215c8fa5" providerId="ADAL" clId="{ECA91777-5BEE-4821-84F8-8225DB892245}" dt="2022-03-13T15:23:33.623" v="902" actId="478"/>
          <ac:picMkLst>
            <pc:docMk/>
            <pc:sldMk cId="1423105899" sldId="267"/>
            <ac:picMk id="5" creationId="{0F93C40E-9C7A-4F18-AC15-79C6A545917A}"/>
          </ac:picMkLst>
        </pc:picChg>
        <pc:picChg chg="add mod">
          <ac:chgData name="Eser, Feyzi" userId="440bfb15-597e-4f70-9241-0920215c8fa5" providerId="ADAL" clId="{ECA91777-5BEE-4821-84F8-8225DB892245}" dt="2022-03-13T15:24:43.186" v="921" actId="1076"/>
          <ac:picMkLst>
            <pc:docMk/>
            <pc:sldMk cId="1423105899" sldId="267"/>
            <ac:picMk id="7" creationId="{B7FCDE5E-9BAE-4922-9063-CC89AE734BCF}"/>
          </ac:picMkLst>
        </pc:picChg>
      </pc:sldChg>
      <pc:sldChg chg="addSp modSp mod">
        <pc:chgData name="Eser, Feyzi" userId="440bfb15-597e-4f70-9241-0920215c8fa5" providerId="ADAL" clId="{ECA91777-5BEE-4821-84F8-8225DB892245}" dt="2022-03-13T15:49:00.205" v="1605" actId="20577"/>
        <pc:sldMkLst>
          <pc:docMk/>
          <pc:sldMk cId="3119093659" sldId="268"/>
        </pc:sldMkLst>
        <pc:spChg chg="mod">
          <ac:chgData name="Eser, Feyzi" userId="440bfb15-597e-4f70-9241-0920215c8fa5" providerId="ADAL" clId="{ECA91777-5BEE-4821-84F8-8225DB892245}" dt="2022-03-13T15:28:29.663" v="1216" actId="20577"/>
          <ac:spMkLst>
            <pc:docMk/>
            <pc:sldMk cId="3119093659" sldId="268"/>
            <ac:spMk id="2" creationId="{A08820AA-A26D-42BC-8D40-2803717349A5}"/>
          </ac:spMkLst>
        </pc:spChg>
        <pc:spChg chg="mod">
          <ac:chgData name="Eser, Feyzi" userId="440bfb15-597e-4f70-9241-0920215c8fa5" providerId="ADAL" clId="{ECA91777-5BEE-4821-84F8-8225DB892245}" dt="2022-03-13T15:49:00.205" v="1605" actId="20577"/>
          <ac:spMkLst>
            <pc:docMk/>
            <pc:sldMk cId="3119093659" sldId="268"/>
            <ac:spMk id="6" creationId="{9937E293-F8D9-4135-A6CD-8E34AD7190B3}"/>
          </ac:spMkLst>
        </pc:spChg>
        <pc:spChg chg="add mod">
          <ac:chgData name="Eser, Feyzi" userId="440bfb15-597e-4f70-9241-0920215c8fa5" providerId="ADAL" clId="{ECA91777-5BEE-4821-84F8-8225DB892245}" dt="2022-03-13T15:33:59.727" v="1444" actId="1076"/>
          <ac:spMkLst>
            <pc:docMk/>
            <pc:sldMk cId="3119093659" sldId="268"/>
            <ac:spMk id="8" creationId="{DEEF83C0-6F3E-4F61-9FD2-C088159C8045}"/>
          </ac:spMkLst>
        </pc:spChg>
        <pc:picChg chg="add mod">
          <ac:chgData name="Eser, Feyzi" userId="440bfb15-597e-4f70-9241-0920215c8fa5" providerId="ADAL" clId="{ECA91777-5BEE-4821-84F8-8225DB892245}" dt="2022-03-13T15:33:59.727" v="1444" actId="1076"/>
          <ac:picMkLst>
            <pc:docMk/>
            <pc:sldMk cId="3119093659" sldId="268"/>
            <ac:picMk id="7" creationId="{5F0A8C80-F8DE-417D-94EE-470CC7F897E5}"/>
          </ac:picMkLst>
        </pc:picChg>
      </pc:sldChg>
      <pc:sldChg chg="addSp delSp modSp mod">
        <pc:chgData name="Eser, Feyzi" userId="440bfb15-597e-4f70-9241-0920215c8fa5" providerId="ADAL" clId="{ECA91777-5BEE-4821-84F8-8225DB892245}" dt="2022-03-13T15:23:28.355" v="901" actId="20577"/>
        <pc:sldMkLst>
          <pc:docMk/>
          <pc:sldMk cId="321418702" sldId="269"/>
        </pc:sldMkLst>
        <pc:spChg chg="mod">
          <ac:chgData name="Eser, Feyzi" userId="440bfb15-597e-4f70-9241-0920215c8fa5" providerId="ADAL" clId="{ECA91777-5BEE-4821-84F8-8225DB892245}" dt="2022-03-13T15:23:28.355" v="901" actId="20577"/>
          <ac:spMkLst>
            <pc:docMk/>
            <pc:sldMk cId="321418702" sldId="269"/>
            <ac:spMk id="2" creationId="{A08820AA-A26D-42BC-8D40-2803717349A5}"/>
          </ac:spMkLst>
        </pc:spChg>
        <pc:spChg chg="mod">
          <ac:chgData name="Eser, Feyzi" userId="440bfb15-597e-4f70-9241-0920215c8fa5" providerId="ADAL" clId="{ECA91777-5BEE-4821-84F8-8225DB892245}" dt="2022-03-13T15:23:18.995" v="894" actId="115"/>
          <ac:spMkLst>
            <pc:docMk/>
            <pc:sldMk cId="321418702" sldId="269"/>
            <ac:spMk id="3" creationId="{CB47D0FB-A7FE-42EF-AFF0-E190A666531C}"/>
          </ac:spMkLst>
        </pc:spChg>
        <pc:spChg chg="add mod">
          <ac:chgData name="Eser, Feyzi" userId="440bfb15-597e-4f70-9241-0920215c8fa5" providerId="ADAL" clId="{ECA91777-5BEE-4821-84F8-8225DB892245}" dt="2022-03-13T15:22:59.855" v="871" actId="14100"/>
          <ac:spMkLst>
            <pc:docMk/>
            <pc:sldMk cId="321418702" sldId="269"/>
            <ac:spMk id="14" creationId="{67374FAF-750A-492D-82E5-4B0CC04C2402}"/>
          </ac:spMkLst>
        </pc:spChg>
        <pc:picChg chg="add del mod">
          <ac:chgData name="Eser, Feyzi" userId="440bfb15-597e-4f70-9241-0920215c8fa5" providerId="ADAL" clId="{ECA91777-5BEE-4821-84F8-8225DB892245}" dt="2022-03-13T15:17:51.019" v="647" actId="478"/>
          <ac:picMkLst>
            <pc:docMk/>
            <pc:sldMk cId="321418702" sldId="269"/>
            <ac:picMk id="5" creationId="{5AA1F8EC-893A-4457-BFBD-2D9A7F3788DA}"/>
          </ac:picMkLst>
        </pc:picChg>
        <pc:picChg chg="add del mod">
          <ac:chgData name="Eser, Feyzi" userId="440bfb15-597e-4f70-9241-0920215c8fa5" providerId="ADAL" clId="{ECA91777-5BEE-4821-84F8-8225DB892245}" dt="2022-03-13T15:17:28.096" v="638" actId="478"/>
          <ac:picMkLst>
            <pc:docMk/>
            <pc:sldMk cId="321418702" sldId="269"/>
            <ac:picMk id="7" creationId="{45A018E5-3048-4531-9609-08670ECD9FEB}"/>
          </ac:picMkLst>
        </pc:picChg>
        <pc:picChg chg="add del mod">
          <ac:chgData name="Eser, Feyzi" userId="440bfb15-597e-4f70-9241-0920215c8fa5" providerId="ADAL" clId="{ECA91777-5BEE-4821-84F8-8225DB892245}" dt="2022-03-13T15:17:50.464" v="646" actId="478"/>
          <ac:picMkLst>
            <pc:docMk/>
            <pc:sldMk cId="321418702" sldId="269"/>
            <ac:picMk id="9" creationId="{C13BEA5E-41C8-4E09-B3CF-E7CDF4BD0DC1}"/>
          </ac:picMkLst>
        </pc:picChg>
        <pc:picChg chg="add del mod">
          <ac:chgData name="Eser, Feyzi" userId="440bfb15-597e-4f70-9241-0920215c8fa5" providerId="ADAL" clId="{ECA91777-5BEE-4821-84F8-8225DB892245}" dt="2022-03-13T15:17:50.162" v="645" actId="478"/>
          <ac:picMkLst>
            <pc:docMk/>
            <pc:sldMk cId="321418702" sldId="269"/>
            <ac:picMk id="11" creationId="{44E1092E-A556-49EE-B696-2BD06218E479}"/>
          </ac:picMkLst>
        </pc:picChg>
        <pc:picChg chg="add del">
          <ac:chgData name="Eser, Feyzi" userId="440bfb15-597e-4f70-9241-0920215c8fa5" providerId="ADAL" clId="{ECA91777-5BEE-4821-84F8-8225DB892245}" dt="2022-03-13T15:20:22.068" v="719" actId="21"/>
          <ac:picMkLst>
            <pc:docMk/>
            <pc:sldMk cId="321418702" sldId="269"/>
            <ac:picMk id="12" creationId="{C65BC398-CEDC-4E8C-AF6C-347C0E7A7277}"/>
          </ac:picMkLst>
        </pc:picChg>
        <pc:picChg chg="add mod">
          <ac:chgData name="Eser, Feyzi" userId="440bfb15-597e-4f70-9241-0920215c8fa5" providerId="ADAL" clId="{ECA91777-5BEE-4821-84F8-8225DB892245}" dt="2022-03-13T15:22:42.254" v="821" actId="1076"/>
          <ac:picMkLst>
            <pc:docMk/>
            <pc:sldMk cId="321418702" sldId="269"/>
            <ac:picMk id="13" creationId="{6A1BE200-99DD-469A-A384-7C624B7E6FF6}"/>
          </ac:picMkLst>
        </pc:picChg>
      </pc:sldChg>
      <pc:sldChg chg="addSp delSp modSp mod">
        <pc:chgData name="Eser, Feyzi" userId="440bfb15-597e-4f70-9241-0920215c8fa5" providerId="ADAL" clId="{ECA91777-5BEE-4821-84F8-8225DB892245}" dt="2022-03-13T15:33:51.873" v="1442" actId="21"/>
        <pc:sldMkLst>
          <pc:docMk/>
          <pc:sldMk cId="2408749741" sldId="270"/>
        </pc:sldMkLst>
        <pc:spChg chg="add del mod">
          <ac:chgData name="Eser, Feyzi" userId="440bfb15-597e-4f70-9241-0920215c8fa5" providerId="ADAL" clId="{ECA91777-5BEE-4821-84F8-8225DB892245}" dt="2022-03-13T15:33:51.873" v="1442" actId="21"/>
          <ac:spMkLst>
            <pc:docMk/>
            <pc:sldMk cId="2408749741" sldId="270"/>
            <ac:spMk id="7" creationId="{986E7624-B047-4002-B4C6-AE9257D119E3}"/>
          </ac:spMkLst>
        </pc:spChg>
        <pc:picChg chg="mod">
          <ac:chgData name="Eser, Feyzi" userId="440bfb15-597e-4f70-9241-0920215c8fa5" providerId="ADAL" clId="{ECA91777-5BEE-4821-84F8-8225DB892245}" dt="2022-03-13T15:33:23.301" v="1398" actId="1076"/>
          <ac:picMkLst>
            <pc:docMk/>
            <pc:sldMk cId="2408749741" sldId="270"/>
            <ac:picMk id="4" creationId="{E04AE90D-E437-418D-89F4-68F46CEE127B}"/>
          </ac:picMkLst>
        </pc:picChg>
        <pc:picChg chg="del mod">
          <ac:chgData name="Eser, Feyzi" userId="440bfb15-597e-4f70-9241-0920215c8fa5" providerId="ADAL" clId="{ECA91777-5BEE-4821-84F8-8225DB892245}" dt="2022-03-13T15:33:51.873" v="1442" actId="21"/>
          <ac:picMkLst>
            <pc:docMk/>
            <pc:sldMk cId="2408749741" sldId="270"/>
            <ac:picMk id="6" creationId="{7C0688A5-CD6E-4BB8-92A0-1BE4081D545C}"/>
          </ac:picMkLst>
        </pc:picChg>
      </pc:sldChg>
      <pc:sldChg chg="addSp delSp modSp mod">
        <pc:chgData name="Eser, Feyzi" userId="440bfb15-597e-4f70-9241-0920215c8fa5" providerId="ADAL" clId="{ECA91777-5BEE-4821-84F8-8225DB892245}" dt="2022-03-13T15:33:04.476" v="1393" actId="14100"/>
        <pc:sldMkLst>
          <pc:docMk/>
          <pc:sldMk cId="458335910" sldId="271"/>
        </pc:sldMkLst>
        <pc:spChg chg="mod">
          <ac:chgData name="Eser, Feyzi" userId="440bfb15-597e-4f70-9241-0920215c8fa5" providerId="ADAL" clId="{ECA91777-5BEE-4821-84F8-8225DB892245}" dt="2022-03-13T15:32:41.366" v="1386" actId="27636"/>
          <ac:spMkLst>
            <pc:docMk/>
            <pc:sldMk cId="458335910" sldId="271"/>
            <ac:spMk id="6" creationId="{404D64D3-5316-4DEB-8572-91BD39B7F2A8}"/>
          </ac:spMkLst>
        </pc:spChg>
        <pc:picChg chg="add del mod">
          <ac:chgData name="Eser, Feyzi" userId="440bfb15-597e-4f70-9241-0920215c8fa5" providerId="ADAL" clId="{ECA91777-5BEE-4821-84F8-8225DB892245}" dt="2022-03-13T15:20:58.372" v="724" actId="21"/>
          <ac:picMkLst>
            <pc:docMk/>
            <pc:sldMk cId="458335910" sldId="271"/>
            <ac:picMk id="4" creationId="{A781BCBB-7D4C-494E-960D-D740D29A64D2}"/>
          </ac:picMkLst>
        </pc:picChg>
        <pc:picChg chg="mod">
          <ac:chgData name="Eser, Feyzi" userId="440bfb15-597e-4f70-9241-0920215c8fa5" providerId="ADAL" clId="{ECA91777-5BEE-4821-84F8-8225DB892245}" dt="2022-03-13T15:33:04.476" v="1393" actId="14100"/>
          <ac:picMkLst>
            <pc:docMk/>
            <pc:sldMk cId="458335910" sldId="271"/>
            <ac:picMk id="5" creationId="{76BB77CC-A384-460F-85B9-5BBE280B4244}"/>
          </ac:picMkLst>
        </pc:picChg>
      </pc:sldChg>
      <pc:sldChg chg="modSp mod">
        <pc:chgData name="Eser, Feyzi" userId="440bfb15-597e-4f70-9241-0920215c8fa5" providerId="ADAL" clId="{ECA91777-5BEE-4821-84F8-8225DB892245}" dt="2022-03-13T15:56:28.805" v="1623" actId="20577"/>
        <pc:sldMkLst>
          <pc:docMk/>
          <pc:sldMk cId="1559084166" sldId="273"/>
        </pc:sldMkLst>
        <pc:spChg chg="mod">
          <ac:chgData name="Eser, Feyzi" userId="440bfb15-597e-4f70-9241-0920215c8fa5" providerId="ADAL" clId="{ECA91777-5BEE-4821-84F8-8225DB892245}" dt="2022-03-13T15:56:28.805" v="1623" actId="20577"/>
          <ac:spMkLst>
            <pc:docMk/>
            <pc:sldMk cId="1559084166" sldId="273"/>
            <ac:spMk id="6" creationId="{DB67DA9B-A650-4820-B414-E50996F32C95}"/>
          </ac:spMkLst>
        </pc:spChg>
      </pc:sldChg>
      <pc:sldChg chg="modSp mod">
        <pc:chgData name="Eser, Feyzi" userId="440bfb15-597e-4f70-9241-0920215c8fa5" providerId="ADAL" clId="{ECA91777-5BEE-4821-84F8-8225DB892245}" dt="2022-03-13T15:26:59.605" v="1024" actId="20577"/>
        <pc:sldMkLst>
          <pc:docMk/>
          <pc:sldMk cId="1068322778" sldId="274"/>
        </pc:sldMkLst>
        <pc:spChg chg="mod">
          <ac:chgData name="Eser, Feyzi" userId="440bfb15-597e-4f70-9241-0920215c8fa5" providerId="ADAL" clId="{ECA91777-5BEE-4821-84F8-8225DB892245}" dt="2022-03-13T15:26:59.605" v="1024" actId="20577"/>
          <ac:spMkLst>
            <pc:docMk/>
            <pc:sldMk cId="1068322778" sldId="274"/>
            <ac:spMk id="3" creationId="{6BFAC444-9D65-4AD3-81A9-D25D841EF60E}"/>
          </ac:spMkLst>
        </pc:spChg>
      </pc:sldChg>
      <pc:sldChg chg="modSp del mod">
        <pc:chgData name="Eser, Feyzi" userId="440bfb15-597e-4f70-9241-0920215c8fa5" providerId="ADAL" clId="{ECA91777-5BEE-4821-84F8-8225DB892245}" dt="2022-03-13T15:34:42.152" v="1486" actId="2696"/>
        <pc:sldMkLst>
          <pc:docMk/>
          <pc:sldMk cId="891738502" sldId="275"/>
        </pc:sldMkLst>
        <pc:spChg chg="mod">
          <ac:chgData name="Eser, Feyzi" userId="440bfb15-597e-4f70-9241-0920215c8fa5" providerId="ADAL" clId="{ECA91777-5BEE-4821-84F8-8225DB892245}" dt="2022-03-13T15:28:32.925" v="1219" actId="20577"/>
          <ac:spMkLst>
            <pc:docMk/>
            <pc:sldMk cId="891738502" sldId="275"/>
            <ac:spMk id="2" creationId="{9A373643-7601-4D8D-896B-5DADE56654F3}"/>
          </ac:spMkLst>
        </pc:spChg>
        <pc:spChg chg="mod">
          <ac:chgData name="Eser, Feyzi" userId="440bfb15-597e-4f70-9241-0920215c8fa5" providerId="ADAL" clId="{ECA91777-5BEE-4821-84F8-8225DB892245}" dt="2022-03-13T15:32:01.584" v="1362" actId="5793"/>
          <ac:spMkLst>
            <pc:docMk/>
            <pc:sldMk cId="891738502" sldId="275"/>
            <ac:spMk id="3" creationId="{BF17406D-41CC-4B19-A3F1-DA6A8500F2BB}"/>
          </ac:spMkLst>
        </pc:spChg>
      </pc:sldChg>
      <pc:sldChg chg="addSp delSp modSp new del mod">
        <pc:chgData name="Eser, Feyzi" userId="440bfb15-597e-4f70-9241-0920215c8fa5" providerId="ADAL" clId="{ECA91777-5BEE-4821-84F8-8225DB892245}" dt="2022-03-13T15:22:11.395" v="790" actId="2696"/>
        <pc:sldMkLst>
          <pc:docMk/>
          <pc:sldMk cId="288388572" sldId="276"/>
        </pc:sldMkLst>
        <pc:spChg chg="mod">
          <ac:chgData name="Eser, Feyzi" userId="440bfb15-597e-4f70-9241-0920215c8fa5" providerId="ADAL" clId="{ECA91777-5BEE-4821-84F8-8225DB892245}" dt="2022-03-13T15:21:56.598" v="784" actId="20577"/>
          <ac:spMkLst>
            <pc:docMk/>
            <pc:sldMk cId="288388572" sldId="276"/>
            <ac:spMk id="2" creationId="{133F43F1-C16F-457C-B3EC-45949012B6F4}"/>
          </ac:spMkLst>
        </pc:spChg>
        <pc:spChg chg="del">
          <ac:chgData name="Eser, Feyzi" userId="440bfb15-597e-4f70-9241-0920215c8fa5" providerId="ADAL" clId="{ECA91777-5BEE-4821-84F8-8225DB892245}" dt="2022-03-13T15:21:29.845" v="730"/>
          <ac:spMkLst>
            <pc:docMk/>
            <pc:sldMk cId="288388572" sldId="276"/>
            <ac:spMk id="3" creationId="{A1B05A7A-39EE-444D-AD4D-9689C5C216E2}"/>
          </ac:spMkLst>
        </pc:spChg>
        <pc:spChg chg="add mod">
          <ac:chgData name="Eser, Feyzi" userId="440bfb15-597e-4f70-9241-0920215c8fa5" providerId="ADAL" clId="{ECA91777-5BEE-4821-84F8-8225DB892245}" dt="2022-03-13T15:22:02.065" v="785" actId="21"/>
          <ac:spMkLst>
            <pc:docMk/>
            <pc:sldMk cId="288388572" sldId="276"/>
            <ac:spMk id="6" creationId="{A2C16ECF-613A-44C3-B6FC-7DA795494F55}"/>
          </ac:spMkLst>
        </pc:spChg>
        <pc:picChg chg="add del mod">
          <ac:chgData name="Eser, Feyzi" userId="440bfb15-597e-4f70-9241-0920215c8fa5" providerId="ADAL" clId="{ECA91777-5BEE-4821-84F8-8225DB892245}" dt="2022-03-13T15:22:02.065" v="785" actId="21"/>
          <ac:picMkLst>
            <pc:docMk/>
            <pc:sldMk cId="288388572" sldId="276"/>
            <ac:picMk id="4" creationId="{9E748C14-9D6C-4801-848D-18C8C963037F}"/>
          </ac:picMkLst>
        </pc:picChg>
      </pc:sldChg>
      <pc:sldChg chg="modSp new del mod">
        <pc:chgData name="Eser, Feyzi" userId="440bfb15-597e-4f70-9241-0920215c8fa5" providerId="ADAL" clId="{ECA91777-5BEE-4821-84F8-8225DB892245}" dt="2022-03-13T15:26:37.864" v="962" actId="2696"/>
        <pc:sldMkLst>
          <pc:docMk/>
          <pc:sldMk cId="1279174021" sldId="276"/>
        </pc:sldMkLst>
        <pc:spChg chg="mod">
          <ac:chgData name="Eser, Feyzi" userId="440bfb15-597e-4f70-9241-0920215c8fa5" providerId="ADAL" clId="{ECA91777-5BEE-4821-84F8-8225DB892245}" dt="2022-03-13T15:26:09.344" v="940" actId="20577"/>
          <ac:spMkLst>
            <pc:docMk/>
            <pc:sldMk cId="1279174021" sldId="276"/>
            <ac:spMk id="2" creationId="{8E4F78D7-3FE7-4DD9-AC07-E481AE5C9B9B}"/>
          </ac:spMkLst>
        </pc:spChg>
        <pc:spChg chg="mod">
          <ac:chgData name="Eser, Feyzi" userId="440bfb15-597e-4f70-9241-0920215c8fa5" providerId="ADAL" clId="{ECA91777-5BEE-4821-84F8-8225DB892245}" dt="2022-03-13T15:26:26.938" v="961" actId="20577"/>
          <ac:spMkLst>
            <pc:docMk/>
            <pc:sldMk cId="1279174021" sldId="276"/>
            <ac:spMk id="3" creationId="{1635E7C6-D1D6-4F34-9BAF-979209A78D02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VİSUALİZE DATA WITH A VARIETY OF GRAPHS AND PLOTS TO GAIN SOME INSIGHT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Perform data pre-processing, cleaning. Add external data, make ready to feed </a:t>
          </a:r>
          <a:r>
            <a:rPr lang="en-GB" err="1"/>
            <a:t>ınto</a:t>
          </a:r>
          <a:r>
            <a:rPr lang="en-GB"/>
            <a:t> ml</a:t>
          </a:r>
          <a:endParaRPr lang="en-US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TEST DIFFERENT MODELS AND FINE TUNE ONE TO FORECAST PRICE EFFECTIVELY</a:t>
          </a:r>
          <a:endParaRPr lang="en-US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71999" y="469441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81499" y="87894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7749" y="2989441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VİSUALİZE DATA WITH A VARIETY OF GRAPHS AND PLOTS TO GAIN SOME INSIGHT </a:t>
          </a:r>
        </a:p>
      </dsp:txBody>
      <dsp:txXfrm>
        <a:off x="57749" y="2989441"/>
        <a:ext cx="3150000" cy="720000"/>
      </dsp:txXfrm>
    </dsp:sp>
    <dsp:sp modelId="{BCD8CDD9-0C56-4401-ADB1-8B48DAB2C96F}">
      <dsp:nvSpPr>
        <dsp:cNvPr id="0" name=""/>
        <dsp:cNvSpPr/>
      </dsp:nvSpPr>
      <dsp:spPr>
        <a:xfrm>
          <a:off x="4373250" y="469441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782750" y="87894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759000" y="2989441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Perform data pre-processing, cleaning. Add external data, make ready to feed </a:t>
          </a:r>
          <a:r>
            <a:rPr lang="en-GB" sz="1500" kern="1200" err="1"/>
            <a:t>ınto</a:t>
          </a:r>
          <a:r>
            <a:rPr lang="en-GB" sz="1500" kern="1200"/>
            <a:t> ml</a:t>
          </a:r>
          <a:endParaRPr lang="en-US" sz="1500" kern="1200"/>
        </a:p>
      </dsp:txBody>
      <dsp:txXfrm>
        <a:off x="3759000" y="2989441"/>
        <a:ext cx="3150000" cy="720000"/>
      </dsp:txXfrm>
    </dsp:sp>
    <dsp:sp modelId="{FF93E135-77D6-48A0-8871-9BC93D705D06}">
      <dsp:nvSpPr>
        <dsp:cNvPr id="0" name=""/>
        <dsp:cNvSpPr/>
      </dsp:nvSpPr>
      <dsp:spPr>
        <a:xfrm>
          <a:off x="8074500" y="469441"/>
          <a:ext cx="1921500" cy="1921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484000" y="878941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460250" y="2989441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TEST DIFFERENT MODELS AND FINE TUNE ONE TO FORECAST PRICE EFFECTIVELY</a:t>
          </a:r>
          <a:endParaRPr lang="en-US" sz="1500" kern="1200"/>
        </a:p>
      </dsp:txBody>
      <dsp:txXfrm>
        <a:off x="7460250" y="2989441"/>
        <a:ext cx="315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3/13/2022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3/13/2022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62197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System Price Forecasting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D58679F-7893-4903-B8DD-3B49EDFA8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20AA-A26D-42BC-8D40-280371734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Preparation Steps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7D0FB-A7FE-42EF-AFF0-E190A6665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473" y="1922106"/>
            <a:ext cx="10462727" cy="4030638"/>
          </a:xfrm>
        </p:spPr>
        <p:txBody>
          <a:bodyPr/>
          <a:lstStyle/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-  </a:t>
            </a:r>
            <a:r>
              <a:rPr lang="en-GB" u="sng"/>
              <a:t>Cut data so all prices range from 08/04/2019- 15/12/2021</a:t>
            </a:r>
          </a:p>
          <a:p>
            <a:pPr>
              <a:buFontTx/>
              <a:buChar char="-"/>
            </a:pPr>
            <a:r>
              <a:rPr lang="en-GB" u="sng"/>
              <a:t>Inspect all data frames to detect anomalies</a:t>
            </a:r>
          </a:p>
          <a:p>
            <a:pPr>
              <a:buFontTx/>
              <a:buChar char="-"/>
            </a:pPr>
            <a:r>
              <a:rPr lang="en-GB" u="sng"/>
              <a:t>Remedy errors in the system prices data frame: unmatching row count</a:t>
            </a:r>
          </a:p>
          <a:p>
            <a:pPr lvl="1">
              <a:buFontTx/>
              <a:buChar char="-"/>
            </a:pPr>
            <a:r>
              <a:rPr lang="en-GB"/>
              <a:t>Locate the missing and extra data</a:t>
            </a:r>
          </a:p>
          <a:p>
            <a:pPr lvl="1">
              <a:buFontTx/>
              <a:buChar char="-"/>
            </a:pPr>
            <a:r>
              <a:rPr lang="en-GB"/>
              <a:t>Remove duplicate/erroneous values with SP=49,50</a:t>
            </a:r>
          </a:p>
          <a:p>
            <a:pPr lvl="1">
              <a:buFontTx/>
              <a:buChar char="-"/>
            </a:pPr>
            <a:r>
              <a:rPr lang="en-GB"/>
              <a:t>Fill in missing data with SP = 47,48 (using SP=46 and SP=1 data)</a:t>
            </a:r>
          </a:p>
          <a:p>
            <a:pPr>
              <a:buFontTx/>
              <a:buChar char="-"/>
            </a:pPr>
            <a:r>
              <a:rPr lang="en-GB" u="sng"/>
              <a:t>Merge the data frames</a:t>
            </a:r>
          </a:p>
          <a:p>
            <a:pPr lvl="1">
              <a:buFontTx/>
              <a:buChar char="-"/>
            </a:pPr>
            <a:r>
              <a:rPr lang="en-GB"/>
              <a:t>Drop spot price’s erroneous SP column</a:t>
            </a:r>
          </a:p>
          <a:p>
            <a:pPr lvl="1">
              <a:buFontTx/>
              <a:buChar char="-"/>
            </a:pPr>
            <a:r>
              <a:rPr lang="en-GB"/>
              <a:t>Drop duplicate columns (time, buy price)</a:t>
            </a:r>
          </a:p>
          <a:p>
            <a:pPr lvl="1">
              <a:buFontTx/>
              <a:buChar char="-"/>
            </a:pPr>
            <a:endParaRPr lang="en-GB"/>
          </a:p>
          <a:p>
            <a:pPr lvl="1">
              <a:buFontTx/>
              <a:buChar char="-"/>
            </a:pPr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1BE200-99DD-469A-A384-7C624B7E6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838" y="4914678"/>
            <a:ext cx="5360893" cy="14582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374FAF-750A-492D-82E5-4B0CC04C2402}"/>
              </a:ext>
            </a:extLst>
          </p:cNvPr>
          <p:cNvSpPr txBox="1"/>
          <p:nvPr/>
        </p:nvSpPr>
        <p:spPr>
          <a:xfrm>
            <a:off x="6475445" y="4469363"/>
            <a:ext cx="525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How do our data correlate with each other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8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2A4D-6DF2-4D7C-9F69-E9BB5EEB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Preparation Steps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BFCA5-15F4-49A3-883C-0F01B620B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/>
              <a:t>Add in Average Temperature Data for each day ( assume same temperature every half hour)</a:t>
            </a:r>
          </a:p>
          <a:p>
            <a:r>
              <a:rPr lang="en-GB" u="sng"/>
              <a:t>Used API request to get rolling system demand and wind and solar generation forecasts</a:t>
            </a:r>
          </a:p>
          <a:p>
            <a:pPr lvl="1"/>
            <a:r>
              <a:rPr lang="en-GB"/>
              <a:t>Could not add this to the data frame yet</a:t>
            </a:r>
          </a:p>
          <a:p>
            <a:r>
              <a:rPr lang="en-US" u="sng"/>
              <a:t>Separate time data to Year, Month, Day</a:t>
            </a:r>
          </a:p>
          <a:p>
            <a:r>
              <a:rPr lang="en-US" u="sng"/>
              <a:t>Scale data with Standard Scaler</a:t>
            </a:r>
          </a:p>
          <a:p>
            <a:r>
              <a:rPr lang="en-US" u="sng"/>
              <a:t>Impute missing values with Sci-Kit Imputer (Median)</a:t>
            </a:r>
          </a:p>
          <a:p>
            <a:r>
              <a:rPr lang="en-US" u="sng"/>
              <a:t>Create target prediction row ( next System Price)</a:t>
            </a:r>
          </a:p>
          <a:p>
            <a:r>
              <a:rPr lang="en-US" u="sng"/>
              <a:t>Random train test split (80-20)</a:t>
            </a:r>
          </a:p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FCDE5E-9BAE-4922-9063-CC89AE734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458" y="4753611"/>
            <a:ext cx="7658764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05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20AA-A26D-42BC-8D40-280371734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556869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GB"/>
              <a:t>Correlation</a:t>
            </a:r>
            <a:br>
              <a:rPr lang="en-GB"/>
            </a:br>
            <a:r>
              <a:rPr lang="en-GB"/>
              <a:t> Matrix</a:t>
            </a:r>
            <a:br>
              <a:rPr lang="en-GB"/>
            </a:b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4AE90D-E437-418D-89F4-68F46CEE1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8525" y="-28381"/>
            <a:ext cx="6563475" cy="691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49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7D0FB-A7FE-42EF-AFF0-E190A6665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76BB77CC-A384-460F-85B9-5BBE280B4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061" y="-27041"/>
            <a:ext cx="6484417" cy="688504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04D64D3-5316-4DEB-8572-91BD39B7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65" y="458483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GB"/>
              <a:t>Correlation Matrix </a:t>
            </a:r>
            <a:br>
              <a:rPr lang="en-GB"/>
            </a:br>
            <a:r>
              <a:rPr lang="en-GB"/>
              <a:t>for prices</a:t>
            </a:r>
            <a:br>
              <a:rPr lang="en-GB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35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B502-9578-4550-A8F4-A938FC80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Apply ML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AC444-9D65-4AD3-81A9-D25D841EF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Did not have adequate time for this step, so failed </a:t>
            </a:r>
          </a:p>
          <a:p>
            <a:endParaRPr lang="en-GB"/>
          </a:p>
          <a:p>
            <a:r>
              <a:rPr lang="en-GB"/>
              <a:t>Just wanted to demonstrate overfitting and bias in the dataset with two stock algorithms</a:t>
            </a:r>
          </a:p>
          <a:p>
            <a:r>
              <a:rPr lang="en-GB"/>
              <a:t>Linear Regression</a:t>
            </a:r>
          </a:p>
          <a:p>
            <a:pPr lvl="1"/>
            <a:r>
              <a:rPr lang="en-GB"/>
              <a:t>RMSE:63, 70 (train, test)</a:t>
            </a:r>
          </a:p>
          <a:p>
            <a:pPr lvl="1"/>
            <a:endParaRPr lang="en-GB"/>
          </a:p>
          <a:p>
            <a:r>
              <a:rPr lang="en-GB"/>
              <a:t>Decision Tree</a:t>
            </a:r>
          </a:p>
          <a:p>
            <a:pPr lvl="1"/>
            <a:r>
              <a:rPr lang="en-GB"/>
              <a:t>RMSE: 0, 11000 (train, test)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22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20AA-A26D-42BC-8D40-280371734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Recommendations for the future I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37E293-F8D9-4135-A6CD-8E34AD719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204" y="1511559"/>
            <a:ext cx="10662997" cy="4879910"/>
          </a:xfrm>
        </p:spPr>
        <p:txBody>
          <a:bodyPr>
            <a:norm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GB" b="0" i="0" u="sng">
                <a:solidFill>
                  <a:srgbClr val="000000"/>
                </a:solidFill>
                <a:effectLst/>
                <a:latin typeface="Helvetica Neue"/>
              </a:rPr>
              <a:t>Drop: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000000"/>
                </a:solidFill>
                <a:effectLst/>
                <a:latin typeface="Helvetica Neue"/>
              </a:rPr>
              <a:t>Day data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GB" u="sng">
                <a:solidFill>
                  <a:srgbClr val="000000"/>
                </a:solidFill>
                <a:latin typeface="Helvetica Neue"/>
              </a:rPr>
              <a:t>Replace: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>
                <a:solidFill>
                  <a:srgbClr val="000000"/>
                </a:solidFill>
                <a:latin typeface="Helvetica Neue"/>
              </a:rPr>
              <a:t>Temperature data with solar irradiation data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>
                <a:solidFill>
                  <a:srgbClr val="000000"/>
                </a:solidFill>
                <a:latin typeface="Helvetica Neue"/>
              </a:rPr>
              <a:t>M</a:t>
            </a:r>
            <a:r>
              <a:rPr lang="en-GB" b="0" i="0">
                <a:solidFill>
                  <a:srgbClr val="000000"/>
                </a:solidFill>
                <a:effectLst/>
                <a:latin typeface="Helvetica Neue"/>
              </a:rPr>
              <a:t>onth with a seasonality factor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GB" b="0" i="0" u="sng">
                <a:solidFill>
                  <a:srgbClr val="000000"/>
                </a:solidFill>
                <a:effectLst/>
                <a:latin typeface="Helvetica Neue"/>
              </a:rPr>
              <a:t>Add data 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000000"/>
                </a:solidFill>
                <a:effectLst/>
                <a:latin typeface="Helvetica Neue"/>
              </a:rPr>
              <a:t>Cloudiness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000000"/>
                </a:solidFill>
                <a:effectLst/>
                <a:latin typeface="Helvetica Neue"/>
              </a:rPr>
              <a:t>Renewable generation forecast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000000"/>
                </a:solidFill>
                <a:effectLst/>
                <a:latin typeface="Helvetica Neue"/>
              </a:rPr>
              <a:t>Rolling system demand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000000"/>
                </a:solidFill>
                <a:effectLst/>
                <a:latin typeface="Helvetica Neue"/>
              </a:rPr>
              <a:t>Rolling averages of past prices</a:t>
            </a:r>
          </a:p>
          <a:p>
            <a:r>
              <a:rPr lang="en-US" u="sng">
                <a:latin typeface="Helvetica Neue"/>
              </a:rPr>
              <a:t>Combine features that contain “duplicate” info and are correlated with </a:t>
            </a:r>
            <a:r>
              <a:rPr lang="en-US" u="sng" err="1">
                <a:latin typeface="Helvetica Neue"/>
              </a:rPr>
              <a:t>eachother</a:t>
            </a:r>
            <a:endParaRPr lang="en-US" u="sng">
              <a:latin typeface="Helvetica Neue"/>
            </a:endParaRPr>
          </a:p>
          <a:p>
            <a:pPr lvl="1"/>
            <a:r>
              <a:rPr lang="en-US">
                <a:latin typeface="Helvetica Neue"/>
              </a:rPr>
              <a:t>SP and Spot price</a:t>
            </a:r>
          </a:p>
          <a:p>
            <a:pPr lvl="1"/>
            <a:r>
              <a:rPr lang="en-US" err="1">
                <a:latin typeface="Helvetica Neue"/>
              </a:rPr>
              <a:t>Epex</a:t>
            </a:r>
            <a:r>
              <a:rPr lang="en-US">
                <a:latin typeface="Helvetica Neue"/>
              </a:rPr>
              <a:t> and spot price</a:t>
            </a:r>
          </a:p>
          <a:p>
            <a:r>
              <a:rPr lang="en-US" u="sng">
                <a:latin typeface="Helvetica Neue"/>
              </a:rPr>
              <a:t>Perform:</a:t>
            </a:r>
          </a:p>
          <a:p>
            <a:pPr lvl="1"/>
            <a:r>
              <a:rPr lang="en-US">
                <a:latin typeface="Helvetica Neue"/>
              </a:rPr>
              <a:t>Regularization</a:t>
            </a:r>
            <a:endParaRPr lang="en-US" b="1">
              <a:latin typeface="Helvetica Neue"/>
            </a:endParaRPr>
          </a:p>
          <a:p>
            <a:r>
              <a:rPr lang="en-US" u="sng">
                <a:latin typeface="Helvetica Neue"/>
              </a:rPr>
              <a:t>Use features that are forecasts rather than current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0A8C80-F8DE-417D-94EE-470CC7F89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533" y="2257687"/>
            <a:ext cx="3269263" cy="20347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EF83C0-6F3E-4F61-9FD2-C088159C8045}"/>
              </a:ext>
            </a:extLst>
          </p:cNvPr>
          <p:cNvSpPr txBox="1"/>
          <p:nvPr/>
        </p:nvSpPr>
        <p:spPr>
          <a:xfrm>
            <a:off x="8460533" y="1611356"/>
            <a:ext cx="2932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Correlations with our Output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9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Objectives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629939"/>
              </p:ext>
            </p:extLst>
          </p:nvPr>
        </p:nvGraphicFramePr>
        <p:xfrm>
          <a:off x="457200" y="1856792"/>
          <a:ext cx="10668000" cy="4178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15CDF-57AD-4D47-8192-0CE4831E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Overall Histogram</a:t>
            </a:r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A6FCA24-B7EE-407C-AA26-4479E24AD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528" y="1790737"/>
            <a:ext cx="11378944" cy="30657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67DA9B-A650-4820-B414-E50996F32C95}"/>
              </a:ext>
            </a:extLst>
          </p:cNvPr>
          <p:cNvSpPr txBox="1"/>
          <p:nvPr/>
        </p:nvSpPr>
        <p:spPr>
          <a:xfrm>
            <a:off x="653142" y="5075852"/>
            <a:ext cx="6718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/>
              <a:t>Seasonality within the same year observed in 2020</a:t>
            </a:r>
          </a:p>
          <a:p>
            <a:pPr marL="285750" indent="-285750">
              <a:buFontTx/>
              <a:buChar char="-"/>
            </a:pPr>
            <a:r>
              <a:rPr lang="en-GB"/>
              <a:t>Increasing Prices with Year (peculiarities of the past three years)</a:t>
            </a:r>
          </a:p>
          <a:p>
            <a:pPr marL="285750" indent="-285750">
              <a:buFontTx/>
              <a:buChar char="-"/>
            </a:pPr>
            <a:r>
              <a:rPr lang="en-GB"/>
              <a:t>Similar averages despite some major spikes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8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6800-EE90-4061-ADF4-344604EF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-31249"/>
            <a:ext cx="10058400" cy="1371600"/>
          </a:xfrm>
        </p:spPr>
        <p:txBody>
          <a:bodyPr/>
          <a:lstStyle/>
          <a:p>
            <a:r>
              <a:rPr lang="en-GB"/>
              <a:t>Data Visualization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F70602-A9AF-427F-8C51-E9FBD3894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695" y="1113571"/>
            <a:ext cx="7069905" cy="18046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3A0777-8E38-4571-B8B9-BAB3EDBC7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95" y="2918231"/>
            <a:ext cx="7032287" cy="18046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40304A-8AE1-4413-B2A1-C1B4F2B73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695" y="4740492"/>
            <a:ext cx="7069905" cy="17625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52F1E9-CBA4-4907-B08F-80E5BA7B65FA}"/>
              </a:ext>
            </a:extLst>
          </p:cNvPr>
          <p:cNvSpPr txBox="1"/>
          <p:nvPr/>
        </p:nvSpPr>
        <p:spPr>
          <a:xfrm>
            <a:off x="7584255" y="1397675"/>
            <a:ext cx="42100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/>
              <a:t>Differing Volatility</a:t>
            </a:r>
          </a:p>
          <a:p>
            <a:pPr marL="285750" indent="-285750">
              <a:buFontTx/>
              <a:buChar char="-"/>
            </a:pPr>
            <a:endParaRPr lang="en-GB"/>
          </a:p>
          <a:p>
            <a:pPr marL="285750" indent="-285750">
              <a:buFontTx/>
              <a:buChar char="-"/>
            </a:pPr>
            <a:r>
              <a:rPr lang="en-GB"/>
              <a:t>Range of system and spot prices much higher</a:t>
            </a:r>
          </a:p>
          <a:p>
            <a:pPr marL="285750" indent="-285750">
              <a:buFontTx/>
              <a:buChar char="-"/>
            </a:pPr>
            <a:endParaRPr lang="en-GB"/>
          </a:p>
          <a:p>
            <a:pPr marL="285750" indent="-285750">
              <a:buFontTx/>
              <a:buChar char="-"/>
            </a:pPr>
            <a:r>
              <a:rPr lang="en-US"/>
              <a:t>Increasing energy price with time</a:t>
            </a:r>
          </a:p>
          <a:p>
            <a:pPr marL="285750" indent="-285750">
              <a:buFontTx/>
              <a:buChar char="-"/>
            </a:pPr>
            <a:endParaRPr lang="en-US"/>
          </a:p>
          <a:p>
            <a:pPr marL="285750" indent="-285750">
              <a:buFontTx/>
              <a:buChar char="-"/>
            </a:pPr>
            <a:r>
              <a:rPr lang="en-US"/>
              <a:t>Major spikes at times of market stress</a:t>
            </a:r>
          </a:p>
        </p:txBody>
      </p:sp>
    </p:spTree>
    <p:extLst>
      <p:ext uri="{BB962C8B-B14F-4D97-AF65-F5344CB8AC3E}">
        <p14:creationId xmlns:p14="http://schemas.microsoft.com/office/powerpoint/2010/main" val="4048227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2A4D-6DF2-4D7C-9F69-E9BB5EEB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426027"/>
            <a:ext cx="10058400" cy="1371600"/>
          </a:xfrm>
        </p:spPr>
        <p:txBody>
          <a:bodyPr/>
          <a:lstStyle/>
          <a:p>
            <a:r>
              <a:rPr lang="en-GB"/>
              <a:t>Data Visualization: Log Returns</a:t>
            </a:r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CD2D96-A8F2-47D9-ACB8-07AE99222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4434" y="1628304"/>
            <a:ext cx="5484684" cy="4378594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987EAE-6DBD-47AD-B739-AA6AA6F5F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8" y="1710008"/>
            <a:ext cx="5457825" cy="437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63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6800-EE90-4061-ADF4-344604EF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Moving Statistics: EPEX Price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56F9EA-762E-4A0D-B184-192E777AC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014194"/>
            <a:ext cx="8666880" cy="3982407"/>
          </a:xfrm>
        </p:spPr>
      </p:pic>
    </p:spTree>
    <p:extLst>
      <p:ext uri="{BB962C8B-B14F-4D97-AF65-F5344CB8AC3E}">
        <p14:creationId xmlns:p14="http://schemas.microsoft.com/office/powerpoint/2010/main" val="334784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2A4D-6DF2-4D7C-9F69-E9BB5EEB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Moving Statistics: Spot Price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0DBD3F-1EE6-4B82-A999-5D8CF1F53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856471"/>
            <a:ext cx="8790755" cy="4080097"/>
          </a:xfrm>
        </p:spPr>
      </p:pic>
    </p:spTree>
    <p:extLst>
      <p:ext uri="{BB962C8B-B14F-4D97-AF65-F5344CB8AC3E}">
        <p14:creationId xmlns:p14="http://schemas.microsoft.com/office/powerpoint/2010/main" val="34258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6800-EE90-4061-ADF4-344604EF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Moving Statistics: System Price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0E7FA9-85FF-4936-ACA7-ACE6EE08B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014194"/>
            <a:ext cx="8431544" cy="3870412"/>
          </a:xfrm>
        </p:spPr>
      </p:pic>
    </p:spTree>
    <p:extLst>
      <p:ext uri="{BB962C8B-B14F-4D97-AF65-F5344CB8AC3E}">
        <p14:creationId xmlns:p14="http://schemas.microsoft.com/office/powerpoint/2010/main" val="3305753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20AA-A26D-42BC-8D40-280371734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Volatility Plots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35A45B-0576-4AA4-9391-D233BBD73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60" y="2203403"/>
            <a:ext cx="5695940" cy="281202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D3103C-2482-4CAE-9525-1B7DC3306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999" y="642594"/>
            <a:ext cx="5631941" cy="28120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9B909F-D2EE-4273-8D8E-1F1FF4045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999" y="3643824"/>
            <a:ext cx="5631941" cy="281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99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{8A8CE3DF-768F-43BA-B977-CB8917540AF8}tf78438558_win32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SavonVTI</vt:lpstr>
      <vt:lpstr>System Price Forecasting</vt:lpstr>
      <vt:lpstr>Objectives</vt:lpstr>
      <vt:lpstr>Overall Histogram</vt:lpstr>
      <vt:lpstr>Data Visualization</vt:lpstr>
      <vt:lpstr>Data Visualization: Log Returns</vt:lpstr>
      <vt:lpstr>Moving Statistics: EPEX Price</vt:lpstr>
      <vt:lpstr>Moving Statistics: Spot Price</vt:lpstr>
      <vt:lpstr>Moving Statistics: System Price</vt:lpstr>
      <vt:lpstr>Volatility Plots</vt:lpstr>
      <vt:lpstr>Data Preparation Steps</vt:lpstr>
      <vt:lpstr>Data Preparation Steps</vt:lpstr>
      <vt:lpstr>Correlation  Matrix </vt:lpstr>
      <vt:lpstr>Correlation Matrix  for prices </vt:lpstr>
      <vt:lpstr>Apply ML</vt:lpstr>
      <vt:lpstr>Recommendations for the future 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Price Forecasting</dc:title>
  <dc:creator>Eser, Feyzi</dc:creator>
  <cp:revision>1</cp:revision>
  <dcterms:created xsi:type="dcterms:W3CDTF">2022-03-13T14:41:10Z</dcterms:created>
  <dcterms:modified xsi:type="dcterms:W3CDTF">2022-03-13T15:57:09Z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