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9CEED-9958-F443-A09A-5D8B04AF785A}" v="27" dt="2023-09-23T17:39:23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/>
    <p:restoredTop sz="94650"/>
  </p:normalViewPr>
  <p:slideViewPr>
    <p:cSldViewPr snapToGrid="0">
      <p:cViewPr>
        <p:scale>
          <a:sx n="82" d="100"/>
          <a:sy n="82" d="100"/>
        </p:scale>
        <p:origin x="6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r, Feyzi C" userId="1d9bf395-7760-4da7-9cbf-e33d53468b6a" providerId="ADAL" clId="{DC39CEED-9958-F443-A09A-5D8B04AF785A}"/>
    <pc:docChg chg="undo custSel modSld">
      <pc:chgData name="Eser, Feyzi C" userId="1d9bf395-7760-4da7-9cbf-e33d53468b6a" providerId="ADAL" clId="{DC39CEED-9958-F443-A09A-5D8B04AF785A}" dt="2023-09-23T17:43:45.110" v="2819" actId="1076"/>
      <pc:docMkLst>
        <pc:docMk/>
      </pc:docMkLst>
      <pc:sldChg chg="addSp delSp modSp mod">
        <pc:chgData name="Eser, Feyzi C" userId="1d9bf395-7760-4da7-9cbf-e33d53468b6a" providerId="ADAL" clId="{DC39CEED-9958-F443-A09A-5D8B04AF785A}" dt="2023-09-23T17:43:38.279" v="2817" actId="27636"/>
        <pc:sldMkLst>
          <pc:docMk/>
          <pc:sldMk cId="4084674500" sldId="257"/>
        </pc:sldMkLst>
        <pc:spChg chg="mod">
          <ac:chgData name="Eser, Feyzi C" userId="1d9bf395-7760-4da7-9cbf-e33d53468b6a" providerId="ADAL" clId="{DC39CEED-9958-F443-A09A-5D8B04AF785A}" dt="2023-09-23T17:42:16.027" v="2805" actId="1076"/>
          <ac:spMkLst>
            <pc:docMk/>
            <pc:sldMk cId="4084674500" sldId="257"/>
            <ac:spMk id="2" creationId="{F290A033-5DFD-55C2-C3B8-7F800BDF4D5B}"/>
          </ac:spMkLst>
        </pc:spChg>
        <pc:spChg chg="mod">
          <ac:chgData name="Eser, Feyzi C" userId="1d9bf395-7760-4da7-9cbf-e33d53468b6a" providerId="ADAL" clId="{DC39CEED-9958-F443-A09A-5D8B04AF785A}" dt="2023-09-23T17:43:38.279" v="2817" actId="27636"/>
          <ac:spMkLst>
            <pc:docMk/>
            <pc:sldMk cId="4084674500" sldId="257"/>
            <ac:spMk id="3" creationId="{3B16484D-8692-EB01-6B13-836DEEDF273D}"/>
          </ac:spMkLst>
        </pc:spChg>
        <pc:spChg chg="add del mod">
          <ac:chgData name="Eser, Feyzi C" userId="1d9bf395-7760-4da7-9cbf-e33d53468b6a" providerId="ADAL" clId="{DC39CEED-9958-F443-A09A-5D8B04AF785A}" dt="2023-09-17T19:06:36.050" v="51" actId="478"/>
          <ac:spMkLst>
            <pc:docMk/>
            <pc:sldMk cId="4084674500" sldId="257"/>
            <ac:spMk id="4" creationId="{1D426D91-5A58-2A94-0DE8-BAC84ABC7069}"/>
          </ac:spMkLst>
        </pc:spChg>
      </pc:sldChg>
      <pc:sldChg chg="addSp delSp modSp mod">
        <pc:chgData name="Eser, Feyzi C" userId="1d9bf395-7760-4da7-9cbf-e33d53468b6a" providerId="ADAL" clId="{DC39CEED-9958-F443-A09A-5D8B04AF785A}" dt="2023-09-23T17:39:58.027" v="2447" actId="688"/>
        <pc:sldMkLst>
          <pc:docMk/>
          <pc:sldMk cId="478875542" sldId="258"/>
        </pc:sldMkLst>
        <pc:spChg chg="mod">
          <ac:chgData name="Eser, Feyzi C" userId="1d9bf395-7760-4da7-9cbf-e33d53468b6a" providerId="ADAL" clId="{DC39CEED-9958-F443-A09A-5D8B04AF785A}" dt="2023-09-23T17:18:28.270" v="259" actId="14100"/>
          <ac:spMkLst>
            <pc:docMk/>
            <pc:sldMk cId="478875542" sldId="258"/>
            <ac:spMk id="2" creationId="{A2927EB6-3388-9231-C7FA-646ED274C11E}"/>
          </ac:spMkLst>
        </pc:spChg>
        <pc:spChg chg="del mod">
          <ac:chgData name="Eser, Feyzi C" userId="1d9bf395-7760-4da7-9cbf-e33d53468b6a" providerId="ADAL" clId="{DC39CEED-9958-F443-A09A-5D8B04AF785A}" dt="2023-09-23T17:14:10.141" v="225"/>
          <ac:spMkLst>
            <pc:docMk/>
            <pc:sldMk cId="478875542" sldId="258"/>
            <ac:spMk id="3" creationId="{6A105FB6-C1E3-E85B-D8DA-BEBB3903F750}"/>
          </ac:spMkLst>
        </pc:spChg>
        <pc:spChg chg="add del mod">
          <ac:chgData name="Eser, Feyzi C" userId="1d9bf395-7760-4da7-9cbf-e33d53468b6a" providerId="ADAL" clId="{DC39CEED-9958-F443-A09A-5D8B04AF785A}" dt="2023-09-23T17:17:09.822" v="229"/>
          <ac:spMkLst>
            <pc:docMk/>
            <pc:sldMk cId="478875542" sldId="258"/>
            <ac:spMk id="7" creationId="{68482550-790C-5E09-3545-CD39D8D330E7}"/>
          </ac:spMkLst>
        </pc:spChg>
        <pc:spChg chg="add del mod">
          <ac:chgData name="Eser, Feyzi C" userId="1d9bf395-7760-4da7-9cbf-e33d53468b6a" providerId="ADAL" clId="{DC39CEED-9958-F443-A09A-5D8B04AF785A}" dt="2023-09-23T17:20:00.013" v="275" actId="478"/>
          <ac:spMkLst>
            <pc:docMk/>
            <pc:sldMk cId="478875542" sldId="258"/>
            <ac:spMk id="15" creationId="{32F34FD3-256D-6F75-6901-FFEB0A740100}"/>
          </ac:spMkLst>
        </pc:spChg>
        <pc:spChg chg="add mod">
          <ac:chgData name="Eser, Feyzi C" userId="1d9bf395-7760-4da7-9cbf-e33d53468b6a" providerId="ADAL" clId="{DC39CEED-9958-F443-A09A-5D8B04AF785A}" dt="2023-09-23T17:39:21.794" v="2319" actId="688"/>
          <ac:spMkLst>
            <pc:docMk/>
            <pc:sldMk cId="478875542" sldId="258"/>
            <ac:spMk id="29" creationId="{8126B6A1-F33E-901C-3666-EA663E913EF0}"/>
          </ac:spMkLst>
        </pc:spChg>
        <pc:spChg chg="add mod">
          <ac:chgData name="Eser, Feyzi C" userId="1d9bf395-7760-4da7-9cbf-e33d53468b6a" providerId="ADAL" clId="{DC39CEED-9958-F443-A09A-5D8B04AF785A}" dt="2023-09-23T17:24:05.137" v="394" actId="1076"/>
          <ac:spMkLst>
            <pc:docMk/>
            <pc:sldMk cId="478875542" sldId="258"/>
            <ac:spMk id="31" creationId="{776E9F4B-3D29-16C9-0066-555162DC09F4}"/>
          </ac:spMkLst>
        </pc:spChg>
        <pc:spChg chg="add mod">
          <ac:chgData name="Eser, Feyzi C" userId="1d9bf395-7760-4da7-9cbf-e33d53468b6a" providerId="ADAL" clId="{DC39CEED-9958-F443-A09A-5D8B04AF785A}" dt="2023-09-23T17:25:22.952" v="513" actId="1076"/>
          <ac:spMkLst>
            <pc:docMk/>
            <pc:sldMk cId="478875542" sldId="258"/>
            <ac:spMk id="32" creationId="{08913AB6-0078-658C-D096-7945698DD75A}"/>
          </ac:spMkLst>
        </pc:spChg>
        <pc:spChg chg="add mod">
          <ac:chgData name="Eser, Feyzi C" userId="1d9bf395-7760-4da7-9cbf-e33d53468b6a" providerId="ADAL" clId="{DC39CEED-9958-F443-A09A-5D8B04AF785A}" dt="2023-09-23T17:39:04.129" v="2315" actId="113"/>
          <ac:spMkLst>
            <pc:docMk/>
            <pc:sldMk cId="478875542" sldId="258"/>
            <ac:spMk id="33" creationId="{4A370CAB-9D78-2771-F59F-2D12A9B196C9}"/>
          </ac:spMkLst>
        </pc:spChg>
        <pc:spChg chg="add mod">
          <ac:chgData name="Eser, Feyzi C" userId="1d9bf395-7760-4da7-9cbf-e33d53468b6a" providerId="ADAL" clId="{DC39CEED-9958-F443-A09A-5D8B04AF785A}" dt="2023-09-23T17:39:58.027" v="2447" actId="688"/>
          <ac:spMkLst>
            <pc:docMk/>
            <pc:sldMk cId="478875542" sldId="258"/>
            <ac:spMk id="36" creationId="{C34958FE-7A10-849E-1523-8EE19964CE9D}"/>
          </ac:spMkLst>
        </pc:spChg>
        <pc:picChg chg="add del mod">
          <ac:chgData name="Eser, Feyzi C" userId="1d9bf395-7760-4da7-9cbf-e33d53468b6a" providerId="ADAL" clId="{DC39CEED-9958-F443-A09A-5D8B04AF785A}" dt="2023-09-23T17:16:42.649" v="228" actId="478"/>
          <ac:picMkLst>
            <pc:docMk/>
            <pc:sldMk cId="478875542" sldId="258"/>
            <ac:picMk id="4" creationId="{F6A0A081-9D07-AB0A-3600-76EB76AAEA46}"/>
          </ac:picMkLst>
        </pc:picChg>
        <pc:picChg chg="add del mod">
          <ac:chgData name="Eser, Feyzi C" userId="1d9bf395-7760-4da7-9cbf-e33d53468b6a" providerId="ADAL" clId="{DC39CEED-9958-F443-A09A-5D8B04AF785A}" dt="2023-09-23T17:19:35.563" v="270" actId="478"/>
          <ac:picMkLst>
            <pc:docMk/>
            <pc:sldMk cId="478875542" sldId="258"/>
            <ac:picMk id="5" creationId="{C1FD01CF-DC83-05C1-28E0-1C6E4E9862A4}"/>
          </ac:picMkLst>
        </pc:picChg>
        <pc:picChg chg="add del mod">
          <ac:chgData name="Eser, Feyzi C" userId="1d9bf395-7760-4da7-9cbf-e33d53468b6a" providerId="ADAL" clId="{DC39CEED-9958-F443-A09A-5D8B04AF785A}" dt="2023-09-23T17:20:44.820" v="282" actId="14100"/>
          <ac:picMkLst>
            <pc:docMk/>
            <pc:sldMk cId="478875542" sldId="258"/>
            <ac:picMk id="8" creationId="{B802CB28-4298-6CDD-5760-7B2D45D406A3}"/>
          </ac:picMkLst>
        </pc:picChg>
        <pc:picChg chg="add mod">
          <ac:chgData name="Eser, Feyzi C" userId="1d9bf395-7760-4da7-9cbf-e33d53468b6a" providerId="ADAL" clId="{DC39CEED-9958-F443-A09A-5D8B04AF785A}" dt="2023-09-23T17:38:57.522" v="2312" actId="1076"/>
          <ac:picMkLst>
            <pc:docMk/>
            <pc:sldMk cId="478875542" sldId="258"/>
            <ac:picMk id="16" creationId="{CAB19F4D-92E2-D658-FB9D-88F0F7A8FC9B}"/>
          </ac:picMkLst>
        </pc:picChg>
        <pc:cxnChg chg="add del">
          <ac:chgData name="Eser, Feyzi C" userId="1d9bf395-7760-4da7-9cbf-e33d53468b6a" providerId="ADAL" clId="{DC39CEED-9958-F443-A09A-5D8B04AF785A}" dt="2023-09-23T17:19:37.095" v="272" actId="478"/>
          <ac:cxnSpMkLst>
            <pc:docMk/>
            <pc:sldMk cId="478875542" sldId="258"/>
            <ac:cxnSpMk id="10" creationId="{3551BAFC-54BE-3960-12EE-5C9C93A4BBFB}"/>
          </ac:cxnSpMkLst>
        </pc:cxnChg>
        <pc:cxnChg chg="add del mod">
          <ac:chgData name="Eser, Feyzi C" userId="1d9bf395-7760-4da7-9cbf-e33d53468b6a" providerId="ADAL" clId="{DC39CEED-9958-F443-A09A-5D8B04AF785A}" dt="2023-09-23T17:19:36.541" v="271" actId="478"/>
          <ac:cxnSpMkLst>
            <pc:docMk/>
            <pc:sldMk cId="478875542" sldId="258"/>
            <ac:cxnSpMk id="11" creationId="{1EA34F87-E124-59AB-7177-74A28C8760F5}"/>
          </ac:cxnSpMkLst>
        </pc:cxnChg>
        <pc:cxnChg chg="add del mod">
          <ac:chgData name="Eser, Feyzi C" userId="1d9bf395-7760-4da7-9cbf-e33d53468b6a" providerId="ADAL" clId="{DC39CEED-9958-F443-A09A-5D8B04AF785A}" dt="2023-09-23T17:19:37.988" v="273" actId="478"/>
          <ac:cxnSpMkLst>
            <pc:docMk/>
            <pc:sldMk cId="478875542" sldId="258"/>
            <ac:cxnSpMk id="13" creationId="{012D0275-B0CC-3F21-8FE8-737B8CE75922}"/>
          </ac:cxnSpMkLst>
        </pc:cxnChg>
        <pc:cxnChg chg="add mod">
          <ac:chgData name="Eser, Feyzi C" userId="1d9bf395-7760-4da7-9cbf-e33d53468b6a" providerId="ADAL" clId="{DC39CEED-9958-F443-A09A-5D8B04AF785A}" dt="2023-09-23T17:21:54.499" v="297" actId="14100"/>
          <ac:cxnSpMkLst>
            <pc:docMk/>
            <pc:sldMk cId="478875542" sldId="258"/>
            <ac:cxnSpMk id="18" creationId="{BA594D06-08D5-84F7-6C4E-BAA96A613BC9}"/>
          </ac:cxnSpMkLst>
        </pc:cxnChg>
        <pc:cxnChg chg="add mod">
          <ac:chgData name="Eser, Feyzi C" userId="1d9bf395-7760-4da7-9cbf-e33d53468b6a" providerId="ADAL" clId="{DC39CEED-9958-F443-A09A-5D8B04AF785A}" dt="2023-09-23T17:21:46.903" v="295" actId="14100"/>
          <ac:cxnSpMkLst>
            <pc:docMk/>
            <pc:sldMk cId="478875542" sldId="258"/>
            <ac:cxnSpMk id="20" creationId="{8BB4E206-328F-D958-5243-705B0B351EB2}"/>
          </ac:cxnSpMkLst>
        </pc:cxnChg>
        <pc:cxnChg chg="add mod">
          <ac:chgData name="Eser, Feyzi C" userId="1d9bf395-7760-4da7-9cbf-e33d53468b6a" providerId="ADAL" clId="{DC39CEED-9958-F443-A09A-5D8B04AF785A}" dt="2023-09-23T17:21:49.839" v="296" actId="14100"/>
          <ac:cxnSpMkLst>
            <pc:docMk/>
            <pc:sldMk cId="478875542" sldId="258"/>
            <ac:cxnSpMk id="22" creationId="{164CD21C-F2AF-4B0E-1944-161D9F353BF0}"/>
          </ac:cxnSpMkLst>
        </pc:cxnChg>
        <pc:cxnChg chg="add mod">
          <ac:chgData name="Eser, Feyzi C" userId="1d9bf395-7760-4da7-9cbf-e33d53468b6a" providerId="ADAL" clId="{DC39CEED-9958-F443-A09A-5D8B04AF785A}" dt="2023-09-23T17:22:02.653" v="300" actId="14100"/>
          <ac:cxnSpMkLst>
            <pc:docMk/>
            <pc:sldMk cId="478875542" sldId="258"/>
            <ac:cxnSpMk id="27" creationId="{78FD031C-E04A-4E10-3431-38CD4DD15C2F}"/>
          </ac:cxnSpMkLst>
        </pc:cxnChg>
        <pc:cxnChg chg="add mod">
          <ac:chgData name="Eser, Feyzi C" userId="1d9bf395-7760-4da7-9cbf-e33d53468b6a" providerId="ADAL" clId="{DC39CEED-9958-F443-A09A-5D8B04AF785A}" dt="2023-09-23T17:39:16.032" v="2318" actId="14100"/>
          <ac:cxnSpMkLst>
            <pc:docMk/>
            <pc:sldMk cId="478875542" sldId="258"/>
            <ac:cxnSpMk id="34" creationId="{F2B2A759-ECBB-8865-1468-37580D4948BC}"/>
          </ac:cxnSpMkLst>
        </pc:cxnChg>
      </pc:sldChg>
      <pc:sldChg chg="addSp delSp modSp mod">
        <pc:chgData name="Eser, Feyzi C" userId="1d9bf395-7760-4da7-9cbf-e33d53468b6a" providerId="ADAL" clId="{DC39CEED-9958-F443-A09A-5D8B04AF785A}" dt="2023-09-23T17:43:45.110" v="2819" actId="1076"/>
        <pc:sldMkLst>
          <pc:docMk/>
          <pc:sldMk cId="1019243754" sldId="259"/>
        </pc:sldMkLst>
        <pc:spChg chg="mod">
          <ac:chgData name="Eser, Feyzi C" userId="1d9bf395-7760-4da7-9cbf-e33d53468b6a" providerId="ADAL" clId="{DC39CEED-9958-F443-A09A-5D8B04AF785A}" dt="2023-09-23T17:18:17.605" v="254" actId="14100"/>
          <ac:spMkLst>
            <pc:docMk/>
            <pc:sldMk cId="1019243754" sldId="259"/>
            <ac:spMk id="2" creationId="{DE2AF7EF-3E39-A771-03CE-23707AE047D8}"/>
          </ac:spMkLst>
        </pc:spChg>
        <pc:spChg chg="add del mod">
          <ac:chgData name="Eser, Feyzi C" userId="1d9bf395-7760-4da7-9cbf-e33d53468b6a" providerId="ADAL" clId="{DC39CEED-9958-F443-A09A-5D8B04AF785A}" dt="2023-09-23T17:42:56.153" v="2808" actId="2711"/>
          <ac:spMkLst>
            <pc:docMk/>
            <pc:sldMk cId="1019243754" sldId="259"/>
            <ac:spMk id="3" creationId="{379C465C-C552-8181-5D10-F65E0BE51901}"/>
          </ac:spMkLst>
        </pc:spChg>
        <pc:spChg chg="add del mod">
          <ac:chgData name="Eser, Feyzi C" userId="1d9bf395-7760-4da7-9cbf-e33d53468b6a" providerId="ADAL" clId="{DC39CEED-9958-F443-A09A-5D8B04AF785A}" dt="2023-09-23T17:28:25.483" v="527"/>
          <ac:spMkLst>
            <pc:docMk/>
            <pc:sldMk cId="1019243754" sldId="259"/>
            <ac:spMk id="7" creationId="{9747B873-EBF0-D74F-97A5-744C67B6AF3E}"/>
          </ac:spMkLst>
        </pc:spChg>
        <pc:spChg chg="add mod">
          <ac:chgData name="Eser, Feyzi C" userId="1d9bf395-7760-4da7-9cbf-e33d53468b6a" providerId="ADAL" clId="{DC39CEED-9958-F443-A09A-5D8B04AF785A}" dt="2023-09-23T17:43:45.110" v="2819" actId="1076"/>
          <ac:spMkLst>
            <pc:docMk/>
            <pc:sldMk cId="1019243754" sldId="259"/>
            <ac:spMk id="8" creationId="{2FDB3D3B-6EBE-B6C0-2775-12B0F95C13D1}"/>
          </ac:spMkLst>
        </pc:spChg>
        <pc:picChg chg="add mod">
          <ac:chgData name="Eser, Feyzi C" userId="1d9bf395-7760-4da7-9cbf-e33d53468b6a" providerId="ADAL" clId="{DC39CEED-9958-F443-A09A-5D8B04AF785A}" dt="2023-09-23T17:38:17.450" v="2235" actId="1076"/>
          <ac:picMkLst>
            <pc:docMk/>
            <pc:sldMk cId="1019243754" sldId="259"/>
            <ac:picMk id="4" creationId="{FD9E366F-03EE-FCEB-7B6F-A56C72D29470}"/>
          </ac:picMkLst>
        </pc:picChg>
        <pc:picChg chg="add mod">
          <ac:chgData name="Eser, Feyzi C" userId="1d9bf395-7760-4da7-9cbf-e33d53468b6a" providerId="ADAL" clId="{DC39CEED-9958-F443-A09A-5D8B04AF785A}" dt="2023-09-23T17:38:16.450" v="2234" actId="1076"/>
          <ac:picMkLst>
            <pc:docMk/>
            <pc:sldMk cId="1019243754" sldId="259"/>
            <ac:picMk id="5" creationId="{6EC1B232-7A9D-E67E-6357-B41AC92C7D77}"/>
          </ac:picMkLst>
        </pc:picChg>
        <pc:picChg chg="add del">
          <ac:chgData name="Eser, Feyzi C" userId="1d9bf395-7760-4da7-9cbf-e33d53468b6a" providerId="ADAL" clId="{DC39CEED-9958-F443-A09A-5D8B04AF785A}" dt="2023-09-23T17:28:17.921" v="523"/>
          <ac:picMkLst>
            <pc:docMk/>
            <pc:sldMk cId="1019243754" sldId="259"/>
            <ac:picMk id="6" creationId="{EB0E1D8F-901F-7AE5-1E3C-C80458C480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483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33-5DFD-55C2-C3B8-7F800BDF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43" y="15498"/>
            <a:ext cx="9350829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Feyzi Can Eser – Brief Explanation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84D-8692-EB01-6B13-836DEEDF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21" y="975574"/>
            <a:ext cx="11449881" cy="568869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Deliverable: A Priority Queue for managing flight details using a linked list.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I implemented all the methods sugg</a:t>
            </a:r>
            <a:r>
              <a:rPr lang="en-GB" dirty="0">
                <a:solidFill>
                  <a:srgbClr val="374151"/>
                </a:solidFill>
              </a:rPr>
              <a:t>ested one by one, fixing implementation errors by testing via the code in </a:t>
            </a:r>
            <a:r>
              <a:rPr lang="en-GB" dirty="0" err="1">
                <a:solidFill>
                  <a:srgbClr val="374151"/>
                </a:solidFill>
              </a:rPr>
              <a:t>main.c</a:t>
            </a:r>
            <a:endParaRPr lang="en-GB" b="1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Key Elements Used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</a:rPr>
              <a:t>While Loops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: </a:t>
            </a:r>
            <a:r>
              <a:rPr lang="en-GB" sz="1800" dirty="0">
                <a:solidFill>
                  <a:srgbClr val="374151"/>
                </a:solidFill>
              </a:rPr>
              <a:t>T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raverse the queue until we reach the end node</a:t>
            </a:r>
          </a:p>
          <a:p>
            <a:pPr marL="971550" lvl="2" indent="-285750">
              <a:lnSpc>
                <a:spcPct val="120000"/>
              </a:lnSpc>
            </a:pPr>
            <a:r>
              <a:rPr lang="en-GB" sz="1800" dirty="0">
                <a:solidFill>
                  <a:srgbClr val="374151"/>
                </a:solidFill>
              </a:rPr>
              <a:t>Used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 for adding elements, printing, maintaining priority, counting, etc. in most methods</a:t>
            </a:r>
          </a:p>
          <a:p>
            <a:pPr marL="971550" lvl="2" indent="-285750">
              <a:lnSpc>
                <a:spcPct val="120000"/>
              </a:lnSpc>
            </a:pPr>
            <a:r>
              <a:rPr lang="en-GB" sz="1800" b="0" i="0" dirty="0">
                <a:solidFill>
                  <a:srgbClr val="374151"/>
                </a:solidFill>
                <a:effectLst/>
              </a:rPr>
              <a:t>Not using </a:t>
            </a:r>
            <a:r>
              <a:rPr lang="en-GB" sz="1800" dirty="0">
                <a:solidFill>
                  <a:srgbClr val="374151"/>
                </a:solidFill>
              </a:rPr>
              <a:t>for loops since the length of the queue is variable</a:t>
            </a:r>
            <a:endParaRPr lang="en-GB" sz="18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</a:rPr>
              <a:t>If-Statements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: To check for invalid inputs when creating new flights, compare priority, compare flight characteristics, and, crucially to check which is the last node (i.e., if it </a:t>
            </a:r>
            <a:r>
              <a:rPr lang="en-GB" sz="1800" dirty="0">
                <a:solidFill>
                  <a:srgbClr val="374151"/>
                </a:solidFill>
              </a:rPr>
              <a:t>points to Null) 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so we can stop our while loop</a:t>
            </a:r>
          </a:p>
          <a:p>
            <a:pPr marL="971550" lvl="2" indent="-285750">
              <a:lnSpc>
                <a:spcPct val="120000"/>
              </a:lnSpc>
            </a:pPr>
            <a:r>
              <a:rPr lang="en-GB" sz="1800" dirty="0">
                <a:solidFill>
                  <a:srgbClr val="374151"/>
                </a:solidFill>
              </a:rPr>
              <a:t>Initialize(): Return null if there is insufficient memory</a:t>
            </a:r>
          </a:p>
          <a:p>
            <a:pPr marL="971550" lvl="2" indent="-285750">
              <a:lnSpc>
                <a:spcPct val="120000"/>
              </a:lnSpc>
            </a:pPr>
            <a:r>
              <a:rPr lang="en-GB" sz="1800" b="0" i="0" dirty="0">
                <a:solidFill>
                  <a:srgbClr val="374151"/>
                </a:solidFill>
                <a:effectLst/>
              </a:rPr>
              <a:t>Add() : Check for invalid </a:t>
            </a:r>
            <a:r>
              <a:rPr lang="en-GB" sz="1800" dirty="0">
                <a:solidFill>
                  <a:srgbClr val="374151"/>
                </a:solidFill>
              </a:rPr>
              <a:t>flight numbers and priorities, determine the correct place to insert a new flight by comparing priorities</a:t>
            </a:r>
          </a:p>
          <a:p>
            <a:pPr marL="971550" lvl="2" indent="-285750">
              <a:lnSpc>
                <a:spcPct val="120000"/>
              </a:lnSpc>
            </a:pPr>
            <a:r>
              <a:rPr lang="en-GB" sz="1800" dirty="0">
                <a:solidFill>
                  <a:srgbClr val="374151"/>
                </a:solidFill>
              </a:rPr>
              <a:t>All Count..() methods: Check if a given flight matches the desired flight property</a:t>
            </a:r>
            <a:endParaRPr lang="en-GB" sz="18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</a:rPr>
              <a:t>Malloc</a:t>
            </a:r>
            <a:r>
              <a:rPr lang="en-GB" sz="1800" b="0" i="0" dirty="0">
                <a:solidFill>
                  <a:srgbClr val="374151"/>
                </a:solidFill>
                <a:effectLst/>
              </a:rPr>
              <a:t>: Dynamic memory allocation </a:t>
            </a:r>
            <a:r>
              <a:rPr lang="en-GB" sz="1800" dirty="0">
                <a:solidFill>
                  <a:srgbClr val="374151"/>
                </a:solidFill>
              </a:rPr>
              <a:t>used when creating new nodes, which are freed upon deletion</a:t>
            </a:r>
            <a:endParaRPr lang="en-US" sz="18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7EF-3E39-A771-03CE-23707AE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51" y="1"/>
            <a:ext cx="8651313" cy="800100"/>
          </a:xfrm>
        </p:spPr>
        <p:txBody>
          <a:bodyPr/>
          <a:lstStyle/>
          <a:p>
            <a:r>
              <a:rPr lang="en-US" dirty="0"/>
              <a:t>Important Tests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5C-C552-8181-5D10-F65E0BE5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6" y="833249"/>
            <a:ext cx="11796768" cy="2970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and the next slide you can see the output of sample code I have written to cover all specified test cases in the pdf, in addition to passing the auto grader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366F-03EE-FCEB-7B6F-A56C72D2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24" y="3429000"/>
            <a:ext cx="49530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1B232-7A9D-E67E-6357-B41AC92C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4283"/>
            <a:ext cx="6810018" cy="3053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B3D3B-6EBE-B6C0-2775-12B0F95C13D1}"/>
              </a:ext>
            </a:extLst>
          </p:cNvPr>
          <p:cNvSpPr txBox="1"/>
          <p:nvPr/>
        </p:nvSpPr>
        <p:spPr>
          <a:xfrm>
            <a:off x="3750888" y="2609878"/>
            <a:ext cx="4727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Counting operations on empty queue always returns 0</a:t>
            </a:r>
          </a:p>
        </p:txBody>
      </p:sp>
    </p:spTree>
    <p:extLst>
      <p:ext uri="{BB962C8B-B14F-4D97-AF65-F5344CB8AC3E}">
        <p14:creationId xmlns:p14="http://schemas.microsoft.com/office/powerpoint/2010/main" val="10192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7EB6-3388-9231-C7FA-646ED274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79" y="1"/>
            <a:ext cx="9369335" cy="751114"/>
          </a:xfrm>
        </p:spPr>
        <p:txBody>
          <a:bodyPr/>
          <a:lstStyle/>
          <a:p>
            <a:r>
              <a:rPr lang="en-US" dirty="0"/>
              <a:t>Important Tests II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02CB28-4298-6CDD-5760-7B2D45D4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225" y="1023216"/>
            <a:ext cx="5236429" cy="5263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B19F4D-92E2-D658-FB9D-88F0F7A8F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2" y="751116"/>
            <a:ext cx="5157624" cy="60912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594D06-08D5-84F7-6C4E-BAA96A613BC9}"/>
              </a:ext>
            </a:extLst>
          </p:cNvPr>
          <p:cNvCxnSpPr>
            <a:cxnSpLocks/>
          </p:cNvCxnSpPr>
          <p:nvPr/>
        </p:nvCxnSpPr>
        <p:spPr>
          <a:xfrm flipV="1">
            <a:off x="3645243" y="1915297"/>
            <a:ext cx="3099982" cy="751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4E206-328F-D958-5243-705B0B351EB2}"/>
              </a:ext>
            </a:extLst>
          </p:cNvPr>
          <p:cNvCxnSpPr>
            <a:cxnSpLocks/>
          </p:cNvCxnSpPr>
          <p:nvPr/>
        </p:nvCxnSpPr>
        <p:spPr>
          <a:xfrm flipV="1">
            <a:off x="2940908" y="5993027"/>
            <a:ext cx="3956717" cy="56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4CD21C-F2AF-4B0E-1944-161D9F353BF0}"/>
              </a:ext>
            </a:extLst>
          </p:cNvPr>
          <p:cNvCxnSpPr>
            <a:cxnSpLocks/>
          </p:cNvCxnSpPr>
          <p:nvPr/>
        </p:nvCxnSpPr>
        <p:spPr>
          <a:xfrm flipV="1">
            <a:off x="3645243" y="2067697"/>
            <a:ext cx="3252382" cy="87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FD031C-E04A-4E10-3431-38CD4DD15C2F}"/>
              </a:ext>
            </a:extLst>
          </p:cNvPr>
          <p:cNvCxnSpPr>
            <a:cxnSpLocks/>
          </p:cNvCxnSpPr>
          <p:nvPr/>
        </p:nvCxnSpPr>
        <p:spPr>
          <a:xfrm>
            <a:off x="1211579" y="1262723"/>
            <a:ext cx="5533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26B6A1-F33E-901C-3666-EA663E913EF0}"/>
              </a:ext>
            </a:extLst>
          </p:cNvPr>
          <p:cNvSpPr txBox="1"/>
          <p:nvPr/>
        </p:nvSpPr>
        <p:spPr>
          <a:xfrm rot="20753287">
            <a:off x="3816013" y="2501704"/>
            <a:ext cx="294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Cant add flight with negative flight no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6E9F4B-3D29-16C9-0066-555162DC09F4}"/>
              </a:ext>
            </a:extLst>
          </p:cNvPr>
          <p:cNvSpPr txBox="1"/>
          <p:nvPr/>
        </p:nvSpPr>
        <p:spPr>
          <a:xfrm rot="20747509">
            <a:off x="3674595" y="1893332"/>
            <a:ext cx="304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Cant add flight with negative priority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913AB6-0078-658C-D096-7945698DD75A}"/>
              </a:ext>
            </a:extLst>
          </p:cNvPr>
          <p:cNvSpPr txBox="1"/>
          <p:nvPr/>
        </p:nvSpPr>
        <p:spPr>
          <a:xfrm>
            <a:off x="3620233" y="994417"/>
            <a:ext cx="3488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Cant remove from empty queue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Does not print anything for empty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70CAB-9D78-2771-F59F-2D12A9B196C9}"/>
              </a:ext>
            </a:extLst>
          </p:cNvPr>
          <p:cNvSpPr txBox="1"/>
          <p:nvPr/>
        </p:nvSpPr>
        <p:spPr>
          <a:xfrm rot="21033290">
            <a:off x="3705654" y="5701599"/>
            <a:ext cx="3041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Again see that the deletion operation stops once the queue is empty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B2A759-ECBB-8865-1468-37580D4948BC}"/>
              </a:ext>
            </a:extLst>
          </p:cNvPr>
          <p:cNvCxnSpPr>
            <a:cxnSpLocks/>
          </p:cNvCxnSpPr>
          <p:nvPr/>
        </p:nvCxnSpPr>
        <p:spPr>
          <a:xfrm flipV="1">
            <a:off x="1874157" y="3379775"/>
            <a:ext cx="4832975" cy="46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4958FE-7A10-849E-1523-8EE19964CE9D}"/>
              </a:ext>
            </a:extLst>
          </p:cNvPr>
          <p:cNvSpPr txBox="1"/>
          <p:nvPr/>
        </p:nvSpPr>
        <p:spPr>
          <a:xfrm rot="21273557">
            <a:off x="3656756" y="3188091"/>
            <a:ext cx="288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All counting operations are accurate</a:t>
            </a:r>
          </a:p>
        </p:txBody>
      </p:sp>
    </p:spTree>
    <p:extLst>
      <p:ext uri="{BB962C8B-B14F-4D97-AF65-F5344CB8AC3E}">
        <p14:creationId xmlns:p14="http://schemas.microsoft.com/office/powerpoint/2010/main" val="4788755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{A0AD5F45-8C9E-6247-A5D0-741C99F5AEC5}tf10001120</Template>
  <TotalTime>76</TotalTime>
  <Words>291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Feyzi Can Eser – Brief Explanation of Program</vt:lpstr>
      <vt:lpstr>Important Tests I</vt:lpstr>
      <vt:lpstr>Important Tests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feyzican eser</dc:creator>
  <cp:lastModifiedBy>feyzican eser</cp:lastModifiedBy>
  <cp:revision>2</cp:revision>
  <dcterms:created xsi:type="dcterms:W3CDTF">2023-08-31T13:32:05Z</dcterms:created>
  <dcterms:modified xsi:type="dcterms:W3CDTF">2023-09-23T17:43:49Z</dcterms:modified>
</cp:coreProperties>
</file>