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4157B-1A93-0246-91FA-0A472605380C}" v="6" dt="2023-10-14T16:20:08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6"/>
    <p:restoredTop sz="94662"/>
  </p:normalViewPr>
  <p:slideViewPr>
    <p:cSldViewPr snapToGrid="0">
      <p:cViewPr varScale="1">
        <p:scale>
          <a:sx n="71" d="100"/>
          <a:sy n="71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er, Feyzi C" userId="1d9bf395-7760-4da7-9cbf-e33d53468b6a" providerId="ADAL" clId="{DC39CEED-9958-F443-A09A-5D8B04AF785A}"/>
    <pc:docChg chg="undo custSel modSld">
      <pc:chgData name="Eser, Feyzi C" userId="1d9bf395-7760-4da7-9cbf-e33d53468b6a" providerId="ADAL" clId="{DC39CEED-9958-F443-A09A-5D8B04AF785A}" dt="2023-09-23T17:43:45.110" v="2819" actId="1076"/>
      <pc:docMkLst>
        <pc:docMk/>
      </pc:docMkLst>
      <pc:sldChg chg="addSp delSp modSp mod">
        <pc:chgData name="Eser, Feyzi C" userId="1d9bf395-7760-4da7-9cbf-e33d53468b6a" providerId="ADAL" clId="{DC39CEED-9958-F443-A09A-5D8B04AF785A}" dt="2023-09-23T17:43:38.279" v="2817" actId="27636"/>
        <pc:sldMkLst>
          <pc:docMk/>
          <pc:sldMk cId="4084674500" sldId="257"/>
        </pc:sldMkLst>
        <pc:spChg chg="mod">
          <ac:chgData name="Eser, Feyzi C" userId="1d9bf395-7760-4da7-9cbf-e33d53468b6a" providerId="ADAL" clId="{DC39CEED-9958-F443-A09A-5D8B04AF785A}" dt="2023-09-23T17:42:16.027" v="2805" actId="1076"/>
          <ac:spMkLst>
            <pc:docMk/>
            <pc:sldMk cId="4084674500" sldId="257"/>
            <ac:spMk id="2" creationId="{F290A033-5DFD-55C2-C3B8-7F800BDF4D5B}"/>
          </ac:spMkLst>
        </pc:spChg>
        <pc:spChg chg="mod">
          <ac:chgData name="Eser, Feyzi C" userId="1d9bf395-7760-4da7-9cbf-e33d53468b6a" providerId="ADAL" clId="{DC39CEED-9958-F443-A09A-5D8B04AF785A}" dt="2023-09-23T17:43:38.279" v="2817" actId="27636"/>
          <ac:spMkLst>
            <pc:docMk/>
            <pc:sldMk cId="4084674500" sldId="257"/>
            <ac:spMk id="3" creationId="{3B16484D-8692-EB01-6B13-836DEEDF273D}"/>
          </ac:spMkLst>
        </pc:spChg>
        <pc:spChg chg="add del mod">
          <ac:chgData name="Eser, Feyzi C" userId="1d9bf395-7760-4da7-9cbf-e33d53468b6a" providerId="ADAL" clId="{DC39CEED-9958-F443-A09A-5D8B04AF785A}" dt="2023-09-17T19:06:36.050" v="51" actId="478"/>
          <ac:spMkLst>
            <pc:docMk/>
            <pc:sldMk cId="4084674500" sldId="257"/>
            <ac:spMk id="4" creationId="{1D426D91-5A58-2A94-0DE8-BAC84ABC7069}"/>
          </ac:spMkLst>
        </pc:spChg>
      </pc:sldChg>
      <pc:sldChg chg="addSp delSp modSp mod">
        <pc:chgData name="Eser, Feyzi C" userId="1d9bf395-7760-4da7-9cbf-e33d53468b6a" providerId="ADAL" clId="{DC39CEED-9958-F443-A09A-5D8B04AF785A}" dt="2023-09-23T17:39:58.027" v="2447" actId="688"/>
        <pc:sldMkLst>
          <pc:docMk/>
          <pc:sldMk cId="478875542" sldId="258"/>
        </pc:sldMkLst>
        <pc:spChg chg="mod">
          <ac:chgData name="Eser, Feyzi C" userId="1d9bf395-7760-4da7-9cbf-e33d53468b6a" providerId="ADAL" clId="{DC39CEED-9958-F443-A09A-5D8B04AF785A}" dt="2023-09-23T17:18:28.270" v="259" actId="14100"/>
          <ac:spMkLst>
            <pc:docMk/>
            <pc:sldMk cId="478875542" sldId="258"/>
            <ac:spMk id="2" creationId="{A2927EB6-3388-9231-C7FA-646ED274C11E}"/>
          </ac:spMkLst>
        </pc:spChg>
        <pc:spChg chg="del mod">
          <ac:chgData name="Eser, Feyzi C" userId="1d9bf395-7760-4da7-9cbf-e33d53468b6a" providerId="ADAL" clId="{DC39CEED-9958-F443-A09A-5D8B04AF785A}" dt="2023-09-23T17:14:10.141" v="225"/>
          <ac:spMkLst>
            <pc:docMk/>
            <pc:sldMk cId="478875542" sldId="258"/>
            <ac:spMk id="3" creationId="{6A105FB6-C1E3-E85B-D8DA-BEBB3903F750}"/>
          </ac:spMkLst>
        </pc:spChg>
        <pc:spChg chg="add del mod">
          <ac:chgData name="Eser, Feyzi C" userId="1d9bf395-7760-4da7-9cbf-e33d53468b6a" providerId="ADAL" clId="{DC39CEED-9958-F443-A09A-5D8B04AF785A}" dt="2023-09-23T17:17:09.822" v="229"/>
          <ac:spMkLst>
            <pc:docMk/>
            <pc:sldMk cId="478875542" sldId="258"/>
            <ac:spMk id="7" creationId="{68482550-790C-5E09-3545-CD39D8D330E7}"/>
          </ac:spMkLst>
        </pc:spChg>
        <pc:spChg chg="add del mod">
          <ac:chgData name="Eser, Feyzi C" userId="1d9bf395-7760-4da7-9cbf-e33d53468b6a" providerId="ADAL" clId="{DC39CEED-9958-F443-A09A-5D8B04AF785A}" dt="2023-09-23T17:20:00.013" v="275" actId="478"/>
          <ac:spMkLst>
            <pc:docMk/>
            <pc:sldMk cId="478875542" sldId="258"/>
            <ac:spMk id="15" creationId="{32F34FD3-256D-6F75-6901-FFEB0A740100}"/>
          </ac:spMkLst>
        </pc:spChg>
        <pc:spChg chg="add mod">
          <ac:chgData name="Eser, Feyzi C" userId="1d9bf395-7760-4da7-9cbf-e33d53468b6a" providerId="ADAL" clId="{DC39CEED-9958-F443-A09A-5D8B04AF785A}" dt="2023-09-23T17:39:21.794" v="2319" actId="688"/>
          <ac:spMkLst>
            <pc:docMk/>
            <pc:sldMk cId="478875542" sldId="258"/>
            <ac:spMk id="29" creationId="{8126B6A1-F33E-901C-3666-EA663E913EF0}"/>
          </ac:spMkLst>
        </pc:spChg>
        <pc:spChg chg="add mod">
          <ac:chgData name="Eser, Feyzi C" userId="1d9bf395-7760-4da7-9cbf-e33d53468b6a" providerId="ADAL" clId="{DC39CEED-9958-F443-A09A-5D8B04AF785A}" dt="2023-09-23T17:24:05.137" v="394" actId="1076"/>
          <ac:spMkLst>
            <pc:docMk/>
            <pc:sldMk cId="478875542" sldId="258"/>
            <ac:spMk id="31" creationId="{776E9F4B-3D29-16C9-0066-555162DC09F4}"/>
          </ac:spMkLst>
        </pc:spChg>
        <pc:spChg chg="add mod">
          <ac:chgData name="Eser, Feyzi C" userId="1d9bf395-7760-4da7-9cbf-e33d53468b6a" providerId="ADAL" clId="{DC39CEED-9958-F443-A09A-5D8B04AF785A}" dt="2023-09-23T17:25:22.952" v="513" actId="1076"/>
          <ac:spMkLst>
            <pc:docMk/>
            <pc:sldMk cId="478875542" sldId="258"/>
            <ac:spMk id="32" creationId="{08913AB6-0078-658C-D096-7945698DD75A}"/>
          </ac:spMkLst>
        </pc:spChg>
        <pc:spChg chg="add mod">
          <ac:chgData name="Eser, Feyzi C" userId="1d9bf395-7760-4da7-9cbf-e33d53468b6a" providerId="ADAL" clId="{DC39CEED-9958-F443-A09A-5D8B04AF785A}" dt="2023-09-23T17:39:04.129" v="2315" actId="113"/>
          <ac:spMkLst>
            <pc:docMk/>
            <pc:sldMk cId="478875542" sldId="258"/>
            <ac:spMk id="33" creationId="{4A370CAB-9D78-2771-F59F-2D12A9B196C9}"/>
          </ac:spMkLst>
        </pc:spChg>
        <pc:spChg chg="add mod">
          <ac:chgData name="Eser, Feyzi C" userId="1d9bf395-7760-4da7-9cbf-e33d53468b6a" providerId="ADAL" clId="{DC39CEED-9958-F443-A09A-5D8B04AF785A}" dt="2023-09-23T17:39:58.027" v="2447" actId="688"/>
          <ac:spMkLst>
            <pc:docMk/>
            <pc:sldMk cId="478875542" sldId="258"/>
            <ac:spMk id="36" creationId="{C34958FE-7A10-849E-1523-8EE19964CE9D}"/>
          </ac:spMkLst>
        </pc:spChg>
        <pc:picChg chg="add del mod">
          <ac:chgData name="Eser, Feyzi C" userId="1d9bf395-7760-4da7-9cbf-e33d53468b6a" providerId="ADAL" clId="{DC39CEED-9958-F443-A09A-5D8B04AF785A}" dt="2023-09-23T17:16:42.649" v="228" actId="478"/>
          <ac:picMkLst>
            <pc:docMk/>
            <pc:sldMk cId="478875542" sldId="258"/>
            <ac:picMk id="4" creationId="{F6A0A081-9D07-AB0A-3600-76EB76AAEA46}"/>
          </ac:picMkLst>
        </pc:picChg>
        <pc:picChg chg="add del mod">
          <ac:chgData name="Eser, Feyzi C" userId="1d9bf395-7760-4da7-9cbf-e33d53468b6a" providerId="ADAL" clId="{DC39CEED-9958-F443-A09A-5D8B04AF785A}" dt="2023-09-23T17:19:35.563" v="270" actId="478"/>
          <ac:picMkLst>
            <pc:docMk/>
            <pc:sldMk cId="478875542" sldId="258"/>
            <ac:picMk id="5" creationId="{C1FD01CF-DC83-05C1-28E0-1C6E4E9862A4}"/>
          </ac:picMkLst>
        </pc:picChg>
        <pc:picChg chg="add del mod">
          <ac:chgData name="Eser, Feyzi C" userId="1d9bf395-7760-4da7-9cbf-e33d53468b6a" providerId="ADAL" clId="{DC39CEED-9958-F443-A09A-5D8B04AF785A}" dt="2023-09-23T17:20:44.820" v="282" actId="14100"/>
          <ac:picMkLst>
            <pc:docMk/>
            <pc:sldMk cId="478875542" sldId="258"/>
            <ac:picMk id="8" creationId="{B802CB28-4298-6CDD-5760-7B2D45D406A3}"/>
          </ac:picMkLst>
        </pc:picChg>
        <pc:picChg chg="add mod">
          <ac:chgData name="Eser, Feyzi C" userId="1d9bf395-7760-4da7-9cbf-e33d53468b6a" providerId="ADAL" clId="{DC39CEED-9958-F443-A09A-5D8B04AF785A}" dt="2023-09-23T17:38:57.522" v="2312" actId="1076"/>
          <ac:picMkLst>
            <pc:docMk/>
            <pc:sldMk cId="478875542" sldId="258"/>
            <ac:picMk id="16" creationId="{CAB19F4D-92E2-D658-FB9D-88F0F7A8FC9B}"/>
          </ac:picMkLst>
        </pc:picChg>
        <pc:cxnChg chg="add del">
          <ac:chgData name="Eser, Feyzi C" userId="1d9bf395-7760-4da7-9cbf-e33d53468b6a" providerId="ADAL" clId="{DC39CEED-9958-F443-A09A-5D8B04AF785A}" dt="2023-09-23T17:19:37.095" v="272" actId="478"/>
          <ac:cxnSpMkLst>
            <pc:docMk/>
            <pc:sldMk cId="478875542" sldId="258"/>
            <ac:cxnSpMk id="10" creationId="{3551BAFC-54BE-3960-12EE-5C9C93A4BBFB}"/>
          </ac:cxnSpMkLst>
        </pc:cxnChg>
        <pc:cxnChg chg="add del mod">
          <ac:chgData name="Eser, Feyzi C" userId="1d9bf395-7760-4da7-9cbf-e33d53468b6a" providerId="ADAL" clId="{DC39CEED-9958-F443-A09A-5D8B04AF785A}" dt="2023-09-23T17:19:36.541" v="271" actId="478"/>
          <ac:cxnSpMkLst>
            <pc:docMk/>
            <pc:sldMk cId="478875542" sldId="258"/>
            <ac:cxnSpMk id="11" creationId="{1EA34F87-E124-59AB-7177-74A28C8760F5}"/>
          </ac:cxnSpMkLst>
        </pc:cxnChg>
        <pc:cxnChg chg="add del mod">
          <ac:chgData name="Eser, Feyzi C" userId="1d9bf395-7760-4da7-9cbf-e33d53468b6a" providerId="ADAL" clId="{DC39CEED-9958-F443-A09A-5D8B04AF785A}" dt="2023-09-23T17:19:37.988" v="273" actId="478"/>
          <ac:cxnSpMkLst>
            <pc:docMk/>
            <pc:sldMk cId="478875542" sldId="258"/>
            <ac:cxnSpMk id="13" creationId="{012D0275-B0CC-3F21-8FE8-737B8CE75922}"/>
          </ac:cxnSpMkLst>
        </pc:cxnChg>
        <pc:cxnChg chg="add mod">
          <ac:chgData name="Eser, Feyzi C" userId="1d9bf395-7760-4da7-9cbf-e33d53468b6a" providerId="ADAL" clId="{DC39CEED-9958-F443-A09A-5D8B04AF785A}" dt="2023-09-23T17:21:54.499" v="297" actId="14100"/>
          <ac:cxnSpMkLst>
            <pc:docMk/>
            <pc:sldMk cId="478875542" sldId="258"/>
            <ac:cxnSpMk id="18" creationId="{BA594D06-08D5-84F7-6C4E-BAA96A613BC9}"/>
          </ac:cxnSpMkLst>
        </pc:cxnChg>
        <pc:cxnChg chg="add mod">
          <ac:chgData name="Eser, Feyzi C" userId="1d9bf395-7760-4da7-9cbf-e33d53468b6a" providerId="ADAL" clId="{DC39CEED-9958-F443-A09A-5D8B04AF785A}" dt="2023-09-23T17:21:46.903" v="295" actId="14100"/>
          <ac:cxnSpMkLst>
            <pc:docMk/>
            <pc:sldMk cId="478875542" sldId="258"/>
            <ac:cxnSpMk id="20" creationId="{8BB4E206-328F-D958-5243-705B0B351EB2}"/>
          </ac:cxnSpMkLst>
        </pc:cxnChg>
        <pc:cxnChg chg="add mod">
          <ac:chgData name="Eser, Feyzi C" userId="1d9bf395-7760-4da7-9cbf-e33d53468b6a" providerId="ADAL" clId="{DC39CEED-9958-F443-A09A-5D8B04AF785A}" dt="2023-09-23T17:21:49.839" v="296" actId="14100"/>
          <ac:cxnSpMkLst>
            <pc:docMk/>
            <pc:sldMk cId="478875542" sldId="258"/>
            <ac:cxnSpMk id="22" creationId="{164CD21C-F2AF-4B0E-1944-161D9F353BF0}"/>
          </ac:cxnSpMkLst>
        </pc:cxnChg>
        <pc:cxnChg chg="add mod">
          <ac:chgData name="Eser, Feyzi C" userId="1d9bf395-7760-4da7-9cbf-e33d53468b6a" providerId="ADAL" clId="{DC39CEED-9958-F443-A09A-5D8B04AF785A}" dt="2023-09-23T17:22:02.653" v="300" actId="14100"/>
          <ac:cxnSpMkLst>
            <pc:docMk/>
            <pc:sldMk cId="478875542" sldId="258"/>
            <ac:cxnSpMk id="27" creationId="{78FD031C-E04A-4E10-3431-38CD4DD15C2F}"/>
          </ac:cxnSpMkLst>
        </pc:cxnChg>
        <pc:cxnChg chg="add mod">
          <ac:chgData name="Eser, Feyzi C" userId="1d9bf395-7760-4da7-9cbf-e33d53468b6a" providerId="ADAL" clId="{DC39CEED-9958-F443-A09A-5D8B04AF785A}" dt="2023-09-23T17:39:16.032" v="2318" actId="14100"/>
          <ac:cxnSpMkLst>
            <pc:docMk/>
            <pc:sldMk cId="478875542" sldId="258"/>
            <ac:cxnSpMk id="34" creationId="{F2B2A759-ECBB-8865-1468-37580D4948BC}"/>
          </ac:cxnSpMkLst>
        </pc:cxnChg>
      </pc:sldChg>
      <pc:sldChg chg="addSp delSp modSp mod">
        <pc:chgData name="Eser, Feyzi C" userId="1d9bf395-7760-4da7-9cbf-e33d53468b6a" providerId="ADAL" clId="{DC39CEED-9958-F443-A09A-5D8B04AF785A}" dt="2023-09-23T17:43:45.110" v="2819" actId="1076"/>
        <pc:sldMkLst>
          <pc:docMk/>
          <pc:sldMk cId="1019243754" sldId="259"/>
        </pc:sldMkLst>
        <pc:spChg chg="mod">
          <ac:chgData name="Eser, Feyzi C" userId="1d9bf395-7760-4da7-9cbf-e33d53468b6a" providerId="ADAL" clId="{DC39CEED-9958-F443-A09A-5D8B04AF785A}" dt="2023-09-23T17:18:17.605" v="254" actId="14100"/>
          <ac:spMkLst>
            <pc:docMk/>
            <pc:sldMk cId="1019243754" sldId="259"/>
            <ac:spMk id="2" creationId="{DE2AF7EF-3E39-A771-03CE-23707AE047D8}"/>
          </ac:spMkLst>
        </pc:spChg>
        <pc:spChg chg="add del mod">
          <ac:chgData name="Eser, Feyzi C" userId="1d9bf395-7760-4da7-9cbf-e33d53468b6a" providerId="ADAL" clId="{DC39CEED-9958-F443-A09A-5D8B04AF785A}" dt="2023-09-23T17:42:56.153" v="2808" actId="2711"/>
          <ac:spMkLst>
            <pc:docMk/>
            <pc:sldMk cId="1019243754" sldId="259"/>
            <ac:spMk id="3" creationId="{379C465C-C552-8181-5D10-F65E0BE51901}"/>
          </ac:spMkLst>
        </pc:spChg>
        <pc:spChg chg="add del mod">
          <ac:chgData name="Eser, Feyzi C" userId="1d9bf395-7760-4da7-9cbf-e33d53468b6a" providerId="ADAL" clId="{DC39CEED-9958-F443-A09A-5D8B04AF785A}" dt="2023-09-23T17:28:25.483" v="527"/>
          <ac:spMkLst>
            <pc:docMk/>
            <pc:sldMk cId="1019243754" sldId="259"/>
            <ac:spMk id="7" creationId="{9747B873-EBF0-D74F-97A5-744C67B6AF3E}"/>
          </ac:spMkLst>
        </pc:spChg>
        <pc:spChg chg="add mod">
          <ac:chgData name="Eser, Feyzi C" userId="1d9bf395-7760-4da7-9cbf-e33d53468b6a" providerId="ADAL" clId="{DC39CEED-9958-F443-A09A-5D8B04AF785A}" dt="2023-09-23T17:43:45.110" v="2819" actId="1076"/>
          <ac:spMkLst>
            <pc:docMk/>
            <pc:sldMk cId="1019243754" sldId="259"/>
            <ac:spMk id="8" creationId="{2FDB3D3B-6EBE-B6C0-2775-12B0F95C13D1}"/>
          </ac:spMkLst>
        </pc:spChg>
        <pc:picChg chg="add mod">
          <ac:chgData name="Eser, Feyzi C" userId="1d9bf395-7760-4da7-9cbf-e33d53468b6a" providerId="ADAL" clId="{DC39CEED-9958-F443-A09A-5D8B04AF785A}" dt="2023-09-23T17:38:17.450" v="2235" actId="1076"/>
          <ac:picMkLst>
            <pc:docMk/>
            <pc:sldMk cId="1019243754" sldId="259"/>
            <ac:picMk id="4" creationId="{FD9E366F-03EE-FCEB-7B6F-A56C72D29470}"/>
          </ac:picMkLst>
        </pc:picChg>
        <pc:picChg chg="add mod">
          <ac:chgData name="Eser, Feyzi C" userId="1d9bf395-7760-4da7-9cbf-e33d53468b6a" providerId="ADAL" clId="{DC39CEED-9958-F443-A09A-5D8B04AF785A}" dt="2023-09-23T17:38:16.450" v="2234" actId="1076"/>
          <ac:picMkLst>
            <pc:docMk/>
            <pc:sldMk cId="1019243754" sldId="259"/>
            <ac:picMk id="5" creationId="{6EC1B232-7A9D-E67E-6357-B41AC92C7D77}"/>
          </ac:picMkLst>
        </pc:picChg>
        <pc:picChg chg="add del">
          <ac:chgData name="Eser, Feyzi C" userId="1d9bf395-7760-4da7-9cbf-e33d53468b6a" providerId="ADAL" clId="{DC39CEED-9958-F443-A09A-5D8B04AF785A}" dt="2023-09-23T17:28:17.921" v="523"/>
          <ac:picMkLst>
            <pc:docMk/>
            <pc:sldMk cId="1019243754" sldId="259"/>
            <ac:picMk id="6" creationId="{EB0E1D8F-901F-7AE5-1E3C-C80458C480DE}"/>
          </ac:picMkLst>
        </pc:picChg>
      </pc:sldChg>
    </pc:docChg>
  </pc:docChgLst>
  <pc:docChgLst>
    <pc:chgData name="Eser, Feyzi C" userId="1d9bf395-7760-4da7-9cbf-e33d53468b6a" providerId="ADAL" clId="{96E4157B-1A93-0246-91FA-0A472605380C}"/>
    <pc:docChg chg="undo custSel delSld modSld">
      <pc:chgData name="Eser, Feyzi C" userId="1d9bf395-7760-4da7-9cbf-e33d53468b6a" providerId="ADAL" clId="{96E4157B-1A93-0246-91FA-0A472605380C}" dt="2023-10-14T16:24:29.477" v="2758" actId="20577"/>
      <pc:docMkLst>
        <pc:docMk/>
      </pc:docMkLst>
      <pc:sldChg chg="modSp mod">
        <pc:chgData name="Eser, Feyzi C" userId="1d9bf395-7760-4da7-9cbf-e33d53468b6a" providerId="ADAL" clId="{96E4157B-1A93-0246-91FA-0A472605380C}" dt="2023-10-14T16:24:29.477" v="2758" actId="20577"/>
        <pc:sldMkLst>
          <pc:docMk/>
          <pc:sldMk cId="4084674500" sldId="257"/>
        </pc:sldMkLst>
        <pc:spChg chg="mod">
          <ac:chgData name="Eser, Feyzi C" userId="1d9bf395-7760-4da7-9cbf-e33d53468b6a" providerId="ADAL" clId="{96E4157B-1A93-0246-91FA-0A472605380C}" dt="2023-10-14T16:24:29.477" v="2758" actId="20577"/>
          <ac:spMkLst>
            <pc:docMk/>
            <pc:sldMk cId="4084674500" sldId="257"/>
            <ac:spMk id="3" creationId="{3B16484D-8692-EB01-6B13-836DEEDF273D}"/>
          </ac:spMkLst>
        </pc:spChg>
      </pc:sldChg>
      <pc:sldChg chg="del">
        <pc:chgData name="Eser, Feyzi C" userId="1d9bf395-7760-4da7-9cbf-e33d53468b6a" providerId="ADAL" clId="{96E4157B-1A93-0246-91FA-0A472605380C}" dt="2023-10-14T14:51:50.814" v="5" actId="2696"/>
        <pc:sldMkLst>
          <pc:docMk/>
          <pc:sldMk cId="478875542" sldId="258"/>
        </pc:sldMkLst>
      </pc:sldChg>
      <pc:sldChg chg="addSp delSp modSp mod">
        <pc:chgData name="Eser, Feyzi C" userId="1d9bf395-7760-4da7-9cbf-e33d53468b6a" providerId="ADAL" clId="{96E4157B-1A93-0246-91FA-0A472605380C}" dt="2023-10-14T16:22:51.018" v="2592" actId="20577"/>
        <pc:sldMkLst>
          <pc:docMk/>
          <pc:sldMk cId="1019243754" sldId="259"/>
        </pc:sldMkLst>
        <pc:spChg chg="add del mod">
          <ac:chgData name="Eser, Feyzi C" userId="1d9bf395-7760-4da7-9cbf-e33d53468b6a" providerId="ADAL" clId="{96E4157B-1A93-0246-91FA-0A472605380C}" dt="2023-10-14T15:15:59.635" v="29" actId="20577"/>
          <ac:spMkLst>
            <pc:docMk/>
            <pc:sldMk cId="1019243754" sldId="259"/>
            <ac:spMk id="2" creationId="{DE2AF7EF-3E39-A771-03CE-23707AE047D8}"/>
          </ac:spMkLst>
        </pc:spChg>
        <pc:spChg chg="add del mod">
          <ac:chgData name="Eser, Feyzi C" userId="1d9bf395-7760-4da7-9cbf-e33d53468b6a" providerId="ADAL" clId="{96E4157B-1A93-0246-91FA-0A472605380C}" dt="2023-10-14T16:22:51.018" v="2592" actId="20577"/>
          <ac:spMkLst>
            <pc:docMk/>
            <pc:sldMk cId="1019243754" sldId="259"/>
            <ac:spMk id="3" creationId="{379C465C-C552-8181-5D10-F65E0BE51901}"/>
          </ac:spMkLst>
        </pc:spChg>
        <pc:spChg chg="add del mod">
          <ac:chgData name="Eser, Feyzi C" userId="1d9bf395-7760-4da7-9cbf-e33d53468b6a" providerId="ADAL" clId="{96E4157B-1A93-0246-91FA-0A472605380C}" dt="2023-10-14T14:51:56.998" v="9" actId="478"/>
          <ac:spMkLst>
            <pc:docMk/>
            <pc:sldMk cId="1019243754" sldId="259"/>
            <ac:spMk id="7" creationId="{9859484E-CBE1-43F4-08A8-D11F48AB3896}"/>
          </ac:spMkLst>
        </pc:spChg>
        <pc:spChg chg="add del mod">
          <ac:chgData name="Eser, Feyzi C" userId="1d9bf395-7760-4da7-9cbf-e33d53468b6a" providerId="ADAL" clId="{96E4157B-1A93-0246-91FA-0A472605380C}" dt="2023-10-14T14:52:00.290" v="13"/>
          <ac:spMkLst>
            <pc:docMk/>
            <pc:sldMk cId="1019243754" sldId="259"/>
            <ac:spMk id="8" creationId="{2FDB3D3B-6EBE-B6C0-2775-12B0F95C13D1}"/>
          </ac:spMkLst>
        </pc:spChg>
        <pc:spChg chg="add del mod">
          <ac:chgData name="Eser, Feyzi C" userId="1d9bf395-7760-4da7-9cbf-e33d53468b6a" providerId="ADAL" clId="{96E4157B-1A93-0246-91FA-0A472605380C}" dt="2023-10-14T14:51:59.147" v="11" actId="478"/>
          <ac:spMkLst>
            <pc:docMk/>
            <pc:sldMk cId="1019243754" sldId="259"/>
            <ac:spMk id="10" creationId="{965031A7-F599-23A5-DA70-4908F4257EBE}"/>
          </ac:spMkLst>
        </pc:spChg>
        <pc:picChg chg="add del mod modCrop">
          <ac:chgData name="Eser, Feyzi C" userId="1d9bf395-7760-4da7-9cbf-e33d53468b6a" providerId="ADAL" clId="{96E4157B-1A93-0246-91FA-0A472605380C}" dt="2023-10-14T16:19:33.651" v="1988" actId="732"/>
          <ac:picMkLst>
            <pc:docMk/>
            <pc:sldMk cId="1019243754" sldId="259"/>
            <ac:picMk id="4" creationId="{1F690325-F38C-3112-D89A-8AAF04BABCA7}"/>
          </ac:picMkLst>
        </pc:picChg>
        <pc:picChg chg="add del">
          <ac:chgData name="Eser, Feyzi C" userId="1d9bf395-7760-4da7-9cbf-e33d53468b6a" providerId="ADAL" clId="{96E4157B-1A93-0246-91FA-0A472605380C}" dt="2023-10-14T14:52:00.909" v="14" actId="478"/>
          <ac:picMkLst>
            <pc:docMk/>
            <pc:sldMk cId="1019243754" sldId="259"/>
            <ac:picMk id="4" creationId="{FD9E366F-03EE-FCEB-7B6F-A56C72D29470}"/>
          </ac:picMkLst>
        </pc:picChg>
        <pc:picChg chg="add del">
          <ac:chgData name="Eser, Feyzi C" userId="1d9bf395-7760-4da7-9cbf-e33d53468b6a" providerId="ADAL" clId="{96E4157B-1A93-0246-91FA-0A472605380C}" dt="2023-10-14T14:52:01.551" v="15" actId="478"/>
          <ac:picMkLst>
            <pc:docMk/>
            <pc:sldMk cId="1019243754" sldId="259"/>
            <ac:picMk id="5" creationId="{6EC1B232-7A9D-E67E-6357-B41AC92C7D77}"/>
          </ac:picMkLst>
        </pc:picChg>
        <pc:picChg chg="add mod">
          <ac:chgData name="Eser, Feyzi C" userId="1d9bf395-7760-4da7-9cbf-e33d53468b6a" providerId="ADAL" clId="{96E4157B-1A93-0246-91FA-0A472605380C}" dt="2023-10-14T16:19:17.833" v="1985" actId="1076"/>
          <ac:picMkLst>
            <pc:docMk/>
            <pc:sldMk cId="1019243754" sldId="259"/>
            <ac:picMk id="5" creationId="{AC66B770-CAEB-F22E-DF2A-4E6F437D3C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7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9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8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66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9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483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5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10/14/23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3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10/14/23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9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3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33-5DFD-55C2-C3B8-7F800BDF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743" y="15498"/>
            <a:ext cx="9350829" cy="653143"/>
          </a:xfrm>
        </p:spPr>
        <p:txBody>
          <a:bodyPr>
            <a:normAutofit fontScale="90000"/>
          </a:bodyPr>
          <a:lstStyle/>
          <a:p>
            <a:r>
              <a:rPr lang="en-US" dirty="0"/>
              <a:t>Feyzi Can Eser – Brief Explanation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484D-8692-EB01-6B13-836DEEDF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21" y="975574"/>
            <a:ext cx="11539520" cy="5688697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</a:rPr>
              <a:t>Deliverable:  Program to output # connected components in a graph read from a text file while only considering edges of type 1 or 2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</a:rPr>
              <a:t>I implemented all the methods sugg</a:t>
            </a:r>
            <a:r>
              <a:rPr lang="en-GB" sz="1600" dirty="0">
                <a:solidFill>
                  <a:srgbClr val="374151"/>
                </a:solidFill>
              </a:rPr>
              <a:t>ested one by one, fixing implementation errors by testing via the code in </a:t>
            </a:r>
            <a:r>
              <a:rPr lang="en-GB" sz="1600" dirty="0" err="1">
                <a:solidFill>
                  <a:srgbClr val="374151"/>
                </a:solidFill>
              </a:rPr>
              <a:t>main.c</a:t>
            </a:r>
            <a:endParaRPr lang="en-GB" sz="1600" b="1" i="0" dirty="0">
              <a:solidFill>
                <a:srgbClr val="374151"/>
              </a:solidFill>
              <a:effectLst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</a:rPr>
              <a:t>Program Structure: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solidFill>
                  <a:srgbClr val="374151"/>
                </a:solidFill>
              </a:rPr>
              <a:t>First, read the file and store the graph in </a:t>
            </a:r>
            <a:r>
              <a:rPr lang="en-GB" dirty="0" err="1">
                <a:solidFill>
                  <a:srgbClr val="374151"/>
                </a:solidFill>
              </a:rPr>
              <a:t>adj</a:t>
            </a:r>
            <a:r>
              <a:rPr lang="en-GB" dirty="0">
                <a:solidFill>
                  <a:srgbClr val="374151"/>
                </a:solidFill>
              </a:rPr>
              <a:t> list format by adding all edges.</a:t>
            </a:r>
          </a:p>
          <a:p>
            <a:pPr lvl="2">
              <a:lnSpc>
                <a:spcPct val="120000"/>
              </a:lnSpc>
            </a:pPr>
            <a:r>
              <a:rPr lang="en-GB" dirty="0">
                <a:solidFill>
                  <a:srgbClr val="374151"/>
                </a:solidFill>
              </a:rPr>
              <a:t>Command line arguments are read and </a:t>
            </a:r>
            <a:r>
              <a:rPr lang="en-GB" dirty="0" err="1">
                <a:solidFill>
                  <a:srgbClr val="374151"/>
                </a:solidFill>
              </a:rPr>
              <a:t>fscanf</a:t>
            </a:r>
            <a:r>
              <a:rPr lang="en-GB" dirty="0">
                <a:solidFill>
                  <a:srgbClr val="374151"/>
                </a:solidFill>
              </a:rPr>
              <a:t> is used to read file</a:t>
            </a:r>
          </a:p>
          <a:p>
            <a:pPr lvl="1">
              <a:lnSpc>
                <a:spcPct val="120000"/>
              </a:lnSpc>
            </a:pPr>
            <a:r>
              <a:rPr lang="en-GB" i="0" dirty="0">
                <a:solidFill>
                  <a:srgbClr val="374151"/>
                </a:solidFill>
                <a:effectLst/>
              </a:rPr>
              <a:t>Then run D</a:t>
            </a:r>
            <a:r>
              <a:rPr lang="en-GB" dirty="0">
                <a:solidFill>
                  <a:srgbClr val="374151"/>
                </a:solidFill>
              </a:rPr>
              <a:t>FS and print the connected component counter</a:t>
            </a:r>
          </a:p>
          <a:p>
            <a:pPr lvl="1">
              <a:lnSpc>
                <a:spcPct val="120000"/>
              </a:lnSpc>
            </a:pPr>
            <a:r>
              <a:rPr lang="en-GB" i="0" dirty="0">
                <a:solidFill>
                  <a:srgbClr val="374151"/>
                </a:solidFill>
                <a:effectLst/>
              </a:rPr>
              <a:t>Finally, free all memory and exit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</a:rPr>
              <a:t>Key Elements Used: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</a:rPr>
              <a:t>Malloc</a:t>
            </a:r>
            <a:r>
              <a:rPr lang="en-GB" b="0" i="0" dirty="0">
                <a:solidFill>
                  <a:srgbClr val="374151"/>
                </a:solidFill>
                <a:effectLst/>
              </a:rPr>
              <a:t>: Dynamic memory allocation </a:t>
            </a:r>
            <a:r>
              <a:rPr lang="en-GB" dirty="0">
                <a:solidFill>
                  <a:srgbClr val="374151"/>
                </a:solidFill>
              </a:rPr>
              <a:t>used when creating new nodes, the graph, and adj. lists, which are freed at the end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74151"/>
                </a:solidFill>
              </a:rPr>
              <a:t>Node Struct:  </a:t>
            </a:r>
            <a:r>
              <a:rPr lang="en-GB" dirty="0">
                <a:solidFill>
                  <a:srgbClr val="374151"/>
                </a:solidFill>
              </a:rPr>
              <a:t>Represents an element in the adjacency list and links to another element in the adj. list</a:t>
            </a:r>
          </a:p>
          <a:p>
            <a:pPr marL="742950" lvl="1" indent="-285750">
              <a:lnSpc>
                <a:spcPct val="120000"/>
              </a:lnSpc>
            </a:pPr>
            <a:r>
              <a:rPr lang="en-GB" b="1" dirty="0">
                <a:solidFill>
                  <a:srgbClr val="374151"/>
                </a:solidFill>
              </a:rPr>
              <a:t>Graph Struct:  </a:t>
            </a:r>
            <a:r>
              <a:rPr lang="en-GB" dirty="0">
                <a:solidFill>
                  <a:srgbClr val="374151"/>
                </a:solidFill>
              </a:rPr>
              <a:t>Holds an array of adjacency lists and the number of vertices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74151"/>
                </a:solidFill>
              </a:rPr>
              <a:t>While and for loops: </a:t>
            </a:r>
            <a:r>
              <a:rPr lang="en-GB" dirty="0">
                <a:solidFill>
                  <a:srgbClr val="374151"/>
                </a:solidFill>
              </a:rPr>
              <a:t>Used to read all edges from the file,  initialize our visited and adj. lists,  and to loop through nodes in DFS</a:t>
            </a:r>
            <a:endParaRPr lang="en-GB" b="1" dirty="0">
              <a:solidFill>
                <a:srgbClr val="374151"/>
              </a:solidFill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74151"/>
                </a:solidFill>
              </a:rPr>
              <a:t>If statements: </a:t>
            </a:r>
            <a:r>
              <a:rPr lang="en-GB" dirty="0">
                <a:solidFill>
                  <a:srgbClr val="374151"/>
                </a:solidFill>
              </a:rPr>
              <a:t>Check the edge weight before adding the edge so that we conform to our mode specification, and check that a node has not been visited before running DFS on it.</a:t>
            </a:r>
          </a:p>
        </p:txBody>
      </p:sp>
    </p:spTree>
    <p:extLst>
      <p:ext uri="{BB962C8B-B14F-4D97-AF65-F5344CB8AC3E}">
        <p14:creationId xmlns:p14="http://schemas.microsoft.com/office/powerpoint/2010/main" val="40846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F7EF-3E39-A771-03CE-23707AE0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51" y="1"/>
            <a:ext cx="8651313" cy="800100"/>
          </a:xfrm>
        </p:spPr>
        <p:txBody>
          <a:bodyPr/>
          <a:lstStyle/>
          <a:p>
            <a:r>
              <a:rPr lang="en-US" dirty="0"/>
              <a:t>Why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465C-C552-8181-5D10-F65E0BE5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56" y="833249"/>
            <a:ext cx="11796768" cy="5799608"/>
          </a:xfrm>
        </p:spPr>
        <p:txBody>
          <a:bodyPr>
            <a:normAutofit/>
          </a:bodyPr>
          <a:lstStyle/>
          <a:p>
            <a:r>
              <a:rPr lang="en-US" sz="1600" b="1" dirty="0"/>
              <a:t> Memory leaks:  </a:t>
            </a:r>
            <a:r>
              <a:rPr lang="en-US" sz="1600" dirty="0"/>
              <a:t>Valgrind checked for memory leaks and passed </a:t>
            </a:r>
            <a:r>
              <a:rPr lang="en-US" sz="1600" dirty="0" err="1"/>
              <a:t>Gradescope</a:t>
            </a:r>
            <a:r>
              <a:rPr lang="en-US" sz="1600" dirty="0"/>
              <a:t>.</a:t>
            </a:r>
          </a:p>
          <a:p>
            <a:r>
              <a:rPr lang="en-US" sz="1600" dirty="0"/>
              <a:t> </a:t>
            </a:r>
            <a:r>
              <a:rPr lang="en-US" sz="1600" b="1" dirty="0"/>
              <a:t>Edge cases: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Manual override to handle edge cases of graphs with 0 or 1 vertex.</a:t>
            </a:r>
            <a:endParaRPr lang="en-US" sz="1600" dirty="0"/>
          </a:p>
          <a:p>
            <a:r>
              <a:rPr lang="en-US" sz="1600" b="1" dirty="0"/>
              <a:t> Test Cases: </a:t>
            </a:r>
            <a:r>
              <a:rPr lang="en-US" sz="1600" dirty="0"/>
              <a:t>Successfully outputted 4 and 3 for the given test file under modes 1 and 2.</a:t>
            </a:r>
          </a:p>
          <a:p>
            <a:r>
              <a:rPr lang="en-US" sz="1600" b="1" dirty="0"/>
              <a:t>Correct Graph Storage: </a:t>
            </a:r>
            <a:r>
              <a:rPr lang="en-US" sz="1600" dirty="0"/>
              <a:t> Added a </a:t>
            </a:r>
            <a:r>
              <a:rPr lang="en-US" sz="1600" dirty="0" err="1"/>
              <a:t>print_graph</a:t>
            </a:r>
            <a:r>
              <a:rPr lang="en-US" sz="1600" dirty="0"/>
              <a:t>() function to print the graph and verify that it has been properly read and created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Graph created under mode 1 (left) and mode (2) right, the final line is the number of connected components.</a:t>
            </a:r>
          </a:p>
          <a:p>
            <a:pPr marL="0" indent="0">
              <a:buNone/>
            </a:pPr>
            <a:r>
              <a:rPr lang="en-US" sz="1600" dirty="0"/>
              <a:t>Note: The print_graph function is commented out for the submission</a:t>
            </a:r>
          </a:p>
          <a:p>
            <a:r>
              <a:rPr lang="en-US" sz="1600" b="1" dirty="0"/>
              <a:t>Counting Connected Components: </a:t>
            </a:r>
            <a:r>
              <a:rPr lang="en-US" sz="1600" dirty="0"/>
              <a:t>The DFS function is a standard recursive implementation. The connected component counter is incremented by one whenever we explore all edges reachable from a node. The graph is an undirected graph, so if we can reach any node I from another node j, then there must be a path from node j to </a:t>
            </a:r>
            <a:r>
              <a:rPr lang="en-US" sz="1600" dirty="0" err="1"/>
              <a:t>i</a:t>
            </a:r>
            <a:r>
              <a:rPr lang="en-US" sz="1600" dirty="0"/>
              <a:t>, hence they are in a connected component.</a:t>
            </a:r>
          </a:p>
          <a:p>
            <a:pPr lvl="1"/>
            <a:r>
              <a:rPr lang="en-US" sz="1400" dirty="0"/>
              <a:t>Lone vertices with no edges are successfully counted as connected components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90325-F38C-3112-D89A-8AAF04BA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556" y="2457546"/>
            <a:ext cx="5860904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6B770-CAEB-F22E-DF2A-4E6F437D3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" y="2457546"/>
            <a:ext cx="6045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437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{A0AD5F45-8C9E-6247-A5D0-741C99F5AEC5}tf10001120</Template>
  <TotalTime>145</TotalTime>
  <Words>430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Söhne</vt:lpstr>
      <vt:lpstr>Arial</vt:lpstr>
      <vt:lpstr>Gill Sans MT</vt:lpstr>
      <vt:lpstr>Parcel</vt:lpstr>
      <vt:lpstr>Feyzi Can Eser – Brief Explanation of Program</vt:lpstr>
      <vt:lpstr>Why IT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feyzican eser</dc:creator>
  <cp:lastModifiedBy>feyzican eser</cp:lastModifiedBy>
  <cp:revision>2</cp:revision>
  <dcterms:created xsi:type="dcterms:W3CDTF">2023-08-31T13:32:05Z</dcterms:created>
  <dcterms:modified xsi:type="dcterms:W3CDTF">2023-10-14T16:24:32Z</dcterms:modified>
</cp:coreProperties>
</file>