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4157B-1A93-0246-91FA-0A472605380C}" v="6" dt="2023-10-14T16:20:08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6"/>
    <p:restoredTop sz="94637"/>
  </p:normalViewPr>
  <p:slideViewPr>
    <p:cSldViewPr snapToGrid="0">
      <p:cViewPr>
        <p:scale>
          <a:sx n="95" d="100"/>
          <a:sy n="95" d="100"/>
        </p:scale>
        <p:origin x="4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er, Feyzi C" userId="1d9bf395-7760-4da7-9cbf-e33d53468b6a" providerId="ADAL" clId="{DC39CEED-9958-F443-A09A-5D8B04AF785A}"/>
    <pc:docChg chg="undo custSel modSld">
      <pc:chgData name="Eser, Feyzi C" userId="1d9bf395-7760-4da7-9cbf-e33d53468b6a" providerId="ADAL" clId="{DC39CEED-9958-F443-A09A-5D8B04AF785A}" dt="2023-09-23T17:43:45.110" v="2819" actId="1076"/>
      <pc:docMkLst>
        <pc:docMk/>
      </pc:docMkLst>
      <pc:sldChg chg="addSp delSp modSp mod">
        <pc:chgData name="Eser, Feyzi C" userId="1d9bf395-7760-4da7-9cbf-e33d53468b6a" providerId="ADAL" clId="{DC39CEED-9958-F443-A09A-5D8B04AF785A}" dt="2023-09-23T17:43:38.279" v="2817" actId="27636"/>
        <pc:sldMkLst>
          <pc:docMk/>
          <pc:sldMk cId="4084674500" sldId="257"/>
        </pc:sldMkLst>
        <pc:spChg chg="mod">
          <ac:chgData name="Eser, Feyzi C" userId="1d9bf395-7760-4da7-9cbf-e33d53468b6a" providerId="ADAL" clId="{DC39CEED-9958-F443-A09A-5D8B04AF785A}" dt="2023-09-23T17:42:16.027" v="2805" actId="1076"/>
          <ac:spMkLst>
            <pc:docMk/>
            <pc:sldMk cId="4084674500" sldId="257"/>
            <ac:spMk id="2" creationId="{F290A033-5DFD-55C2-C3B8-7F800BDF4D5B}"/>
          </ac:spMkLst>
        </pc:spChg>
        <pc:spChg chg="mod">
          <ac:chgData name="Eser, Feyzi C" userId="1d9bf395-7760-4da7-9cbf-e33d53468b6a" providerId="ADAL" clId="{DC39CEED-9958-F443-A09A-5D8B04AF785A}" dt="2023-09-23T17:43:38.279" v="2817" actId="27636"/>
          <ac:spMkLst>
            <pc:docMk/>
            <pc:sldMk cId="4084674500" sldId="257"/>
            <ac:spMk id="3" creationId="{3B16484D-8692-EB01-6B13-836DEEDF273D}"/>
          </ac:spMkLst>
        </pc:spChg>
        <pc:spChg chg="add del mod">
          <ac:chgData name="Eser, Feyzi C" userId="1d9bf395-7760-4da7-9cbf-e33d53468b6a" providerId="ADAL" clId="{DC39CEED-9958-F443-A09A-5D8B04AF785A}" dt="2023-09-17T19:06:36.050" v="51" actId="478"/>
          <ac:spMkLst>
            <pc:docMk/>
            <pc:sldMk cId="4084674500" sldId="257"/>
            <ac:spMk id="4" creationId="{1D426D91-5A58-2A94-0DE8-BAC84ABC7069}"/>
          </ac:spMkLst>
        </pc:spChg>
      </pc:sldChg>
      <pc:sldChg chg="addSp delSp modSp mod">
        <pc:chgData name="Eser, Feyzi C" userId="1d9bf395-7760-4da7-9cbf-e33d53468b6a" providerId="ADAL" clId="{DC39CEED-9958-F443-A09A-5D8B04AF785A}" dt="2023-09-23T17:39:58.027" v="2447" actId="688"/>
        <pc:sldMkLst>
          <pc:docMk/>
          <pc:sldMk cId="478875542" sldId="258"/>
        </pc:sldMkLst>
        <pc:spChg chg="mod">
          <ac:chgData name="Eser, Feyzi C" userId="1d9bf395-7760-4da7-9cbf-e33d53468b6a" providerId="ADAL" clId="{DC39CEED-9958-F443-A09A-5D8B04AF785A}" dt="2023-09-23T17:18:28.270" v="259" actId="14100"/>
          <ac:spMkLst>
            <pc:docMk/>
            <pc:sldMk cId="478875542" sldId="258"/>
            <ac:spMk id="2" creationId="{A2927EB6-3388-9231-C7FA-646ED274C11E}"/>
          </ac:spMkLst>
        </pc:spChg>
        <pc:spChg chg="del mod">
          <ac:chgData name="Eser, Feyzi C" userId="1d9bf395-7760-4da7-9cbf-e33d53468b6a" providerId="ADAL" clId="{DC39CEED-9958-F443-A09A-5D8B04AF785A}" dt="2023-09-23T17:14:10.141" v="225"/>
          <ac:spMkLst>
            <pc:docMk/>
            <pc:sldMk cId="478875542" sldId="258"/>
            <ac:spMk id="3" creationId="{6A105FB6-C1E3-E85B-D8DA-BEBB3903F750}"/>
          </ac:spMkLst>
        </pc:spChg>
        <pc:spChg chg="add del mod">
          <ac:chgData name="Eser, Feyzi C" userId="1d9bf395-7760-4da7-9cbf-e33d53468b6a" providerId="ADAL" clId="{DC39CEED-9958-F443-A09A-5D8B04AF785A}" dt="2023-09-23T17:17:09.822" v="229"/>
          <ac:spMkLst>
            <pc:docMk/>
            <pc:sldMk cId="478875542" sldId="258"/>
            <ac:spMk id="7" creationId="{68482550-790C-5E09-3545-CD39D8D330E7}"/>
          </ac:spMkLst>
        </pc:spChg>
        <pc:spChg chg="add del mod">
          <ac:chgData name="Eser, Feyzi C" userId="1d9bf395-7760-4da7-9cbf-e33d53468b6a" providerId="ADAL" clId="{DC39CEED-9958-F443-A09A-5D8B04AF785A}" dt="2023-09-23T17:20:00.013" v="275" actId="478"/>
          <ac:spMkLst>
            <pc:docMk/>
            <pc:sldMk cId="478875542" sldId="258"/>
            <ac:spMk id="15" creationId="{32F34FD3-256D-6F75-6901-FFEB0A740100}"/>
          </ac:spMkLst>
        </pc:spChg>
        <pc:spChg chg="add mod">
          <ac:chgData name="Eser, Feyzi C" userId="1d9bf395-7760-4da7-9cbf-e33d53468b6a" providerId="ADAL" clId="{DC39CEED-9958-F443-A09A-5D8B04AF785A}" dt="2023-09-23T17:39:21.794" v="2319" actId="688"/>
          <ac:spMkLst>
            <pc:docMk/>
            <pc:sldMk cId="478875542" sldId="258"/>
            <ac:spMk id="29" creationId="{8126B6A1-F33E-901C-3666-EA663E913EF0}"/>
          </ac:spMkLst>
        </pc:spChg>
        <pc:spChg chg="add mod">
          <ac:chgData name="Eser, Feyzi C" userId="1d9bf395-7760-4da7-9cbf-e33d53468b6a" providerId="ADAL" clId="{DC39CEED-9958-F443-A09A-5D8B04AF785A}" dt="2023-09-23T17:24:05.137" v="394" actId="1076"/>
          <ac:spMkLst>
            <pc:docMk/>
            <pc:sldMk cId="478875542" sldId="258"/>
            <ac:spMk id="31" creationId="{776E9F4B-3D29-16C9-0066-555162DC09F4}"/>
          </ac:spMkLst>
        </pc:spChg>
        <pc:spChg chg="add mod">
          <ac:chgData name="Eser, Feyzi C" userId="1d9bf395-7760-4da7-9cbf-e33d53468b6a" providerId="ADAL" clId="{DC39CEED-9958-F443-A09A-5D8B04AF785A}" dt="2023-09-23T17:25:22.952" v="513" actId="1076"/>
          <ac:spMkLst>
            <pc:docMk/>
            <pc:sldMk cId="478875542" sldId="258"/>
            <ac:spMk id="32" creationId="{08913AB6-0078-658C-D096-7945698DD75A}"/>
          </ac:spMkLst>
        </pc:spChg>
        <pc:spChg chg="add mod">
          <ac:chgData name="Eser, Feyzi C" userId="1d9bf395-7760-4da7-9cbf-e33d53468b6a" providerId="ADAL" clId="{DC39CEED-9958-F443-A09A-5D8B04AF785A}" dt="2023-09-23T17:39:04.129" v="2315" actId="113"/>
          <ac:spMkLst>
            <pc:docMk/>
            <pc:sldMk cId="478875542" sldId="258"/>
            <ac:spMk id="33" creationId="{4A370CAB-9D78-2771-F59F-2D12A9B196C9}"/>
          </ac:spMkLst>
        </pc:spChg>
        <pc:spChg chg="add mod">
          <ac:chgData name="Eser, Feyzi C" userId="1d9bf395-7760-4da7-9cbf-e33d53468b6a" providerId="ADAL" clId="{DC39CEED-9958-F443-A09A-5D8B04AF785A}" dt="2023-09-23T17:39:58.027" v="2447" actId="688"/>
          <ac:spMkLst>
            <pc:docMk/>
            <pc:sldMk cId="478875542" sldId="258"/>
            <ac:spMk id="36" creationId="{C34958FE-7A10-849E-1523-8EE19964CE9D}"/>
          </ac:spMkLst>
        </pc:spChg>
        <pc:picChg chg="add del mod">
          <ac:chgData name="Eser, Feyzi C" userId="1d9bf395-7760-4da7-9cbf-e33d53468b6a" providerId="ADAL" clId="{DC39CEED-9958-F443-A09A-5D8B04AF785A}" dt="2023-09-23T17:16:42.649" v="228" actId="478"/>
          <ac:picMkLst>
            <pc:docMk/>
            <pc:sldMk cId="478875542" sldId="258"/>
            <ac:picMk id="4" creationId="{F6A0A081-9D07-AB0A-3600-76EB76AAEA46}"/>
          </ac:picMkLst>
        </pc:picChg>
        <pc:picChg chg="add del mod">
          <ac:chgData name="Eser, Feyzi C" userId="1d9bf395-7760-4da7-9cbf-e33d53468b6a" providerId="ADAL" clId="{DC39CEED-9958-F443-A09A-5D8B04AF785A}" dt="2023-09-23T17:19:35.563" v="270" actId="478"/>
          <ac:picMkLst>
            <pc:docMk/>
            <pc:sldMk cId="478875542" sldId="258"/>
            <ac:picMk id="5" creationId="{C1FD01CF-DC83-05C1-28E0-1C6E4E9862A4}"/>
          </ac:picMkLst>
        </pc:picChg>
        <pc:picChg chg="add del mod">
          <ac:chgData name="Eser, Feyzi C" userId="1d9bf395-7760-4da7-9cbf-e33d53468b6a" providerId="ADAL" clId="{DC39CEED-9958-F443-A09A-5D8B04AF785A}" dt="2023-09-23T17:20:44.820" v="282" actId="14100"/>
          <ac:picMkLst>
            <pc:docMk/>
            <pc:sldMk cId="478875542" sldId="258"/>
            <ac:picMk id="8" creationId="{B802CB28-4298-6CDD-5760-7B2D45D406A3}"/>
          </ac:picMkLst>
        </pc:picChg>
        <pc:picChg chg="add mod">
          <ac:chgData name="Eser, Feyzi C" userId="1d9bf395-7760-4da7-9cbf-e33d53468b6a" providerId="ADAL" clId="{DC39CEED-9958-F443-A09A-5D8B04AF785A}" dt="2023-09-23T17:38:57.522" v="2312" actId="1076"/>
          <ac:picMkLst>
            <pc:docMk/>
            <pc:sldMk cId="478875542" sldId="258"/>
            <ac:picMk id="16" creationId="{CAB19F4D-92E2-D658-FB9D-88F0F7A8FC9B}"/>
          </ac:picMkLst>
        </pc:picChg>
        <pc:cxnChg chg="add del">
          <ac:chgData name="Eser, Feyzi C" userId="1d9bf395-7760-4da7-9cbf-e33d53468b6a" providerId="ADAL" clId="{DC39CEED-9958-F443-A09A-5D8B04AF785A}" dt="2023-09-23T17:19:37.095" v="272" actId="478"/>
          <ac:cxnSpMkLst>
            <pc:docMk/>
            <pc:sldMk cId="478875542" sldId="258"/>
            <ac:cxnSpMk id="10" creationId="{3551BAFC-54BE-3960-12EE-5C9C93A4BBFB}"/>
          </ac:cxnSpMkLst>
        </pc:cxnChg>
        <pc:cxnChg chg="add del mod">
          <ac:chgData name="Eser, Feyzi C" userId="1d9bf395-7760-4da7-9cbf-e33d53468b6a" providerId="ADAL" clId="{DC39CEED-9958-F443-A09A-5D8B04AF785A}" dt="2023-09-23T17:19:36.541" v="271" actId="478"/>
          <ac:cxnSpMkLst>
            <pc:docMk/>
            <pc:sldMk cId="478875542" sldId="258"/>
            <ac:cxnSpMk id="11" creationId="{1EA34F87-E124-59AB-7177-74A28C8760F5}"/>
          </ac:cxnSpMkLst>
        </pc:cxnChg>
        <pc:cxnChg chg="add del mod">
          <ac:chgData name="Eser, Feyzi C" userId="1d9bf395-7760-4da7-9cbf-e33d53468b6a" providerId="ADAL" clId="{DC39CEED-9958-F443-A09A-5D8B04AF785A}" dt="2023-09-23T17:19:37.988" v="273" actId="478"/>
          <ac:cxnSpMkLst>
            <pc:docMk/>
            <pc:sldMk cId="478875542" sldId="258"/>
            <ac:cxnSpMk id="13" creationId="{012D0275-B0CC-3F21-8FE8-737B8CE75922}"/>
          </ac:cxnSpMkLst>
        </pc:cxnChg>
        <pc:cxnChg chg="add mod">
          <ac:chgData name="Eser, Feyzi C" userId="1d9bf395-7760-4da7-9cbf-e33d53468b6a" providerId="ADAL" clId="{DC39CEED-9958-F443-A09A-5D8B04AF785A}" dt="2023-09-23T17:21:54.499" v="297" actId="14100"/>
          <ac:cxnSpMkLst>
            <pc:docMk/>
            <pc:sldMk cId="478875542" sldId="258"/>
            <ac:cxnSpMk id="18" creationId="{BA594D06-08D5-84F7-6C4E-BAA96A613BC9}"/>
          </ac:cxnSpMkLst>
        </pc:cxnChg>
        <pc:cxnChg chg="add mod">
          <ac:chgData name="Eser, Feyzi C" userId="1d9bf395-7760-4da7-9cbf-e33d53468b6a" providerId="ADAL" clId="{DC39CEED-9958-F443-A09A-5D8B04AF785A}" dt="2023-09-23T17:21:46.903" v="295" actId="14100"/>
          <ac:cxnSpMkLst>
            <pc:docMk/>
            <pc:sldMk cId="478875542" sldId="258"/>
            <ac:cxnSpMk id="20" creationId="{8BB4E206-328F-D958-5243-705B0B351EB2}"/>
          </ac:cxnSpMkLst>
        </pc:cxnChg>
        <pc:cxnChg chg="add mod">
          <ac:chgData name="Eser, Feyzi C" userId="1d9bf395-7760-4da7-9cbf-e33d53468b6a" providerId="ADAL" clId="{DC39CEED-9958-F443-A09A-5D8B04AF785A}" dt="2023-09-23T17:21:49.839" v="296" actId="14100"/>
          <ac:cxnSpMkLst>
            <pc:docMk/>
            <pc:sldMk cId="478875542" sldId="258"/>
            <ac:cxnSpMk id="22" creationId="{164CD21C-F2AF-4B0E-1944-161D9F353BF0}"/>
          </ac:cxnSpMkLst>
        </pc:cxnChg>
        <pc:cxnChg chg="add mod">
          <ac:chgData name="Eser, Feyzi C" userId="1d9bf395-7760-4da7-9cbf-e33d53468b6a" providerId="ADAL" clId="{DC39CEED-9958-F443-A09A-5D8B04AF785A}" dt="2023-09-23T17:22:02.653" v="300" actId="14100"/>
          <ac:cxnSpMkLst>
            <pc:docMk/>
            <pc:sldMk cId="478875542" sldId="258"/>
            <ac:cxnSpMk id="27" creationId="{78FD031C-E04A-4E10-3431-38CD4DD15C2F}"/>
          </ac:cxnSpMkLst>
        </pc:cxnChg>
        <pc:cxnChg chg="add mod">
          <ac:chgData name="Eser, Feyzi C" userId="1d9bf395-7760-4da7-9cbf-e33d53468b6a" providerId="ADAL" clId="{DC39CEED-9958-F443-A09A-5D8B04AF785A}" dt="2023-09-23T17:39:16.032" v="2318" actId="14100"/>
          <ac:cxnSpMkLst>
            <pc:docMk/>
            <pc:sldMk cId="478875542" sldId="258"/>
            <ac:cxnSpMk id="34" creationId="{F2B2A759-ECBB-8865-1468-37580D4948BC}"/>
          </ac:cxnSpMkLst>
        </pc:cxnChg>
      </pc:sldChg>
      <pc:sldChg chg="addSp delSp modSp mod">
        <pc:chgData name="Eser, Feyzi C" userId="1d9bf395-7760-4da7-9cbf-e33d53468b6a" providerId="ADAL" clId="{DC39CEED-9958-F443-A09A-5D8B04AF785A}" dt="2023-09-23T17:43:45.110" v="2819" actId="1076"/>
        <pc:sldMkLst>
          <pc:docMk/>
          <pc:sldMk cId="1019243754" sldId="259"/>
        </pc:sldMkLst>
        <pc:spChg chg="mod">
          <ac:chgData name="Eser, Feyzi C" userId="1d9bf395-7760-4da7-9cbf-e33d53468b6a" providerId="ADAL" clId="{DC39CEED-9958-F443-A09A-5D8B04AF785A}" dt="2023-09-23T17:18:17.605" v="254" actId="14100"/>
          <ac:spMkLst>
            <pc:docMk/>
            <pc:sldMk cId="1019243754" sldId="259"/>
            <ac:spMk id="2" creationId="{DE2AF7EF-3E39-A771-03CE-23707AE047D8}"/>
          </ac:spMkLst>
        </pc:spChg>
        <pc:spChg chg="add del mod">
          <ac:chgData name="Eser, Feyzi C" userId="1d9bf395-7760-4da7-9cbf-e33d53468b6a" providerId="ADAL" clId="{DC39CEED-9958-F443-A09A-5D8B04AF785A}" dt="2023-09-23T17:42:56.153" v="2808" actId="2711"/>
          <ac:spMkLst>
            <pc:docMk/>
            <pc:sldMk cId="1019243754" sldId="259"/>
            <ac:spMk id="3" creationId="{379C465C-C552-8181-5D10-F65E0BE51901}"/>
          </ac:spMkLst>
        </pc:spChg>
        <pc:spChg chg="add del mod">
          <ac:chgData name="Eser, Feyzi C" userId="1d9bf395-7760-4da7-9cbf-e33d53468b6a" providerId="ADAL" clId="{DC39CEED-9958-F443-A09A-5D8B04AF785A}" dt="2023-09-23T17:28:25.483" v="527"/>
          <ac:spMkLst>
            <pc:docMk/>
            <pc:sldMk cId="1019243754" sldId="259"/>
            <ac:spMk id="7" creationId="{9747B873-EBF0-D74F-97A5-744C67B6AF3E}"/>
          </ac:spMkLst>
        </pc:spChg>
        <pc:spChg chg="add mod">
          <ac:chgData name="Eser, Feyzi C" userId="1d9bf395-7760-4da7-9cbf-e33d53468b6a" providerId="ADAL" clId="{DC39CEED-9958-F443-A09A-5D8B04AF785A}" dt="2023-09-23T17:43:45.110" v="2819" actId="1076"/>
          <ac:spMkLst>
            <pc:docMk/>
            <pc:sldMk cId="1019243754" sldId="259"/>
            <ac:spMk id="8" creationId="{2FDB3D3B-6EBE-B6C0-2775-12B0F95C13D1}"/>
          </ac:spMkLst>
        </pc:spChg>
        <pc:picChg chg="add mod">
          <ac:chgData name="Eser, Feyzi C" userId="1d9bf395-7760-4da7-9cbf-e33d53468b6a" providerId="ADAL" clId="{DC39CEED-9958-F443-A09A-5D8B04AF785A}" dt="2023-09-23T17:38:17.450" v="2235" actId="1076"/>
          <ac:picMkLst>
            <pc:docMk/>
            <pc:sldMk cId="1019243754" sldId="259"/>
            <ac:picMk id="4" creationId="{FD9E366F-03EE-FCEB-7B6F-A56C72D29470}"/>
          </ac:picMkLst>
        </pc:picChg>
        <pc:picChg chg="add mod">
          <ac:chgData name="Eser, Feyzi C" userId="1d9bf395-7760-4da7-9cbf-e33d53468b6a" providerId="ADAL" clId="{DC39CEED-9958-F443-A09A-5D8B04AF785A}" dt="2023-09-23T17:38:16.450" v="2234" actId="1076"/>
          <ac:picMkLst>
            <pc:docMk/>
            <pc:sldMk cId="1019243754" sldId="259"/>
            <ac:picMk id="5" creationId="{6EC1B232-7A9D-E67E-6357-B41AC92C7D77}"/>
          </ac:picMkLst>
        </pc:picChg>
        <pc:picChg chg="add del">
          <ac:chgData name="Eser, Feyzi C" userId="1d9bf395-7760-4da7-9cbf-e33d53468b6a" providerId="ADAL" clId="{DC39CEED-9958-F443-A09A-5D8B04AF785A}" dt="2023-09-23T17:28:17.921" v="523"/>
          <ac:picMkLst>
            <pc:docMk/>
            <pc:sldMk cId="1019243754" sldId="259"/>
            <ac:picMk id="6" creationId="{EB0E1D8F-901F-7AE5-1E3C-C80458C480DE}"/>
          </ac:picMkLst>
        </pc:picChg>
      </pc:sldChg>
    </pc:docChg>
  </pc:docChgLst>
  <pc:docChgLst>
    <pc:chgData name="Eser, Feyzi C" userId="1d9bf395-7760-4da7-9cbf-e33d53468b6a" providerId="ADAL" clId="{96E4157B-1A93-0246-91FA-0A472605380C}"/>
    <pc:docChg chg="undo custSel delSld modSld">
      <pc:chgData name="Eser, Feyzi C" userId="1d9bf395-7760-4da7-9cbf-e33d53468b6a" providerId="ADAL" clId="{96E4157B-1A93-0246-91FA-0A472605380C}" dt="2023-10-14T16:24:29.477" v="2758" actId="20577"/>
      <pc:docMkLst>
        <pc:docMk/>
      </pc:docMkLst>
      <pc:sldChg chg="modSp mod">
        <pc:chgData name="Eser, Feyzi C" userId="1d9bf395-7760-4da7-9cbf-e33d53468b6a" providerId="ADAL" clId="{96E4157B-1A93-0246-91FA-0A472605380C}" dt="2023-10-14T16:24:29.477" v="2758" actId="20577"/>
        <pc:sldMkLst>
          <pc:docMk/>
          <pc:sldMk cId="4084674500" sldId="257"/>
        </pc:sldMkLst>
        <pc:spChg chg="mod">
          <ac:chgData name="Eser, Feyzi C" userId="1d9bf395-7760-4da7-9cbf-e33d53468b6a" providerId="ADAL" clId="{96E4157B-1A93-0246-91FA-0A472605380C}" dt="2023-10-14T16:24:29.477" v="2758" actId="20577"/>
          <ac:spMkLst>
            <pc:docMk/>
            <pc:sldMk cId="4084674500" sldId="257"/>
            <ac:spMk id="3" creationId="{3B16484D-8692-EB01-6B13-836DEEDF273D}"/>
          </ac:spMkLst>
        </pc:spChg>
      </pc:sldChg>
      <pc:sldChg chg="del">
        <pc:chgData name="Eser, Feyzi C" userId="1d9bf395-7760-4da7-9cbf-e33d53468b6a" providerId="ADAL" clId="{96E4157B-1A93-0246-91FA-0A472605380C}" dt="2023-10-14T14:51:50.814" v="5" actId="2696"/>
        <pc:sldMkLst>
          <pc:docMk/>
          <pc:sldMk cId="478875542" sldId="258"/>
        </pc:sldMkLst>
      </pc:sldChg>
      <pc:sldChg chg="addSp delSp modSp mod">
        <pc:chgData name="Eser, Feyzi C" userId="1d9bf395-7760-4da7-9cbf-e33d53468b6a" providerId="ADAL" clId="{96E4157B-1A93-0246-91FA-0A472605380C}" dt="2023-10-14T16:22:51.018" v="2592" actId="20577"/>
        <pc:sldMkLst>
          <pc:docMk/>
          <pc:sldMk cId="1019243754" sldId="259"/>
        </pc:sldMkLst>
        <pc:spChg chg="add del mod">
          <ac:chgData name="Eser, Feyzi C" userId="1d9bf395-7760-4da7-9cbf-e33d53468b6a" providerId="ADAL" clId="{96E4157B-1A93-0246-91FA-0A472605380C}" dt="2023-10-14T15:15:59.635" v="29" actId="20577"/>
          <ac:spMkLst>
            <pc:docMk/>
            <pc:sldMk cId="1019243754" sldId="259"/>
            <ac:spMk id="2" creationId="{DE2AF7EF-3E39-A771-03CE-23707AE047D8}"/>
          </ac:spMkLst>
        </pc:spChg>
        <pc:spChg chg="add del mod">
          <ac:chgData name="Eser, Feyzi C" userId="1d9bf395-7760-4da7-9cbf-e33d53468b6a" providerId="ADAL" clId="{96E4157B-1A93-0246-91FA-0A472605380C}" dt="2023-10-14T16:22:51.018" v="2592" actId="20577"/>
          <ac:spMkLst>
            <pc:docMk/>
            <pc:sldMk cId="1019243754" sldId="259"/>
            <ac:spMk id="3" creationId="{379C465C-C552-8181-5D10-F65E0BE51901}"/>
          </ac:spMkLst>
        </pc:spChg>
        <pc:spChg chg="add del mod">
          <ac:chgData name="Eser, Feyzi C" userId="1d9bf395-7760-4da7-9cbf-e33d53468b6a" providerId="ADAL" clId="{96E4157B-1A93-0246-91FA-0A472605380C}" dt="2023-10-14T14:51:56.998" v="9" actId="478"/>
          <ac:spMkLst>
            <pc:docMk/>
            <pc:sldMk cId="1019243754" sldId="259"/>
            <ac:spMk id="7" creationId="{9859484E-CBE1-43F4-08A8-D11F48AB3896}"/>
          </ac:spMkLst>
        </pc:spChg>
        <pc:spChg chg="add del mod">
          <ac:chgData name="Eser, Feyzi C" userId="1d9bf395-7760-4da7-9cbf-e33d53468b6a" providerId="ADAL" clId="{96E4157B-1A93-0246-91FA-0A472605380C}" dt="2023-10-14T14:52:00.290" v="13"/>
          <ac:spMkLst>
            <pc:docMk/>
            <pc:sldMk cId="1019243754" sldId="259"/>
            <ac:spMk id="8" creationId="{2FDB3D3B-6EBE-B6C0-2775-12B0F95C13D1}"/>
          </ac:spMkLst>
        </pc:spChg>
        <pc:spChg chg="add del mod">
          <ac:chgData name="Eser, Feyzi C" userId="1d9bf395-7760-4da7-9cbf-e33d53468b6a" providerId="ADAL" clId="{96E4157B-1A93-0246-91FA-0A472605380C}" dt="2023-10-14T14:51:59.147" v="11" actId="478"/>
          <ac:spMkLst>
            <pc:docMk/>
            <pc:sldMk cId="1019243754" sldId="259"/>
            <ac:spMk id="10" creationId="{965031A7-F599-23A5-DA70-4908F4257EBE}"/>
          </ac:spMkLst>
        </pc:spChg>
        <pc:picChg chg="add del mod modCrop">
          <ac:chgData name="Eser, Feyzi C" userId="1d9bf395-7760-4da7-9cbf-e33d53468b6a" providerId="ADAL" clId="{96E4157B-1A93-0246-91FA-0A472605380C}" dt="2023-10-14T16:19:33.651" v="1988" actId="732"/>
          <ac:picMkLst>
            <pc:docMk/>
            <pc:sldMk cId="1019243754" sldId="259"/>
            <ac:picMk id="4" creationId="{1F690325-F38C-3112-D89A-8AAF04BABCA7}"/>
          </ac:picMkLst>
        </pc:picChg>
        <pc:picChg chg="add del">
          <ac:chgData name="Eser, Feyzi C" userId="1d9bf395-7760-4da7-9cbf-e33d53468b6a" providerId="ADAL" clId="{96E4157B-1A93-0246-91FA-0A472605380C}" dt="2023-10-14T14:52:00.909" v="14" actId="478"/>
          <ac:picMkLst>
            <pc:docMk/>
            <pc:sldMk cId="1019243754" sldId="259"/>
            <ac:picMk id="4" creationId="{FD9E366F-03EE-FCEB-7B6F-A56C72D29470}"/>
          </ac:picMkLst>
        </pc:picChg>
        <pc:picChg chg="add del">
          <ac:chgData name="Eser, Feyzi C" userId="1d9bf395-7760-4da7-9cbf-e33d53468b6a" providerId="ADAL" clId="{96E4157B-1A93-0246-91FA-0A472605380C}" dt="2023-10-14T14:52:01.551" v="15" actId="478"/>
          <ac:picMkLst>
            <pc:docMk/>
            <pc:sldMk cId="1019243754" sldId="259"/>
            <ac:picMk id="5" creationId="{6EC1B232-7A9D-E67E-6357-B41AC92C7D77}"/>
          </ac:picMkLst>
        </pc:picChg>
        <pc:picChg chg="add mod">
          <ac:chgData name="Eser, Feyzi C" userId="1d9bf395-7760-4da7-9cbf-e33d53468b6a" providerId="ADAL" clId="{96E4157B-1A93-0246-91FA-0A472605380C}" dt="2023-10-14T16:19:17.833" v="1985" actId="1076"/>
          <ac:picMkLst>
            <pc:docMk/>
            <pc:sldMk cId="1019243754" sldId="259"/>
            <ac:picMk id="5" creationId="{AC66B770-CAEB-F22E-DF2A-4E6F437D3C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7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9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8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66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9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483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5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11/4/23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3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11/4/23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9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3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33-5DFD-55C2-C3B8-7F800BDF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743" y="15498"/>
            <a:ext cx="9350829" cy="653143"/>
          </a:xfrm>
        </p:spPr>
        <p:txBody>
          <a:bodyPr>
            <a:normAutofit fontScale="90000"/>
          </a:bodyPr>
          <a:lstStyle/>
          <a:p>
            <a:r>
              <a:rPr lang="en-US" dirty="0"/>
              <a:t>Feyzi Can Eser – Brief Explanation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484D-8692-EB01-6B13-836DEEDF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21" y="975574"/>
            <a:ext cx="11539520" cy="5688697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</a:rPr>
              <a:t>Program Structure: </a:t>
            </a:r>
          </a:p>
          <a:p>
            <a:pPr lvl="1">
              <a:lnSpc>
                <a:spcPct val="120000"/>
              </a:lnSpc>
            </a:pPr>
            <a:r>
              <a:rPr lang="en-GB" dirty="0" err="1">
                <a:solidFill>
                  <a:srgbClr val="374151"/>
                </a:solidFill>
              </a:rPr>
              <a:t>Main.c</a:t>
            </a:r>
            <a:r>
              <a:rPr lang="en-GB" dirty="0">
                <a:solidFill>
                  <a:srgbClr val="374151"/>
                </a:solidFill>
              </a:rPr>
              <a:t> reads the particle information, allocates memory for the particle and collision array, implements the main loop, and prints out all particle information before freeing up all dynamically allocated memory</a:t>
            </a:r>
          </a:p>
          <a:p>
            <a:pPr lvl="1">
              <a:lnSpc>
                <a:spcPct val="120000"/>
              </a:lnSpc>
            </a:pPr>
            <a:r>
              <a:rPr lang="en-GB" i="0" dirty="0">
                <a:solidFill>
                  <a:srgbClr val="374151"/>
                </a:solidFill>
                <a:effectLst/>
              </a:rPr>
              <a:t>Collisions.</a:t>
            </a:r>
            <a:r>
              <a:rPr lang="en-GB" dirty="0">
                <a:solidFill>
                  <a:srgbClr val="374151"/>
                </a:solidFill>
              </a:rPr>
              <a:t>h includes declarations for the functions defined in </a:t>
            </a:r>
            <a:r>
              <a:rPr lang="en-GB" dirty="0" err="1">
                <a:solidFill>
                  <a:srgbClr val="374151"/>
                </a:solidFill>
              </a:rPr>
              <a:t>Collisions.c</a:t>
            </a:r>
            <a:r>
              <a:rPr lang="en-GB" dirty="0">
                <a:solidFill>
                  <a:srgbClr val="374151"/>
                </a:solidFill>
              </a:rPr>
              <a:t>, which handle all aspects of updating particles and collisions. </a:t>
            </a:r>
            <a:r>
              <a:rPr lang="en-GB" dirty="0" err="1">
                <a:solidFill>
                  <a:srgbClr val="374151"/>
                </a:solidFill>
              </a:rPr>
              <a:t>Collisions.h</a:t>
            </a:r>
            <a:r>
              <a:rPr lang="en-GB" dirty="0">
                <a:solidFill>
                  <a:srgbClr val="374151"/>
                </a:solidFill>
              </a:rPr>
              <a:t> also declares the global variables initialized in </a:t>
            </a:r>
            <a:r>
              <a:rPr lang="en-GB" dirty="0" err="1">
                <a:solidFill>
                  <a:srgbClr val="374151"/>
                </a:solidFill>
              </a:rPr>
              <a:t>Main.c</a:t>
            </a:r>
            <a:endParaRPr lang="en-GB" i="0" dirty="0">
              <a:solidFill>
                <a:srgbClr val="374151"/>
              </a:solidFill>
              <a:effectLst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</a:rPr>
              <a:t>Key Elements Used:</a:t>
            </a:r>
          </a:p>
          <a:p>
            <a:pPr lvl="1">
              <a:lnSpc>
                <a:spcPct val="120000"/>
              </a:lnSpc>
            </a:pPr>
            <a:r>
              <a:rPr lang="en-GB" b="1" i="0" dirty="0">
                <a:solidFill>
                  <a:srgbClr val="374151"/>
                </a:solidFill>
                <a:effectLst/>
              </a:rPr>
              <a:t>Structs: </a:t>
            </a:r>
            <a:r>
              <a:rPr lang="en-GB" i="0" dirty="0">
                <a:solidFill>
                  <a:srgbClr val="374151"/>
                </a:solidFill>
                <a:effectLst/>
              </a:rPr>
              <a:t>Collision and Particle structs hold the information specified in the prompt</a:t>
            </a:r>
          </a:p>
          <a:p>
            <a:pPr lvl="1">
              <a:lnSpc>
                <a:spcPct val="120000"/>
              </a:lnSpc>
            </a:pPr>
            <a:r>
              <a:rPr lang="en-GB" b="1" i="0" dirty="0">
                <a:solidFill>
                  <a:srgbClr val="374151"/>
                </a:solidFill>
                <a:effectLst/>
              </a:rPr>
              <a:t>Arrays:  </a:t>
            </a:r>
            <a:r>
              <a:rPr lang="en-GB" i="0" dirty="0">
                <a:solidFill>
                  <a:srgbClr val="374151"/>
                </a:solidFill>
                <a:effectLst/>
              </a:rPr>
              <a:t>Arrays of pointers to collision and particle structs with dynamically allocated memory</a:t>
            </a:r>
            <a:endParaRPr lang="en-GB" dirty="0">
              <a:solidFill>
                <a:srgbClr val="374151"/>
              </a:solidFill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File Input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Reads initial particle data from a specified file.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Dynamic Memory Allocation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Arrays for particles and potential collisions are dynamically allocated, as well as the particle and collision structs themselves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Collision Detection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At t=0, calculate all potential collision times initially, sort them, and process the earliest collision each time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Event-Driven Simulation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Event-driven approach to handle collisions and update particle states efficiently</a:t>
            </a:r>
          </a:p>
          <a:p>
            <a:pPr lvl="2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Only particles affected by a collision see their collision times updated. 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Final Position Update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At the simulation end time, I updated all particle positions and outputted the final data.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b="1" i="0" dirty="0">
              <a:solidFill>
                <a:srgbClr val="37415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46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F7EF-3E39-A771-03CE-23707AE0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51" y="1"/>
            <a:ext cx="8651313" cy="800100"/>
          </a:xfrm>
        </p:spPr>
        <p:txBody>
          <a:bodyPr/>
          <a:lstStyle/>
          <a:p>
            <a:r>
              <a:rPr lang="en-US" dirty="0"/>
              <a:t>Why IT WORKS I: Main 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465C-C552-8181-5D10-F65E0BE5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56" y="833249"/>
            <a:ext cx="11796768" cy="2420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Program Flow in </a:t>
            </a:r>
            <a:r>
              <a:rPr lang="en-US" sz="1400" b="1" dirty="0" err="1"/>
              <a:t>Main.c</a:t>
            </a:r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Read particle information from file and create </a:t>
            </a:r>
            <a:r>
              <a:rPr lang="en-US" sz="1400" dirty="0" err="1"/>
              <a:t>particles_array</a:t>
            </a:r>
            <a:endParaRPr lang="en-US" sz="1400" dirty="0"/>
          </a:p>
          <a:p>
            <a:pPr marL="571500" lvl="1" indent="-342900">
              <a:buFont typeface="+mj-lt"/>
              <a:buAutoNum type="arabicPeriod"/>
            </a:pPr>
            <a:r>
              <a:rPr lang="en-US" sz="1400" dirty="0" err="1"/>
              <a:t>Particles_array</a:t>
            </a:r>
            <a:r>
              <a:rPr lang="en-US" sz="1400" dirty="0"/>
              <a:t> filled using the </a:t>
            </a:r>
            <a:r>
              <a:rPr lang="en-US" sz="1400" dirty="0" err="1"/>
              <a:t>createParticle</a:t>
            </a:r>
            <a:r>
              <a:rPr lang="en-US" sz="1400" dirty="0"/>
              <a:t>() </a:t>
            </a:r>
            <a:r>
              <a:rPr lang="en-US" sz="1400" dirty="0" err="1"/>
              <a:t>func</a:t>
            </a:r>
            <a:r>
              <a:rPr lang="en-US" sz="1400" dirty="0"/>
              <a:t>, which dynamically allocates memory for a single particle and returns a pointer to the struct filled with correct initial positions, velocities, and collision counts set to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Collisions_array</a:t>
            </a:r>
            <a:r>
              <a:rPr lang="en-US" sz="1400" dirty="0"/>
              <a:t> is filled by calling </a:t>
            </a:r>
            <a:r>
              <a:rPr lang="en-US" sz="1400" dirty="0" err="1"/>
              <a:t>calculate_all_particle_collisions</a:t>
            </a:r>
            <a:r>
              <a:rPr lang="en-US" sz="1400" dirty="0"/>
              <a:t>(), which appends all possible particle-particle collisions, and then by calling </a:t>
            </a:r>
            <a:r>
              <a:rPr lang="en-US" sz="1400" dirty="0" err="1"/>
              <a:t>calculate_all_wall_collisions</a:t>
            </a:r>
            <a:r>
              <a:rPr lang="en-US" sz="1400" dirty="0"/>
              <a:t>(), which appends all possible particle-wall collisions for each of the 4 walls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1400" dirty="0"/>
              <a:t>Thus, the </a:t>
            </a:r>
            <a:r>
              <a:rPr lang="en-US" sz="1400" dirty="0" err="1"/>
              <a:t>collisions_array</a:t>
            </a:r>
            <a:r>
              <a:rPr lang="en-US" sz="1400" dirty="0"/>
              <a:t> includes all possible collision combinations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400" dirty="0"/>
              <a:t>Main Loop:	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A86A9-955A-221B-0BCE-26259E824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6" y="2772505"/>
            <a:ext cx="4771280" cy="2608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00BB71-9D74-0FEA-9F0F-3A7B2AE3328E}"/>
              </a:ext>
            </a:extLst>
          </p:cNvPr>
          <p:cNvSpPr txBox="1"/>
          <p:nvPr/>
        </p:nvSpPr>
        <p:spPr>
          <a:xfrm>
            <a:off x="5044510" y="3096576"/>
            <a:ext cx="6987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sort_collisions</a:t>
            </a:r>
            <a:r>
              <a:rPr lang="en-US" sz="1400" dirty="0"/>
              <a:t>(): sort array in place using insertion sort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Select first element in the sorted collision array, update the current time to that collision’s time – break if end time exceeded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Process_collision</a:t>
            </a:r>
            <a:r>
              <a:rPr lang="en-US" sz="1400" dirty="0"/>
              <a:t>(): Update kinetic energies of the particle(s) accordingly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Update_affected_particles</a:t>
            </a:r>
            <a:r>
              <a:rPr lang="en-US" sz="1400" dirty="0"/>
              <a:t>(): Loop through the </a:t>
            </a:r>
            <a:r>
              <a:rPr lang="en-US" sz="1400" dirty="0" err="1"/>
              <a:t>collisions_array</a:t>
            </a:r>
            <a:r>
              <a:rPr lang="en-US" sz="1400" dirty="0"/>
              <a:t>, update the times of collisions including either of the two particles ( particle 2 is null if we just had a particle-wall collision)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Function terminates early when the expected number of collisions is updated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282A6-08B4-5788-FA53-2CF60BA6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56" y="5603143"/>
            <a:ext cx="5080374" cy="843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7ACB79-E09E-757F-785A-252E3FCA7EF8}"/>
              </a:ext>
            </a:extLst>
          </p:cNvPr>
          <p:cNvSpPr txBox="1"/>
          <p:nvPr/>
        </p:nvSpPr>
        <p:spPr>
          <a:xfrm>
            <a:off x="5433501" y="5763140"/>
            <a:ext cx="5606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Update all particle’s positions to the end time positions before printing final outputs and freeing the memory</a:t>
            </a:r>
          </a:p>
        </p:txBody>
      </p:sp>
    </p:spTree>
    <p:extLst>
      <p:ext uri="{BB962C8B-B14F-4D97-AF65-F5344CB8AC3E}">
        <p14:creationId xmlns:p14="http://schemas.microsoft.com/office/powerpoint/2010/main" val="10192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F7EF-3E39-A771-03CE-23707AE0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51" y="1"/>
            <a:ext cx="8651313" cy="800100"/>
          </a:xfrm>
        </p:spPr>
        <p:txBody>
          <a:bodyPr>
            <a:normAutofit/>
          </a:bodyPr>
          <a:lstStyle/>
          <a:p>
            <a:r>
              <a:rPr lang="en-US" dirty="0"/>
              <a:t>Why IT WORKS II: Design </a:t>
            </a:r>
            <a:r>
              <a:rPr lang="en-US" dirty="0" err="1"/>
              <a:t>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465C-C552-8181-5D10-F65E0BE5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56" y="833249"/>
            <a:ext cx="11796768" cy="5799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Correctness of Results:</a:t>
            </a:r>
            <a:endParaRPr lang="en-US" sz="1400" b="1" dirty="0"/>
          </a:p>
          <a:p>
            <a:r>
              <a:rPr lang="en-US" sz="1400" dirty="0"/>
              <a:t>Compared the outputs of program to the model outputs of the test files</a:t>
            </a:r>
          </a:p>
          <a:p>
            <a:r>
              <a:rPr lang="en-US" sz="1400" dirty="0"/>
              <a:t>Used </a:t>
            </a:r>
            <a:r>
              <a:rPr lang="en-US" sz="1400" dirty="0" err="1"/>
              <a:t>printf</a:t>
            </a:r>
            <a:r>
              <a:rPr lang="en-US" sz="1400" dirty="0"/>
              <a:t>() to print intermediate results to ensure each step was correct ( print statements since removed)</a:t>
            </a:r>
            <a:endParaRPr lang="en-US" sz="1400" b="1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Modular Design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Built the program in a modular fashion, making it easier to test, debug, and extend upon</a:t>
            </a:r>
          </a:p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Unit Testing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:</a:t>
            </a:r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Performed tests on individual functions to ensure they operated correctly in isolation</a:t>
            </a:r>
          </a:p>
          <a:p>
            <a:pPr marL="0" indent="0">
              <a:buNone/>
            </a:pPr>
            <a:r>
              <a:rPr lang="en-US" sz="1600" b="1" dirty="0"/>
              <a:t>Error handling:</a:t>
            </a:r>
          </a:p>
          <a:p>
            <a:r>
              <a:rPr lang="en-US" sz="1400" dirty="0"/>
              <a:t>Put checks to raise flags when any dynamic memory allocation failed</a:t>
            </a:r>
          </a:p>
          <a:p>
            <a:pPr marL="0" indent="0">
              <a:buNone/>
            </a:pPr>
            <a:r>
              <a:rPr lang="en-US" sz="1600" b="1" dirty="0"/>
              <a:t>Making functions robust to errors:</a:t>
            </a:r>
          </a:p>
          <a:p>
            <a:r>
              <a:rPr lang="en-US" sz="1400" b="1" dirty="0"/>
              <a:t>Collision times: </a:t>
            </a:r>
            <a:r>
              <a:rPr lang="en-US" sz="1400" dirty="0" err="1"/>
              <a:t>Collision_time</a:t>
            </a:r>
            <a:r>
              <a:rPr lang="en-US" sz="1400" dirty="0"/>
              <a:t> is set to </a:t>
            </a:r>
            <a:r>
              <a:rPr lang="en-US" sz="1400" dirty="0" err="1"/>
              <a:t>end_time</a:t>
            </a:r>
            <a:r>
              <a:rPr lang="en-US" sz="1400" dirty="0"/>
              <a:t> +1 for infeasible collisions ( those that appear to be in the past )</a:t>
            </a:r>
          </a:p>
          <a:p>
            <a:r>
              <a:rPr lang="en-US" sz="1400" b="1" dirty="0"/>
              <a:t>Particle structs:</a:t>
            </a:r>
          </a:p>
          <a:p>
            <a:pPr lvl="1"/>
            <a:r>
              <a:rPr lang="en-US" sz="1400" dirty="0"/>
              <a:t>Correctly updating the last update time in Particle structs ensures that any extraneous update operations in the same timestep do not change anything </a:t>
            </a:r>
          </a:p>
          <a:p>
            <a:pPr lvl="1"/>
            <a:r>
              <a:rPr lang="en-US" sz="1400" dirty="0"/>
              <a:t>Particle structs have a variable wall: 0 for no walls involved, 1 for left, 2 for right, 3 for top, and 4 for bottom walls</a:t>
            </a:r>
          </a:p>
          <a:p>
            <a:pPr lvl="2"/>
            <a:r>
              <a:rPr lang="en-US" sz="1400" dirty="0"/>
              <a:t>Collision structs have particle_2 pointer set to Null for wall collisions - ensuring that each collision is handled appropriately</a:t>
            </a:r>
          </a:p>
          <a:p>
            <a:r>
              <a:rPr lang="en-US" sz="1400" b="1" dirty="0"/>
              <a:t>Current time: </a:t>
            </a:r>
            <a:r>
              <a:rPr lang="en-US" sz="1400" dirty="0"/>
              <a:t>A global variable is used to keep track of current time, making sure every function uses up-to-date information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74844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{A0AD5F45-8C9E-6247-A5D0-741C99F5AEC5}tf10001120</Template>
  <TotalTime>174</TotalTime>
  <Words>685</Words>
  <Application>Microsoft Macintosh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Söhne</vt:lpstr>
      <vt:lpstr>Arial</vt:lpstr>
      <vt:lpstr>Gill Sans MT</vt:lpstr>
      <vt:lpstr>Parcel</vt:lpstr>
      <vt:lpstr>Feyzi Can Eser – Brief Explanation of Program</vt:lpstr>
      <vt:lpstr>Why IT WORKS I: Main Program Flow</vt:lpstr>
      <vt:lpstr>Why IT WORKS II: Design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feyzican eser</dc:creator>
  <cp:lastModifiedBy>feyzican eser</cp:lastModifiedBy>
  <cp:revision>5</cp:revision>
  <dcterms:created xsi:type="dcterms:W3CDTF">2023-08-31T13:32:05Z</dcterms:created>
  <dcterms:modified xsi:type="dcterms:W3CDTF">2023-11-05T03:04:26Z</dcterms:modified>
</cp:coreProperties>
</file>