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35"/>
  </p:notesMasterIdLst>
  <p:sldIdLst>
    <p:sldId id="256" r:id="rId2"/>
    <p:sldId id="257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86" r:id="rId13"/>
    <p:sldId id="282" r:id="rId14"/>
    <p:sldId id="283" r:id="rId15"/>
    <p:sldId id="284" r:id="rId16"/>
    <p:sldId id="270" r:id="rId17"/>
    <p:sldId id="271" r:id="rId18"/>
    <p:sldId id="281" r:id="rId19"/>
    <p:sldId id="258" r:id="rId20"/>
    <p:sldId id="259" r:id="rId21"/>
    <p:sldId id="260" r:id="rId22"/>
    <p:sldId id="272" r:id="rId23"/>
    <p:sldId id="273" r:id="rId24"/>
    <p:sldId id="274" r:id="rId25"/>
    <p:sldId id="275" r:id="rId26"/>
    <p:sldId id="277" r:id="rId27"/>
    <p:sldId id="279" r:id="rId28"/>
    <p:sldId id="280" r:id="rId29"/>
    <p:sldId id="289" r:id="rId30"/>
    <p:sldId id="287" r:id="rId31"/>
    <p:sldId id="288" r:id="rId32"/>
    <p:sldId id="278" r:id="rId33"/>
    <p:sldId id="28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51" autoAdjust="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81DC8-FBFD-45E8-B594-FD4A88956CD4}" type="datetimeFigureOut">
              <a:rPr lang="tr-TR" smtClean="0"/>
              <a:t>19.12.2018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29A3E-FC9D-4F0F-B67D-A6246E7930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926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E597-40EA-49ED-9643-1A30A2B038B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488C-51EE-4A93-BC1E-23280A378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E597-40EA-49ED-9643-1A30A2B038B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488C-51EE-4A93-BC1E-23280A378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9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E597-40EA-49ED-9643-1A30A2B038B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488C-51EE-4A93-BC1E-23280A378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78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E597-40EA-49ED-9643-1A30A2B038B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488C-51EE-4A93-BC1E-23280A37897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382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E597-40EA-49ED-9643-1A30A2B038B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488C-51EE-4A93-BC1E-23280A378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60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E597-40EA-49ED-9643-1A30A2B038B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488C-51EE-4A93-BC1E-23280A378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35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E597-40EA-49ED-9643-1A30A2B038B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488C-51EE-4A93-BC1E-23280A378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72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E597-40EA-49ED-9643-1A30A2B038B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488C-51EE-4A93-BC1E-23280A378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74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E597-40EA-49ED-9643-1A30A2B038B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488C-51EE-4A93-BC1E-23280A378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7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E597-40EA-49ED-9643-1A30A2B038B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488C-51EE-4A93-BC1E-23280A378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3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E597-40EA-49ED-9643-1A30A2B038B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488C-51EE-4A93-BC1E-23280A378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9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E597-40EA-49ED-9643-1A30A2B038B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488C-51EE-4A93-BC1E-23280A378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2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E597-40EA-49ED-9643-1A30A2B038B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488C-51EE-4A93-BC1E-23280A378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8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E597-40EA-49ED-9643-1A30A2B038B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488C-51EE-4A93-BC1E-23280A378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7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E597-40EA-49ED-9643-1A30A2B038B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488C-51EE-4A93-BC1E-23280A378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E597-40EA-49ED-9643-1A30A2B038B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488C-51EE-4A93-BC1E-23280A378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2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E597-40EA-49ED-9643-1A30A2B038B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488C-51EE-4A93-BC1E-23280A378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9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71E597-40EA-49ED-9643-1A30A2B038B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4488C-51EE-4A93-BC1E-23280A378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31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oneyinc.com/the-20-richest-sports-agents-in-the-world/" TargetMode="External"/><Relationship Id="rId2" Type="http://schemas.openxmlformats.org/officeDocument/2006/relationships/hyperlink" Target="https://www.goal.com/tr/haber/fifa-19-en-iyi-genc-oyuncular-kariyer-modunun-en-iyi/1fd5liu9dnssj1h4dnkiztowe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porx.com/futbol/buzz/dunyanin-en-cok-kazanan-7-menajeriSXGLQ19465SXQ?sira=4" TargetMode="External"/><Relationship Id="rId4" Type="http://schemas.openxmlformats.org/officeDocument/2006/relationships/hyperlink" Target="https://www.forbes.com/sports-agents/list/#source:Footbal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Scouting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8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smtClean="0"/>
              <a:t>Asist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07277" y="1971031"/>
            <a:ext cx="8946541" cy="4195481"/>
          </a:xfrm>
        </p:spPr>
        <p:txBody>
          <a:bodyPr/>
          <a:lstStyle/>
          <a:p>
            <a:r>
              <a:rPr lang="tr-TR" dirty="0"/>
              <a:t>CREATE TABLE `</a:t>
            </a:r>
            <a:r>
              <a:rPr lang="tr-TR" dirty="0" err="1"/>
              <a:t>assist</a:t>
            </a:r>
            <a:r>
              <a:rPr lang="tr-TR" dirty="0"/>
              <a:t>` (</a:t>
            </a:r>
          </a:p>
          <a:p>
            <a:endParaRPr lang="tr-TR" dirty="0" smtClean="0"/>
          </a:p>
          <a:p>
            <a:r>
              <a:rPr lang="tr-TR" dirty="0" smtClean="0"/>
              <a:t>  </a:t>
            </a:r>
            <a:r>
              <a:rPr lang="tr-TR" dirty="0"/>
              <a:t>`</a:t>
            </a:r>
            <a:r>
              <a:rPr lang="tr-TR" dirty="0" err="1"/>
              <a:t>assist_id</a:t>
            </a:r>
            <a:r>
              <a:rPr lang="tr-TR" dirty="0"/>
              <a:t>` </a:t>
            </a:r>
            <a:r>
              <a:rPr lang="tr-TR" dirty="0" err="1"/>
              <a:t>int</a:t>
            </a:r>
            <a:r>
              <a:rPr lang="tr-TR" dirty="0"/>
              <a:t>(11) NOT NULL AUTO_INCREMENT,</a:t>
            </a:r>
          </a:p>
          <a:p>
            <a:endParaRPr lang="tr-TR" dirty="0" smtClean="0"/>
          </a:p>
          <a:p>
            <a:r>
              <a:rPr lang="tr-TR" dirty="0" smtClean="0"/>
              <a:t>  </a:t>
            </a:r>
            <a:r>
              <a:rPr lang="tr-TR" dirty="0"/>
              <a:t>`</a:t>
            </a:r>
            <a:r>
              <a:rPr lang="tr-TR" dirty="0" err="1"/>
              <a:t>assist_count</a:t>
            </a:r>
            <a:r>
              <a:rPr lang="tr-TR" dirty="0"/>
              <a:t>` </a:t>
            </a:r>
            <a:r>
              <a:rPr lang="tr-TR" dirty="0" err="1"/>
              <a:t>varchar</a:t>
            </a:r>
            <a:r>
              <a:rPr lang="tr-TR" dirty="0"/>
              <a:t>(45) NOT NULL,</a:t>
            </a:r>
          </a:p>
          <a:p>
            <a:endParaRPr lang="tr-TR" dirty="0" smtClean="0"/>
          </a:p>
          <a:p>
            <a:r>
              <a:rPr lang="tr-TR" dirty="0" smtClean="0"/>
              <a:t>  </a:t>
            </a:r>
            <a:r>
              <a:rPr lang="tr-TR" dirty="0"/>
              <a:t>PRIMARY KEY (`</a:t>
            </a:r>
            <a:r>
              <a:rPr lang="tr-TR" dirty="0" err="1"/>
              <a:t>assist_id</a:t>
            </a:r>
            <a:r>
              <a:rPr lang="tr-TR" dirty="0"/>
              <a:t>`)</a:t>
            </a:r>
          </a:p>
          <a:p>
            <a:endParaRPr lang="tr-TR" dirty="0" smtClean="0"/>
          </a:p>
          <a:p>
            <a:r>
              <a:rPr lang="tr-TR" dirty="0" smtClean="0"/>
              <a:t>)</a:t>
            </a:r>
            <a:endParaRPr lang="tr-TR" dirty="0"/>
          </a:p>
          <a:p>
            <a:endParaRPr lang="tr-TR" dirty="0"/>
          </a:p>
        </p:txBody>
      </p:sp>
      <p:pic>
        <p:nvPicPr>
          <p:cNvPr id="7170" name="Picture 2" descr="C:\Users\Timsahlar\Downloads\asis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445" y="0"/>
            <a:ext cx="24156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58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smtClean="0"/>
              <a:t>Sözleşme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1848202"/>
            <a:ext cx="8946541" cy="4195481"/>
          </a:xfrm>
        </p:spPr>
        <p:txBody>
          <a:bodyPr/>
          <a:lstStyle/>
          <a:p>
            <a:r>
              <a:rPr lang="tr-TR" dirty="0"/>
              <a:t>CREATE TABLE `</a:t>
            </a:r>
            <a:r>
              <a:rPr lang="tr-TR" dirty="0" err="1"/>
              <a:t>sozlesme</a:t>
            </a:r>
            <a:r>
              <a:rPr lang="tr-TR" dirty="0"/>
              <a:t>` (</a:t>
            </a:r>
          </a:p>
          <a:p>
            <a:r>
              <a:rPr lang="tr-TR" dirty="0"/>
              <a:t>  `</a:t>
            </a:r>
            <a:r>
              <a:rPr lang="tr-TR" dirty="0" err="1"/>
              <a:t>Sozlesme_id</a:t>
            </a:r>
            <a:r>
              <a:rPr lang="tr-TR" dirty="0"/>
              <a:t>` </a:t>
            </a:r>
            <a:r>
              <a:rPr lang="tr-TR" dirty="0" err="1"/>
              <a:t>int</a:t>
            </a:r>
            <a:r>
              <a:rPr lang="tr-TR" dirty="0"/>
              <a:t>(11) NOT NULL AUTO_INCREMENT,</a:t>
            </a:r>
          </a:p>
          <a:p>
            <a:r>
              <a:rPr lang="tr-TR" dirty="0"/>
              <a:t>  `</a:t>
            </a:r>
            <a:r>
              <a:rPr lang="tr-TR" dirty="0" err="1"/>
              <a:t>Sozlesme_tur</a:t>
            </a:r>
            <a:r>
              <a:rPr lang="tr-TR" dirty="0"/>
              <a:t>` </a:t>
            </a:r>
            <a:r>
              <a:rPr lang="tr-TR" dirty="0" err="1"/>
              <a:t>varchar</a:t>
            </a:r>
            <a:r>
              <a:rPr lang="tr-TR" dirty="0"/>
              <a:t>(45) NOT NULL,</a:t>
            </a:r>
          </a:p>
          <a:p>
            <a:r>
              <a:rPr lang="tr-TR" dirty="0"/>
              <a:t>  PRIMARY KEY (`</a:t>
            </a:r>
            <a:r>
              <a:rPr lang="tr-TR" dirty="0" err="1"/>
              <a:t>Sozlesme_id</a:t>
            </a:r>
            <a:r>
              <a:rPr lang="tr-TR" dirty="0"/>
              <a:t>`)</a:t>
            </a:r>
          </a:p>
          <a:p>
            <a:r>
              <a:rPr lang="tr-TR" dirty="0"/>
              <a:t>)</a:t>
            </a:r>
          </a:p>
          <a:p>
            <a:endParaRPr lang="tr-TR" dirty="0"/>
          </a:p>
        </p:txBody>
      </p:sp>
      <p:pic>
        <p:nvPicPr>
          <p:cNvPr id="8194" name="Picture 2" descr="C:\Users\Timsahlar\Downloads\sozles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661" y="0"/>
            <a:ext cx="5258339" cy="174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4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20543" y="2540826"/>
            <a:ext cx="2617236" cy="1400530"/>
          </a:xfrm>
        </p:spPr>
        <p:txBody>
          <a:bodyPr/>
          <a:lstStyle/>
          <a:p>
            <a:r>
              <a:rPr lang="tr-TR" sz="4000" dirty="0" smtClean="0"/>
              <a:t>OYUNCU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32186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Timsahlar\Downloads\tabl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04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imsahlar\Downloads\tabl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2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Timsahlar\Downloads\tabl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1408"/>
            <a:ext cx="12192000" cy="353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34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Oyuncu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36728" y="1187356"/>
            <a:ext cx="9613125" cy="5670644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CREATE TABLE `oyuncu` (</a:t>
            </a:r>
          </a:p>
          <a:p>
            <a:r>
              <a:rPr lang="tr-TR" dirty="0"/>
              <a:t>  `</a:t>
            </a:r>
            <a:r>
              <a:rPr lang="tr-TR" dirty="0" err="1"/>
              <a:t>Oyuncu_id</a:t>
            </a:r>
            <a:r>
              <a:rPr lang="tr-TR" dirty="0"/>
              <a:t>` </a:t>
            </a:r>
            <a:r>
              <a:rPr lang="tr-TR" dirty="0" err="1"/>
              <a:t>int</a:t>
            </a:r>
            <a:r>
              <a:rPr lang="tr-TR" dirty="0"/>
              <a:t>(11) NOT NULL AUTO_INCREMENT,</a:t>
            </a:r>
          </a:p>
          <a:p>
            <a:r>
              <a:rPr lang="tr-TR" dirty="0"/>
              <a:t>  `</a:t>
            </a:r>
            <a:r>
              <a:rPr lang="tr-TR" dirty="0" err="1"/>
              <a:t>Oyuncu_adi</a:t>
            </a:r>
            <a:r>
              <a:rPr lang="tr-TR" dirty="0"/>
              <a:t>` </a:t>
            </a:r>
            <a:r>
              <a:rPr lang="tr-TR" dirty="0" err="1"/>
              <a:t>varchar</a:t>
            </a:r>
            <a:r>
              <a:rPr lang="tr-TR" dirty="0"/>
              <a:t>(45) NOT NULL,</a:t>
            </a:r>
          </a:p>
          <a:p>
            <a:r>
              <a:rPr lang="tr-TR" dirty="0"/>
              <a:t>  `</a:t>
            </a:r>
            <a:r>
              <a:rPr lang="tr-TR" dirty="0" err="1"/>
              <a:t>Oyuncu_sadi</a:t>
            </a:r>
            <a:r>
              <a:rPr lang="tr-TR" dirty="0"/>
              <a:t>` </a:t>
            </a:r>
            <a:r>
              <a:rPr lang="tr-TR" dirty="0" err="1"/>
              <a:t>varchar</a:t>
            </a:r>
            <a:r>
              <a:rPr lang="tr-TR" dirty="0"/>
              <a:t>(45) DEFAULT NULL,</a:t>
            </a:r>
          </a:p>
          <a:p>
            <a:r>
              <a:rPr lang="tr-TR" dirty="0"/>
              <a:t>  `</a:t>
            </a:r>
            <a:r>
              <a:rPr lang="tr-TR" dirty="0" err="1"/>
              <a:t>Oyuncu_yas</a:t>
            </a:r>
            <a:r>
              <a:rPr lang="tr-TR" dirty="0"/>
              <a:t>` </a:t>
            </a:r>
            <a:r>
              <a:rPr lang="tr-TR" dirty="0" err="1"/>
              <a:t>varchar</a:t>
            </a:r>
            <a:r>
              <a:rPr lang="tr-TR" dirty="0"/>
              <a:t>(45) DEFAULT NULL,</a:t>
            </a:r>
          </a:p>
          <a:p>
            <a:r>
              <a:rPr lang="tr-TR" dirty="0"/>
              <a:t>  `</a:t>
            </a:r>
            <a:r>
              <a:rPr lang="tr-TR" dirty="0" err="1"/>
              <a:t>Oyuncu_ayak</a:t>
            </a:r>
            <a:r>
              <a:rPr lang="tr-TR" dirty="0"/>
              <a:t>` </a:t>
            </a:r>
            <a:r>
              <a:rPr lang="tr-TR" dirty="0" err="1"/>
              <a:t>varchar</a:t>
            </a:r>
            <a:r>
              <a:rPr lang="tr-TR" dirty="0"/>
              <a:t>(45) DEFAULT NULL,</a:t>
            </a:r>
          </a:p>
          <a:p>
            <a:r>
              <a:rPr lang="tr-TR" dirty="0"/>
              <a:t>  `</a:t>
            </a:r>
            <a:r>
              <a:rPr lang="tr-TR" dirty="0" err="1"/>
              <a:t>Oyuncu_fiyat</a:t>
            </a:r>
            <a:r>
              <a:rPr lang="tr-TR" dirty="0"/>
              <a:t>` </a:t>
            </a:r>
            <a:r>
              <a:rPr lang="tr-TR" dirty="0" err="1"/>
              <a:t>varchar</a:t>
            </a:r>
            <a:r>
              <a:rPr lang="tr-TR" dirty="0"/>
              <a:t>(45) NOT NULL,</a:t>
            </a:r>
          </a:p>
          <a:p>
            <a:r>
              <a:rPr lang="tr-TR" dirty="0"/>
              <a:t>  `</a:t>
            </a:r>
            <a:r>
              <a:rPr lang="tr-TR" dirty="0" err="1"/>
              <a:t>ASSIST_assist_id</a:t>
            </a:r>
            <a:r>
              <a:rPr lang="tr-TR" dirty="0"/>
              <a:t>` </a:t>
            </a:r>
            <a:r>
              <a:rPr lang="tr-TR" dirty="0" err="1"/>
              <a:t>int</a:t>
            </a:r>
            <a:r>
              <a:rPr lang="tr-TR" dirty="0"/>
              <a:t>(11) NOT NULL,</a:t>
            </a:r>
          </a:p>
          <a:p>
            <a:r>
              <a:rPr lang="tr-TR" dirty="0"/>
              <a:t>  `</a:t>
            </a:r>
            <a:r>
              <a:rPr lang="tr-TR" dirty="0" err="1"/>
              <a:t>GOL_gol_id</a:t>
            </a:r>
            <a:r>
              <a:rPr lang="tr-TR" dirty="0"/>
              <a:t>` </a:t>
            </a:r>
            <a:r>
              <a:rPr lang="tr-TR" dirty="0" err="1"/>
              <a:t>int</a:t>
            </a:r>
            <a:r>
              <a:rPr lang="tr-TR" dirty="0"/>
              <a:t>(11) NOT NULL,</a:t>
            </a:r>
          </a:p>
          <a:p>
            <a:r>
              <a:rPr lang="tr-TR" dirty="0"/>
              <a:t>  `OYNADIGI </a:t>
            </a:r>
            <a:r>
              <a:rPr lang="tr-TR" dirty="0" err="1"/>
              <a:t>MAC_Mac_id</a:t>
            </a:r>
            <a:r>
              <a:rPr lang="tr-TR" dirty="0"/>
              <a:t>` </a:t>
            </a:r>
            <a:r>
              <a:rPr lang="tr-TR" dirty="0" err="1"/>
              <a:t>int</a:t>
            </a:r>
            <a:r>
              <a:rPr lang="tr-TR" dirty="0"/>
              <a:t>(11) NOT NULL,</a:t>
            </a:r>
          </a:p>
          <a:p>
            <a:r>
              <a:rPr lang="tr-TR" dirty="0"/>
              <a:t>  `KIRMIZI </a:t>
            </a:r>
            <a:r>
              <a:rPr lang="tr-TR" dirty="0" err="1"/>
              <a:t>KART_kirmızik_id</a:t>
            </a:r>
            <a:r>
              <a:rPr lang="tr-TR" dirty="0"/>
              <a:t>` </a:t>
            </a:r>
            <a:r>
              <a:rPr lang="tr-TR" dirty="0" err="1"/>
              <a:t>int</a:t>
            </a:r>
            <a:r>
              <a:rPr lang="tr-TR" dirty="0"/>
              <a:t>(11) NOT NULL,</a:t>
            </a:r>
          </a:p>
          <a:p>
            <a:r>
              <a:rPr lang="tr-TR" dirty="0"/>
              <a:t>  `SARI </a:t>
            </a:r>
            <a:r>
              <a:rPr lang="tr-TR" dirty="0" err="1"/>
              <a:t>KART_sarik_id</a:t>
            </a:r>
            <a:r>
              <a:rPr lang="tr-TR" dirty="0"/>
              <a:t>` </a:t>
            </a:r>
            <a:r>
              <a:rPr lang="tr-TR" dirty="0" err="1"/>
              <a:t>int</a:t>
            </a:r>
            <a:r>
              <a:rPr lang="tr-TR" dirty="0"/>
              <a:t>(11) NOT NULL,</a:t>
            </a:r>
          </a:p>
          <a:p>
            <a:r>
              <a:rPr lang="tr-TR" dirty="0"/>
              <a:t>  `</a:t>
            </a:r>
            <a:r>
              <a:rPr lang="tr-TR" dirty="0" err="1"/>
              <a:t>MENEJER_menejer_id</a:t>
            </a:r>
            <a:r>
              <a:rPr lang="tr-TR" dirty="0"/>
              <a:t>` </a:t>
            </a:r>
            <a:r>
              <a:rPr lang="tr-TR" dirty="0" err="1"/>
              <a:t>int</a:t>
            </a:r>
            <a:r>
              <a:rPr lang="tr-TR" dirty="0"/>
              <a:t>(11) NOT NULL,</a:t>
            </a:r>
          </a:p>
          <a:p>
            <a:r>
              <a:rPr lang="tr-TR" dirty="0"/>
              <a:t>  `</a:t>
            </a:r>
            <a:r>
              <a:rPr lang="tr-TR" dirty="0" err="1"/>
              <a:t>SOZLESME_Sozlesme_id</a:t>
            </a:r>
            <a:r>
              <a:rPr lang="tr-TR" dirty="0"/>
              <a:t>` </a:t>
            </a:r>
            <a:r>
              <a:rPr lang="tr-TR" dirty="0" err="1"/>
              <a:t>int</a:t>
            </a:r>
            <a:r>
              <a:rPr lang="tr-TR" dirty="0"/>
              <a:t>(11) NOT NULL,</a:t>
            </a:r>
          </a:p>
          <a:p>
            <a:r>
              <a:rPr lang="tr-TR" dirty="0"/>
              <a:t>  `</a:t>
            </a:r>
            <a:r>
              <a:rPr lang="tr-TR" dirty="0" err="1"/>
              <a:t>TAKİM_takim_id</a:t>
            </a:r>
            <a:r>
              <a:rPr lang="tr-TR" dirty="0"/>
              <a:t>` </a:t>
            </a:r>
            <a:r>
              <a:rPr lang="tr-TR" dirty="0" err="1"/>
              <a:t>int</a:t>
            </a:r>
            <a:r>
              <a:rPr lang="tr-TR" dirty="0"/>
              <a:t>(11) NOT NULL,</a:t>
            </a:r>
          </a:p>
          <a:p>
            <a:r>
              <a:rPr lang="tr-TR" dirty="0"/>
              <a:t>  `</a:t>
            </a:r>
            <a:r>
              <a:rPr lang="tr-TR" dirty="0" err="1"/>
              <a:t>Oyuncu_pozisyon</a:t>
            </a:r>
            <a:r>
              <a:rPr lang="tr-TR" dirty="0"/>
              <a:t>` </a:t>
            </a:r>
            <a:r>
              <a:rPr lang="tr-TR" dirty="0" err="1"/>
              <a:t>varchar</a:t>
            </a:r>
            <a:r>
              <a:rPr lang="tr-TR" dirty="0"/>
              <a:t>(45) DEFAULT NULL,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194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98094" y="237766"/>
            <a:ext cx="9787602" cy="6422341"/>
          </a:xfrm>
        </p:spPr>
        <p:txBody>
          <a:bodyPr/>
          <a:lstStyle/>
          <a:p>
            <a:r>
              <a:rPr lang="tr-TR" dirty="0"/>
              <a:t> PRIMARY KEY (`Oyuncu_</a:t>
            </a:r>
            <a:r>
              <a:rPr lang="tr-TR" dirty="0" err="1"/>
              <a:t>id</a:t>
            </a:r>
            <a:r>
              <a:rPr lang="tr-TR" dirty="0"/>
              <a:t>`,`ASSIST_assist_</a:t>
            </a:r>
            <a:r>
              <a:rPr lang="tr-TR" dirty="0" err="1"/>
              <a:t>id</a:t>
            </a:r>
            <a:r>
              <a:rPr lang="tr-TR" dirty="0"/>
              <a:t>`,`GOL_gol_</a:t>
            </a:r>
            <a:r>
              <a:rPr lang="tr-TR" dirty="0" err="1"/>
              <a:t>id</a:t>
            </a:r>
            <a:r>
              <a:rPr lang="tr-TR" dirty="0"/>
              <a:t>`,`OYNADIGI MAC_Mac_</a:t>
            </a:r>
            <a:r>
              <a:rPr lang="tr-TR" dirty="0" err="1"/>
              <a:t>id</a:t>
            </a:r>
            <a:r>
              <a:rPr lang="tr-TR" dirty="0"/>
              <a:t>`,`KIRMIZI KART_kirmızik_</a:t>
            </a:r>
            <a:r>
              <a:rPr lang="tr-TR" dirty="0" err="1"/>
              <a:t>id</a:t>
            </a:r>
            <a:r>
              <a:rPr lang="tr-TR" dirty="0"/>
              <a:t>`,`SARI KART_sarik_id`,`MENEJER_menejer_id`,`SOZLESME_Sozlesme_id`,`TAKİM_takim_id`),</a:t>
            </a:r>
          </a:p>
          <a:p>
            <a:r>
              <a:rPr lang="tr-TR" dirty="0"/>
              <a:t>  UNIQUE KEY `</a:t>
            </a:r>
            <a:r>
              <a:rPr lang="tr-TR" dirty="0" err="1"/>
              <a:t>Oyuncu_id_UNIQUE</a:t>
            </a:r>
            <a:r>
              <a:rPr lang="tr-TR" dirty="0"/>
              <a:t>` (`</a:t>
            </a:r>
            <a:r>
              <a:rPr lang="tr-TR" dirty="0" err="1"/>
              <a:t>Oyuncu_id</a:t>
            </a:r>
            <a:r>
              <a:rPr lang="tr-TR" dirty="0"/>
              <a:t>`),</a:t>
            </a:r>
          </a:p>
          <a:p>
            <a:r>
              <a:rPr lang="tr-TR" dirty="0"/>
              <a:t>  KEY `</a:t>
            </a:r>
            <a:r>
              <a:rPr lang="tr-TR" dirty="0" err="1"/>
              <a:t>fk_OYUNCU_ASSIST_idx</a:t>
            </a:r>
            <a:r>
              <a:rPr lang="tr-TR" dirty="0"/>
              <a:t>` (`</a:t>
            </a:r>
            <a:r>
              <a:rPr lang="tr-TR" dirty="0" err="1"/>
              <a:t>ASSIST_assist_id</a:t>
            </a:r>
            <a:r>
              <a:rPr lang="tr-TR" dirty="0" smtClean="0"/>
              <a:t>`),</a:t>
            </a:r>
          </a:p>
          <a:p>
            <a:r>
              <a:rPr lang="tr-TR" dirty="0"/>
              <a:t> KEY `fk_OYUNCU_GOL1_idx` (`</a:t>
            </a:r>
            <a:r>
              <a:rPr lang="tr-TR" dirty="0" err="1"/>
              <a:t>GOL_gol_id</a:t>
            </a:r>
            <a:r>
              <a:rPr lang="tr-TR" dirty="0"/>
              <a:t>`),</a:t>
            </a:r>
          </a:p>
          <a:p>
            <a:r>
              <a:rPr lang="tr-TR" dirty="0"/>
              <a:t>  KEY `</a:t>
            </a:r>
            <a:r>
              <a:rPr lang="tr-TR" dirty="0" err="1"/>
              <a:t>fk_OYUNCU_OYNADIGI</a:t>
            </a:r>
            <a:r>
              <a:rPr lang="tr-TR" dirty="0"/>
              <a:t> MAC1_idx` (`OYNADIGI </a:t>
            </a:r>
            <a:r>
              <a:rPr lang="tr-TR" dirty="0" err="1"/>
              <a:t>MAC_Mac_id</a:t>
            </a:r>
            <a:r>
              <a:rPr lang="tr-TR" dirty="0"/>
              <a:t>`),</a:t>
            </a:r>
          </a:p>
          <a:p>
            <a:r>
              <a:rPr lang="tr-TR" dirty="0"/>
              <a:t>  KEY `</a:t>
            </a:r>
            <a:r>
              <a:rPr lang="tr-TR" dirty="0" err="1"/>
              <a:t>fk_OYUNCU_KIRMIZI</a:t>
            </a:r>
            <a:r>
              <a:rPr lang="tr-TR" dirty="0"/>
              <a:t> KART1_idx` (`KIRMIZI </a:t>
            </a:r>
            <a:r>
              <a:rPr lang="tr-TR" dirty="0" err="1"/>
              <a:t>KART_kirmızik_id</a:t>
            </a:r>
            <a:r>
              <a:rPr lang="tr-TR" dirty="0"/>
              <a:t>`),</a:t>
            </a:r>
          </a:p>
          <a:p>
            <a:r>
              <a:rPr lang="tr-TR" dirty="0"/>
              <a:t>  KEY `</a:t>
            </a:r>
            <a:r>
              <a:rPr lang="tr-TR" dirty="0" err="1"/>
              <a:t>fk_OYUNCU_SARI</a:t>
            </a:r>
            <a:r>
              <a:rPr lang="tr-TR" dirty="0"/>
              <a:t> KART1_idx` (`SARI </a:t>
            </a:r>
            <a:r>
              <a:rPr lang="tr-TR" dirty="0" err="1"/>
              <a:t>KART_sarik_id</a:t>
            </a:r>
            <a:r>
              <a:rPr lang="tr-TR" dirty="0"/>
              <a:t>`),</a:t>
            </a:r>
          </a:p>
          <a:p>
            <a:r>
              <a:rPr lang="tr-TR" dirty="0"/>
              <a:t>  KEY `fk_OYUNCU_MENEJER1_idx` (`</a:t>
            </a:r>
            <a:r>
              <a:rPr lang="tr-TR" dirty="0" err="1"/>
              <a:t>MENEJER_menejer_id</a:t>
            </a:r>
            <a:r>
              <a:rPr lang="tr-TR" dirty="0"/>
              <a:t>`),</a:t>
            </a:r>
          </a:p>
          <a:p>
            <a:r>
              <a:rPr lang="tr-TR" dirty="0"/>
              <a:t>  KEY `fk_OYUNCU_SOZLESME1_idx` (`</a:t>
            </a:r>
            <a:r>
              <a:rPr lang="tr-TR" dirty="0" err="1"/>
              <a:t>SOZLESME_Sozlesme_id</a:t>
            </a:r>
            <a:r>
              <a:rPr lang="tr-TR" dirty="0"/>
              <a:t>`),</a:t>
            </a:r>
          </a:p>
          <a:p>
            <a:r>
              <a:rPr lang="tr-TR" dirty="0"/>
              <a:t>  KEY `fk_OYUNCU_TAKİM1_idx` (`</a:t>
            </a:r>
            <a:r>
              <a:rPr lang="tr-TR" dirty="0" err="1"/>
              <a:t>TAKİM_takim_id</a:t>
            </a:r>
            <a:r>
              <a:rPr lang="tr-TR" dirty="0"/>
              <a:t>`),</a:t>
            </a:r>
          </a:p>
        </p:txBody>
      </p:sp>
    </p:spTree>
    <p:extLst>
      <p:ext uri="{BB962C8B-B14F-4D97-AF65-F5344CB8AC3E}">
        <p14:creationId xmlns:p14="http://schemas.microsoft.com/office/powerpoint/2010/main" val="358909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70799" y="224118"/>
            <a:ext cx="9855840" cy="6422342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 CONSTRAINT `</a:t>
            </a:r>
            <a:r>
              <a:rPr lang="tr-TR" dirty="0" err="1"/>
              <a:t>fk_OYUNCU_ASSIST</a:t>
            </a:r>
            <a:r>
              <a:rPr lang="tr-TR" dirty="0"/>
              <a:t>` FOREIGN KEY (`</a:t>
            </a:r>
            <a:r>
              <a:rPr lang="tr-TR" dirty="0" err="1"/>
              <a:t>ASSIST_assist_id</a:t>
            </a:r>
            <a:r>
              <a:rPr lang="tr-TR" dirty="0"/>
              <a:t>`) REFERENCES `</a:t>
            </a:r>
            <a:r>
              <a:rPr lang="tr-TR" dirty="0" err="1"/>
              <a:t>assist</a:t>
            </a:r>
            <a:r>
              <a:rPr lang="tr-TR" dirty="0"/>
              <a:t>` (`</a:t>
            </a:r>
            <a:r>
              <a:rPr lang="tr-TR" dirty="0" err="1"/>
              <a:t>assist_id</a:t>
            </a:r>
            <a:r>
              <a:rPr lang="tr-TR" dirty="0"/>
              <a:t>`) ON DELETE NO ACTION ON UPDATE NO ACTION,</a:t>
            </a:r>
          </a:p>
          <a:p>
            <a:r>
              <a:rPr lang="tr-TR" dirty="0"/>
              <a:t>  CONSTRAINT `fk_OYUNCU_GOL1` FOREIGN KEY (`</a:t>
            </a:r>
            <a:r>
              <a:rPr lang="tr-TR" dirty="0" err="1"/>
              <a:t>GOL_gol_id</a:t>
            </a:r>
            <a:r>
              <a:rPr lang="tr-TR" dirty="0"/>
              <a:t>`) REFERENCES `gol` (`</a:t>
            </a:r>
            <a:r>
              <a:rPr lang="tr-TR" dirty="0" err="1"/>
              <a:t>gol_id</a:t>
            </a:r>
            <a:r>
              <a:rPr lang="tr-TR" dirty="0"/>
              <a:t>`) ON DELETE NO ACTION ON UPDATE NO ACTION,</a:t>
            </a:r>
          </a:p>
          <a:p>
            <a:r>
              <a:rPr lang="tr-TR" dirty="0"/>
              <a:t>  CONSTRAINT `</a:t>
            </a:r>
            <a:r>
              <a:rPr lang="tr-TR" dirty="0" err="1"/>
              <a:t>fk_OYUNCU_KIRMIZI</a:t>
            </a:r>
            <a:r>
              <a:rPr lang="tr-TR" dirty="0"/>
              <a:t> KART1` FOREIGN KEY (`KIRMIZI </a:t>
            </a:r>
            <a:r>
              <a:rPr lang="tr-TR" dirty="0" err="1"/>
              <a:t>KART_kirmızik_id</a:t>
            </a:r>
            <a:r>
              <a:rPr lang="tr-TR" dirty="0"/>
              <a:t>`) REFERENCES `</a:t>
            </a:r>
            <a:r>
              <a:rPr lang="tr-TR" dirty="0" err="1"/>
              <a:t>kirmizi</a:t>
            </a:r>
            <a:r>
              <a:rPr lang="tr-TR" dirty="0"/>
              <a:t> kart` (`</a:t>
            </a:r>
            <a:r>
              <a:rPr lang="tr-TR" dirty="0" err="1"/>
              <a:t>kirmızik_id</a:t>
            </a:r>
            <a:r>
              <a:rPr lang="tr-TR" dirty="0"/>
              <a:t>`) ON DELETE NO ACTION ON UPDATE NO ACTION,</a:t>
            </a:r>
          </a:p>
          <a:p>
            <a:r>
              <a:rPr lang="tr-TR" dirty="0"/>
              <a:t>  CONSTRAINT `fk_OYUNCU_MENEJER1` FOREIGN KEY (`</a:t>
            </a:r>
            <a:r>
              <a:rPr lang="tr-TR" dirty="0" err="1"/>
              <a:t>MENEJER_menejer_id</a:t>
            </a:r>
            <a:r>
              <a:rPr lang="tr-TR" dirty="0"/>
              <a:t>`) REFERENCES `</a:t>
            </a:r>
            <a:r>
              <a:rPr lang="tr-TR" dirty="0" err="1"/>
              <a:t>menejer</a:t>
            </a:r>
            <a:r>
              <a:rPr lang="tr-TR" dirty="0"/>
              <a:t>` (`</a:t>
            </a:r>
            <a:r>
              <a:rPr lang="tr-TR" dirty="0" err="1"/>
              <a:t>menejer_id</a:t>
            </a:r>
            <a:r>
              <a:rPr lang="tr-TR" dirty="0"/>
              <a:t>`) ON DELETE NO ACTION ON UPDATE NO ACTION,</a:t>
            </a:r>
          </a:p>
          <a:p>
            <a:r>
              <a:rPr lang="tr-TR" dirty="0"/>
              <a:t>  CONSTRAINT `</a:t>
            </a:r>
            <a:r>
              <a:rPr lang="tr-TR" dirty="0" err="1"/>
              <a:t>fk_OYUNCU_OYNADIGI</a:t>
            </a:r>
            <a:r>
              <a:rPr lang="tr-TR" dirty="0"/>
              <a:t> MAC1` FOREIGN KEY (`OYNADIGI </a:t>
            </a:r>
            <a:r>
              <a:rPr lang="tr-TR" dirty="0" err="1"/>
              <a:t>MAC_Mac_id</a:t>
            </a:r>
            <a:r>
              <a:rPr lang="tr-TR" dirty="0"/>
              <a:t>`) REFERENCES `</a:t>
            </a:r>
            <a:r>
              <a:rPr lang="tr-TR" dirty="0" err="1"/>
              <a:t>oynadigi</a:t>
            </a:r>
            <a:r>
              <a:rPr lang="tr-TR" dirty="0"/>
              <a:t> </a:t>
            </a:r>
            <a:r>
              <a:rPr lang="tr-TR" dirty="0" err="1"/>
              <a:t>mac</a:t>
            </a:r>
            <a:r>
              <a:rPr lang="tr-TR" dirty="0"/>
              <a:t>` (`</a:t>
            </a:r>
            <a:r>
              <a:rPr lang="tr-TR" dirty="0" err="1"/>
              <a:t>Mac_id</a:t>
            </a:r>
            <a:r>
              <a:rPr lang="tr-TR" dirty="0"/>
              <a:t>`) ON DELETE NO ACTION ON UPDATE NO ACTION,</a:t>
            </a:r>
          </a:p>
          <a:p>
            <a:r>
              <a:rPr lang="tr-TR" dirty="0"/>
              <a:t>  CONSTRAINT `</a:t>
            </a:r>
            <a:r>
              <a:rPr lang="tr-TR" dirty="0" err="1"/>
              <a:t>fk_OYUNCU_SARI</a:t>
            </a:r>
            <a:r>
              <a:rPr lang="tr-TR" dirty="0"/>
              <a:t> KART1` FOREIGN KEY (`SARI </a:t>
            </a:r>
            <a:r>
              <a:rPr lang="tr-TR" dirty="0" err="1"/>
              <a:t>KART_sarik_id</a:t>
            </a:r>
            <a:r>
              <a:rPr lang="tr-TR" dirty="0"/>
              <a:t>`) REFERENCES `sari kart` (`</a:t>
            </a:r>
            <a:r>
              <a:rPr lang="tr-TR" dirty="0" err="1"/>
              <a:t>sarik_id</a:t>
            </a:r>
            <a:r>
              <a:rPr lang="tr-TR" dirty="0"/>
              <a:t>`) ON DELETE NO ACTION ON UPDATE NO ACTION,</a:t>
            </a:r>
          </a:p>
          <a:p>
            <a:r>
              <a:rPr lang="tr-TR" dirty="0"/>
              <a:t>  CONSTRAINT `fk_OYUNCU_SOZLESME1` FOREIGN KEY (`</a:t>
            </a:r>
            <a:r>
              <a:rPr lang="tr-TR" dirty="0" err="1"/>
              <a:t>SOZLESME_Sozlesme_id</a:t>
            </a:r>
            <a:r>
              <a:rPr lang="tr-TR" dirty="0"/>
              <a:t>`) REFERENCES `</a:t>
            </a:r>
            <a:r>
              <a:rPr lang="tr-TR" dirty="0" err="1"/>
              <a:t>sozlesme</a:t>
            </a:r>
            <a:r>
              <a:rPr lang="tr-TR" dirty="0"/>
              <a:t>` (`</a:t>
            </a:r>
            <a:r>
              <a:rPr lang="tr-TR" dirty="0" err="1"/>
              <a:t>Sozlesme_id</a:t>
            </a:r>
            <a:r>
              <a:rPr lang="tr-TR" dirty="0"/>
              <a:t>`) ON DELETE NO ACTION ON UPDATE NO ACTION</a:t>
            </a:r>
          </a:p>
          <a:p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227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Scouting Nedir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Scouting</a:t>
            </a:r>
            <a:r>
              <a:rPr lang="en-US" dirty="0"/>
              <a:t>; “</a:t>
            </a:r>
            <a:r>
              <a:rPr lang="en-US" dirty="0" err="1"/>
              <a:t>yetenek</a:t>
            </a:r>
            <a:r>
              <a:rPr lang="en-US" dirty="0"/>
              <a:t> </a:t>
            </a:r>
            <a:r>
              <a:rPr lang="en-US" dirty="0" err="1"/>
              <a:t>avcılığı</a:t>
            </a:r>
            <a:r>
              <a:rPr lang="en-US" dirty="0"/>
              <a:t>” </a:t>
            </a:r>
            <a:r>
              <a:rPr lang="en-US" dirty="0" err="1"/>
              <a:t>ve</a:t>
            </a:r>
            <a:r>
              <a:rPr lang="en-US" dirty="0"/>
              <a:t> “</a:t>
            </a:r>
            <a:r>
              <a:rPr lang="en-US" dirty="0" err="1"/>
              <a:t>keşfe</a:t>
            </a:r>
            <a:r>
              <a:rPr lang="en-US" dirty="0"/>
              <a:t> </a:t>
            </a:r>
            <a:r>
              <a:rPr lang="en-US" dirty="0" err="1"/>
              <a:t>çıkmak</a:t>
            </a:r>
            <a:r>
              <a:rPr lang="en-US" dirty="0"/>
              <a:t>” </a:t>
            </a:r>
            <a:r>
              <a:rPr lang="en-US" dirty="0" err="1"/>
              <a:t>anlamlarında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Profesyonel</a:t>
            </a:r>
            <a:r>
              <a:rPr lang="en-US" dirty="0"/>
              <a:t> </a:t>
            </a:r>
            <a:r>
              <a:rPr lang="en-US" dirty="0" err="1"/>
              <a:t>futbol</a:t>
            </a:r>
            <a:r>
              <a:rPr lang="en-US" dirty="0"/>
              <a:t> </a:t>
            </a:r>
            <a:r>
              <a:rPr lang="en-US" dirty="0" err="1"/>
              <a:t>hayatındaki</a:t>
            </a:r>
            <a:r>
              <a:rPr lang="en-US" dirty="0"/>
              <a:t> </a:t>
            </a:r>
            <a:r>
              <a:rPr lang="en-US" dirty="0" err="1"/>
              <a:t>tanımı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"</a:t>
            </a:r>
            <a:r>
              <a:rPr lang="en-US" dirty="0" err="1"/>
              <a:t>futbolcu</a:t>
            </a:r>
            <a:r>
              <a:rPr lang="en-US" dirty="0"/>
              <a:t> </a:t>
            </a:r>
            <a:r>
              <a:rPr lang="en-US" dirty="0" err="1"/>
              <a:t>izleme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keşfetme</a:t>
            </a:r>
            <a:r>
              <a:rPr lang="en-US" dirty="0"/>
              <a:t>"</a:t>
            </a:r>
            <a:r>
              <a:rPr lang="en-US" dirty="0" smtClean="0"/>
              <a:t>'</a:t>
            </a:r>
            <a:r>
              <a:rPr lang="en-US" dirty="0" err="1" smtClean="0"/>
              <a:t>dir</a:t>
            </a:r>
            <a:r>
              <a:rPr lang="tr-T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8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1828"/>
          </a:xfrm>
        </p:spPr>
        <p:txBody>
          <a:bodyPr/>
          <a:lstStyle/>
          <a:p>
            <a:r>
              <a:rPr lang="tr-TR" dirty="0" smtClean="0"/>
              <a:t>İş kuralları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287987"/>
            <a:ext cx="8946541" cy="41954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Bir kart (sarı ve ya kırmızı )birden çok </a:t>
            </a:r>
            <a:r>
              <a:rPr lang="tr-TR" dirty="0"/>
              <a:t>oyuncu </a:t>
            </a:r>
            <a:r>
              <a:rPr lang="tr-TR" dirty="0" smtClean="0"/>
              <a:t>tarafından görülebilir.</a:t>
            </a:r>
          </a:p>
          <a:p>
            <a:r>
              <a:rPr lang="tr-TR" dirty="0" smtClean="0"/>
              <a:t>Bir oyuncu kart tablolarından yalnız bir değer alır.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Bir oyuncunun bir menejeri vardır.</a:t>
            </a:r>
          </a:p>
          <a:p>
            <a:r>
              <a:rPr lang="tr-TR" dirty="0" smtClean="0"/>
              <a:t>Bir menejerin birden çok oyuncusu vardır.</a:t>
            </a:r>
          </a:p>
          <a:p>
            <a:endParaRPr lang="tr-TR" dirty="0" smtClean="0"/>
          </a:p>
          <a:p>
            <a:r>
              <a:rPr lang="tr-TR" dirty="0" smtClean="0"/>
              <a:t>Bir sözleşme birden çok oyuncuya yapılır.</a:t>
            </a:r>
          </a:p>
          <a:p>
            <a:r>
              <a:rPr lang="tr-TR" dirty="0" smtClean="0"/>
              <a:t>Bir oyuncunun bir sözleşmesi olur.</a:t>
            </a:r>
          </a:p>
          <a:p>
            <a:endParaRPr lang="tr-TR" dirty="0"/>
          </a:p>
          <a:p>
            <a:r>
              <a:rPr lang="tr-TR" dirty="0" smtClean="0"/>
              <a:t>Bir çok oyuncu aynı sayıda maça çıkabilir.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9195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53187" y="1602542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tr-TR" dirty="0"/>
              <a:t>Bir oyuncunun bir takımı olur.</a:t>
            </a:r>
          </a:p>
          <a:p>
            <a:r>
              <a:rPr lang="tr-TR" dirty="0"/>
              <a:t>Bir takımın birden çok oyuncusu olur.</a:t>
            </a:r>
          </a:p>
          <a:p>
            <a:endParaRPr lang="tr-TR" dirty="0"/>
          </a:p>
          <a:p>
            <a:r>
              <a:rPr lang="tr-TR" dirty="0"/>
              <a:t>Bir gol birden çok oyuncu tarafından atılır</a:t>
            </a:r>
            <a:r>
              <a:rPr lang="tr-TR" dirty="0" smtClean="0"/>
              <a:t>.(bir gol değeri birden çok oyuncu için yazılabilir)</a:t>
            </a:r>
            <a:endParaRPr lang="tr-TR" dirty="0"/>
          </a:p>
          <a:p>
            <a:r>
              <a:rPr lang="tr-TR" dirty="0"/>
              <a:t>Bir </a:t>
            </a:r>
            <a:r>
              <a:rPr lang="tr-TR" dirty="0" smtClean="0"/>
              <a:t>asist </a:t>
            </a:r>
            <a:r>
              <a:rPr lang="tr-TR" dirty="0"/>
              <a:t>birden çok oyuncu tarafından </a:t>
            </a:r>
            <a:r>
              <a:rPr lang="tr-TR" dirty="0" smtClean="0"/>
              <a:t>yapılabilir.</a:t>
            </a:r>
            <a:r>
              <a:rPr lang="tr-TR" dirty="0"/>
              <a:t> (bir </a:t>
            </a:r>
            <a:r>
              <a:rPr lang="tr-TR" dirty="0" smtClean="0"/>
              <a:t>asist değeri </a:t>
            </a:r>
            <a:r>
              <a:rPr lang="tr-TR" dirty="0"/>
              <a:t>birden çok oyuncu için yazılabilir)</a:t>
            </a:r>
          </a:p>
          <a:p>
            <a:r>
              <a:rPr lang="tr-TR" dirty="0"/>
              <a:t>Bir oyuncu birden çok gol atabilir.(ama gol tablosundan sadece bir değer alabilir.)</a:t>
            </a:r>
          </a:p>
          <a:p>
            <a:r>
              <a:rPr lang="tr-TR" dirty="0" smtClean="0"/>
              <a:t>Bir oyuncu birden çok asist yapabilir.</a:t>
            </a:r>
            <a:r>
              <a:rPr lang="tr-TR" dirty="0"/>
              <a:t> (ama </a:t>
            </a:r>
            <a:r>
              <a:rPr lang="tr-TR" dirty="0" smtClean="0"/>
              <a:t>asist tablosundan </a:t>
            </a:r>
            <a:r>
              <a:rPr lang="tr-TR" dirty="0"/>
              <a:t>sadece bir değer alabilir.)</a:t>
            </a:r>
          </a:p>
        </p:txBody>
      </p:sp>
    </p:spTree>
    <p:extLst>
      <p:ext uri="{BB962C8B-B14F-4D97-AF65-F5344CB8AC3E}">
        <p14:creationId xmlns:p14="http://schemas.microsoft.com/office/powerpoint/2010/main" val="106172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000" dirty="0" smtClean="0"/>
              <a:t>Liverpool ‘</a:t>
            </a:r>
            <a:r>
              <a:rPr lang="tr-TR" sz="2000" dirty="0" err="1" smtClean="0"/>
              <a:t>lu</a:t>
            </a:r>
            <a:r>
              <a:rPr lang="tr-TR" sz="2000" dirty="0" smtClean="0"/>
              <a:t> </a:t>
            </a:r>
            <a:r>
              <a:rPr lang="tr-TR" sz="2000" dirty="0" err="1" smtClean="0"/>
              <a:t>scoutlar</a:t>
            </a:r>
            <a:r>
              <a:rPr lang="tr-TR" sz="2000" dirty="0" smtClean="0"/>
              <a:t> 19 yaşında sol ayaklı kaleci arıyorlar.</a:t>
            </a:r>
            <a:endParaRPr lang="tr-TR" sz="2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SELECT * FROM </a:t>
            </a:r>
            <a:r>
              <a:rPr lang="tr-TR" dirty="0" err="1"/>
              <a:t>scouting.oyuncu</a:t>
            </a:r>
            <a:r>
              <a:rPr lang="tr-TR" dirty="0"/>
              <a:t> WHERE </a:t>
            </a:r>
            <a:r>
              <a:rPr lang="tr-TR" dirty="0" err="1"/>
              <a:t>Oyuncu_ayak</a:t>
            </a:r>
            <a:r>
              <a:rPr lang="tr-TR" dirty="0"/>
              <a:t>='Sol' AND </a:t>
            </a:r>
            <a:r>
              <a:rPr lang="tr-TR" dirty="0" err="1"/>
              <a:t>Oyuncu_pozisyon</a:t>
            </a:r>
            <a:r>
              <a:rPr lang="tr-TR" dirty="0"/>
              <a:t>='KL' AND </a:t>
            </a:r>
            <a:r>
              <a:rPr lang="tr-TR" dirty="0" err="1"/>
              <a:t>Oyuncu_yas</a:t>
            </a:r>
            <a:r>
              <a:rPr lang="tr-TR" dirty="0"/>
              <a:t>=</a:t>
            </a:r>
            <a:r>
              <a:rPr lang="tr-TR" dirty="0" smtClean="0"/>
              <a:t>'19</a:t>
            </a:r>
          </a:p>
          <a:p>
            <a:endParaRPr lang="tr-TR" dirty="0"/>
          </a:p>
        </p:txBody>
      </p:sp>
      <p:pic>
        <p:nvPicPr>
          <p:cNvPr id="3074" name="Picture 2" descr="C:\Users\Timsahlar\Desktop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2" y="3553652"/>
            <a:ext cx="11941791" cy="175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88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dirty="0"/>
              <a:t>Pep </a:t>
            </a:r>
            <a:r>
              <a:rPr lang="tr-TR" sz="2400" dirty="0" smtClean="0"/>
              <a:t>Guardiola,</a:t>
            </a:r>
            <a:r>
              <a:rPr lang="tr-TR" sz="2400" dirty="0"/>
              <a:t> </a:t>
            </a:r>
            <a:r>
              <a:rPr lang="tr-TR" sz="2400" dirty="0" smtClean="0"/>
              <a:t>sol </a:t>
            </a:r>
            <a:r>
              <a:rPr lang="tr-TR" sz="2400" dirty="0"/>
              <a:t>ayağını kullanan Defansif Ortasaha oyuncusu </a:t>
            </a:r>
            <a:r>
              <a:rPr lang="tr-TR" sz="2400" dirty="0" smtClean="0"/>
              <a:t>arıyor.Kriterleri; </a:t>
            </a:r>
            <a:r>
              <a:rPr lang="tr-TR" sz="2400" dirty="0"/>
              <a:t>en fazla 1 tane kırmızı kart görmüş 20 yaşında ve en az 10 maça çıkmış olması.</a:t>
            </a:r>
            <a:br>
              <a:rPr lang="tr-TR" sz="2400" dirty="0"/>
            </a:br>
            <a:r>
              <a:rPr lang="tr-TR" sz="2400" dirty="0"/>
              <a:t/>
            </a:r>
            <a:br>
              <a:rPr lang="tr-TR" sz="2400" dirty="0"/>
            </a:br>
            <a:endParaRPr lang="tr-TR" sz="2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SELECT * FROM `</a:t>
            </a:r>
            <a:r>
              <a:rPr lang="tr-TR" dirty="0" err="1"/>
              <a:t>scouting</a:t>
            </a:r>
            <a:r>
              <a:rPr lang="tr-TR" dirty="0"/>
              <a:t>`.`oyuncu` WHERE </a:t>
            </a:r>
            <a:r>
              <a:rPr lang="tr-TR" dirty="0" err="1"/>
              <a:t>Oyuncu_ayak</a:t>
            </a:r>
            <a:r>
              <a:rPr lang="tr-TR" dirty="0"/>
              <a:t>='Sol' AND </a:t>
            </a:r>
            <a:r>
              <a:rPr lang="tr-TR" dirty="0" err="1"/>
              <a:t>Oyuncu_pozisyon</a:t>
            </a:r>
            <a:r>
              <a:rPr lang="tr-TR" dirty="0"/>
              <a:t>='DOS' AND </a:t>
            </a:r>
            <a:r>
              <a:rPr lang="tr-TR" dirty="0" err="1"/>
              <a:t>Oyuncu_yas</a:t>
            </a:r>
            <a:r>
              <a:rPr lang="tr-TR" dirty="0"/>
              <a:t>='21' AND `OYNADIGI </a:t>
            </a:r>
            <a:r>
              <a:rPr lang="tr-TR" dirty="0" err="1"/>
              <a:t>MAC_Mac_id</a:t>
            </a:r>
            <a:r>
              <a:rPr lang="tr-TR" dirty="0"/>
              <a:t>` &gt;= 121 AND `KIRMIZI </a:t>
            </a:r>
            <a:r>
              <a:rPr lang="tr-TR" dirty="0" err="1"/>
              <a:t>KART_kirmızik_id</a:t>
            </a:r>
            <a:r>
              <a:rPr lang="tr-TR" dirty="0"/>
              <a:t>`&lt;=32 ;</a:t>
            </a:r>
          </a:p>
        </p:txBody>
      </p:sp>
      <p:pic>
        <p:nvPicPr>
          <p:cNvPr id="9218" name="Picture 2" descr="C:\Users\Timsahlar\Desktop\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71295"/>
            <a:ext cx="12192000" cy="201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25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dirty="0"/>
              <a:t>Samet Aybaba , Bursaspor'un şampiyon olduktan sonra forvet transfer sözü verdi. En fazla 19 yaşında ve en fazla 30 Milyon Euro değerinde olmasını istiyor.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SELECT * FROM `</a:t>
            </a:r>
            <a:r>
              <a:rPr lang="tr-TR" dirty="0" err="1"/>
              <a:t>scouting</a:t>
            </a:r>
            <a:r>
              <a:rPr lang="tr-TR" dirty="0"/>
              <a:t>`.`oyuncu` WHERE </a:t>
            </a:r>
            <a:r>
              <a:rPr lang="tr-TR" dirty="0" err="1"/>
              <a:t>Oyuncu_pozisyon</a:t>
            </a:r>
            <a:r>
              <a:rPr lang="tr-TR" dirty="0"/>
              <a:t>='SNT' AND </a:t>
            </a:r>
            <a:r>
              <a:rPr lang="tr-TR" dirty="0" err="1"/>
              <a:t>Oyuncu_yas</a:t>
            </a:r>
            <a:r>
              <a:rPr lang="tr-TR" dirty="0"/>
              <a:t> &lt;= 19 AND </a:t>
            </a:r>
            <a:r>
              <a:rPr lang="tr-TR" dirty="0" err="1"/>
              <a:t>Oyuncu_fiyat</a:t>
            </a:r>
            <a:r>
              <a:rPr lang="tr-TR" dirty="0"/>
              <a:t> &lt;= '30';</a:t>
            </a:r>
            <a:br>
              <a:rPr lang="tr-TR" dirty="0"/>
            </a:br>
            <a:endParaRPr lang="tr-TR" dirty="0"/>
          </a:p>
          <a:p>
            <a:pPr marL="0" indent="0">
              <a:buNone/>
            </a:pP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pic>
        <p:nvPicPr>
          <p:cNvPr id="7170" name="Picture 2" descr="C:\Users\Timsahlar\Desktop\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5381"/>
            <a:ext cx="12192000" cy="165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64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dirty="0" smtClean="0"/>
              <a:t>Joel </a:t>
            </a:r>
            <a:r>
              <a:rPr lang="tr-TR" sz="2400" dirty="0" smtClean="0"/>
              <a:t>Segal, </a:t>
            </a:r>
            <a:r>
              <a:rPr lang="tr-TR" sz="2400" dirty="0" smtClean="0"/>
              <a:t>elindeki </a:t>
            </a:r>
            <a:r>
              <a:rPr lang="tr-TR" sz="2400" dirty="0" smtClean="0"/>
              <a:t>oyuncuları  </a:t>
            </a:r>
            <a:r>
              <a:rPr lang="tr-TR" sz="2400" dirty="0" smtClean="0"/>
              <a:t>scoutlara göstermek istiyor.</a:t>
            </a:r>
            <a:endParaRPr lang="tr-TR" sz="2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80483" y="1520655"/>
            <a:ext cx="8946541" cy="4195481"/>
          </a:xfrm>
        </p:spPr>
        <p:txBody>
          <a:bodyPr/>
          <a:lstStyle/>
          <a:p>
            <a:r>
              <a:rPr lang="tr-TR" dirty="0"/>
              <a:t>SELECT * FROM scouting.oyuncu WHERE MENEJER_menejer_id=</a:t>
            </a:r>
            <a:r>
              <a:rPr lang="tr-TR" dirty="0" smtClean="0"/>
              <a:t>'42‘ </a:t>
            </a:r>
            <a:r>
              <a:rPr lang="tr-TR" dirty="0" smtClean="0"/>
              <a:t>’;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  <a:p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pic>
        <p:nvPicPr>
          <p:cNvPr id="5122" name="Picture 2" descr="C:\Users\Timsahlar\Desktop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70856"/>
            <a:ext cx="12192000" cy="418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01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dirty="0" smtClean="0"/>
              <a:t>Arsenal, </a:t>
            </a:r>
            <a:r>
              <a:rPr lang="tr-TR" sz="2400" dirty="0" smtClean="0"/>
              <a:t>Monaco’dan sağ ayaklı ve 21yaşından küçük futbolcu istiyor.</a:t>
            </a:r>
            <a:endParaRPr lang="tr-TR" sz="2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SELECT * FROM </a:t>
            </a:r>
            <a:r>
              <a:rPr lang="tr-TR" dirty="0" err="1"/>
              <a:t>scouting.oyuncu</a:t>
            </a:r>
            <a:r>
              <a:rPr lang="tr-TR" dirty="0"/>
              <a:t> WHERE </a:t>
            </a:r>
            <a:r>
              <a:rPr lang="tr-TR" dirty="0" err="1"/>
              <a:t>Oyuncu_ayak</a:t>
            </a:r>
            <a:r>
              <a:rPr lang="tr-TR" dirty="0"/>
              <a:t>='</a:t>
            </a:r>
            <a:r>
              <a:rPr lang="tr-TR" dirty="0" err="1"/>
              <a:t>Sag</a:t>
            </a:r>
            <a:r>
              <a:rPr lang="tr-TR" dirty="0"/>
              <a:t>' AND </a:t>
            </a:r>
            <a:r>
              <a:rPr lang="tr-TR" dirty="0" err="1"/>
              <a:t>TAKİM_takim_id</a:t>
            </a:r>
            <a:r>
              <a:rPr lang="tr-TR" dirty="0"/>
              <a:t>='115' AND </a:t>
            </a:r>
            <a:r>
              <a:rPr lang="tr-TR" dirty="0" err="1"/>
              <a:t>Oyuncu_yas</a:t>
            </a:r>
            <a:r>
              <a:rPr lang="tr-TR" dirty="0"/>
              <a:t> &lt;= 20;</a:t>
            </a:r>
            <a:br>
              <a:rPr lang="tr-TR" dirty="0"/>
            </a:br>
            <a:endParaRPr lang="tr-TR" dirty="0"/>
          </a:p>
          <a:p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pic>
        <p:nvPicPr>
          <p:cNvPr id="6146" name="Picture 2" descr="C:\Users\Timsahlar\Desktop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7475"/>
            <a:ext cx="12192000" cy="266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38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77872" y="466366"/>
            <a:ext cx="9404723" cy="1400530"/>
          </a:xfrm>
        </p:spPr>
        <p:txBody>
          <a:bodyPr/>
          <a:lstStyle/>
          <a:p>
            <a:r>
              <a:rPr lang="tr-TR" sz="2400" dirty="0" smtClean="0"/>
              <a:t>Pellegrini, savunmacı </a:t>
            </a:r>
            <a:r>
              <a:rPr lang="tr-TR" sz="2400" dirty="0" smtClean="0"/>
              <a:t>istiyor.20 yaşından küçük ve 20 Milyon Eurodan az futbolcu arıyor.</a:t>
            </a:r>
            <a:endParaRPr lang="tr-TR" sz="2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25891" y="1616190"/>
            <a:ext cx="8946541" cy="4195481"/>
          </a:xfrm>
        </p:spPr>
        <p:txBody>
          <a:bodyPr/>
          <a:lstStyle/>
          <a:p>
            <a:r>
              <a:rPr lang="tr-TR" dirty="0"/>
              <a:t>SELECT * FROM </a:t>
            </a:r>
            <a:r>
              <a:rPr lang="tr-TR" dirty="0" err="1"/>
              <a:t>scouting.oyuncu</a:t>
            </a:r>
            <a:r>
              <a:rPr lang="tr-TR" dirty="0"/>
              <a:t> WHERE </a:t>
            </a:r>
            <a:r>
              <a:rPr lang="tr-TR" dirty="0" err="1"/>
              <a:t>Oyuncu_pozisyon</a:t>
            </a:r>
            <a:r>
              <a:rPr lang="tr-TR" dirty="0"/>
              <a:t>='STP' AND </a:t>
            </a:r>
            <a:r>
              <a:rPr lang="tr-TR" dirty="0" err="1"/>
              <a:t>Oyuncu_yas</a:t>
            </a:r>
            <a:r>
              <a:rPr lang="tr-TR" dirty="0"/>
              <a:t>&lt;= 20 AND </a:t>
            </a:r>
            <a:r>
              <a:rPr lang="tr-TR" dirty="0" err="1"/>
              <a:t>Oyuncu_fiyat</a:t>
            </a:r>
            <a:r>
              <a:rPr lang="tr-TR" dirty="0"/>
              <a:t>&lt;=20;</a:t>
            </a:r>
            <a:br>
              <a:rPr lang="tr-TR" dirty="0"/>
            </a:br>
            <a:endParaRPr lang="tr-TR" dirty="0"/>
          </a:p>
          <a:p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pic>
        <p:nvPicPr>
          <p:cNvPr id="4098" name="Picture 2" descr="C:\Users\Timsahlar\Desktop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71581"/>
            <a:ext cx="12192000" cy="408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8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dirty="0" smtClean="0"/>
              <a:t>Monaco, </a:t>
            </a:r>
            <a:r>
              <a:rPr lang="tr-TR" sz="2400" dirty="0"/>
              <a:t>22 yaşından küçük futbolcularından en fazla 4 kırmızı kart görmüş ,</a:t>
            </a:r>
            <a:r>
              <a:rPr lang="tr-TR" sz="2400" dirty="0" smtClean="0"/>
              <a:t>en fazla </a:t>
            </a:r>
            <a:r>
              <a:rPr lang="tr-TR" sz="2400" dirty="0"/>
              <a:t>8 sarı kart görmüş ve en fazla 30 maça çıkmış </a:t>
            </a:r>
            <a:r>
              <a:rPr lang="tr-TR" sz="2400" dirty="0" smtClean="0"/>
              <a:t>futbolcularını transfer </a:t>
            </a:r>
            <a:r>
              <a:rPr lang="tr-TR" sz="2400" dirty="0"/>
              <a:t>listesine koymak istiyor.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SELECT * FROM `</a:t>
            </a:r>
            <a:r>
              <a:rPr lang="tr-TR" dirty="0" err="1"/>
              <a:t>scouting</a:t>
            </a:r>
            <a:r>
              <a:rPr lang="tr-TR" dirty="0"/>
              <a:t>`.`oyuncu` WHERE </a:t>
            </a:r>
            <a:r>
              <a:rPr lang="tr-TR" dirty="0" err="1"/>
              <a:t>TAKİM_takim_id</a:t>
            </a:r>
            <a:r>
              <a:rPr lang="tr-TR" dirty="0"/>
              <a:t>='115' AND </a:t>
            </a:r>
            <a:r>
              <a:rPr lang="tr-TR" dirty="0" err="1"/>
              <a:t>Oyuncu_yas</a:t>
            </a:r>
            <a:r>
              <a:rPr lang="tr-TR" dirty="0"/>
              <a:t> &lt;=22 AND `OYNADIGI </a:t>
            </a:r>
            <a:r>
              <a:rPr lang="tr-TR" dirty="0" err="1"/>
              <a:t>MAC_Mac_id</a:t>
            </a:r>
            <a:r>
              <a:rPr lang="tr-TR" dirty="0"/>
              <a:t>` &lt;= 140 AND `KIRMIZI </a:t>
            </a:r>
            <a:r>
              <a:rPr lang="tr-TR" dirty="0" err="1"/>
              <a:t>KART_kirmızik_id</a:t>
            </a:r>
            <a:r>
              <a:rPr lang="tr-TR" dirty="0"/>
              <a:t>`&lt;=35 AND `SARI </a:t>
            </a:r>
            <a:r>
              <a:rPr lang="tr-TR" dirty="0" err="1"/>
              <a:t>KART_sarik_id</a:t>
            </a:r>
            <a:r>
              <a:rPr lang="tr-TR" dirty="0"/>
              <a:t>` &lt;= 35 ;</a:t>
            </a:r>
            <a:br>
              <a:rPr lang="tr-TR" dirty="0"/>
            </a:b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8194" name="Picture 2" descr="C:\Users\Timsahlar\Desktop\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61802"/>
            <a:ext cx="12192000" cy="26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60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424480" y="2536495"/>
            <a:ext cx="9404723" cy="1400530"/>
          </a:xfrm>
        </p:spPr>
        <p:txBody>
          <a:bodyPr/>
          <a:lstStyle/>
          <a:p>
            <a:r>
              <a:rPr lang="tr-TR" dirty="0" err="1"/>
              <a:t>Normalizayon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85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23532" y="2431644"/>
            <a:ext cx="9404723" cy="1400530"/>
          </a:xfrm>
        </p:spPr>
        <p:txBody>
          <a:bodyPr/>
          <a:lstStyle/>
          <a:p>
            <a:pPr algn="ctr"/>
            <a:r>
              <a:rPr lang="tr-TR" sz="9600" dirty="0" smtClean="0"/>
              <a:t>Tablolar</a:t>
            </a:r>
            <a:endParaRPr lang="tr-TR" sz="9600" dirty="0"/>
          </a:p>
        </p:txBody>
      </p:sp>
    </p:spTree>
    <p:extLst>
      <p:ext uri="{BB962C8B-B14F-4D97-AF65-F5344CB8AC3E}">
        <p14:creationId xmlns:p14="http://schemas.microsoft.com/office/powerpoint/2010/main" val="6752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71366"/>
          </a:xfrm>
        </p:spPr>
        <p:txBody>
          <a:bodyPr/>
          <a:lstStyle/>
          <a:p>
            <a:r>
              <a:rPr lang="tr-TR" dirty="0"/>
              <a:t>NORMALİZE EDİLMEMİŞ TABLO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1583140"/>
            <a:ext cx="8946541" cy="4665259"/>
          </a:xfrm>
        </p:spPr>
        <p:txBody>
          <a:bodyPr>
            <a:normAutofit fontScale="62500" lnSpcReduction="20000"/>
          </a:bodyPr>
          <a:lstStyle/>
          <a:p>
            <a:r>
              <a:rPr lang="tr-TR" dirty="0" smtClean="0"/>
              <a:t>Oyuncu_id</a:t>
            </a:r>
            <a:endParaRPr lang="tr-TR" dirty="0"/>
          </a:p>
          <a:p>
            <a:r>
              <a:rPr lang="tr-TR" dirty="0" err="1"/>
              <a:t>Oyuncu_adi</a:t>
            </a:r>
            <a:endParaRPr lang="tr-TR" dirty="0"/>
          </a:p>
          <a:p>
            <a:r>
              <a:rPr lang="tr-TR" dirty="0" err="1"/>
              <a:t>Oyuncu_sadi</a:t>
            </a:r>
            <a:endParaRPr lang="tr-TR" dirty="0"/>
          </a:p>
          <a:p>
            <a:r>
              <a:rPr lang="tr-TR" dirty="0" err="1"/>
              <a:t>Oyuncu_yas</a:t>
            </a:r>
            <a:endParaRPr lang="tr-TR" dirty="0"/>
          </a:p>
          <a:p>
            <a:r>
              <a:rPr lang="tr-TR" dirty="0" err="1"/>
              <a:t>Oyuncu_ayak</a:t>
            </a:r>
            <a:endParaRPr lang="tr-TR" dirty="0"/>
          </a:p>
          <a:p>
            <a:r>
              <a:rPr lang="tr-TR" dirty="0" err="1"/>
              <a:t>Oyuncu_fiyat</a:t>
            </a:r>
            <a:endParaRPr lang="tr-TR" dirty="0"/>
          </a:p>
          <a:p>
            <a:r>
              <a:rPr lang="tr-TR" dirty="0" err="1"/>
              <a:t>Oyuncu_pozisyon</a:t>
            </a:r>
            <a:endParaRPr lang="tr-TR" dirty="0"/>
          </a:p>
          <a:p>
            <a:r>
              <a:rPr lang="tr-TR" dirty="0" err="1"/>
              <a:t>Assist_count</a:t>
            </a:r>
            <a:endParaRPr lang="tr-TR" dirty="0"/>
          </a:p>
          <a:p>
            <a:r>
              <a:rPr lang="tr-TR" dirty="0" err="1"/>
              <a:t>Gol_count</a:t>
            </a:r>
            <a:endParaRPr lang="tr-TR" dirty="0"/>
          </a:p>
          <a:p>
            <a:r>
              <a:rPr lang="tr-TR" dirty="0" err="1"/>
              <a:t>Mac_count</a:t>
            </a:r>
            <a:endParaRPr lang="tr-TR" dirty="0"/>
          </a:p>
          <a:p>
            <a:r>
              <a:rPr lang="tr-TR" dirty="0" err="1"/>
              <a:t>Kırmızık_count</a:t>
            </a:r>
            <a:endParaRPr lang="tr-TR" dirty="0"/>
          </a:p>
          <a:p>
            <a:r>
              <a:rPr lang="tr-TR" dirty="0" err="1"/>
              <a:t>Sarık_count</a:t>
            </a:r>
            <a:endParaRPr lang="tr-TR" dirty="0"/>
          </a:p>
          <a:p>
            <a:r>
              <a:rPr lang="tr-TR" dirty="0" err="1"/>
              <a:t>Menejer_adi</a:t>
            </a:r>
            <a:endParaRPr lang="tr-TR" dirty="0"/>
          </a:p>
          <a:p>
            <a:r>
              <a:rPr lang="tr-TR" dirty="0" err="1"/>
              <a:t>Menejer_sadi</a:t>
            </a:r>
            <a:endParaRPr lang="tr-TR" dirty="0"/>
          </a:p>
          <a:p>
            <a:r>
              <a:rPr lang="tr-TR" dirty="0" err="1"/>
              <a:t>Sözleşme_tür</a:t>
            </a:r>
            <a:endParaRPr lang="tr-TR" dirty="0"/>
          </a:p>
          <a:p>
            <a:r>
              <a:rPr lang="tr-TR" dirty="0" err="1"/>
              <a:t>Takim_adi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71930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1NF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7151" y="1220405"/>
            <a:ext cx="2718061" cy="4195481"/>
          </a:xfrm>
        </p:spPr>
        <p:txBody>
          <a:bodyPr/>
          <a:lstStyle/>
          <a:p>
            <a:r>
              <a:rPr lang="tr-TR" dirty="0" smtClean="0"/>
              <a:t>      Oyuncu</a:t>
            </a:r>
          </a:p>
          <a:p>
            <a:r>
              <a:rPr lang="tr-TR" dirty="0" err="1" smtClean="0"/>
              <a:t>Oyuncu_id</a:t>
            </a:r>
            <a:endParaRPr lang="tr-TR" dirty="0"/>
          </a:p>
          <a:p>
            <a:r>
              <a:rPr lang="tr-TR" dirty="0" err="1"/>
              <a:t>Oyuncu_adi</a:t>
            </a:r>
            <a:endParaRPr lang="tr-TR" dirty="0"/>
          </a:p>
          <a:p>
            <a:r>
              <a:rPr lang="tr-TR" dirty="0" err="1"/>
              <a:t>Oyuncu_sadi</a:t>
            </a:r>
            <a:endParaRPr lang="tr-TR" dirty="0"/>
          </a:p>
          <a:p>
            <a:r>
              <a:rPr lang="tr-TR" dirty="0" err="1"/>
              <a:t>Oyuncu_yas</a:t>
            </a:r>
            <a:endParaRPr lang="tr-TR" dirty="0"/>
          </a:p>
          <a:p>
            <a:r>
              <a:rPr lang="tr-TR" dirty="0" err="1"/>
              <a:t>Oyuncu_ayak</a:t>
            </a:r>
            <a:endParaRPr lang="tr-TR" dirty="0"/>
          </a:p>
          <a:p>
            <a:r>
              <a:rPr lang="tr-TR" dirty="0" err="1"/>
              <a:t>Oyuncu_fiyat</a:t>
            </a:r>
            <a:endParaRPr lang="tr-TR" dirty="0"/>
          </a:p>
          <a:p>
            <a:r>
              <a:rPr lang="tr-TR" dirty="0" err="1"/>
              <a:t>Oyuncu_pozisyon</a:t>
            </a:r>
            <a:endParaRPr lang="tr-TR" dirty="0"/>
          </a:p>
          <a:p>
            <a:endParaRPr lang="tr-TR" dirty="0" smtClean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3127612" y="1236328"/>
            <a:ext cx="2718061" cy="1424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 smtClean="0"/>
              <a:t>      Asist</a:t>
            </a:r>
          </a:p>
          <a:p>
            <a:r>
              <a:rPr lang="tr-TR" dirty="0" err="1" smtClean="0"/>
              <a:t>Asist_id</a:t>
            </a:r>
            <a:endParaRPr lang="tr-TR" dirty="0" smtClean="0"/>
          </a:p>
          <a:p>
            <a:r>
              <a:rPr lang="tr-TR" dirty="0" err="1" smtClean="0"/>
              <a:t>Asist_count</a:t>
            </a:r>
            <a:endParaRPr lang="tr-TR" dirty="0" smtClean="0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3127611" y="2958220"/>
            <a:ext cx="2718061" cy="1424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 smtClean="0"/>
              <a:t>      Gol</a:t>
            </a:r>
          </a:p>
          <a:p>
            <a:r>
              <a:rPr lang="tr-TR" dirty="0" err="1" smtClean="0"/>
              <a:t>Gol_id</a:t>
            </a:r>
            <a:endParaRPr lang="tr-TR" dirty="0" smtClean="0"/>
          </a:p>
          <a:p>
            <a:r>
              <a:rPr lang="tr-TR" dirty="0" err="1" smtClean="0"/>
              <a:t>Gol_count</a:t>
            </a:r>
            <a:endParaRPr lang="tr-TR" dirty="0" smtClean="0"/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5998072" y="1235258"/>
            <a:ext cx="2718061" cy="1424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 smtClean="0"/>
              <a:t>      </a:t>
            </a:r>
            <a:r>
              <a:rPr lang="tr-TR" dirty="0" err="1" smtClean="0"/>
              <a:t>KırmızıKart</a:t>
            </a:r>
            <a:endParaRPr lang="tr-TR" dirty="0" smtClean="0"/>
          </a:p>
          <a:p>
            <a:r>
              <a:rPr lang="tr-TR" dirty="0" err="1" smtClean="0"/>
              <a:t>Kırmızık_id</a:t>
            </a:r>
            <a:endParaRPr lang="tr-TR" dirty="0" smtClean="0"/>
          </a:p>
          <a:p>
            <a:r>
              <a:rPr lang="tr-TR" dirty="0" err="1" smtClean="0"/>
              <a:t>Kırmızık_count</a:t>
            </a:r>
            <a:endParaRPr lang="tr-TR" dirty="0" smtClean="0"/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5998071" y="2958220"/>
            <a:ext cx="2718061" cy="1424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 smtClean="0"/>
              <a:t>      </a:t>
            </a:r>
            <a:r>
              <a:rPr lang="tr-TR" dirty="0" err="1" smtClean="0"/>
              <a:t>SarıKart</a:t>
            </a:r>
            <a:endParaRPr lang="tr-TR" dirty="0" smtClean="0"/>
          </a:p>
          <a:p>
            <a:r>
              <a:rPr lang="tr-TR" dirty="0" err="1" smtClean="0"/>
              <a:t>Sarık_id</a:t>
            </a:r>
            <a:endParaRPr lang="tr-TR" dirty="0" smtClean="0"/>
          </a:p>
          <a:p>
            <a:r>
              <a:rPr lang="tr-TR" dirty="0" err="1" smtClean="0"/>
              <a:t>Sarık_count</a:t>
            </a:r>
            <a:endParaRPr lang="tr-TR" dirty="0" smtClean="0"/>
          </a:p>
        </p:txBody>
      </p:sp>
      <p:sp>
        <p:nvSpPr>
          <p:cNvPr id="8" name="İçerik Yer Tutucusu 2"/>
          <p:cNvSpPr txBox="1">
            <a:spLocks/>
          </p:cNvSpPr>
          <p:nvPr/>
        </p:nvSpPr>
        <p:spPr>
          <a:xfrm>
            <a:off x="8716133" y="1236328"/>
            <a:ext cx="2718061" cy="1424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 smtClean="0"/>
              <a:t>  </a:t>
            </a:r>
            <a:r>
              <a:rPr lang="tr-TR" dirty="0" err="1" smtClean="0"/>
              <a:t>OynadığıMaç</a:t>
            </a:r>
            <a:endParaRPr lang="tr-TR" dirty="0" smtClean="0"/>
          </a:p>
          <a:p>
            <a:r>
              <a:rPr lang="tr-TR" dirty="0" err="1" smtClean="0"/>
              <a:t>Maç_id</a:t>
            </a:r>
            <a:endParaRPr lang="tr-TR" dirty="0" smtClean="0"/>
          </a:p>
          <a:p>
            <a:r>
              <a:rPr lang="tr-TR" dirty="0" err="1" smtClean="0"/>
              <a:t>Maç_count</a:t>
            </a:r>
            <a:endParaRPr lang="tr-TR" dirty="0" smtClean="0"/>
          </a:p>
        </p:txBody>
      </p:sp>
      <p:sp>
        <p:nvSpPr>
          <p:cNvPr id="9" name="İçerik Yer Tutucusu 2"/>
          <p:cNvSpPr txBox="1">
            <a:spLocks/>
          </p:cNvSpPr>
          <p:nvPr/>
        </p:nvSpPr>
        <p:spPr>
          <a:xfrm>
            <a:off x="8716133" y="2958220"/>
            <a:ext cx="2718061" cy="1424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 smtClean="0"/>
              <a:t>      Sözleşme</a:t>
            </a:r>
          </a:p>
          <a:p>
            <a:r>
              <a:rPr lang="tr-TR" dirty="0" err="1" smtClean="0"/>
              <a:t>Sözleşme_id</a:t>
            </a:r>
            <a:endParaRPr lang="tr-TR" dirty="0" smtClean="0"/>
          </a:p>
          <a:p>
            <a:r>
              <a:rPr lang="tr-TR" dirty="0" err="1" smtClean="0"/>
              <a:t>Sözleşme_tür</a:t>
            </a:r>
            <a:endParaRPr lang="tr-TR" dirty="0" smtClean="0"/>
          </a:p>
        </p:txBody>
      </p:sp>
      <p:sp>
        <p:nvSpPr>
          <p:cNvPr id="10" name="İçerik Yer Tutucusu 2"/>
          <p:cNvSpPr txBox="1">
            <a:spLocks/>
          </p:cNvSpPr>
          <p:nvPr/>
        </p:nvSpPr>
        <p:spPr>
          <a:xfrm>
            <a:off x="5998072" y="4789295"/>
            <a:ext cx="2718061" cy="1424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 smtClean="0"/>
              <a:t>      Takım</a:t>
            </a:r>
          </a:p>
          <a:p>
            <a:r>
              <a:rPr lang="tr-TR" dirty="0" err="1" smtClean="0"/>
              <a:t>Takım_id</a:t>
            </a:r>
            <a:endParaRPr lang="tr-TR" dirty="0" smtClean="0"/>
          </a:p>
          <a:p>
            <a:r>
              <a:rPr lang="tr-TR" dirty="0" err="1" smtClean="0"/>
              <a:t>Takım_adi</a:t>
            </a:r>
            <a:endParaRPr lang="tr-TR" dirty="0" smtClean="0"/>
          </a:p>
        </p:txBody>
      </p:sp>
      <p:sp>
        <p:nvSpPr>
          <p:cNvPr id="11" name="İçerik Yer Tutucusu 2"/>
          <p:cNvSpPr txBox="1">
            <a:spLocks/>
          </p:cNvSpPr>
          <p:nvPr/>
        </p:nvSpPr>
        <p:spPr>
          <a:xfrm>
            <a:off x="3127612" y="4789295"/>
            <a:ext cx="2718061" cy="14249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 smtClean="0"/>
              <a:t>      </a:t>
            </a:r>
            <a:r>
              <a:rPr lang="tr-TR" dirty="0" err="1" smtClean="0"/>
              <a:t>Menejer</a:t>
            </a:r>
            <a:endParaRPr lang="tr-TR" dirty="0" smtClean="0"/>
          </a:p>
          <a:p>
            <a:r>
              <a:rPr lang="tr-TR" dirty="0" err="1" smtClean="0"/>
              <a:t>Menejer_id</a:t>
            </a:r>
            <a:endParaRPr lang="tr-TR" dirty="0" smtClean="0"/>
          </a:p>
          <a:p>
            <a:r>
              <a:rPr lang="tr-TR" dirty="0" err="1" smtClean="0"/>
              <a:t>Menejer_adi</a:t>
            </a:r>
            <a:endParaRPr lang="tr-TR" dirty="0" smtClean="0"/>
          </a:p>
          <a:p>
            <a:r>
              <a:rPr lang="tr-TR" dirty="0" err="1" smtClean="0"/>
              <a:t>Menejer_sadi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2700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https://www.goal.com/tr/haber/fifa-19-en-iyi-genc-oyuncular-kariyer-modunun-en-iyi/1fd5liu9dnssj1h4dnkiztowea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  <a:p>
            <a:r>
              <a:rPr lang="tr-TR" dirty="0">
                <a:hlinkClick r:id="rId3"/>
              </a:rPr>
              <a:t>https://moneyinc.com/the-20-richest-sports-agents-in-the-world/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  <a:p>
            <a:r>
              <a:rPr lang="tr-TR" dirty="0">
                <a:hlinkClick r:id="rId4"/>
              </a:rPr>
              <a:t>https://www.forbes.com/sports-agents/list/#source:Football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  <a:p>
            <a:r>
              <a:rPr lang="tr-TR" dirty="0">
                <a:hlinkClick r:id="rId5"/>
              </a:rPr>
              <a:t>https://</a:t>
            </a:r>
            <a:r>
              <a:rPr lang="tr-TR" dirty="0" smtClean="0">
                <a:hlinkClick r:id="rId5"/>
              </a:rPr>
              <a:t>www.sporx.com/futbol/buzz/dunyanin-en-cok-kazanan-7-menajeriSXGLQ19465SXQ?sira=4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6066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48479" y="2039287"/>
            <a:ext cx="59634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Feyzullah Ertan</a:t>
            </a:r>
            <a:endParaRPr lang="tr-TR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48479" y="4547317"/>
            <a:ext cx="58256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Bahadır </a:t>
            </a:r>
            <a:r>
              <a:rPr lang="tr-TR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öztürk</a:t>
            </a:r>
            <a:endParaRPr lang="tr-TR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7344147" y="2054327"/>
            <a:ext cx="4257896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Ö160104009</a:t>
            </a:r>
          </a:p>
          <a:p>
            <a:pPr algn="ctr"/>
            <a:endParaRPr lang="tr-TR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endParaRPr lang="tr-TR" sz="5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tr-TR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Ö160105006</a:t>
            </a:r>
          </a:p>
        </p:txBody>
      </p:sp>
    </p:spTree>
    <p:extLst>
      <p:ext uri="{BB962C8B-B14F-4D97-AF65-F5344CB8AC3E}">
        <p14:creationId xmlns:p14="http://schemas.microsoft.com/office/powerpoint/2010/main" val="143777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0" y="702046"/>
            <a:ext cx="7949204" cy="6053595"/>
          </a:xfrm>
        </p:spPr>
        <p:txBody>
          <a:bodyPr/>
          <a:lstStyle/>
          <a:p>
            <a:r>
              <a:rPr lang="tr-TR" dirty="0"/>
              <a:t>CREATE TABLE `</a:t>
            </a:r>
            <a:r>
              <a:rPr lang="tr-TR" dirty="0" err="1"/>
              <a:t>takim</a:t>
            </a:r>
            <a:r>
              <a:rPr lang="tr-TR" dirty="0"/>
              <a:t>` (</a:t>
            </a:r>
          </a:p>
          <a:p>
            <a:endParaRPr lang="tr-TR" dirty="0" smtClean="0"/>
          </a:p>
          <a:p>
            <a:r>
              <a:rPr lang="tr-TR" dirty="0" smtClean="0"/>
              <a:t>  </a:t>
            </a:r>
            <a:r>
              <a:rPr lang="tr-TR" dirty="0"/>
              <a:t>`</a:t>
            </a:r>
            <a:r>
              <a:rPr lang="tr-TR" dirty="0" err="1"/>
              <a:t>takim_id</a:t>
            </a:r>
            <a:r>
              <a:rPr lang="tr-TR" dirty="0"/>
              <a:t>` </a:t>
            </a:r>
            <a:r>
              <a:rPr lang="tr-TR" dirty="0" err="1"/>
              <a:t>int</a:t>
            </a:r>
            <a:r>
              <a:rPr lang="tr-TR" dirty="0"/>
              <a:t>(11) NOT NULL AUTO_INCREMENT,</a:t>
            </a:r>
          </a:p>
          <a:p>
            <a:endParaRPr lang="tr-TR" dirty="0" smtClean="0"/>
          </a:p>
          <a:p>
            <a:r>
              <a:rPr lang="tr-TR" dirty="0" smtClean="0"/>
              <a:t>  </a:t>
            </a:r>
            <a:r>
              <a:rPr lang="tr-TR" dirty="0"/>
              <a:t>`</a:t>
            </a:r>
            <a:r>
              <a:rPr lang="tr-TR" dirty="0" err="1"/>
              <a:t>takim_ad</a:t>
            </a:r>
            <a:r>
              <a:rPr lang="tr-TR" dirty="0"/>
              <a:t>` </a:t>
            </a:r>
            <a:r>
              <a:rPr lang="tr-TR" dirty="0" err="1"/>
              <a:t>varchar</a:t>
            </a:r>
            <a:r>
              <a:rPr lang="tr-TR" dirty="0"/>
              <a:t>(45) DEFAULT NULL,</a:t>
            </a:r>
          </a:p>
          <a:p>
            <a:endParaRPr lang="tr-TR" dirty="0" smtClean="0"/>
          </a:p>
          <a:p>
            <a:r>
              <a:rPr lang="tr-TR" dirty="0" smtClean="0"/>
              <a:t>  </a:t>
            </a:r>
            <a:r>
              <a:rPr lang="tr-TR" dirty="0"/>
              <a:t>PRIMARY KEY (`</a:t>
            </a:r>
            <a:r>
              <a:rPr lang="tr-TR" dirty="0" err="1"/>
              <a:t>takim_id</a:t>
            </a:r>
            <a:r>
              <a:rPr lang="tr-TR" dirty="0"/>
              <a:t>`)</a:t>
            </a:r>
          </a:p>
          <a:p>
            <a:endParaRPr lang="tr-TR" dirty="0" smtClean="0"/>
          </a:p>
          <a:p>
            <a:r>
              <a:rPr lang="tr-TR" dirty="0" smtClean="0"/>
              <a:t>)</a:t>
            </a:r>
            <a:endParaRPr lang="tr-TR" dirty="0"/>
          </a:p>
          <a:p>
            <a:endParaRPr lang="tr-TR" dirty="0"/>
          </a:p>
        </p:txBody>
      </p:sp>
      <p:pic>
        <p:nvPicPr>
          <p:cNvPr id="1028" name="Picture 4" descr="C:\Users\Timsahlar\Downloads\taki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135" y="13648"/>
            <a:ext cx="2364511" cy="305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0" y="13648"/>
            <a:ext cx="2028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 smtClean="0"/>
              <a:t>Takım</a:t>
            </a:r>
            <a:endParaRPr lang="tr-TR" sz="4000" dirty="0"/>
          </a:p>
        </p:txBody>
      </p:sp>
      <p:pic>
        <p:nvPicPr>
          <p:cNvPr id="1029" name="Picture 5" descr="C:\Users\Timsahlar\Downloads\takim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400" y="-2"/>
            <a:ext cx="208042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98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91068" y="689212"/>
            <a:ext cx="8670878" cy="6168788"/>
          </a:xfrm>
        </p:spPr>
        <p:txBody>
          <a:bodyPr/>
          <a:lstStyle/>
          <a:p>
            <a:r>
              <a:rPr lang="tr-TR" dirty="0"/>
              <a:t>CREATE TABLE `</a:t>
            </a:r>
            <a:r>
              <a:rPr lang="tr-TR" dirty="0" err="1"/>
              <a:t>menejer</a:t>
            </a:r>
            <a:r>
              <a:rPr lang="tr-TR" dirty="0"/>
              <a:t>` (</a:t>
            </a:r>
          </a:p>
          <a:p>
            <a:endParaRPr lang="tr-TR" dirty="0" smtClean="0"/>
          </a:p>
          <a:p>
            <a:r>
              <a:rPr lang="tr-TR" dirty="0" smtClean="0"/>
              <a:t>  </a:t>
            </a:r>
            <a:r>
              <a:rPr lang="tr-TR" dirty="0"/>
              <a:t>`</a:t>
            </a:r>
            <a:r>
              <a:rPr lang="tr-TR" dirty="0" err="1"/>
              <a:t>menejer_id</a:t>
            </a:r>
            <a:r>
              <a:rPr lang="tr-TR" dirty="0"/>
              <a:t>` </a:t>
            </a:r>
            <a:r>
              <a:rPr lang="tr-TR" dirty="0" err="1"/>
              <a:t>int</a:t>
            </a:r>
            <a:r>
              <a:rPr lang="tr-TR" dirty="0"/>
              <a:t>(11) NOT NULL AUTO_INCREMENT,</a:t>
            </a:r>
          </a:p>
          <a:p>
            <a:endParaRPr lang="tr-TR" dirty="0" smtClean="0"/>
          </a:p>
          <a:p>
            <a:r>
              <a:rPr lang="tr-TR" dirty="0" smtClean="0"/>
              <a:t>  </a:t>
            </a:r>
            <a:r>
              <a:rPr lang="tr-TR" dirty="0"/>
              <a:t>`</a:t>
            </a:r>
            <a:r>
              <a:rPr lang="tr-TR" dirty="0" err="1"/>
              <a:t>menejer_ad</a:t>
            </a:r>
            <a:r>
              <a:rPr lang="tr-TR" dirty="0"/>
              <a:t>` </a:t>
            </a:r>
            <a:r>
              <a:rPr lang="tr-TR" dirty="0" err="1"/>
              <a:t>varchar</a:t>
            </a:r>
            <a:r>
              <a:rPr lang="tr-TR" dirty="0"/>
              <a:t>(45) DEFAULT NULL,</a:t>
            </a:r>
          </a:p>
          <a:p>
            <a:endParaRPr lang="tr-TR" dirty="0" smtClean="0"/>
          </a:p>
          <a:p>
            <a:r>
              <a:rPr lang="tr-TR" dirty="0" smtClean="0"/>
              <a:t>  </a:t>
            </a:r>
            <a:r>
              <a:rPr lang="tr-TR" dirty="0"/>
              <a:t>`</a:t>
            </a:r>
            <a:r>
              <a:rPr lang="tr-TR" dirty="0" err="1"/>
              <a:t>menejer_soyad</a:t>
            </a:r>
            <a:r>
              <a:rPr lang="tr-TR" dirty="0"/>
              <a:t>` </a:t>
            </a:r>
            <a:r>
              <a:rPr lang="tr-TR" dirty="0" err="1"/>
              <a:t>varchar</a:t>
            </a:r>
            <a:r>
              <a:rPr lang="tr-TR" dirty="0"/>
              <a:t>(45) DEFAULT NULL,</a:t>
            </a:r>
          </a:p>
          <a:p>
            <a:endParaRPr lang="tr-TR" dirty="0" smtClean="0"/>
          </a:p>
          <a:p>
            <a:r>
              <a:rPr lang="tr-TR" dirty="0" smtClean="0"/>
              <a:t>  </a:t>
            </a:r>
            <a:r>
              <a:rPr lang="tr-TR" dirty="0"/>
              <a:t>PRIMARY KEY (`</a:t>
            </a:r>
            <a:r>
              <a:rPr lang="tr-TR" dirty="0" err="1"/>
              <a:t>menejer_id</a:t>
            </a:r>
            <a:r>
              <a:rPr lang="tr-TR" dirty="0"/>
              <a:t>`)</a:t>
            </a:r>
          </a:p>
          <a:p>
            <a:endParaRPr lang="tr-TR" dirty="0" smtClean="0"/>
          </a:p>
          <a:p>
            <a:r>
              <a:rPr lang="tr-TR" dirty="0" smtClean="0"/>
              <a:t>)</a:t>
            </a:r>
            <a:endParaRPr lang="tr-TR" dirty="0"/>
          </a:p>
          <a:p>
            <a:endParaRPr lang="tr-TR" dirty="0"/>
          </a:p>
        </p:txBody>
      </p:sp>
      <p:pic>
        <p:nvPicPr>
          <p:cNvPr id="2050" name="Picture 2" descr="C:\Users\Timsahlar\Downloads\menej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946" y="0"/>
            <a:ext cx="33300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95535" y="45324"/>
            <a:ext cx="438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err="1" smtClean="0"/>
              <a:t>Menejer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165274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smtClean="0"/>
              <a:t>Sarı Kart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0673" y="1220405"/>
            <a:ext cx="8946541" cy="4195481"/>
          </a:xfrm>
        </p:spPr>
        <p:txBody>
          <a:bodyPr/>
          <a:lstStyle/>
          <a:p>
            <a:r>
              <a:rPr lang="tr-TR" dirty="0"/>
              <a:t>CREATE TABLE `sari kart` (</a:t>
            </a:r>
          </a:p>
          <a:p>
            <a:endParaRPr lang="tr-TR" dirty="0" smtClean="0"/>
          </a:p>
          <a:p>
            <a:r>
              <a:rPr lang="tr-TR" dirty="0" smtClean="0"/>
              <a:t>  </a:t>
            </a:r>
            <a:r>
              <a:rPr lang="tr-TR" dirty="0"/>
              <a:t>`</a:t>
            </a:r>
            <a:r>
              <a:rPr lang="tr-TR" dirty="0" err="1"/>
              <a:t>sarik_id</a:t>
            </a:r>
            <a:r>
              <a:rPr lang="tr-TR" dirty="0"/>
              <a:t>` </a:t>
            </a:r>
            <a:r>
              <a:rPr lang="tr-TR" dirty="0" err="1"/>
              <a:t>int</a:t>
            </a:r>
            <a:r>
              <a:rPr lang="tr-TR" dirty="0"/>
              <a:t>(11) NOT NULL AUTO_INCREMENT,</a:t>
            </a:r>
          </a:p>
          <a:p>
            <a:endParaRPr lang="tr-TR" dirty="0" smtClean="0"/>
          </a:p>
          <a:p>
            <a:r>
              <a:rPr lang="tr-TR" dirty="0" smtClean="0"/>
              <a:t>  </a:t>
            </a:r>
            <a:r>
              <a:rPr lang="tr-TR" dirty="0"/>
              <a:t>`</a:t>
            </a:r>
            <a:r>
              <a:rPr lang="tr-TR" dirty="0" err="1"/>
              <a:t>sari_count</a:t>
            </a:r>
            <a:r>
              <a:rPr lang="tr-TR" dirty="0"/>
              <a:t>` </a:t>
            </a:r>
            <a:r>
              <a:rPr lang="tr-TR" dirty="0" err="1"/>
              <a:t>int</a:t>
            </a:r>
            <a:r>
              <a:rPr lang="tr-TR" dirty="0"/>
              <a:t>(11) NOT NULL,</a:t>
            </a:r>
          </a:p>
          <a:p>
            <a:endParaRPr lang="tr-TR" dirty="0" smtClean="0"/>
          </a:p>
          <a:p>
            <a:r>
              <a:rPr lang="tr-TR" dirty="0" smtClean="0"/>
              <a:t>  </a:t>
            </a:r>
            <a:r>
              <a:rPr lang="tr-TR" dirty="0"/>
              <a:t>PRIMARY KEY (`</a:t>
            </a:r>
            <a:r>
              <a:rPr lang="tr-TR" dirty="0" err="1"/>
              <a:t>sarik_id</a:t>
            </a:r>
            <a:r>
              <a:rPr lang="tr-TR" dirty="0"/>
              <a:t>`)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)</a:t>
            </a:r>
            <a:endParaRPr lang="tr-TR" dirty="0"/>
          </a:p>
          <a:p>
            <a:endParaRPr lang="tr-TR" dirty="0"/>
          </a:p>
        </p:txBody>
      </p:sp>
      <p:pic>
        <p:nvPicPr>
          <p:cNvPr id="3074" name="Picture 2" descr="C:\Users\Timsahlar\Downloads\sari k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239" y="0"/>
            <a:ext cx="29797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38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27747" y="138820"/>
            <a:ext cx="9404723" cy="1400530"/>
          </a:xfrm>
        </p:spPr>
        <p:txBody>
          <a:bodyPr/>
          <a:lstStyle/>
          <a:p>
            <a:r>
              <a:rPr lang="tr-TR" sz="4000" dirty="0" smtClean="0"/>
              <a:t>Kırmızı Kart</a:t>
            </a:r>
            <a:endParaRPr lang="tr-TR" sz="4000" dirty="0"/>
          </a:p>
        </p:txBody>
      </p:sp>
      <p:pic>
        <p:nvPicPr>
          <p:cNvPr id="4098" name="Picture 2" descr="C:\Users\Timsahlar\Downloads\kırmızı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365" y="0"/>
            <a:ext cx="28296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259308" y="1446663"/>
            <a:ext cx="59231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CREATE TABLE `</a:t>
            </a:r>
            <a:r>
              <a:rPr lang="tr-TR" dirty="0" err="1"/>
              <a:t>kirmizi</a:t>
            </a:r>
            <a:r>
              <a:rPr lang="tr-TR" dirty="0"/>
              <a:t> kart` (</a:t>
            </a:r>
          </a:p>
          <a:p>
            <a:endParaRPr lang="tr-TR" dirty="0" smtClean="0"/>
          </a:p>
          <a:p>
            <a:r>
              <a:rPr lang="tr-TR" dirty="0" smtClean="0"/>
              <a:t>  </a:t>
            </a:r>
            <a:r>
              <a:rPr lang="tr-TR" dirty="0"/>
              <a:t>`</a:t>
            </a:r>
            <a:r>
              <a:rPr lang="tr-TR" dirty="0" err="1"/>
              <a:t>kirmızik_id</a:t>
            </a:r>
            <a:r>
              <a:rPr lang="tr-TR" dirty="0"/>
              <a:t>` </a:t>
            </a:r>
            <a:r>
              <a:rPr lang="tr-TR" dirty="0" err="1"/>
              <a:t>int</a:t>
            </a:r>
            <a:r>
              <a:rPr lang="tr-TR" dirty="0"/>
              <a:t>(11) NOT NULL AUTO_INCREMENT,</a:t>
            </a:r>
          </a:p>
          <a:p>
            <a:endParaRPr lang="tr-TR" dirty="0" smtClean="0"/>
          </a:p>
          <a:p>
            <a:r>
              <a:rPr lang="tr-TR" dirty="0" smtClean="0"/>
              <a:t>  </a:t>
            </a:r>
            <a:r>
              <a:rPr lang="tr-TR" dirty="0"/>
              <a:t>`</a:t>
            </a:r>
            <a:r>
              <a:rPr lang="tr-TR" dirty="0" err="1"/>
              <a:t>kirmızi_count</a:t>
            </a:r>
            <a:r>
              <a:rPr lang="tr-TR" dirty="0"/>
              <a:t>` </a:t>
            </a:r>
            <a:r>
              <a:rPr lang="tr-TR" dirty="0" err="1"/>
              <a:t>int</a:t>
            </a:r>
            <a:r>
              <a:rPr lang="tr-TR" dirty="0"/>
              <a:t>(11) NOT NULL,</a:t>
            </a:r>
          </a:p>
          <a:p>
            <a:endParaRPr lang="tr-TR" dirty="0" smtClean="0"/>
          </a:p>
          <a:p>
            <a:r>
              <a:rPr lang="tr-TR" dirty="0" smtClean="0"/>
              <a:t>  </a:t>
            </a:r>
            <a:r>
              <a:rPr lang="tr-TR" dirty="0"/>
              <a:t>PRIMARY KEY (`</a:t>
            </a:r>
            <a:r>
              <a:rPr lang="tr-TR" dirty="0" err="1"/>
              <a:t>kirmızik_id</a:t>
            </a:r>
            <a:r>
              <a:rPr lang="tr-TR" dirty="0"/>
              <a:t>`)</a:t>
            </a:r>
          </a:p>
          <a:p>
            <a:endParaRPr lang="tr-TR" dirty="0" smtClean="0"/>
          </a:p>
          <a:p>
            <a:r>
              <a:rPr lang="tr-TR" dirty="0" smtClean="0"/>
              <a:t>)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9785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smtClean="0"/>
              <a:t>Oynadığı Maç</a:t>
            </a:r>
            <a:endParaRPr lang="tr-TR" sz="4000" dirty="0"/>
          </a:p>
        </p:txBody>
      </p:sp>
      <p:pic>
        <p:nvPicPr>
          <p:cNvPr id="5122" name="Picture 2" descr="C:\Users\Timsahlar\Downloads\oynadıgı mac sayısı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251" y="0"/>
            <a:ext cx="27477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509516" y="158486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CREATE TABLE `</a:t>
            </a:r>
            <a:r>
              <a:rPr lang="tr-TR" dirty="0" err="1"/>
              <a:t>oynadigi</a:t>
            </a:r>
            <a:r>
              <a:rPr lang="tr-TR" dirty="0"/>
              <a:t> </a:t>
            </a:r>
            <a:r>
              <a:rPr lang="tr-TR" dirty="0" err="1"/>
              <a:t>mac</a:t>
            </a:r>
            <a:r>
              <a:rPr lang="tr-TR" dirty="0"/>
              <a:t>` (</a:t>
            </a:r>
          </a:p>
          <a:p>
            <a:r>
              <a:rPr lang="tr-TR" dirty="0"/>
              <a:t> </a:t>
            </a:r>
            <a:endParaRPr lang="tr-TR" dirty="0" smtClean="0"/>
          </a:p>
          <a:p>
            <a:r>
              <a:rPr lang="tr-TR" dirty="0" smtClean="0"/>
              <a:t> </a:t>
            </a:r>
            <a:r>
              <a:rPr lang="tr-TR" dirty="0"/>
              <a:t>`</a:t>
            </a:r>
            <a:r>
              <a:rPr lang="tr-TR" dirty="0" err="1"/>
              <a:t>Mac_id</a:t>
            </a:r>
            <a:r>
              <a:rPr lang="tr-TR" dirty="0"/>
              <a:t>` </a:t>
            </a:r>
            <a:r>
              <a:rPr lang="tr-TR" dirty="0" err="1"/>
              <a:t>int</a:t>
            </a:r>
            <a:r>
              <a:rPr lang="tr-TR" dirty="0"/>
              <a:t>(11) NOT NULL AUTO_INCREMENT,</a:t>
            </a:r>
          </a:p>
          <a:p>
            <a:endParaRPr lang="tr-TR" dirty="0" smtClean="0"/>
          </a:p>
          <a:p>
            <a:r>
              <a:rPr lang="tr-TR" dirty="0" smtClean="0"/>
              <a:t>  </a:t>
            </a:r>
            <a:r>
              <a:rPr lang="tr-TR" dirty="0"/>
              <a:t>`</a:t>
            </a:r>
            <a:r>
              <a:rPr lang="tr-TR" dirty="0" err="1"/>
              <a:t>Mac_count</a:t>
            </a:r>
            <a:r>
              <a:rPr lang="tr-TR" dirty="0"/>
              <a:t>` </a:t>
            </a:r>
            <a:r>
              <a:rPr lang="tr-TR" dirty="0" err="1"/>
              <a:t>varchar</a:t>
            </a:r>
            <a:r>
              <a:rPr lang="tr-TR" dirty="0"/>
              <a:t>(45) NOT NULL,</a:t>
            </a:r>
          </a:p>
          <a:p>
            <a:endParaRPr lang="tr-TR" dirty="0" smtClean="0"/>
          </a:p>
          <a:p>
            <a:r>
              <a:rPr lang="tr-TR" dirty="0" smtClean="0"/>
              <a:t>  </a:t>
            </a:r>
            <a:r>
              <a:rPr lang="tr-TR" dirty="0"/>
              <a:t>PRIMARY KEY (`</a:t>
            </a:r>
            <a:r>
              <a:rPr lang="tr-TR" dirty="0" err="1"/>
              <a:t>Mac_id</a:t>
            </a:r>
            <a:r>
              <a:rPr lang="tr-TR" dirty="0"/>
              <a:t>`)</a:t>
            </a:r>
          </a:p>
          <a:p>
            <a:endParaRPr lang="tr-TR" dirty="0" smtClean="0"/>
          </a:p>
          <a:p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497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smtClean="0"/>
              <a:t>Gol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7026" y="1466065"/>
            <a:ext cx="8818610" cy="5098508"/>
          </a:xfrm>
        </p:spPr>
        <p:txBody>
          <a:bodyPr/>
          <a:lstStyle/>
          <a:p>
            <a:r>
              <a:rPr lang="tr-TR" dirty="0"/>
              <a:t>CREATE TABLE `gol` (</a:t>
            </a:r>
          </a:p>
          <a:p>
            <a:endParaRPr lang="tr-TR" dirty="0" smtClean="0"/>
          </a:p>
          <a:p>
            <a:r>
              <a:rPr lang="tr-TR" dirty="0" smtClean="0"/>
              <a:t>  </a:t>
            </a:r>
            <a:r>
              <a:rPr lang="tr-TR" dirty="0"/>
              <a:t>`</a:t>
            </a:r>
            <a:r>
              <a:rPr lang="tr-TR" dirty="0" err="1"/>
              <a:t>gol_id</a:t>
            </a:r>
            <a:r>
              <a:rPr lang="tr-TR" dirty="0"/>
              <a:t>` </a:t>
            </a:r>
            <a:r>
              <a:rPr lang="tr-TR" dirty="0" err="1"/>
              <a:t>int</a:t>
            </a:r>
            <a:r>
              <a:rPr lang="tr-TR" dirty="0"/>
              <a:t>(11) NOT NULL AUTO_INCREMENT,</a:t>
            </a:r>
          </a:p>
          <a:p>
            <a:endParaRPr lang="tr-TR" dirty="0" smtClean="0"/>
          </a:p>
          <a:p>
            <a:r>
              <a:rPr lang="tr-TR" dirty="0" smtClean="0"/>
              <a:t>  </a:t>
            </a:r>
            <a:r>
              <a:rPr lang="tr-TR" dirty="0"/>
              <a:t>`</a:t>
            </a:r>
            <a:r>
              <a:rPr lang="tr-TR" dirty="0" err="1"/>
              <a:t>gol_count</a:t>
            </a:r>
            <a:r>
              <a:rPr lang="tr-TR" dirty="0"/>
              <a:t>` </a:t>
            </a:r>
            <a:r>
              <a:rPr lang="tr-TR" dirty="0" err="1"/>
              <a:t>int</a:t>
            </a:r>
            <a:r>
              <a:rPr lang="tr-TR" dirty="0"/>
              <a:t>(11) NOT NULL,</a:t>
            </a:r>
          </a:p>
          <a:p>
            <a:endParaRPr lang="tr-TR" dirty="0" smtClean="0"/>
          </a:p>
          <a:p>
            <a:r>
              <a:rPr lang="tr-TR" dirty="0" smtClean="0"/>
              <a:t>  </a:t>
            </a:r>
            <a:r>
              <a:rPr lang="tr-TR" dirty="0"/>
              <a:t>PRIMARY KEY (`</a:t>
            </a:r>
            <a:r>
              <a:rPr lang="tr-TR" dirty="0" err="1"/>
              <a:t>gol_id</a:t>
            </a:r>
            <a:r>
              <a:rPr lang="tr-TR" dirty="0"/>
              <a:t>`)</a:t>
            </a:r>
          </a:p>
          <a:p>
            <a:endParaRPr lang="tr-TR" dirty="0" smtClean="0"/>
          </a:p>
          <a:p>
            <a:r>
              <a:rPr lang="tr-TR" dirty="0" smtClean="0"/>
              <a:t>)</a:t>
            </a:r>
            <a:endParaRPr lang="tr-TR" dirty="0"/>
          </a:p>
          <a:p>
            <a:endParaRPr lang="tr-TR" dirty="0"/>
          </a:p>
        </p:txBody>
      </p:sp>
      <p:pic>
        <p:nvPicPr>
          <p:cNvPr id="6146" name="Picture 2" descr="C:\Users\Timsahlar\Downloads\g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319" y="0"/>
            <a:ext cx="255668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12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355</TotalTime>
  <Words>1233</Words>
  <Application>Microsoft Office PowerPoint</Application>
  <PresentationFormat>Widescreen</PresentationFormat>
  <Paragraphs>218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Century Gothic</vt:lpstr>
      <vt:lpstr>Wingdings 3</vt:lpstr>
      <vt:lpstr>Ion</vt:lpstr>
      <vt:lpstr>Scouting</vt:lpstr>
      <vt:lpstr>Scouting Nedir ?</vt:lpstr>
      <vt:lpstr>Tablolar</vt:lpstr>
      <vt:lpstr>PowerPoint Presentation</vt:lpstr>
      <vt:lpstr>PowerPoint Presentation</vt:lpstr>
      <vt:lpstr>Sarı Kart</vt:lpstr>
      <vt:lpstr>Kırmızı Kart</vt:lpstr>
      <vt:lpstr>Oynadığı Maç</vt:lpstr>
      <vt:lpstr>Gol</vt:lpstr>
      <vt:lpstr>Asist</vt:lpstr>
      <vt:lpstr>Sözleşme</vt:lpstr>
      <vt:lpstr>OYUNCU</vt:lpstr>
      <vt:lpstr>PowerPoint Presentation</vt:lpstr>
      <vt:lpstr>PowerPoint Presentation</vt:lpstr>
      <vt:lpstr>PowerPoint Presentation</vt:lpstr>
      <vt:lpstr>Oyuncu</vt:lpstr>
      <vt:lpstr>PowerPoint Presentation</vt:lpstr>
      <vt:lpstr>PowerPoint Presentation</vt:lpstr>
      <vt:lpstr>PowerPoint Presentation</vt:lpstr>
      <vt:lpstr>İş kuralları</vt:lpstr>
      <vt:lpstr>PowerPoint Presentation</vt:lpstr>
      <vt:lpstr>Liverpool ‘lu scoutlar 19 yaşında sol ayaklı kaleci arıyorlar.</vt:lpstr>
      <vt:lpstr>Pep Guardiola, sol ayağını kullanan Defansif Ortasaha oyuncusu arıyor.Kriterleri; en fazla 1 tane kırmızı kart görmüş 20 yaşında ve en az 10 maça çıkmış olması.  </vt:lpstr>
      <vt:lpstr>Samet Aybaba , Bursaspor'un şampiyon olduktan sonra forvet transfer sözü verdi. En fazla 19 yaşında ve en fazla 30 Milyon Euro değerinde olmasını istiyor.</vt:lpstr>
      <vt:lpstr>Joel Segal, elindeki oyuncuları  scoutlara göstermek istiyor.</vt:lpstr>
      <vt:lpstr>Arsenal, Monaco’dan sağ ayaklı ve 21yaşından küçük futbolcu istiyor.</vt:lpstr>
      <vt:lpstr>Pellegrini, savunmacı istiyor.20 yaşından küçük ve 20 Milyon Eurodan az futbolcu arıyor.</vt:lpstr>
      <vt:lpstr>Monaco, 22 yaşından küçük futbolcularından en fazla 4 kırmızı kart görmüş ,en fazla 8 sarı kart görmüş ve en fazla 30 maça çıkmış futbolcularını transfer listesine koymak istiyor.</vt:lpstr>
      <vt:lpstr>Normalizayon</vt:lpstr>
      <vt:lpstr>NORMALİZE EDİLMEMİŞ TABLO </vt:lpstr>
      <vt:lpstr>1NF</vt:lpstr>
      <vt:lpstr>Kaynaklar: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Scouting</dc:title>
  <dc:creator>pc08</dc:creator>
  <cp:lastModifiedBy>pc08</cp:lastModifiedBy>
  <cp:revision>28</cp:revision>
  <dcterms:created xsi:type="dcterms:W3CDTF">2018-12-18T12:39:24Z</dcterms:created>
  <dcterms:modified xsi:type="dcterms:W3CDTF">2018-12-19T07:01:01Z</dcterms:modified>
</cp:coreProperties>
</file>