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B694B-8D0D-4631-B37B-E0E81526323B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8D921-0BD0-4CD6-8C0F-E1FAF4C64D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8D921-0BD0-4CD6-8C0F-E1FAF4C64D2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809F-D491-47EC-B6FC-BEED27A4841D}" type="datetimeFigureOut">
              <a:rPr lang="en-GB" smtClean="0"/>
              <a:pPr/>
              <a:t>20/06/2018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FBE0-67CE-4D71-8B18-9E0F9AC558F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1059582"/>
            <a:ext cx="7772400" cy="1102519"/>
          </a:xfrm>
        </p:spPr>
        <p:txBody>
          <a:bodyPr>
            <a:normAutofit/>
          </a:bodyPr>
          <a:lstStyle/>
          <a:p>
            <a:r>
              <a:rPr lang="en-GB" sz="4800" i="1" dirty="0" smtClean="0">
                <a:solidFill>
                  <a:srgbClr val="0070C0"/>
                </a:solidFill>
                <a:latin typeface="Arial Black" pitchFamily="34" charset="0"/>
              </a:rPr>
              <a:t>Cash-Flow Planner</a:t>
            </a:r>
            <a:endParaRPr lang="en-GB" sz="4800" i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El</a:t>
            </a:r>
            <a:r>
              <a:rPr lang="hu-HU" dirty="0" err="1" smtClean="0">
                <a:solidFill>
                  <a:schemeClr val="tx1"/>
                </a:solidFill>
              </a:rPr>
              <a:t>őadó</a:t>
            </a:r>
            <a:r>
              <a:rPr lang="hu-HU" dirty="0" smtClean="0">
                <a:solidFill>
                  <a:schemeClr val="tx1"/>
                </a:solidFill>
              </a:rPr>
              <a:t>: </a:t>
            </a:r>
            <a:r>
              <a:rPr lang="hu-HU" dirty="0" err="1" smtClean="0">
                <a:solidFill>
                  <a:schemeClr val="tx1"/>
                </a:solidFill>
              </a:rPr>
              <a:t>Fézler</a:t>
            </a:r>
            <a:r>
              <a:rPr lang="hu-HU" dirty="0" smtClean="0">
                <a:solidFill>
                  <a:schemeClr val="tx1"/>
                </a:solidFill>
              </a:rPr>
              <a:t> Ádám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23528" y="4623978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ReaktorLabs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Kiadások - bevételek megjelenítése havi </a:t>
            </a:r>
            <a:r>
              <a:rPr lang="hu-HU" dirty="0" smtClean="0"/>
              <a:t>bontásban</a:t>
            </a:r>
            <a:endParaRPr lang="en-GB" dirty="0"/>
          </a:p>
        </p:txBody>
      </p:sp>
      <p:pic>
        <p:nvPicPr>
          <p:cNvPr id="4" name="Tartalom helye 3" descr="CashFlowdi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47617"/>
            <a:ext cx="8229600" cy="3299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6856" y="205978"/>
            <a:ext cx="8229600" cy="4580018"/>
          </a:xfrm>
        </p:spPr>
        <p:txBody>
          <a:bodyPr/>
          <a:lstStyle/>
          <a:p>
            <a:r>
              <a:rPr lang="en-GB" dirty="0" smtClean="0"/>
              <a:t>K</a:t>
            </a:r>
            <a:r>
              <a:rPr lang="hu-HU" dirty="0" err="1" smtClean="0"/>
              <a:t>öszönöm</a:t>
            </a:r>
            <a:r>
              <a:rPr lang="hu-HU" dirty="0" smtClean="0"/>
              <a:t> a figyelmüket!</a:t>
            </a:r>
            <a:endParaRPr lang="en-GB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59633" y="3219822"/>
            <a:ext cx="6646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https://github.com/fezleradam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 szerkezet</a:t>
            </a:r>
            <a:endParaRPr lang="en-GB" dirty="0"/>
          </a:p>
        </p:txBody>
      </p:sp>
      <p:pic>
        <p:nvPicPr>
          <p:cNvPr id="4" name="Tartalom helye 3" descr="Datab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1653" y="1275528"/>
            <a:ext cx="6220694" cy="32437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Főoldal</a:t>
            </a:r>
            <a:endParaRPr lang="en-GB" dirty="0"/>
          </a:p>
        </p:txBody>
      </p:sp>
      <p:pic>
        <p:nvPicPr>
          <p:cNvPr id="4" name="Tartalom helye 3" descr="First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2553" y="1200151"/>
            <a:ext cx="8038895" cy="3394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oldal </a:t>
            </a:r>
            <a:r>
              <a:rPr lang="hu-HU" dirty="0" err="1" smtClean="0"/>
              <a:t>reszponzív</a:t>
            </a:r>
            <a:endParaRPr lang="en-GB" dirty="0"/>
          </a:p>
        </p:txBody>
      </p:sp>
      <p:pic>
        <p:nvPicPr>
          <p:cNvPr id="4" name="Tartalom helye 3" descr="responsiv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0962" y="1200151"/>
            <a:ext cx="4242077" cy="3394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Regisztrációs felület</a:t>
            </a:r>
            <a:endParaRPr lang="en-GB" dirty="0"/>
          </a:p>
        </p:txBody>
      </p:sp>
      <p:pic>
        <p:nvPicPr>
          <p:cNvPr id="4" name="Tartalom helye 3" descr="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03838"/>
            <a:ext cx="8229600" cy="29870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Belépési felület</a:t>
            </a:r>
            <a:endParaRPr lang="en-GB" dirty="0"/>
          </a:p>
        </p:txBody>
      </p:sp>
      <p:pic>
        <p:nvPicPr>
          <p:cNvPr id="4" name="Tartalom helye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6930" y="1200151"/>
            <a:ext cx="5870140" cy="3394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Cash-Flow</a:t>
            </a:r>
            <a:r>
              <a:rPr lang="hu-HU" dirty="0" smtClean="0"/>
              <a:t> beviteli felület</a:t>
            </a:r>
            <a:endParaRPr lang="en-GB" dirty="0"/>
          </a:p>
        </p:txBody>
      </p:sp>
      <p:pic>
        <p:nvPicPr>
          <p:cNvPr id="4" name="Tartalom helye 3" descr="Input For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61246"/>
            <a:ext cx="8229600" cy="32722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Bevételek – kiadások listázása</a:t>
            </a:r>
            <a:endParaRPr lang="en-GB" dirty="0"/>
          </a:p>
        </p:txBody>
      </p:sp>
      <p:pic>
        <p:nvPicPr>
          <p:cNvPr id="4" name="Tartalom helye 3" descr="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44320"/>
            <a:ext cx="8229600" cy="33061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Kiadások - bevételek megjelenítése havi bontásban (abszolút értékben)</a:t>
            </a:r>
            <a:endParaRPr lang="en-GB" dirty="0"/>
          </a:p>
        </p:txBody>
      </p:sp>
      <p:pic>
        <p:nvPicPr>
          <p:cNvPr id="4" name="Tartalom helye 3" descr="CashFlowdi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41245"/>
            <a:ext cx="8229600" cy="33122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50</Words>
  <Application>Microsoft Office PowerPoint</Application>
  <PresentationFormat>Diavetítés a képernyőre (16:9 oldalarány)</PresentationFormat>
  <Paragraphs>15</Paragraphs>
  <Slides>11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Cash-Flow Planner</vt:lpstr>
      <vt:lpstr>Adatbázis szerkezet</vt:lpstr>
      <vt:lpstr>Főoldal</vt:lpstr>
      <vt:lpstr>Az oldal reszponzív</vt:lpstr>
      <vt:lpstr>Regisztrációs felület</vt:lpstr>
      <vt:lpstr>Belépési felület</vt:lpstr>
      <vt:lpstr>Cash-Flow beviteli felület</vt:lpstr>
      <vt:lpstr>Bevételek – kiadások listázása</vt:lpstr>
      <vt:lpstr>Kiadások - bevételek megjelenítése havi bontásban (abszolút értékben)</vt:lpstr>
      <vt:lpstr>Kiadások - bevételek megjelenítése havi bontásban</vt:lpstr>
      <vt:lpstr>Köszönöm a figyelmüket!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Cash-Flow Planner</dc:title>
  <dc:creator>Fezler Adam</dc:creator>
  <cp:lastModifiedBy>Fezler Adam</cp:lastModifiedBy>
  <cp:revision>36</cp:revision>
  <dcterms:created xsi:type="dcterms:W3CDTF">2018-06-19T17:11:08Z</dcterms:created>
  <dcterms:modified xsi:type="dcterms:W3CDTF">2018-06-20T10:16:17Z</dcterms:modified>
</cp:coreProperties>
</file>