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C236C1-9DDE-4FAD-9462-25904285A749}">
          <p14:sldIdLst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z Mistry" userId="c856d3a59edcedde" providerId="LiveId" clId="{03BCABB1-AFD6-4CF4-BFFB-970777C76688}"/>
    <pc:docChg chg="undo custSel addSld delSld modSld modSection">
      <pc:chgData name="Faiz Mistry" userId="c856d3a59edcedde" providerId="LiveId" clId="{03BCABB1-AFD6-4CF4-BFFB-970777C76688}" dt="2022-06-18T09:07:38.981" v="417" actId="47"/>
      <pc:docMkLst>
        <pc:docMk/>
      </pc:docMkLst>
      <pc:sldChg chg="addSp delSp modSp mod">
        <pc:chgData name="Faiz Mistry" userId="c856d3a59edcedde" providerId="LiveId" clId="{03BCABB1-AFD6-4CF4-BFFB-970777C76688}" dt="2022-06-18T09:07:16.401" v="416" actId="12789"/>
        <pc:sldMkLst>
          <pc:docMk/>
          <pc:sldMk cId="1945109021" sldId="257"/>
        </pc:sldMkLst>
        <pc:spChg chg="mod">
          <ac:chgData name="Faiz Mistry" userId="c856d3a59edcedde" providerId="LiveId" clId="{03BCABB1-AFD6-4CF4-BFFB-970777C76688}" dt="2022-06-18T08:29:03.424" v="2" actId="20577"/>
          <ac:spMkLst>
            <pc:docMk/>
            <pc:sldMk cId="1945109021" sldId="257"/>
            <ac:spMk id="2" creationId="{F6461546-4D60-365C-302B-5D7FC5942701}"/>
          </ac:spMkLst>
        </pc:spChg>
        <pc:spChg chg="add mod">
          <ac:chgData name="Faiz Mistry" userId="c856d3a59edcedde" providerId="LiveId" clId="{03BCABB1-AFD6-4CF4-BFFB-970777C76688}" dt="2022-06-18T09:06:39.631" v="410" actId="12789"/>
          <ac:spMkLst>
            <pc:docMk/>
            <pc:sldMk cId="1945109021" sldId="257"/>
            <ac:spMk id="3" creationId="{D3117222-08D6-1EBA-8CFE-4F32F998E65F}"/>
          </ac:spMkLst>
        </pc:spChg>
        <pc:spChg chg="mod topLvl">
          <ac:chgData name="Faiz Mistry" userId="c856d3a59edcedde" providerId="LiveId" clId="{03BCABB1-AFD6-4CF4-BFFB-970777C76688}" dt="2022-06-18T08:40:52.234" v="64" actId="164"/>
          <ac:spMkLst>
            <pc:docMk/>
            <pc:sldMk cId="1945109021" sldId="257"/>
            <ac:spMk id="6" creationId="{9FD67F6A-12ED-6F40-4905-8FE35543C7F2}"/>
          </ac:spMkLst>
        </pc:spChg>
        <pc:spChg chg="add mod">
          <ac:chgData name="Faiz Mistry" userId="c856d3a59edcedde" providerId="LiveId" clId="{03BCABB1-AFD6-4CF4-BFFB-970777C76688}" dt="2022-06-18T08:38:05.195" v="34" actId="571"/>
          <ac:spMkLst>
            <pc:docMk/>
            <pc:sldMk cId="1945109021" sldId="257"/>
            <ac:spMk id="17" creationId="{3B66D2DE-13F9-CA2F-0EB6-962BFC1AC625}"/>
          </ac:spMkLst>
        </pc:spChg>
        <pc:spChg chg="mod topLvl">
          <ac:chgData name="Faiz Mistry" userId="c856d3a59edcedde" providerId="LiveId" clId="{03BCABB1-AFD6-4CF4-BFFB-970777C76688}" dt="2022-06-18T08:50:37.064" v="151" actId="14861"/>
          <ac:spMkLst>
            <pc:docMk/>
            <pc:sldMk cId="1945109021" sldId="257"/>
            <ac:spMk id="18" creationId="{96CCC79D-97DF-4C8A-DD32-513B5141DA0E}"/>
          </ac:spMkLst>
        </pc:spChg>
        <pc:spChg chg="mod topLvl">
          <ac:chgData name="Faiz Mistry" userId="c856d3a59edcedde" providerId="LiveId" clId="{03BCABB1-AFD6-4CF4-BFFB-970777C76688}" dt="2022-06-18T08:40:52.234" v="64" actId="164"/>
          <ac:spMkLst>
            <pc:docMk/>
            <pc:sldMk cId="1945109021" sldId="257"/>
            <ac:spMk id="19" creationId="{696B9256-FEF6-9BB0-DBC3-6028D7EFFA27}"/>
          </ac:spMkLst>
        </pc:spChg>
        <pc:spChg chg="add mod">
          <ac:chgData name="Faiz Mistry" userId="c856d3a59edcedde" providerId="LiveId" clId="{03BCABB1-AFD6-4CF4-BFFB-970777C76688}" dt="2022-06-18T08:38:04.772" v="33" actId="571"/>
          <ac:spMkLst>
            <pc:docMk/>
            <pc:sldMk cId="1945109021" sldId="257"/>
            <ac:spMk id="20" creationId="{833085D5-C844-72AB-94B4-00C2C5A0F817}"/>
          </ac:spMkLst>
        </pc:spChg>
        <pc:spChg chg="add mod">
          <ac:chgData name="Faiz Mistry" userId="c856d3a59edcedde" providerId="LiveId" clId="{03BCABB1-AFD6-4CF4-BFFB-970777C76688}" dt="2022-06-18T08:38:04.444" v="32" actId="571"/>
          <ac:spMkLst>
            <pc:docMk/>
            <pc:sldMk cId="1945109021" sldId="257"/>
            <ac:spMk id="21" creationId="{488CED90-9E0D-C13B-F4B3-88229BE62A21}"/>
          </ac:spMkLst>
        </pc:spChg>
        <pc:spChg chg="add del mod">
          <ac:chgData name="Faiz Mistry" userId="c856d3a59edcedde" providerId="LiveId" clId="{03BCABB1-AFD6-4CF4-BFFB-970777C76688}" dt="2022-06-18T08:38:33.464" v="42" actId="478"/>
          <ac:spMkLst>
            <pc:docMk/>
            <pc:sldMk cId="1945109021" sldId="257"/>
            <ac:spMk id="22" creationId="{76728183-0DB0-3F71-204A-4043573744B0}"/>
          </ac:spMkLst>
        </pc:spChg>
        <pc:spChg chg="mod">
          <ac:chgData name="Faiz Mistry" userId="c856d3a59edcedde" providerId="LiveId" clId="{03BCABB1-AFD6-4CF4-BFFB-970777C76688}" dt="2022-06-18T08:50:37.064" v="151" actId="14861"/>
          <ac:spMkLst>
            <pc:docMk/>
            <pc:sldMk cId="1945109021" sldId="257"/>
            <ac:spMk id="23" creationId="{7347A5E9-5F66-46DB-3FA0-3F1C45CEBE72}"/>
          </ac:spMkLst>
        </pc:spChg>
        <pc:spChg chg="mod topLvl">
          <ac:chgData name="Faiz Mistry" userId="c856d3a59edcedde" providerId="LiveId" clId="{03BCABB1-AFD6-4CF4-BFFB-970777C76688}" dt="2022-06-18T08:50:37.064" v="151" actId="14861"/>
          <ac:spMkLst>
            <pc:docMk/>
            <pc:sldMk cId="1945109021" sldId="257"/>
            <ac:spMk id="24" creationId="{A72F839F-B1F8-91CB-49CC-B7ACFC7F61C4}"/>
          </ac:spMkLst>
        </pc:spChg>
        <pc:spChg chg="mod">
          <ac:chgData name="Faiz Mistry" userId="c856d3a59edcedde" providerId="LiveId" clId="{03BCABB1-AFD6-4CF4-BFFB-970777C76688}" dt="2022-06-18T08:50:37.064" v="151" actId="14861"/>
          <ac:spMkLst>
            <pc:docMk/>
            <pc:sldMk cId="1945109021" sldId="257"/>
            <ac:spMk id="25" creationId="{299215D9-CA13-7430-C28F-BB4D8F230181}"/>
          </ac:spMkLst>
        </pc:spChg>
        <pc:spChg chg="add mod">
          <ac:chgData name="Faiz Mistry" userId="c856d3a59edcedde" providerId="LiveId" clId="{03BCABB1-AFD6-4CF4-BFFB-970777C76688}" dt="2022-06-18T09:06:49.697" v="412" actId="12789"/>
          <ac:spMkLst>
            <pc:docMk/>
            <pc:sldMk cId="1945109021" sldId="257"/>
            <ac:spMk id="26" creationId="{B93335A5-0FC7-8295-0C4B-2B24E71348D2}"/>
          </ac:spMkLst>
        </pc:spChg>
        <pc:spChg chg="add mod">
          <ac:chgData name="Faiz Mistry" userId="c856d3a59edcedde" providerId="LiveId" clId="{03BCABB1-AFD6-4CF4-BFFB-970777C76688}" dt="2022-06-18T09:07:05.445" v="414" actId="12789"/>
          <ac:spMkLst>
            <pc:docMk/>
            <pc:sldMk cId="1945109021" sldId="257"/>
            <ac:spMk id="27" creationId="{9C293D11-5B01-42B6-81BC-AE1260C982C8}"/>
          </ac:spMkLst>
        </pc:spChg>
        <pc:spChg chg="add mod">
          <ac:chgData name="Faiz Mistry" userId="c856d3a59edcedde" providerId="LiveId" clId="{03BCABB1-AFD6-4CF4-BFFB-970777C76688}" dt="2022-06-18T09:07:16.401" v="416" actId="12789"/>
          <ac:spMkLst>
            <pc:docMk/>
            <pc:sldMk cId="1945109021" sldId="257"/>
            <ac:spMk id="28" creationId="{47B756BB-7BCD-9DB8-2E62-0EA742AFF696}"/>
          </ac:spMkLst>
        </pc:spChg>
        <pc:spChg chg="add mod">
          <ac:chgData name="Faiz Mistry" userId="c856d3a59edcedde" providerId="LiveId" clId="{03BCABB1-AFD6-4CF4-BFFB-970777C76688}" dt="2022-06-18T08:52:11.607" v="164" actId="1076"/>
          <ac:spMkLst>
            <pc:docMk/>
            <pc:sldMk cId="1945109021" sldId="257"/>
            <ac:spMk id="72" creationId="{CD78F96F-432D-141B-3AEE-1946AC1BD893}"/>
          </ac:spMkLst>
        </pc:spChg>
        <pc:spChg chg="add mod">
          <ac:chgData name="Faiz Mistry" userId="c856d3a59edcedde" providerId="LiveId" clId="{03BCABB1-AFD6-4CF4-BFFB-970777C76688}" dt="2022-06-18T08:52:52.269" v="173" actId="20577"/>
          <ac:spMkLst>
            <pc:docMk/>
            <pc:sldMk cId="1945109021" sldId="257"/>
            <ac:spMk id="73" creationId="{1685B948-A4BE-C3E6-45A9-AA1C77D4C642}"/>
          </ac:spMkLst>
        </pc:spChg>
        <pc:spChg chg="add mod">
          <ac:chgData name="Faiz Mistry" userId="c856d3a59edcedde" providerId="LiveId" clId="{03BCABB1-AFD6-4CF4-BFFB-970777C76688}" dt="2022-06-18T08:52:55.771" v="175" actId="20577"/>
          <ac:spMkLst>
            <pc:docMk/>
            <pc:sldMk cId="1945109021" sldId="257"/>
            <ac:spMk id="74" creationId="{582E1B8F-20FC-C24D-2687-964231FF7F7E}"/>
          </ac:spMkLst>
        </pc:spChg>
        <pc:spChg chg="add mod">
          <ac:chgData name="Faiz Mistry" userId="c856d3a59edcedde" providerId="LiveId" clId="{03BCABB1-AFD6-4CF4-BFFB-970777C76688}" dt="2022-06-18T08:52:58.849" v="177" actId="20577"/>
          <ac:spMkLst>
            <pc:docMk/>
            <pc:sldMk cId="1945109021" sldId="257"/>
            <ac:spMk id="75" creationId="{E035B59B-5EDB-E9C4-63ED-FAB51A6D70EF}"/>
          </ac:spMkLst>
        </pc:spChg>
        <pc:spChg chg="add mod">
          <ac:chgData name="Faiz Mistry" userId="c856d3a59edcedde" providerId="LiveId" clId="{03BCABB1-AFD6-4CF4-BFFB-970777C76688}" dt="2022-06-18T08:55:50.707" v="277" actId="20577"/>
          <ac:spMkLst>
            <pc:docMk/>
            <pc:sldMk cId="1945109021" sldId="257"/>
            <ac:spMk id="76" creationId="{260C2D3B-184E-0204-3AAC-404D3A85194B}"/>
          </ac:spMkLst>
        </pc:spChg>
        <pc:spChg chg="add mod">
          <ac:chgData name="Faiz Mistry" userId="c856d3a59edcedde" providerId="LiveId" clId="{03BCABB1-AFD6-4CF4-BFFB-970777C76688}" dt="2022-06-18T08:58:01.081" v="358"/>
          <ac:spMkLst>
            <pc:docMk/>
            <pc:sldMk cId="1945109021" sldId="257"/>
            <ac:spMk id="77" creationId="{A46719F9-5741-53F6-8DFA-611816A608EF}"/>
          </ac:spMkLst>
        </pc:spChg>
        <pc:spChg chg="add mod">
          <ac:chgData name="Faiz Mistry" userId="c856d3a59edcedde" providerId="LiveId" clId="{03BCABB1-AFD6-4CF4-BFFB-970777C76688}" dt="2022-06-18T08:58:13.766" v="371"/>
          <ac:spMkLst>
            <pc:docMk/>
            <pc:sldMk cId="1945109021" sldId="257"/>
            <ac:spMk id="78" creationId="{E6849B30-F602-208E-DA4E-1019184D2F39}"/>
          </ac:spMkLst>
        </pc:spChg>
        <pc:spChg chg="add mod">
          <ac:chgData name="Faiz Mistry" userId="c856d3a59edcedde" providerId="LiveId" clId="{03BCABB1-AFD6-4CF4-BFFB-970777C76688}" dt="2022-06-18T08:57:20.449" v="328" actId="207"/>
          <ac:spMkLst>
            <pc:docMk/>
            <pc:sldMk cId="1945109021" sldId="257"/>
            <ac:spMk id="79" creationId="{0F423B93-1444-89FD-524C-C3ADF379E5B6}"/>
          </ac:spMkLst>
        </pc:spChg>
        <pc:grpChg chg="add del mod">
          <ac:chgData name="Faiz Mistry" userId="c856d3a59edcedde" providerId="LiveId" clId="{03BCABB1-AFD6-4CF4-BFFB-970777C76688}" dt="2022-06-18T08:40:42.440" v="63" actId="165"/>
          <ac:grpSpMkLst>
            <pc:docMk/>
            <pc:sldMk cId="1945109021" sldId="257"/>
            <ac:grpSpMk id="16" creationId="{6A832C46-E059-6280-844C-CD3F823101D6}"/>
          </ac:grpSpMkLst>
        </pc:grpChg>
        <pc:grpChg chg="add mod">
          <ac:chgData name="Faiz Mistry" userId="c856d3a59edcedde" providerId="LiveId" clId="{03BCABB1-AFD6-4CF4-BFFB-970777C76688}" dt="2022-06-18T08:49:24.042" v="147" actId="1076"/>
          <ac:grpSpMkLst>
            <pc:docMk/>
            <pc:sldMk cId="1945109021" sldId="257"/>
            <ac:grpSpMk id="30" creationId="{ECF87FF9-ECC6-09C8-98C4-F2E83491ACD0}"/>
          </ac:grpSpMkLst>
        </pc:grpChg>
        <pc:picChg chg="add mod">
          <ac:chgData name="Faiz Mistry" userId="c856d3a59edcedde" providerId="LiveId" clId="{03BCABB1-AFD6-4CF4-BFFB-970777C76688}" dt="2022-06-18T09:06:39.631" v="410" actId="12789"/>
          <ac:picMkLst>
            <pc:docMk/>
            <pc:sldMk cId="1945109021" sldId="257"/>
            <ac:picMk id="81" creationId="{DB714881-5433-4F59-812A-4B7803372F38}"/>
          </ac:picMkLst>
        </pc:picChg>
        <pc:picChg chg="add mod">
          <ac:chgData name="Faiz Mistry" userId="c856d3a59edcedde" providerId="LiveId" clId="{03BCABB1-AFD6-4CF4-BFFB-970777C76688}" dt="2022-06-18T09:06:49.697" v="412" actId="12789"/>
          <ac:picMkLst>
            <pc:docMk/>
            <pc:sldMk cId="1945109021" sldId="257"/>
            <ac:picMk id="83" creationId="{F6BF1A8C-805C-013A-216C-1903FE70C7E8}"/>
          </ac:picMkLst>
        </pc:picChg>
        <pc:picChg chg="add mod">
          <ac:chgData name="Faiz Mistry" userId="c856d3a59edcedde" providerId="LiveId" clId="{03BCABB1-AFD6-4CF4-BFFB-970777C76688}" dt="2022-06-18T09:07:05.445" v="414" actId="12789"/>
          <ac:picMkLst>
            <pc:docMk/>
            <pc:sldMk cId="1945109021" sldId="257"/>
            <ac:picMk id="85" creationId="{9F954070-A449-6CC9-DD2D-32817DB4AB70}"/>
          </ac:picMkLst>
        </pc:picChg>
        <pc:picChg chg="add mod">
          <ac:chgData name="Faiz Mistry" userId="c856d3a59edcedde" providerId="LiveId" clId="{03BCABB1-AFD6-4CF4-BFFB-970777C76688}" dt="2022-06-18T09:07:16.401" v="416" actId="12789"/>
          <ac:picMkLst>
            <pc:docMk/>
            <pc:sldMk cId="1945109021" sldId="257"/>
            <ac:picMk id="87" creationId="{EAE36403-FC69-F40E-C00F-239E47A56B72}"/>
          </ac:picMkLst>
        </pc:picChg>
        <pc:cxnChg chg="add del mod">
          <ac:chgData name="Faiz Mistry" userId="c856d3a59edcedde" providerId="LiveId" clId="{03BCABB1-AFD6-4CF4-BFFB-970777C76688}" dt="2022-06-18T08:46:05.230" v="115" actId="478"/>
          <ac:cxnSpMkLst>
            <pc:docMk/>
            <pc:sldMk cId="1945109021" sldId="257"/>
            <ac:cxnSpMk id="7" creationId="{5D27320F-2214-7D06-E099-CC3F10BDBC59}"/>
          </ac:cxnSpMkLst>
        </pc:cxnChg>
        <pc:cxnChg chg="add del mod">
          <ac:chgData name="Faiz Mistry" userId="c856d3a59edcedde" providerId="LiveId" clId="{03BCABB1-AFD6-4CF4-BFFB-970777C76688}" dt="2022-06-18T08:46:02.807" v="114" actId="478"/>
          <ac:cxnSpMkLst>
            <pc:docMk/>
            <pc:sldMk cId="1945109021" sldId="257"/>
            <ac:cxnSpMk id="15" creationId="{CC0145B6-C3CF-1567-7556-D806B8FA6F1B}"/>
          </ac:cxnSpMkLst>
        </pc:cxnChg>
        <pc:cxnChg chg="add del mod">
          <ac:chgData name="Faiz Mistry" userId="c856d3a59edcedde" providerId="LiveId" clId="{03BCABB1-AFD6-4CF4-BFFB-970777C76688}" dt="2022-06-18T08:39:41.716" v="54" actId="478"/>
          <ac:cxnSpMkLst>
            <pc:docMk/>
            <pc:sldMk cId="1945109021" sldId="257"/>
            <ac:cxnSpMk id="29" creationId="{6721C1F9-2B0D-0D35-C89D-8D370FF1CE82}"/>
          </ac:cxnSpMkLst>
        </pc:cxnChg>
        <pc:cxnChg chg="add del mod">
          <ac:chgData name="Faiz Mistry" userId="c856d3a59edcedde" providerId="LiveId" clId="{03BCABB1-AFD6-4CF4-BFFB-970777C76688}" dt="2022-06-18T08:41:59.344" v="73" actId="478"/>
          <ac:cxnSpMkLst>
            <pc:docMk/>
            <pc:sldMk cId="1945109021" sldId="257"/>
            <ac:cxnSpMk id="35" creationId="{C74BA86E-F2F0-892A-3DD5-82C23677C2D7}"/>
          </ac:cxnSpMkLst>
        </pc:cxnChg>
        <pc:cxnChg chg="add del mod">
          <ac:chgData name="Faiz Mistry" userId="c856d3a59edcedde" providerId="LiveId" clId="{03BCABB1-AFD6-4CF4-BFFB-970777C76688}" dt="2022-06-18T08:43:01.791" v="80" actId="11529"/>
          <ac:cxnSpMkLst>
            <pc:docMk/>
            <pc:sldMk cId="1945109021" sldId="257"/>
            <ac:cxnSpMk id="41" creationId="{B786C262-C74F-7664-9D53-53137C09B49A}"/>
          </ac:cxnSpMkLst>
        </pc:cxnChg>
        <pc:cxnChg chg="add mod ord">
          <ac:chgData name="Faiz Mistry" userId="c856d3a59edcedde" providerId="LiveId" clId="{03BCABB1-AFD6-4CF4-BFFB-970777C76688}" dt="2022-06-18T08:53:18.407" v="178" actId="167"/>
          <ac:cxnSpMkLst>
            <pc:docMk/>
            <pc:sldMk cId="1945109021" sldId="257"/>
            <ac:cxnSpMk id="43" creationId="{8A16E1C3-EBFB-C0EB-45E6-078F3BDF10B8}"/>
          </ac:cxnSpMkLst>
        </pc:cxnChg>
        <pc:cxnChg chg="add del mod">
          <ac:chgData name="Faiz Mistry" userId="c856d3a59edcedde" providerId="LiveId" clId="{03BCABB1-AFD6-4CF4-BFFB-970777C76688}" dt="2022-06-18T08:45:59.918" v="113" actId="478"/>
          <ac:cxnSpMkLst>
            <pc:docMk/>
            <pc:sldMk cId="1945109021" sldId="257"/>
            <ac:cxnSpMk id="45" creationId="{046294ED-7C43-8499-BAB3-F6C74D0FAA20}"/>
          </ac:cxnSpMkLst>
        </pc:cxnChg>
        <pc:cxnChg chg="add mod ord">
          <ac:chgData name="Faiz Mistry" userId="c856d3a59edcedde" providerId="LiveId" clId="{03BCABB1-AFD6-4CF4-BFFB-970777C76688}" dt="2022-06-18T09:06:39.631" v="410" actId="12789"/>
          <ac:cxnSpMkLst>
            <pc:docMk/>
            <pc:sldMk cId="1945109021" sldId="257"/>
            <ac:cxnSpMk id="58" creationId="{941889BB-7B21-C586-43AC-BFDAF7737EB1}"/>
          </ac:cxnSpMkLst>
        </pc:cxnChg>
        <pc:cxnChg chg="add mod ord">
          <ac:chgData name="Faiz Mistry" userId="c856d3a59edcedde" providerId="LiveId" clId="{03BCABB1-AFD6-4CF4-BFFB-970777C76688}" dt="2022-06-18T08:53:18.407" v="178" actId="167"/>
          <ac:cxnSpMkLst>
            <pc:docMk/>
            <pc:sldMk cId="1945109021" sldId="257"/>
            <ac:cxnSpMk id="60" creationId="{0112ADB8-2E0B-CB8F-4C33-E5FF62C5528C}"/>
          </ac:cxnSpMkLst>
        </pc:cxnChg>
        <pc:cxnChg chg="add del mod">
          <ac:chgData name="Faiz Mistry" userId="c856d3a59edcedde" providerId="LiveId" clId="{03BCABB1-AFD6-4CF4-BFFB-970777C76688}" dt="2022-06-18T08:48:05.012" v="136" actId="478"/>
          <ac:cxnSpMkLst>
            <pc:docMk/>
            <pc:sldMk cId="1945109021" sldId="257"/>
            <ac:cxnSpMk id="65" creationId="{38D6EE85-BADF-6D14-824B-EFD4DCF73FBB}"/>
          </ac:cxnSpMkLst>
        </pc:cxnChg>
        <pc:cxnChg chg="add mod ord">
          <ac:chgData name="Faiz Mistry" userId="c856d3a59edcedde" providerId="LiveId" clId="{03BCABB1-AFD6-4CF4-BFFB-970777C76688}" dt="2022-06-18T09:07:16.401" v="416" actId="12789"/>
          <ac:cxnSpMkLst>
            <pc:docMk/>
            <pc:sldMk cId="1945109021" sldId="257"/>
            <ac:cxnSpMk id="67" creationId="{67EE1A76-B22C-AE05-67FE-135D4E38F0C7}"/>
          </ac:cxnSpMkLst>
        </pc:cxnChg>
      </pc:sldChg>
      <pc:sldChg chg="modSp mod">
        <pc:chgData name="Faiz Mistry" userId="c856d3a59edcedde" providerId="LiveId" clId="{03BCABB1-AFD6-4CF4-BFFB-970777C76688}" dt="2022-06-18T08:29:12.316" v="6" actId="20577"/>
        <pc:sldMkLst>
          <pc:docMk/>
          <pc:sldMk cId="1409345913" sldId="258"/>
        </pc:sldMkLst>
        <pc:spChg chg="mod">
          <ac:chgData name="Faiz Mistry" userId="c856d3a59edcedde" providerId="LiveId" clId="{03BCABB1-AFD6-4CF4-BFFB-970777C76688}" dt="2022-06-18T08:29:12.316" v="6" actId="20577"/>
          <ac:spMkLst>
            <pc:docMk/>
            <pc:sldMk cId="1409345913" sldId="258"/>
            <ac:spMk id="2" creationId="{F6461546-4D60-365C-302B-5D7FC5942701}"/>
          </ac:spMkLst>
        </pc:spChg>
      </pc:sldChg>
      <pc:sldChg chg="modSp add mod">
        <pc:chgData name="Faiz Mistry" userId="c856d3a59edcedde" providerId="LiveId" clId="{03BCABB1-AFD6-4CF4-BFFB-970777C76688}" dt="2022-06-18T08:29:08.312" v="4" actId="20577"/>
        <pc:sldMkLst>
          <pc:docMk/>
          <pc:sldMk cId="1964224810" sldId="259"/>
        </pc:sldMkLst>
        <pc:spChg chg="mod">
          <ac:chgData name="Faiz Mistry" userId="c856d3a59edcedde" providerId="LiveId" clId="{03BCABB1-AFD6-4CF4-BFFB-970777C76688}" dt="2022-06-18T08:29:08.312" v="4" actId="20577"/>
          <ac:spMkLst>
            <pc:docMk/>
            <pc:sldMk cId="1964224810" sldId="259"/>
            <ac:spMk id="2" creationId="{F6461546-4D60-365C-302B-5D7FC5942701}"/>
          </ac:spMkLst>
        </pc:spChg>
      </pc:sldChg>
      <pc:sldChg chg="addSp delSp modSp add del">
        <pc:chgData name="Faiz Mistry" userId="c856d3a59edcedde" providerId="LiveId" clId="{03BCABB1-AFD6-4CF4-BFFB-970777C76688}" dt="2022-06-18T09:07:38.981" v="417" actId="47"/>
        <pc:sldMkLst>
          <pc:docMk/>
          <pc:sldMk cId="3375394389" sldId="260"/>
        </pc:sldMkLst>
        <pc:picChg chg="add del mod">
          <ac:chgData name="Faiz Mistry" userId="c856d3a59edcedde" providerId="LiveId" clId="{03BCABB1-AFD6-4CF4-BFFB-970777C76688}" dt="2022-06-18T09:00:21.179" v="374" actId="931"/>
          <ac:picMkLst>
            <pc:docMk/>
            <pc:sldMk cId="3375394389" sldId="260"/>
            <ac:picMk id="7" creationId="{A289EF0C-88D0-1EEC-CEE0-48CE14DB6A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6839-9B8D-1399-C9BA-FF67B55A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A855-0576-20C6-3DBD-0B653B15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B66C-C1B5-035A-0497-B654F23F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8D58-F4DF-49A7-6A91-796E3D10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9AA7-280B-DE9B-C988-C603C5F7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C8A-FAD6-32AB-80A2-DF331071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7F2E-A457-EF53-B4C7-4B136481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0FCF-2FCC-1CED-89F1-74127506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230F7-7705-50AF-BA2F-69123CC4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6365-E089-1F51-CF62-EA67E72C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5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A3AF0-92D4-DE75-65A4-0D6BD21EC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DD926-EC7D-4790-5C8D-E4736700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799B-55CD-EB97-C909-1376D679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9807-3922-6B09-6E54-BF018D6C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1DE3-216A-B261-C0F8-EF258733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B67-92B5-ECC8-5910-7CDB17FF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4DB3-B6B0-5B15-D4B4-3A311FA7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FD08-282C-8529-15D5-1844035A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C58A-8467-0792-2487-7A533276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66FF-E747-E275-586A-2E063E4E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5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E6E1-243B-6273-34F9-288E062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1D6E-5216-CF11-8DB0-6A8C633A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8CEB-825E-2C17-7E5D-C692F284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78F6-DEBC-CF17-93A6-2082A30D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1EEF7-E457-F76A-0933-A1462698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2796-9C64-9CDD-19CA-67E8DC1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AB58-0359-F9B9-D709-779DCADA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5FBEE-F3E6-9D0A-10C6-CAF21BB47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BE9-2667-5E54-75C3-F663BD2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4B38-866D-3405-E97A-24CCF5BC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5D429-9A00-B980-2E4D-6EC93BDC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1C15-3C5F-3FB2-BE5F-BE881AB0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34518-1C8C-028D-BB1E-490C33CC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0C30-9D54-C02B-8F42-1814B093B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D93A2-7B57-A76E-8D87-D1C28159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6D721-8F1C-1C26-95D8-37ACE46D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0A73D-B106-8372-ED2E-8E2FA539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2343E-83BD-0FF9-37C7-D24C1D5D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C7A8E-F02F-5984-0794-683472B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08BE-FDE3-16B4-CBC9-4CE8DD1E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D551E-2929-8D89-20B0-757EFCCA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F21F8-F91A-EDF3-C662-C8CC485E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23EC9-6D4B-6F89-78F0-9B876531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4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1759A-C91D-F0B2-5BE2-962A3E2C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16206-7FE8-5BCF-70E0-639D86BC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9554-1BB4-3382-FB57-F6C98E68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3886-563D-DCD3-47D4-333D90CE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8BD2-C032-39DF-99FC-B02084A7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0800-84ED-2131-4C33-FB7F43F5D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ACE76-EA99-6499-4FA7-311336E2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E8B7-819A-D11A-BCC5-79AB6524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7BA8-86C9-715D-60F0-EA132E34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B6C-9A71-C2FB-156E-149FAA4A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D91C7-BCF4-5A56-0628-2507AC484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3EDC7-4769-2F68-F263-8766D1DF7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DAD8-0A6A-B69E-1E47-B02324E2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6D4A-83D1-4214-B006-4B746D02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884D0-F04B-F3DC-7627-166DBC57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AE64-ED83-6DD5-FAB6-478807E7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10FBC-35EB-5B1C-ADBA-99FE8DC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874A-DA09-7632-91BD-7F24C0CC5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2A08-3C2F-453E-A453-7884BF29D925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0BD2-908D-1F27-276D-710B5B462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5A88-2B61-F778-12A9-0C3DDFAF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7D18-61DF-4135-9DE9-ECB23D636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6E1C3-EBFB-C0EB-45E6-078F3BDF10B8}"/>
              </a:ext>
            </a:extLst>
          </p:cNvPr>
          <p:cNvCxnSpPr>
            <a:cxnSpLocks/>
          </p:cNvCxnSpPr>
          <p:nvPr/>
        </p:nvCxnSpPr>
        <p:spPr>
          <a:xfrm flipH="1">
            <a:off x="3915259" y="4487831"/>
            <a:ext cx="1163655" cy="0"/>
          </a:xfrm>
          <a:prstGeom prst="line">
            <a:avLst/>
          </a:prstGeom>
          <a:ln w="15875">
            <a:solidFill>
              <a:srgbClr val="92D050"/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1889BB-7B21-C586-43AC-BFDAF7737EB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609850" y="1832823"/>
            <a:ext cx="2435063" cy="0"/>
          </a:xfrm>
          <a:prstGeom prst="line">
            <a:avLst/>
          </a:prstGeom>
          <a:ln w="15875">
            <a:solidFill>
              <a:srgbClr val="FF6600"/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12ADB8-2E0B-CB8F-4C33-E5FF62C5528C}"/>
              </a:ext>
            </a:extLst>
          </p:cNvPr>
          <p:cNvCxnSpPr>
            <a:cxnSpLocks/>
          </p:cNvCxnSpPr>
          <p:nvPr/>
        </p:nvCxnSpPr>
        <p:spPr>
          <a:xfrm flipH="1">
            <a:off x="3915259" y="3160327"/>
            <a:ext cx="1163655" cy="0"/>
          </a:xfrm>
          <a:prstGeom prst="line">
            <a:avLst/>
          </a:prstGeom>
          <a:ln w="15875">
            <a:solidFill>
              <a:srgbClr val="00B0F0"/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EE1A76-B22C-AE05-67FE-135D4E38F0C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743200" y="5900842"/>
            <a:ext cx="2301713" cy="29587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461546-4D60-365C-302B-5D7FC594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en-GB" sz="2000" b="1" dirty="0">
                <a:cs typeface="Arial" panose="020B0604020202020204" pitchFamily="34" charset="0"/>
              </a:rPr>
              <a:t>SWOT Analysis Template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F3BA4-C0CD-1B80-9B2B-F4CA84471A93}"/>
              </a:ext>
            </a:extLst>
          </p:cNvPr>
          <p:cNvCxnSpPr/>
          <p:nvPr/>
        </p:nvCxnSpPr>
        <p:spPr>
          <a:xfrm>
            <a:off x="838200" y="1127464"/>
            <a:ext cx="10613994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F87FF9-ECC6-09C8-98C4-F2E83491ACD0}"/>
              </a:ext>
            </a:extLst>
          </p:cNvPr>
          <p:cNvGrpSpPr/>
          <p:nvPr/>
        </p:nvGrpSpPr>
        <p:grpSpPr>
          <a:xfrm>
            <a:off x="-283879" y="1802310"/>
            <a:ext cx="4151513" cy="4157840"/>
            <a:chOff x="1377199" y="2708665"/>
            <a:chExt cx="2092441" cy="209563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7347A5E9-5F66-46DB-3FA0-3F1C45CEBE72}"/>
                </a:ext>
              </a:extLst>
            </p:cNvPr>
            <p:cNvSpPr/>
            <p:nvPr/>
          </p:nvSpPr>
          <p:spPr>
            <a:xfrm rot="1781205">
              <a:off x="1377199" y="2719895"/>
              <a:ext cx="2084400" cy="2084400"/>
            </a:xfrm>
            <a:prstGeom prst="pie">
              <a:avLst>
                <a:gd name="adj1" fmla="val 1303664"/>
                <a:gd name="adj2" fmla="val 350066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299215D9-CA13-7430-C28F-BB4D8F230181}"/>
                </a:ext>
              </a:extLst>
            </p:cNvPr>
            <p:cNvSpPr/>
            <p:nvPr/>
          </p:nvSpPr>
          <p:spPr>
            <a:xfrm rot="18391201">
              <a:off x="1385077" y="2708827"/>
              <a:ext cx="2084400" cy="2084400"/>
            </a:xfrm>
            <a:prstGeom prst="pie">
              <a:avLst>
                <a:gd name="adj1" fmla="val 456451"/>
                <a:gd name="adj2" fmla="val 290086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Partial Circle 17">
              <a:extLst>
                <a:ext uri="{FF2B5EF4-FFF2-40B4-BE49-F238E27FC236}">
                  <a16:creationId xmlns:a16="http://schemas.microsoft.com/office/drawing/2014/main" id="{96CCC79D-97DF-4C8A-DD32-513B5141DA0E}"/>
                </a:ext>
              </a:extLst>
            </p:cNvPr>
            <p:cNvSpPr/>
            <p:nvPr/>
          </p:nvSpPr>
          <p:spPr>
            <a:xfrm rot="15300000">
              <a:off x="1385076" y="2719895"/>
              <a:ext cx="2084400" cy="2084400"/>
            </a:xfrm>
            <a:prstGeom prst="pie">
              <a:avLst>
                <a:gd name="adj1" fmla="val 846052"/>
                <a:gd name="adj2" fmla="val 3075314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A72F839F-B1F8-91CB-49CC-B7ACFC7F61C4}"/>
                </a:ext>
              </a:extLst>
            </p:cNvPr>
            <p:cNvSpPr/>
            <p:nvPr/>
          </p:nvSpPr>
          <p:spPr>
            <a:xfrm>
              <a:off x="1385240" y="2719895"/>
              <a:ext cx="2084400" cy="2084400"/>
            </a:xfrm>
            <a:prstGeom prst="pie">
              <a:avLst>
                <a:gd name="adj1" fmla="val 75142"/>
                <a:gd name="adj2" fmla="val 2620858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6B9256-FEF6-9BB0-DBC3-6028D7EFFA27}"/>
                </a:ext>
              </a:extLst>
            </p:cNvPr>
            <p:cNvSpPr/>
            <p:nvPr/>
          </p:nvSpPr>
          <p:spPr>
            <a:xfrm>
              <a:off x="1384915" y="2708665"/>
              <a:ext cx="2084725" cy="2084725"/>
            </a:xfrm>
            <a:prstGeom prst="ellipse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D67F6A-12ED-6F40-4905-8FE35543C7F2}"/>
                </a:ext>
              </a:extLst>
            </p:cNvPr>
            <p:cNvSpPr/>
            <p:nvPr/>
          </p:nvSpPr>
          <p:spPr>
            <a:xfrm>
              <a:off x="1707277" y="3031027"/>
              <a:ext cx="1440000" cy="1440000"/>
            </a:xfrm>
            <a:prstGeom prst="ellipse">
              <a:avLst/>
            </a:prstGeom>
            <a:solidFill>
              <a:srgbClr val="F8F8F8"/>
            </a:solidFill>
            <a:ln>
              <a:solidFill>
                <a:srgbClr val="F8F8F8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3117222-08D6-1EBA-8CFE-4F32F998E65F}"/>
              </a:ext>
            </a:extLst>
          </p:cNvPr>
          <p:cNvSpPr/>
          <p:nvPr/>
        </p:nvSpPr>
        <p:spPr>
          <a:xfrm>
            <a:off x="5044913" y="1490616"/>
            <a:ext cx="684413" cy="684413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3335A5-0FC7-8295-0C4B-2B24E71348D2}"/>
              </a:ext>
            </a:extLst>
          </p:cNvPr>
          <p:cNvSpPr/>
          <p:nvPr/>
        </p:nvSpPr>
        <p:spPr>
          <a:xfrm>
            <a:off x="5044913" y="2818120"/>
            <a:ext cx="684413" cy="68441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93D11-5B01-42B6-81BC-AE1260C982C8}"/>
              </a:ext>
            </a:extLst>
          </p:cNvPr>
          <p:cNvSpPr/>
          <p:nvPr/>
        </p:nvSpPr>
        <p:spPr>
          <a:xfrm>
            <a:off x="5044913" y="4145624"/>
            <a:ext cx="684413" cy="68441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756BB-7BCD-9DB8-2E62-0EA742AFF696}"/>
              </a:ext>
            </a:extLst>
          </p:cNvPr>
          <p:cNvSpPr/>
          <p:nvPr/>
        </p:nvSpPr>
        <p:spPr>
          <a:xfrm>
            <a:off x="5044913" y="5558635"/>
            <a:ext cx="684413" cy="68441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78F96F-432D-141B-3AEE-1946AC1BD893}"/>
              </a:ext>
            </a:extLst>
          </p:cNvPr>
          <p:cNvSpPr txBox="1"/>
          <p:nvPr/>
        </p:nvSpPr>
        <p:spPr>
          <a:xfrm>
            <a:off x="2105025" y="1968552"/>
            <a:ext cx="42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85B948-A4BE-C3E6-45A9-AA1C77D4C642}"/>
              </a:ext>
            </a:extLst>
          </p:cNvPr>
          <p:cNvSpPr txBox="1"/>
          <p:nvPr/>
        </p:nvSpPr>
        <p:spPr>
          <a:xfrm>
            <a:off x="3171064" y="2824077"/>
            <a:ext cx="42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2E1B8F-20FC-C24D-2687-964231FF7F7E}"/>
              </a:ext>
            </a:extLst>
          </p:cNvPr>
          <p:cNvSpPr txBox="1"/>
          <p:nvPr/>
        </p:nvSpPr>
        <p:spPr>
          <a:xfrm>
            <a:off x="3167825" y="4226220"/>
            <a:ext cx="42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35B59B-5EDB-E9C4-63ED-FAB51A6D70EF}"/>
              </a:ext>
            </a:extLst>
          </p:cNvPr>
          <p:cNvSpPr txBox="1"/>
          <p:nvPr/>
        </p:nvSpPr>
        <p:spPr>
          <a:xfrm>
            <a:off x="2105025" y="5236522"/>
            <a:ext cx="42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0C2D3B-184E-0204-3AAC-404D3A85194B}"/>
              </a:ext>
            </a:extLst>
          </p:cNvPr>
          <p:cNvSpPr txBox="1"/>
          <p:nvPr/>
        </p:nvSpPr>
        <p:spPr>
          <a:xfrm>
            <a:off x="5974080" y="1490616"/>
            <a:ext cx="281025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6600"/>
                </a:solidFill>
              </a:rPr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Strength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Strength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Strength 3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719F9-5741-53F6-8DFA-611816A608EF}"/>
              </a:ext>
            </a:extLst>
          </p:cNvPr>
          <p:cNvSpPr txBox="1"/>
          <p:nvPr/>
        </p:nvSpPr>
        <p:spPr>
          <a:xfrm>
            <a:off x="5974080" y="2800599"/>
            <a:ext cx="281025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Weakness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Weakness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Weakness 3</a:t>
            </a:r>
            <a:endParaRPr lang="en-GB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849B30-F602-208E-DA4E-1019184D2F39}"/>
              </a:ext>
            </a:extLst>
          </p:cNvPr>
          <p:cNvSpPr txBox="1"/>
          <p:nvPr/>
        </p:nvSpPr>
        <p:spPr>
          <a:xfrm>
            <a:off x="5974080" y="4110582"/>
            <a:ext cx="281025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Opportunity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Opportunity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Opportunity 3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423B93-1444-89FD-524C-C3ADF379E5B6}"/>
              </a:ext>
            </a:extLst>
          </p:cNvPr>
          <p:cNvSpPr txBox="1"/>
          <p:nvPr/>
        </p:nvSpPr>
        <p:spPr>
          <a:xfrm>
            <a:off x="5974509" y="5570793"/>
            <a:ext cx="281025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Strength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Strength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Strength 3</a:t>
            </a:r>
            <a:endParaRPr lang="en-GB" dirty="0"/>
          </a:p>
        </p:txBody>
      </p:sp>
      <p:pic>
        <p:nvPicPr>
          <p:cNvPr id="81" name="Graphic 80" descr="Dumbbell">
            <a:extLst>
              <a:ext uri="{FF2B5EF4-FFF2-40B4-BE49-F238E27FC236}">
                <a16:creationId xmlns:a16="http://schemas.microsoft.com/office/drawing/2014/main" id="{DB714881-5433-4F59-812A-4B7803372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119" y="1616822"/>
            <a:ext cx="432000" cy="432000"/>
          </a:xfrm>
          <a:prstGeom prst="rect">
            <a:avLst/>
          </a:prstGeom>
        </p:spPr>
      </p:pic>
      <p:pic>
        <p:nvPicPr>
          <p:cNvPr id="83" name="Graphic 82" descr="Disconnected">
            <a:extLst>
              <a:ext uri="{FF2B5EF4-FFF2-40B4-BE49-F238E27FC236}">
                <a16:creationId xmlns:a16="http://schemas.microsoft.com/office/drawing/2014/main" id="{F6BF1A8C-805C-013A-216C-1903FE70C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1119" y="2944326"/>
            <a:ext cx="432000" cy="432000"/>
          </a:xfrm>
          <a:prstGeom prst="rect">
            <a:avLst/>
          </a:prstGeom>
        </p:spPr>
      </p:pic>
      <p:pic>
        <p:nvPicPr>
          <p:cNvPr id="85" name="Graphic 84" descr="Bullseye">
            <a:extLst>
              <a:ext uri="{FF2B5EF4-FFF2-40B4-BE49-F238E27FC236}">
                <a16:creationId xmlns:a16="http://schemas.microsoft.com/office/drawing/2014/main" id="{9F954070-A449-6CC9-DD2D-32817DB4A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1119" y="4271830"/>
            <a:ext cx="432000" cy="432000"/>
          </a:xfrm>
          <a:prstGeom prst="rect">
            <a:avLst/>
          </a:prstGeom>
        </p:spPr>
      </p:pic>
      <p:pic>
        <p:nvPicPr>
          <p:cNvPr id="87" name="Graphic 86" descr="Warning">
            <a:extLst>
              <a:ext uri="{FF2B5EF4-FFF2-40B4-BE49-F238E27FC236}">
                <a16:creationId xmlns:a16="http://schemas.microsoft.com/office/drawing/2014/main" id="{EAE36403-FC69-F40E-C00F-239E47A56B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1119" y="5684841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96CCC79D-97DF-4C8A-DD32-513B5141DA0E}"/>
              </a:ext>
            </a:extLst>
          </p:cNvPr>
          <p:cNvSpPr/>
          <p:nvPr/>
        </p:nvSpPr>
        <p:spPr>
          <a:xfrm rot="15300000">
            <a:off x="1385076" y="2719895"/>
            <a:ext cx="2084400" cy="2084400"/>
          </a:xfrm>
          <a:prstGeom prst="pie">
            <a:avLst>
              <a:gd name="adj1" fmla="val 846052"/>
              <a:gd name="adj2" fmla="val 3075314"/>
            </a:avLst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7347A5E9-5F66-46DB-3FA0-3F1C45CEBE72}"/>
              </a:ext>
            </a:extLst>
          </p:cNvPr>
          <p:cNvSpPr/>
          <p:nvPr/>
        </p:nvSpPr>
        <p:spPr>
          <a:xfrm rot="1781205">
            <a:off x="1377199" y="2719895"/>
            <a:ext cx="2084400" cy="2084400"/>
          </a:xfrm>
          <a:prstGeom prst="pie">
            <a:avLst>
              <a:gd name="adj1" fmla="val 1303664"/>
              <a:gd name="adj2" fmla="val 350066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A72F839F-B1F8-91CB-49CC-B7ACFC7F61C4}"/>
              </a:ext>
            </a:extLst>
          </p:cNvPr>
          <p:cNvSpPr/>
          <p:nvPr/>
        </p:nvSpPr>
        <p:spPr>
          <a:xfrm>
            <a:off x="1385240" y="2719895"/>
            <a:ext cx="2084400" cy="2084400"/>
          </a:xfrm>
          <a:prstGeom prst="pie">
            <a:avLst>
              <a:gd name="adj1" fmla="val 75142"/>
              <a:gd name="adj2" fmla="val 2620858"/>
            </a:avLst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299215D9-CA13-7430-C28F-BB4D8F230181}"/>
              </a:ext>
            </a:extLst>
          </p:cNvPr>
          <p:cNvSpPr/>
          <p:nvPr/>
        </p:nvSpPr>
        <p:spPr>
          <a:xfrm rot="18391201">
            <a:off x="1385077" y="2708827"/>
            <a:ext cx="2084400" cy="2084400"/>
          </a:xfrm>
          <a:prstGeom prst="pie">
            <a:avLst>
              <a:gd name="adj1" fmla="val 456451"/>
              <a:gd name="adj2" fmla="val 2900869"/>
            </a:avLst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6B9256-FEF6-9BB0-DBC3-6028D7EFFA27}"/>
              </a:ext>
            </a:extLst>
          </p:cNvPr>
          <p:cNvSpPr/>
          <p:nvPr/>
        </p:nvSpPr>
        <p:spPr>
          <a:xfrm>
            <a:off x="1384915" y="2708665"/>
            <a:ext cx="2084725" cy="2084725"/>
          </a:xfrm>
          <a:prstGeom prst="ellipse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61546-4D60-365C-302B-5D7FC594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en-GB" sz="2000" b="1" dirty="0">
                <a:cs typeface="Arial" panose="020B0604020202020204" pitchFamily="34" charset="0"/>
              </a:rPr>
              <a:t>SWOT Analysis Template 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F3BA4-C0CD-1B80-9B2B-F4CA84471A93}"/>
              </a:ext>
            </a:extLst>
          </p:cNvPr>
          <p:cNvCxnSpPr/>
          <p:nvPr/>
        </p:nvCxnSpPr>
        <p:spPr>
          <a:xfrm>
            <a:off x="838200" y="1127464"/>
            <a:ext cx="10613994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FD67F6A-12ED-6F40-4905-8FE35543C7F2}"/>
              </a:ext>
            </a:extLst>
          </p:cNvPr>
          <p:cNvSpPr/>
          <p:nvPr/>
        </p:nvSpPr>
        <p:spPr>
          <a:xfrm>
            <a:off x="1707277" y="3031027"/>
            <a:ext cx="1440000" cy="1440000"/>
          </a:xfrm>
          <a:prstGeom prst="ellipse">
            <a:avLst/>
          </a:prstGeom>
          <a:solidFill>
            <a:srgbClr val="F8F8F8"/>
          </a:solidFill>
          <a:ln>
            <a:solidFill>
              <a:srgbClr val="F8F8F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2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96CCC79D-97DF-4C8A-DD32-513B5141DA0E}"/>
              </a:ext>
            </a:extLst>
          </p:cNvPr>
          <p:cNvSpPr/>
          <p:nvPr/>
        </p:nvSpPr>
        <p:spPr>
          <a:xfrm rot="15300000">
            <a:off x="1385076" y="2719895"/>
            <a:ext cx="2084400" cy="2084400"/>
          </a:xfrm>
          <a:prstGeom prst="pie">
            <a:avLst>
              <a:gd name="adj1" fmla="val 846052"/>
              <a:gd name="adj2" fmla="val 3075314"/>
            </a:avLst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7347A5E9-5F66-46DB-3FA0-3F1C45CEBE72}"/>
              </a:ext>
            </a:extLst>
          </p:cNvPr>
          <p:cNvSpPr/>
          <p:nvPr/>
        </p:nvSpPr>
        <p:spPr>
          <a:xfrm rot="1781205">
            <a:off x="1377199" y="2719895"/>
            <a:ext cx="2084400" cy="2084400"/>
          </a:xfrm>
          <a:prstGeom prst="pie">
            <a:avLst>
              <a:gd name="adj1" fmla="val 1303664"/>
              <a:gd name="adj2" fmla="val 350066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A72F839F-B1F8-91CB-49CC-B7ACFC7F61C4}"/>
              </a:ext>
            </a:extLst>
          </p:cNvPr>
          <p:cNvSpPr/>
          <p:nvPr/>
        </p:nvSpPr>
        <p:spPr>
          <a:xfrm>
            <a:off x="1385240" y="2719895"/>
            <a:ext cx="2084400" cy="2084400"/>
          </a:xfrm>
          <a:prstGeom prst="pie">
            <a:avLst>
              <a:gd name="adj1" fmla="val 75142"/>
              <a:gd name="adj2" fmla="val 2620858"/>
            </a:avLst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299215D9-CA13-7430-C28F-BB4D8F230181}"/>
              </a:ext>
            </a:extLst>
          </p:cNvPr>
          <p:cNvSpPr/>
          <p:nvPr/>
        </p:nvSpPr>
        <p:spPr>
          <a:xfrm rot="18391201">
            <a:off x="1385077" y="2708827"/>
            <a:ext cx="2084400" cy="2084400"/>
          </a:xfrm>
          <a:prstGeom prst="pie">
            <a:avLst>
              <a:gd name="adj1" fmla="val 456451"/>
              <a:gd name="adj2" fmla="val 2900869"/>
            </a:avLst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6B9256-FEF6-9BB0-DBC3-6028D7EFFA27}"/>
              </a:ext>
            </a:extLst>
          </p:cNvPr>
          <p:cNvSpPr/>
          <p:nvPr/>
        </p:nvSpPr>
        <p:spPr>
          <a:xfrm>
            <a:off x="1384915" y="2708665"/>
            <a:ext cx="2084725" cy="2084725"/>
          </a:xfrm>
          <a:prstGeom prst="ellipse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61546-4D60-365C-302B-5D7FC594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en-GB" sz="2000" b="1" dirty="0">
                <a:cs typeface="Arial" panose="020B0604020202020204" pitchFamily="34" charset="0"/>
              </a:rPr>
              <a:t>SWOT Analysis Template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F3BA4-C0CD-1B80-9B2B-F4CA84471A93}"/>
              </a:ext>
            </a:extLst>
          </p:cNvPr>
          <p:cNvCxnSpPr/>
          <p:nvPr/>
        </p:nvCxnSpPr>
        <p:spPr>
          <a:xfrm>
            <a:off x="838200" y="1127464"/>
            <a:ext cx="10613994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FD67F6A-12ED-6F40-4905-8FE35543C7F2}"/>
              </a:ext>
            </a:extLst>
          </p:cNvPr>
          <p:cNvSpPr/>
          <p:nvPr/>
        </p:nvSpPr>
        <p:spPr>
          <a:xfrm>
            <a:off x="1707277" y="3031027"/>
            <a:ext cx="1440000" cy="1440000"/>
          </a:xfrm>
          <a:prstGeom prst="ellipse">
            <a:avLst/>
          </a:prstGeom>
          <a:solidFill>
            <a:srgbClr val="F8F8F8"/>
          </a:solidFill>
          <a:ln>
            <a:solidFill>
              <a:srgbClr val="F8F8F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34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SWOT Analysis Template 1</vt:lpstr>
      <vt:lpstr>SWOT Analysis Template 2</vt:lpstr>
      <vt:lpstr>SWOT Analysis Template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Template</dc:title>
  <dc:creator>Faiz Mistry</dc:creator>
  <cp:lastModifiedBy>Faiz Mistry</cp:lastModifiedBy>
  <cp:revision>4</cp:revision>
  <dcterms:created xsi:type="dcterms:W3CDTF">2022-06-18T07:18:38Z</dcterms:created>
  <dcterms:modified xsi:type="dcterms:W3CDTF">2022-06-18T09:07:44Z</dcterms:modified>
</cp:coreProperties>
</file>