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49847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3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13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53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21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43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106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11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  <a:endParaRPr lang="en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2015/05/19/us/amtrak-crash-illuminates-obstacles-to-plan-for-controlling-train-speed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Keeping </a:t>
            </a:r>
            <a:r>
              <a:rPr lang="en" dirty="0"/>
              <a:t>Amtrak on Track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 dirty="0"/>
              <a:t>James </a:t>
            </a:r>
            <a:r>
              <a:rPr lang="en" sz="1400" dirty="0" smtClean="0"/>
              <a:t>Stapleton (js2gd@virginia.edu), </a:t>
            </a:r>
            <a:r>
              <a:rPr lang="en" sz="1400" dirty="0"/>
              <a:t>Anna </a:t>
            </a:r>
            <a:r>
              <a:rPr lang="en" sz="1400" dirty="0" smtClean="0"/>
              <a:t>Crockett (aec2mc@virginia.edu), </a:t>
            </a:r>
            <a:r>
              <a:rPr lang="en" sz="1400" dirty="0"/>
              <a:t>Ashwin </a:t>
            </a:r>
            <a:r>
              <a:rPr lang="en" sz="1400" dirty="0" smtClean="0"/>
              <a:t>Sundaram (ams7nf@virginia.edu), </a:t>
            </a:r>
            <a:r>
              <a:rPr lang="en" sz="1400" dirty="0"/>
              <a:t>Fan </a:t>
            </a:r>
            <a:r>
              <a:rPr lang="en" sz="1400" dirty="0" smtClean="0"/>
              <a:t>Feng (ff9sd@virginia.edu), </a:t>
            </a:r>
            <a:r>
              <a:rPr lang="en" sz="1400" dirty="0"/>
              <a:t>Michael </a:t>
            </a:r>
            <a:r>
              <a:rPr lang="en" sz="1400" dirty="0" smtClean="0"/>
              <a:t>Trepte (mat2yr@virginia.edu)</a:t>
            </a:r>
            <a:endParaRPr lang="en" sz="14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Technical strategies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Fixing human error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Mechanical solution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Procedural strategies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Political changes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Setbacks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5226341" y="4749850"/>
            <a:ext cx="3879150" cy="393600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r>
              <a:rPr lang="en-US" dirty="0" smtClean="0"/>
              <a:t>S</a:t>
            </a:r>
            <a:r>
              <a:rPr lang="en" dirty="0" smtClean="0"/>
              <a:t>tapleton, Crockett, Sundaram, Feng, Trepte </a:t>
            </a:r>
            <a:fld id="{00000000-1234-1234-1234-123412341234}" type="slidenum">
              <a:rPr lang="en" smtClean="0"/>
              <a:pPr algn="r">
                <a:spcBef>
                  <a:spcPts val="0"/>
                </a:spcBef>
                <a:buNone/>
              </a:pPr>
              <a:t>2</a:t>
            </a:fld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Technical Strategy: Human Error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975" y="1460500"/>
            <a:ext cx="2680099" cy="27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Positive train control at all</a:t>
            </a:r>
            <a:br>
              <a:rPr lang="en" dirty="0"/>
            </a:br>
            <a:r>
              <a:rPr lang="en" dirty="0"/>
              <a:t>locations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Eliminate neglect of </a:t>
            </a:r>
            <a:br>
              <a:rPr lang="en" dirty="0"/>
            </a:br>
            <a:r>
              <a:rPr lang="en" dirty="0"/>
              <a:t>potential risks caused by </a:t>
            </a:r>
            <a:br>
              <a:rPr lang="en" dirty="0"/>
            </a:br>
            <a:r>
              <a:rPr lang="en" dirty="0"/>
              <a:t>speed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Personnel training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6006600" y="4211000"/>
            <a:ext cx="2680200" cy="1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Picture from: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www.nytimes.com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7016050" y="4645875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5170449" y="4749900"/>
            <a:ext cx="387915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r"/>
            <a:r>
              <a:rPr lang="en-US" dirty="0" smtClean="0"/>
              <a:t>S</a:t>
            </a:r>
            <a:r>
              <a:rPr lang="en" dirty="0" smtClean="0"/>
              <a:t>tapleton, Crockett, Sundaram, Feng, Trepte </a:t>
            </a:r>
            <a:r>
              <a:rPr lang="en" dirty="0"/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Technical Strategy: Mechanical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Updated trains: faster braking systems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Magnetic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Hydraulic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Safer railroads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SpaceX Hyperloop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Pre-curve brakes on </a:t>
            </a:r>
            <a:br>
              <a:rPr lang="en" dirty="0"/>
            </a:br>
            <a:r>
              <a:rPr lang="en" dirty="0"/>
              <a:t>railroad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625" y="2392550"/>
            <a:ext cx="3370949" cy="16011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5653150" y="4124425"/>
            <a:ext cx="2654400" cy="59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Photo from: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www.nytimes.com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idx="12"/>
          </p:nvPr>
        </p:nvSpPr>
        <p:spPr>
          <a:xfrm>
            <a:off x="5226341" y="4749850"/>
            <a:ext cx="3879150" cy="393600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r>
              <a:rPr lang="en-US" dirty="0" smtClean="0"/>
              <a:t>S</a:t>
            </a:r>
            <a:r>
              <a:rPr lang="en" dirty="0" smtClean="0"/>
              <a:t>tapleton, Crockett, Sundaram, Feng, Trepte </a:t>
            </a:r>
            <a:r>
              <a:rPr lang="en" dirty="0"/>
              <a:t>4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Procedural Strategy: Political Changes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Lobbying for safety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Hard-set deadline for technological implementation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Federal/state assistance: allocate funds for faster implementation</a:t>
            </a:r>
          </a:p>
          <a:p>
            <a:pPr marL="1485900" lvl="2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Satisfy the eight large resistant rail companies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Better public understanding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“Congress [does] not grasp the complexity and expense of its mandate for positive train control” (nytimes.com)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idx="12"/>
          </p:nvPr>
        </p:nvSpPr>
        <p:spPr>
          <a:xfrm>
            <a:off x="4840449" y="4749850"/>
            <a:ext cx="4265042" cy="393600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r>
              <a:rPr lang="en-US" dirty="0" smtClean="0"/>
              <a:t>S</a:t>
            </a:r>
            <a:r>
              <a:rPr lang="en" dirty="0" smtClean="0"/>
              <a:t>tapleton, Crockett, Sundaram, Feng, Trepte </a:t>
            </a:r>
            <a:r>
              <a:rPr lang="en" dirty="0"/>
              <a:t>5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Setbacks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Cost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To government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To railroad industry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Bureaucratic Latency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Union lobbying</a:t>
            </a:r>
          </a:p>
          <a:p>
            <a:pPr marL="1028700" lvl="1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Industry lobbying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5226340" y="4728998"/>
            <a:ext cx="387915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r"/>
            <a:r>
              <a:rPr lang="en-US" dirty="0" smtClean="0"/>
              <a:t>S</a:t>
            </a:r>
            <a:r>
              <a:rPr lang="en" dirty="0" smtClean="0"/>
              <a:t>tapleton, Crockett, Sundaram, Feng, Trepte </a:t>
            </a:r>
            <a:r>
              <a:rPr lang="en" dirty="0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04450" y="3768875"/>
            <a:ext cx="7964100" cy="98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arenBoth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http://www.nytimes.com/2015/05/19/us/amtrak-crash-illuminates-obstacles-to-plan-for-controlling-train-speeds.html</a:t>
            </a:r>
          </a:p>
          <a:p>
            <a:pPr marL="457200" lvl="0" indent="-228600">
              <a:spcBef>
                <a:spcPts val="0"/>
              </a:spcBef>
              <a:buAutoNum type="arabicParenBoth"/>
            </a:pPr>
            <a:r>
              <a:rPr lang="en"/>
              <a:t>http://www.nytimes.com/2015/05/14/us/amtrak-train-derails-crash-philadelphia.html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idx="12"/>
          </p:nvPr>
        </p:nvSpPr>
        <p:spPr>
          <a:xfrm>
            <a:off x="5226341" y="4749850"/>
            <a:ext cx="3879150" cy="393600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r>
              <a:rPr lang="en-US" dirty="0" smtClean="0"/>
              <a:t>S</a:t>
            </a:r>
            <a:r>
              <a:rPr lang="en" dirty="0" smtClean="0"/>
              <a:t>tapleton, Crockett, Sundaram, Feng, Trepte </a:t>
            </a:r>
            <a:r>
              <a:rPr lang="en" dirty="0"/>
              <a:t>7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219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modern</vt:lpstr>
      <vt:lpstr>Keeping Amtrak on Track</vt:lpstr>
      <vt:lpstr>Overview</vt:lpstr>
      <vt:lpstr>Technical Strategy: Human Error</vt:lpstr>
      <vt:lpstr>Technical Strategy: Mechanical</vt:lpstr>
      <vt:lpstr>Procedural Strategy: Political Changes</vt:lpstr>
      <vt:lpstr>Setbacks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Amtrak on Track</dc:title>
  <cp:lastModifiedBy>James Stapleton</cp:lastModifiedBy>
  <cp:revision>3</cp:revision>
  <dcterms:modified xsi:type="dcterms:W3CDTF">2015-08-25T23:28:08Z</dcterms:modified>
</cp:coreProperties>
</file>