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276" y="-24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13380-9B27-42C4-9466-22F7B779C215}" type="doc">
      <dgm:prSet loTypeId="urn:microsoft.com/office/officeart/2005/8/layout/hierarchy1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278EF6E-6D9D-4436-858A-D83F9E920F26}">
      <dgm:prSet phldrT="[Text]"/>
      <dgm:spPr/>
      <dgm:t>
        <a:bodyPr/>
        <a:lstStyle/>
        <a:p>
          <a:r>
            <a:rPr lang="en-US" dirty="0" smtClean="0"/>
            <a:t>Improve Passenger Safety</a:t>
          </a:r>
          <a:endParaRPr lang="en-US" dirty="0"/>
        </a:p>
      </dgm:t>
    </dgm:pt>
    <dgm:pt modelId="{9F9F5403-4378-43BB-AEB2-52E685D4492B}" type="parTrans" cxnId="{CFF29C13-7C9C-4D28-A4B1-8B705EF16976}">
      <dgm:prSet/>
      <dgm:spPr/>
      <dgm:t>
        <a:bodyPr/>
        <a:lstStyle/>
        <a:p>
          <a:endParaRPr lang="en-US"/>
        </a:p>
      </dgm:t>
    </dgm:pt>
    <dgm:pt modelId="{A0235569-FA16-4DB4-8F7A-0CA417BCDA97}" type="sibTrans" cxnId="{CFF29C13-7C9C-4D28-A4B1-8B705EF16976}">
      <dgm:prSet/>
      <dgm:spPr/>
      <dgm:t>
        <a:bodyPr/>
        <a:lstStyle/>
        <a:p>
          <a:endParaRPr lang="en-US"/>
        </a:p>
      </dgm:t>
    </dgm:pt>
    <dgm:pt modelId="{6967F9FE-0896-4A9D-B9C9-458FDD05063B}">
      <dgm:prSet phldrT="[Text]"/>
      <dgm:spPr/>
      <dgm:t>
        <a:bodyPr/>
        <a:lstStyle/>
        <a:p>
          <a:r>
            <a:rPr lang="en-US" dirty="0" smtClean="0"/>
            <a:t>Prevent mechanical failures</a:t>
          </a:r>
          <a:endParaRPr lang="en-US" dirty="0"/>
        </a:p>
      </dgm:t>
    </dgm:pt>
    <dgm:pt modelId="{E2593E3C-F6AB-4279-AFF8-2805BA76E841}" type="parTrans" cxnId="{AC92C3C3-4D9D-4E6C-93B5-0E86690EC9B5}">
      <dgm:prSet/>
      <dgm:spPr/>
      <dgm:t>
        <a:bodyPr/>
        <a:lstStyle/>
        <a:p>
          <a:endParaRPr lang="en-US"/>
        </a:p>
      </dgm:t>
    </dgm:pt>
    <dgm:pt modelId="{BFAF9578-8878-4BBF-9215-11112B2DD06E}" type="sibTrans" cxnId="{AC92C3C3-4D9D-4E6C-93B5-0E86690EC9B5}">
      <dgm:prSet/>
      <dgm:spPr/>
      <dgm:t>
        <a:bodyPr/>
        <a:lstStyle/>
        <a:p>
          <a:endParaRPr lang="en-US"/>
        </a:p>
      </dgm:t>
    </dgm:pt>
    <dgm:pt modelId="{A25EEB10-5271-4E1C-9DD2-A277101A7B1D}">
      <dgm:prSet phldrT="[Text]"/>
      <dgm:spPr/>
      <dgm:t>
        <a:bodyPr/>
        <a:lstStyle/>
        <a:p>
          <a:r>
            <a:rPr lang="en-US" dirty="0" smtClean="0"/>
            <a:t>Routine Maintenance</a:t>
          </a:r>
          <a:endParaRPr lang="en-US" dirty="0"/>
        </a:p>
      </dgm:t>
    </dgm:pt>
    <dgm:pt modelId="{994C85F4-8A4E-47B2-AEDB-F686E3FEBB65}" type="parTrans" cxnId="{D416ABEC-47D0-4FC5-AB9B-B4A71A7D8DE3}">
      <dgm:prSet/>
      <dgm:spPr/>
      <dgm:t>
        <a:bodyPr/>
        <a:lstStyle/>
        <a:p>
          <a:endParaRPr lang="en-US"/>
        </a:p>
      </dgm:t>
    </dgm:pt>
    <dgm:pt modelId="{CEF4CC33-8942-4A83-A063-D92A8C8A32EA}" type="sibTrans" cxnId="{D416ABEC-47D0-4FC5-AB9B-B4A71A7D8DE3}">
      <dgm:prSet/>
      <dgm:spPr/>
      <dgm:t>
        <a:bodyPr/>
        <a:lstStyle/>
        <a:p>
          <a:endParaRPr lang="en-US"/>
        </a:p>
      </dgm:t>
    </dgm:pt>
    <dgm:pt modelId="{7DDADDA2-249F-4008-9AF6-DBB820415073}">
      <dgm:prSet phldrT="[Text]"/>
      <dgm:spPr/>
      <dgm:t>
        <a:bodyPr/>
        <a:lstStyle/>
        <a:p>
          <a:r>
            <a:rPr lang="en-US" dirty="0" smtClean="0"/>
            <a:t>Minimize external events on operations</a:t>
          </a:r>
          <a:endParaRPr lang="en-US" dirty="0"/>
        </a:p>
      </dgm:t>
    </dgm:pt>
    <dgm:pt modelId="{16A27182-ED91-4C02-B0E9-C0E77C39B6EF}" type="parTrans" cxnId="{FE25E40A-C94E-4ACA-902B-0729B24C975B}">
      <dgm:prSet/>
      <dgm:spPr/>
      <dgm:t>
        <a:bodyPr/>
        <a:lstStyle/>
        <a:p>
          <a:endParaRPr lang="en-US"/>
        </a:p>
      </dgm:t>
    </dgm:pt>
    <dgm:pt modelId="{C6864DBE-CBC9-401D-961B-635CE02E1B62}" type="sibTrans" cxnId="{FE25E40A-C94E-4ACA-902B-0729B24C975B}">
      <dgm:prSet/>
      <dgm:spPr/>
      <dgm:t>
        <a:bodyPr/>
        <a:lstStyle/>
        <a:p>
          <a:endParaRPr lang="en-US"/>
        </a:p>
      </dgm:t>
    </dgm:pt>
    <dgm:pt modelId="{1C3BEDEA-B8C0-45E9-83C1-0BCF125A6AE0}">
      <dgm:prSet phldrT="[Text]"/>
      <dgm:spPr/>
      <dgm:t>
        <a:bodyPr/>
        <a:lstStyle/>
        <a:p>
          <a:r>
            <a:rPr lang="en-US" dirty="0" smtClean="0"/>
            <a:t>Improve Passenger security in accidents</a:t>
          </a:r>
          <a:endParaRPr lang="en-US" dirty="0"/>
        </a:p>
      </dgm:t>
    </dgm:pt>
    <dgm:pt modelId="{029E4230-C933-4E20-84E7-75F366462F7B}" type="parTrans" cxnId="{6CE2D6B9-F146-4380-869F-59A8F249DB03}">
      <dgm:prSet/>
      <dgm:spPr/>
      <dgm:t>
        <a:bodyPr/>
        <a:lstStyle/>
        <a:p>
          <a:endParaRPr lang="en-US"/>
        </a:p>
      </dgm:t>
    </dgm:pt>
    <dgm:pt modelId="{23085A94-ED9B-477A-8E24-B745C4304998}" type="sibTrans" cxnId="{6CE2D6B9-F146-4380-869F-59A8F249DB03}">
      <dgm:prSet/>
      <dgm:spPr/>
      <dgm:t>
        <a:bodyPr/>
        <a:lstStyle/>
        <a:p>
          <a:endParaRPr lang="en-US"/>
        </a:p>
      </dgm:t>
    </dgm:pt>
    <dgm:pt modelId="{424798B7-B7B6-4604-A95F-7DAC83417410}">
      <dgm:prSet phldrT="[Text]"/>
      <dgm:spPr/>
      <dgm:t>
        <a:bodyPr/>
        <a:lstStyle/>
        <a:p>
          <a:r>
            <a:rPr lang="en-US" dirty="0" smtClean="0"/>
            <a:t>Construction Standards</a:t>
          </a:r>
          <a:endParaRPr lang="en-US" dirty="0"/>
        </a:p>
      </dgm:t>
    </dgm:pt>
    <dgm:pt modelId="{3F136271-20E2-46A7-A237-63382A1E7BA9}" type="parTrans" cxnId="{0D01DE79-563B-460E-B395-14700EE8E9EA}">
      <dgm:prSet/>
      <dgm:spPr/>
      <dgm:t>
        <a:bodyPr/>
        <a:lstStyle/>
        <a:p>
          <a:endParaRPr lang="en-US"/>
        </a:p>
      </dgm:t>
    </dgm:pt>
    <dgm:pt modelId="{06DBA457-75DA-4037-8D77-B1B554F6DA2F}" type="sibTrans" cxnId="{0D01DE79-563B-460E-B395-14700EE8E9EA}">
      <dgm:prSet/>
      <dgm:spPr/>
      <dgm:t>
        <a:bodyPr/>
        <a:lstStyle/>
        <a:p>
          <a:endParaRPr lang="en-US"/>
        </a:p>
      </dgm:t>
    </dgm:pt>
    <dgm:pt modelId="{5433C09A-02FC-4D93-99A3-53B865813D7C}">
      <dgm:prSet phldrT="[Text]"/>
      <dgm:spPr/>
      <dgm:t>
        <a:bodyPr/>
        <a:lstStyle/>
        <a:p>
          <a:r>
            <a:rPr lang="en-US" dirty="0" smtClean="0"/>
            <a:t>Conductor Qualification</a:t>
          </a:r>
          <a:endParaRPr lang="en-US" dirty="0"/>
        </a:p>
      </dgm:t>
    </dgm:pt>
    <dgm:pt modelId="{39181742-1C65-45CD-9F2E-8336323B5526}" type="parTrans" cxnId="{E8AA2274-FD94-460D-8308-51BF00CB1E62}">
      <dgm:prSet/>
      <dgm:spPr/>
      <dgm:t>
        <a:bodyPr/>
        <a:lstStyle/>
        <a:p>
          <a:endParaRPr lang="en-US"/>
        </a:p>
      </dgm:t>
    </dgm:pt>
    <dgm:pt modelId="{3C0DA5A1-A922-48DD-8ED0-076724BED777}" type="sibTrans" cxnId="{E8AA2274-FD94-460D-8308-51BF00CB1E62}">
      <dgm:prSet/>
      <dgm:spPr/>
      <dgm:t>
        <a:bodyPr/>
        <a:lstStyle/>
        <a:p>
          <a:endParaRPr lang="en-US"/>
        </a:p>
      </dgm:t>
    </dgm:pt>
    <dgm:pt modelId="{21A24EBC-DBE0-4B3F-BD3E-3239A091D8BA}">
      <dgm:prSet phldrT="[Text]"/>
      <dgm:spPr/>
      <dgm:t>
        <a:bodyPr/>
        <a:lstStyle/>
        <a:p>
          <a:r>
            <a:rPr lang="en-US" dirty="0" smtClean="0"/>
            <a:t>Conductor Awareness</a:t>
          </a:r>
          <a:endParaRPr lang="en-US" dirty="0"/>
        </a:p>
      </dgm:t>
    </dgm:pt>
    <dgm:pt modelId="{0EE3BE4F-287A-4CD4-A1EE-9C0DE2220CF0}" type="parTrans" cxnId="{B0770A90-11A5-4DE8-941A-655A360D1EB1}">
      <dgm:prSet/>
      <dgm:spPr/>
      <dgm:t>
        <a:bodyPr/>
        <a:lstStyle/>
        <a:p>
          <a:endParaRPr lang="en-US"/>
        </a:p>
      </dgm:t>
    </dgm:pt>
    <dgm:pt modelId="{CE46CD65-7583-4776-B741-81CAF950A980}" type="sibTrans" cxnId="{B0770A90-11A5-4DE8-941A-655A360D1EB1}">
      <dgm:prSet/>
      <dgm:spPr/>
      <dgm:t>
        <a:bodyPr/>
        <a:lstStyle/>
        <a:p>
          <a:endParaRPr lang="en-US"/>
        </a:p>
      </dgm:t>
    </dgm:pt>
    <dgm:pt modelId="{B3EA8331-7D6D-4DC1-8081-602EDA7C1DC0}" type="pres">
      <dgm:prSet presAssocID="{3AC13380-9B27-42C4-9466-22F7B779C21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84111C8-EBC7-4FC9-8341-D294A7E779D9}" type="pres">
      <dgm:prSet presAssocID="{2278EF6E-6D9D-4436-858A-D83F9E920F26}" presName="hierRoot1" presStyleCnt="0"/>
      <dgm:spPr/>
    </dgm:pt>
    <dgm:pt modelId="{87E98414-2AE9-4F46-A9CA-7FE7F4190826}" type="pres">
      <dgm:prSet presAssocID="{2278EF6E-6D9D-4436-858A-D83F9E920F26}" presName="composite" presStyleCnt="0"/>
      <dgm:spPr/>
    </dgm:pt>
    <dgm:pt modelId="{F62773AF-6560-425F-9EA2-21F20712888F}" type="pres">
      <dgm:prSet presAssocID="{2278EF6E-6D9D-4436-858A-D83F9E920F26}" presName="background" presStyleLbl="node0" presStyleIdx="0" presStyleCnt="1"/>
      <dgm:spPr/>
    </dgm:pt>
    <dgm:pt modelId="{05EC9936-41F9-49B1-BEF6-937A9F60CCA4}" type="pres">
      <dgm:prSet presAssocID="{2278EF6E-6D9D-4436-858A-D83F9E920F2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93CEF2-5920-4E08-A9A3-793B748C3F93}" type="pres">
      <dgm:prSet presAssocID="{2278EF6E-6D9D-4436-858A-D83F9E920F26}" presName="hierChild2" presStyleCnt="0"/>
      <dgm:spPr/>
    </dgm:pt>
    <dgm:pt modelId="{38332619-8B7C-4F19-90E9-4855A6E5FBEB}" type="pres">
      <dgm:prSet presAssocID="{029E4230-C933-4E20-84E7-75F366462F7B}" presName="Name10" presStyleLbl="parChTrans1D2" presStyleIdx="0" presStyleCnt="3"/>
      <dgm:spPr/>
      <dgm:t>
        <a:bodyPr/>
        <a:lstStyle/>
        <a:p>
          <a:endParaRPr lang="en-US"/>
        </a:p>
      </dgm:t>
    </dgm:pt>
    <dgm:pt modelId="{285146AE-A0A9-482C-9D26-9E903CED589D}" type="pres">
      <dgm:prSet presAssocID="{1C3BEDEA-B8C0-45E9-83C1-0BCF125A6AE0}" presName="hierRoot2" presStyleCnt="0"/>
      <dgm:spPr/>
    </dgm:pt>
    <dgm:pt modelId="{708D3742-8B0E-45F0-BEA4-0E297FA8DAA0}" type="pres">
      <dgm:prSet presAssocID="{1C3BEDEA-B8C0-45E9-83C1-0BCF125A6AE0}" presName="composite2" presStyleCnt="0"/>
      <dgm:spPr/>
    </dgm:pt>
    <dgm:pt modelId="{13144C61-5B3B-45CB-8B98-595A4979DA2A}" type="pres">
      <dgm:prSet presAssocID="{1C3BEDEA-B8C0-45E9-83C1-0BCF125A6AE0}" presName="background2" presStyleLbl="node2" presStyleIdx="0" presStyleCnt="3"/>
      <dgm:spPr/>
    </dgm:pt>
    <dgm:pt modelId="{8485B202-608C-4248-A707-7E73B4C7197F}" type="pres">
      <dgm:prSet presAssocID="{1C3BEDEA-B8C0-45E9-83C1-0BCF125A6AE0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B0C6A6-C293-471A-BC61-976C05ABAE1F}" type="pres">
      <dgm:prSet presAssocID="{1C3BEDEA-B8C0-45E9-83C1-0BCF125A6AE0}" presName="hierChild3" presStyleCnt="0"/>
      <dgm:spPr/>
    </dgm:pt>
    <dgm:pt modelId="{63E71FBA-A5D3-4237-B3C6-E8E1F35A3B7D}" type="pres">
      <dgm:prSet presAssocID="{3F136271-20E2-46A7-A237-63382A1E7BA9}" presName="Name17" presStyleLbl="parChTrans1D3" presStyleIdx="0" presStyleCnt="4"/>
      <dgm:spPr/>
      <dgm:t>
        <a:bodyPr/>
        <a:lstStyle/>
        <a:p>
          <a:endParaRPr lang="en-US"/>
        </a:p>
      </dgm:t>
    </dgm:pt>
    <dgm:pt modelId="{0419EFD3-395F-49F9-BAE1-3AA23FD942F3}" type="pres">
      <dgm:prSet presAssocID="{424798B7-B7B6-4604-A95F-7DAC83417410}" presName="hierRoot3" presStyleCnt="0"/>
      <dgm:spPr/>
    </dgm:pt>
    <dgm:pt modelId="{A7748318-EFC7-4D3F-8F61-8CD6EEEB6C25}" type="pres">
      <dgm:prSet presAssocID="{424798B7-B7B6-4604-A95F-7DAC83417410}" presName="composite3" presStyleCnt="0"/>
      <dgm:spPr/>
    </dgm:pt>
    <dgm:pt modelId="{05C71C7D-B620-455F-ABD7-377D7DEA5E03}" type="pres">
      <dgm:prSet presAssocID="{424798B7-B7B6-4604-A95F-7DAC83417410}" presName="background3" presStyleLbl="node3" presStyleIdx="0" presStyleCnt="4"/>
      <dgm:spPr/>
    </dgm:pt>
    <dgm:pt modelId="{36D9F0C0-DA70-43A9-A033-EEB44CD036D2}" type="pres">
      <dgm:prSet presAssocID="{424798B7-B7B6-4604-A95F-7DAC83417410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0F102E-E1AF-4B9A-9C29-60239CF869A9}" type="pres">
      <dgm:prSet presAssocID="{424798B7-B7B6-4604-A95F-7DAC83417410}" presName="hierChild4" presStyleCnt="0"/>
      <dgm:spPr/>
    </dgm:pt>
    <dgm:pt modelId="{ADF30588-FF1A-4983-8325-2C73C459CF9B}" type="pres">
      <dgm:prSet presAssocID="{E2593E3C-F6AB-4279-AFF8-2805BA76E841}" presName="Name10" presStyleLbl="parChTrans1D2" presStyleIdx="1" presStyleCnt="3"/>
      <dgm:spPr/>
      <dgm:t>
        <a:bodyPr/>
        <a:lstStyle/>
        <a:p>
          <a:endParaRPr lang="en-US"/>
        </a:p>
      </dgm:t>
    </dgm:pt>
    <dgm:pt modelId="{401D0318-F35B-4564-ABFE-2DC42E9025F5}" type="pres">
      <dgm:prSet presAssocID="{6967F9FE-0896-4A9D-B9C9-458FDD05063B}" presName="hierRoot2" presStyleCnt="0"/>
      <dgm:spPr/>
    </dgm:pt>
    <dgm:pt modelId="{A9E29138-2A94-4AD0-8921-FEFEFE49F45E}" type="pres">
      <dgm:prSet presAssocID="{6967F9FE-0896-4A9D-B9C9-458FDD05063B}" presName="composite2" presStyleCnt="0"/>
      <dgm:spPr/>
    </dgm:pt>
    <dgm:pt modelId="{E7E47446-BA4C-49D2-B9B5-B948F5FD2801}" type="pres">
      <dgm:prSet presAssocID="{6967F9FE-0896-4A9D-B9C9-458FDD05063B}" presName="background2" presStyleLbl="node2" presStyleIdx="1" presStyleCnt="3"/>
      <dgm:spPr/>
    </dgm:pt>
    <dgm:pt modelId="{02DFBB3E-90CA-4A18-9B80-C20A1B8EE04D}" type="pres">
      <dgm:prSet presAssocID="{6967F9FE-0896-4A9D-B9C9-458FDD05063B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A3662A-742D-4AEE-A204-ECBC7779F6DA}" type="pres">
      <dgm:prSet presAssocID="{6967F9FE-0896-4A9D-B9C9-458FDD05063B}" presName="hierChild3" presStyleCnt="0"/>
      <dgm:spPr/>
    </dgm:pt>
    <dgm:pt modelId="{5670A161-462F-49DB-83C1-AEFC694AA494}" type="pres">
      <dgm:prSet presAssocID="{994C85F4-8A4E-47B2-AEDB-F686E3FEBB65}" presName="Name17" presStyleLbl="parChTrans1D3" presStyleIdx="1" presStyleCnt="4"/>
      <dgm:spPr/>
      <dgm:t>
        <a:bodyPr/>
        <a:lstStyle/>
        <a:p>
          <a:endParaRPr lang="en-US"/>
        </a:p>
      </dgm:t>
    </dgm:pt>
    <dgm:pt modelId="{958EC0A9-2839-461D-BBBB-2F48310B3D44}" type="pres">
      <dgm:prSet presAssocID="{A25EEB10-5271-4E1C-9DD2-A277101A7B1D}" presName="hierRoot3" presStyleCnt="0"/>
      <dgm:spPr/>
    </dgm:pt>
    <dgm:pt modelId="{A9C31648-A0BE-4803-B61D-D99AD0591059}" type="pres">
      <dgm:prSet presAssocID="{A25EEB10-5271-4E1C-9DD2-A277101A7B1D}" presName="composite3" presStyleCnt="0"/>
      <dgm:spPr/>
    </dgm:pt>
    <dgm:pt modelId="{786F116B-620A-4B3E-A119-634C04C4799F}" type="pres">
      <dgm:prSet presAssocID="{A25EEB10-5271-4E1C-9DD2-A277101A7B1D}" presName="background3" presStyleLbl="node3" presStyleIdx="1" presStyleCnt="4"/>
      <dgm:spPr/>
    </dgm:pt>
    <dgm:pt modelId="{BECF5FD2-AB6D-4EE1-A642-73AEA3E3DF67}" type="pres">
      <dgm:prSet presAssocID="{A25EEB10-5271-4E1C-9DD2-A277101A7B1D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4C2742-1945-4710-8DC4-D4418D1B822A}" type="pres">
      <dgm:prSet presAssocID="{A25EEB10-5271-4E1C-9DD2-A277101A7B1D}" presName="hierChild4" presStyleCnt="0"/>
      <dgm:spPr/>
    </dgm:pt>
    <dgm:pt modelId="{C374372E-AB44-466B-99F0-DF985BC95CB0}" type="pres">
      <dgm:prSet presAssocID="{16A27182-ED91-4C02-B0E9-C0E77C39B6EF}" presName="Name10" presStyleLbl="parChTrans1D2" presStyleIdx="2" presStyleCnt="3"/>
      <dgm:spPr/>
      <dgm:t>
        <a:bodyPr/>
        <a:lstStyle/>
        <a:p>
          <a:endParaRPr lang="en-US"/>
        </a:p>
      </dgm:t>
    </dgm:pt>
    <dgm:pt modelId="{FD2B0272-AE05-44CA-A56D-DC9B521E8E70}" type="pres">
      <dgm:prSet presAssocID="{7DDADDA2-249F-4008-9AF6-DBB820415073}" presName="hierRoot2" presStyleCnt="0"/>
      <dgm:spPr/>
    </dgm:pt>
    <dgm:pt modelId="{D60BB692-91F0-4069-9986-6B7FB884B00E}" type="pres">
      <dgm:prSet presAssocID="{7DDADDA2-249F-4008-9AF6-DBB820415073}" presName="composite2" presStyleCnt="0"/>
      <dgm:spPr/>
    </dgm:pt>
    <dgm:pt modelId="{BF83EF7D-AAAF-4C9B-B158-D72ECBFF38A2}" type="pres">
      <dgm:prSet presAssocID="{7DDADDA2-249F-4008-9AF6-DBB820415073}" presName="background2" presStyleLbl="node2" presStyleIdx="2" presStyleCnt="3"/>
      <dgm:spPr/>
    </dgm:pt>
    <dgm:pt modelId="{C0977208-694D-4368-A026-1734FC5E1A2F}" type="pres">
      <dgm:prSet presAssocID="{7DDADDA2-249F-4008-9AF6-DBB820415073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72E489-36E4-4D2D-B9FA-71CEAEB3652C}" type="pres">
      <dgm:prSet presAssocID="{7DDADDA2-249F-4008-9AF6-DBB820415073}" presName="hierChild3" presStyleCnt="0"/>
      <dgm:spPr/>
    </dgm:pt>
    <dgm:pt modelId="{5CDAB75B-F563-4AF2-BC6D-3AAE332FE526}" type="pres">
      <dgm:prSet presAssocID="{39181742-1C65-45CD-9F2E-8336323B5526}" presName="Name17" presStyleLbl="parChTrans1D3" presStyleIdx="2" presStyleCnt="4"/>
      <dgm:spPr/>
      <dgm:t>
        <a:bodyPr/>
        <a:lstStyle/>
        <a:p>
          <a:endParaRPr lang="en-US"/>
        </a:p>
      </dgm:t>
    </dgm:pt>
    <dgm:pt modelId="{023ECAA3-912C-4536-8ED9-7A66C6BC435A}" type="pres">
      <dgm:prSet presAssocID="{5433C09A-02FC-4D93-99A3-53B865813D7C}" presName="hierRoot3" presStyleCnt="0"/>
      <dgm:spPr/>
    </dgm:pt>
    <dgm:pt modelId="{C3F6E4BA-0AFB-433A-91FF-1E7221C7D199}" type="pres">
      <dgm:prSet presAssocID="{5433C09A-02FC-4D93-99A3-53B865813D7C}" presName="composite3" presStyleCnt="0"/>
      <dgm:spPr/>
    </dgm:pt>
    <dgm:pt modelId="{E7BF1C92-4C47-4A66-909F-FC6D6793CC36}" type="pres">
      <dgm:prSet presAssocID="{5433C09A-02FC-4D93-99A3-53B865813D7C}" presName="background3" presStyleLbl="node3" presStyleIdx="2" presStyleCnt="4"/>
      <dgm:spPr/>
    </dgm:pt>
    <dgm:pt modelId="{3E0A90FF-C5A2-4BEE-8808-02D2291EFCA6}" type="pres">
      <dgm:prSet presAssocID="{5433C09A-02FC-4D93-99A3-53B865813D7C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365C20-B36C-46B0-9CFA-D77FA649AA00}" type="pres">
      <dgm:prSet presAssocID="{5433C09A-02FC-4D93-99A3-53B865813D7C}" presName="hierChild4" presStyleCnt="0"/>
      <dgm:spPr/>
    </dgm:pt>
    <dgm:pt modelId="{8C3DA421-E53C-4D06-9313-A81692E6F4E2}" type="pres">
      <dgm:prSet presAssocID="{0EE3BE4F-287A-4CD4-A1EE-9C0DE2220CF0}" presName="Name17" presStyleLbl="parChTrans1D3" presStyleIdx="3" presStyleCnt="4"/>
      <dgm:spPr/>
      <dgm:t>
        <a:bodyPr/>
        <a:lstStyle/>
        <a:p>
          <a:endParaRPr lang="en-US"/>
        </a:p>
      </dgm:t>
    </dgm:pt>
    <dgm:pt modelId="{60D82438-73A2-4145-A133-AAD9470C47AD}" type="pres">
      <dgm:prSet presAssocID="{21A24EBC-DBE0-4B3F-BD3E-3239A091D8BA}" presName="hierRoot3" presStyleCnt="0"/>
      <dgm:spPr/>
    </dgm:pt>
    <dgm:pt modelId="{25A75439-706A-4480-9E85-2BA689D355B0}" type="pres">
      <dgm:prSet presAssocID="{21A24EBC-DBE0-4B3F-BD3E-3239A091D8BA}" presName="composite3" presStyleCnt="0"/>
      <dgm:spPr/>
    </dgm:pt>
    <dgm:pt modelId="{391E8C8C-E934-4031-B5BD-3E683EB98523}" type="pres">
      <dgm:prSet presAssocID="{21A24EBC-DBE0-4B3F-BD3E-3239A091D8BA}" presName="background3" presStyleLbl="node3" presStyleIdx="3" presStyleCnt="4"/>
      <dgm:spPr/>
    </dgm:pt>
    <dgm:pt modelId="{D5F43833-6965-415C-99D5-D52FB008A784}" type="pres">
      <dgm:prSet presAssocID="{21A24EBC-DBE0-4B3F-BD3E-3239A091D8BA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1A6D11-79E8-4957-97C7-970C3815A850}" type="pres">
      <dgm:prSet presAssocID="{21A24EBC-DBE0-4B3F-BD3E-3239A091D8BA}" presName="hierChild4" presStyleCnt="0"/>
      <dgm:spPr/>
    </dgm:pt>
  </dgm:ptLst>
  <dgm:cxnLst>
    <dgm:cxn modelId="{351E4F68-D7EE-4E27-9335-682874FBEFDD}" type="presOf" srcId="{5433C09A-02FC-4D93-99A3-53B865813D7C}" destId="{3E0A90FF-C5A2-4BEE-8808-02D2291EFCA6}" srcOrd="0" destOrd="0" presId="urn:microsoft.com/office/officeart/2005/8/layout/hierarchy1"/>
    <dgm:cxn modelId="{FE25E40A-C94E-4ACA-902B-0729B24C975B}" srcId="{2278EF6E-6D9D-4436-858A-D83F9E920F26}" destId="{7DDADDA2-249F-4008-9AF6-DBB820415073}" srcOrd="2" destOrd="0" parTransId="{16A27182-ED91-4C02-B0E9-C0E77C39B6EF}" sibTransId="{C6864DBE-CBC9-401D-961B-635CE02E1B62}"/>
    <dgm:cxn modelId="{78BC51D8-D89E-41FD-85CA-F771803DDE85}" type="presOf" srcId="{6967F9FE-0896-4A9D-B9C9-458FDD05063B}" destId="{02DFBB3E-90CA-4A18-9B80-C20A1B8EE04D}" srcOrd="0" destOrd="0" presId="urn:microsoft.com/office/officeart/2005/8/layout/hierarchy1"/>
    <dgm:cxn modelId="{AC92C3C3-4D9D-4E6C-93B5-0E86690EC9B5}" srcId="{2278EF6E-6D9D-4436-858A-D83F9E920F26}" destId="{6967F9FE-0896-4A9D-B9C9-458FDD05063B}" srcOrd="1" destOrd="0" parTransId="{E2593E3C-F6AB-4279-AFF8-2805BA76E841}" sibTransId="{BFAF9578-8878-4BBF-9215-11112B2DD06E}"/>
    <dgm:cxn modelId="{D416ABEC-47D0-4FC5-AB9B-B4A71A7D8DE3}" srcId="{6967F9FE-0896-4A9D-B9C9-458FDD05063B}" destId="{A25EEB10-5271-4E1C-9DD2-A277101A7B1D}" srcOrd="0" destOrd="0" parTransId="{994C85F4-8A4E-47B2-AEDB-F686E3FEBB65}" sibTransId="{CEF4CC33-8942-4A83-A063-D92A8C8A32EA}"/>
    <dgm:cxn modelId="{0B26DB87-55FB-49B4-8660-12B5F52C6678}" type="presOf" srcId="{16A27182-ED91-4C02-B0E9-C0E77C39B6EF}" destId="{C374372E-AB44-466B-99F0-DF985BC95CB0}" srcOrd="0" destOrd="0" presId="urn:microsoft.com/office/officeart/2005/8/layout/hierarchy1"/>
    <dgm:cxn modelId="{9355922F-6A8A-4108-BFFB-CC3EF3365C64}" type="presOf" srcId="{029E4230-C933-4E20-84E7-75F366462F7B}" destId="{38332619-8B7C-4F19-90E9-4855A6E5FBEB}" srcOrd="0" destOrd="0" presId="urn:microsoft.com/office/officeart/2005/8/layout/hierarchy1"/>
    <dgm:cxn modelId="{0D01DE79-563B-460E-B395-14700EE8E9EA}" srcId="{1C3BEDEA-B8C0-45E9-83C1-0BCF125A6AE0}" destId="{424798B7-B7B6-4604-A95F-7DAC83417410}" srcOrd="0" destOrd="0" parTransId="{3F136271-20E2-46A7-A237-63382A1E7BA9}" sibTransId="{06DBA457-75DA-4037-8D77-B1B554F6DA2F}"/>
    <dgm:cxn modelId="{94778317-6F5D-4997-84DC-303C995FCDBD}" type="presOf" srcId="{A25EEB10-5271-4E1C-9DD2-A277101A7B1D}" destId="{BECF5FD2-AB6D-4EE1-A642-73AEA3E3DF67}" srcOrd="0" destOrd="0" presId="urn:microsoft.com/office/officeart/2005/8/layout/hierarchy1"/>
    <dgm:cxn modelId="{E8AA2274-FD94-460D-8308-51BF00CB1E62}" srcId="{7DDADDA2-249F-4008-9AF6-DBB820415073}" destId="{5433C09A-02FC-4D93-99A3-53B865813D7C}" srcOrd="0" destOrd="0" parTransId="{39181742-1C65-45CD-9F2E-8336323B5526}" sibTransId="{3C0DA5A1-A922-48DD-8ED0-076724BED777}"/>
    <dgm:cxn modelId="{6CE2D6B9-F146-4380-869F-59A8F249DB03}" srcId="{2278EF6E-6D9D-4436-858A-D83F9E920F26}" destId="{1C3BEDEA-B8C0-45E9-83C1-0BCF125A6AE0}" srcOrd="0" destOrd="0" parTransId="{029E4230-C933-4E20-84E7-75F366462F7B}" sibTransId="{23085A94-ED9B-477A-8E24-B745C4304998}"/>
    <dgm:cxn modelId="{A4519AB5-F93E-4987-95E4-9635485BC2B2}" type="presOf" srcId="{3F136271-20E2-46A7-A237-63382A1E7BA9}" destId="{63E71FBA-A5D3-4237-B3C6-E8E1F35A3B7D}" srcOrd="0" destOrd="0" presId="urn:microsoft.com/office/officeart/2005/8/layout/hierarchy1"/>
    <dgm:cxn modelId="{9C2BEFFD-0B44-401D-B649-FFC81793EA44}" type="presOf" srcId="{39181742-1C65-45CD-9F2E-8336323B5526}" destId="{5CDAB75B-F563-4AF2-BC6D-3AAE332FE526}" srcOrd="0" destOrd="0" presId="urn:microsoft.com/office/officeart/2005/8/layout/hierarchy1"/>
    <dgm:cxn modelId="{344F4B3C-1118-4F07-889E-65496F8030F9}" type="presOf" srcId="{2278EF6E-6D9D-4436-858A-D83F9E920F26}" destId="{05EC9936-41F9-49B1-BEF6-937A9F60CCA4}" srcOrd="0" destOrd="0" presId="urn:microsoft.com/office/officeart/2005/8/layout/hierarchy1"/>
    <dgm:cxn modelId="{CC936715-20C4-4ADF-9CE5-708A87F95909}" type="presOf" srcId="{E2593E3C-F6AB-4279-AFF8-2805BA76E841}" destId="{ADF30588-FF1A-4983-8325-2C73C459CF9B}" srcOrd="0" destOrd="0" presId="urn:microsoft.com/office/officeart/2005/8/layout/hierarchy1"/>
    <dgm:cxn modelId="{3B814504-D88C-45CB-A276-4EE64411E343}" type="presOf" srcId="{1C3BEDEA-B8C0-45E9-83C1-0BCF125A6AE0}" destId="{8485B202-608C-4248-A707-7E73B4C7197F}" srcOrd="0" destOrd="0" presId="urn:microsoft.com/office/officeart/2005/8/layout/hierarchy1"/>
    <dgm:cxn modelId="{938F68BB-8D23-4892-A46C-38D636E065DB}" type="presOf" srcId="{424798B7-B7B6-4604-A95F-7DAC83417410}" destId="{36D9F0C0-DA70-43A9-A033-EEB44CD036D2}" srcOrd="0" destOrd="0" presId="urn:microsoft.com/office/officeart/2005/8/layout/hierarchy1"/>
    <dgm:cxn modelId="{B0770A90-11A5-4DE8-941A-655A360D1EB1}" srcId="{7DDADDA2-249F-4008-9AF6-DBB820415073}" destId="{21A24EBC-DBE0-4B3F-BD3E-3239A091D8BA}" srcOrd="1" destOrd="0" parTransId="{0EE3BE4F-287A-4CD4-A1EE-9C0DE2220CF0}" sibTransId="{CE46CD65-7583-4776-B741-81CAF950A980}"/>
    <dgm:cxn modelId="{2FE26B87-8A04-425B-B25B-20C10736FCC8}" type="presOf" srcId="{994C85F4-8A4E-47B2-AEDB-F686E3FEBB65}" destId="{5670A161-462F-49DB-83C1-AEFC694AA494}" srcOrd="0" destOrd="0" presId="urn:microsoft.com/office/officeart/2005/8/layout/hierarchy1"/>
    <dgm:cxn modelId="{25ACEE62-75A9-4425-BC0C-3E574F553390}" type="presOf" srcId="{0EE3BE4F-287A-4CD4-A1EE-9C0DE2220CF0}" destId="{8C3DA421-E53C-4D06-9313-A81692E6F4E2}" srcOrd="0" destOrd="0" presId="urn:microsoft.com/office/officeart/2005/8/layout/hierarchy1"/>
    <dgm:cxn modelId="{25DF559F-3135-4C4D-A08F-A2401A150565}" type="presOf" srcId="{21A24EBC-DBE0-4B3F-BD3E-3239A091D8BA}" destId="{D5F43833-6965-415C-99D5-D52FB008A784}" srcOrd="0" destOrd="0" presId="urn:microsoft.com/office/officeart/2005/8/layout/hierarchy1"/>
    <dgm:cxn modelId="{2CBFCAB9-FE21-4AC9-A53C-B726674B4C75}" type="presOf" srcId="{3AC13380-9B27-42C4-9466-22F7B779C215}" destId="{B3EA8331-7D6D-4DC1-8081-602EDA7C1DC0}" srcOrd="0" destOrd="0" presId="urn:microsoft.com/office/officeart/2005/8/layout/hierarchy1"/>
    <dgm:cxn modelId="{CFF29C13-7C9C-4D28-A4B1-8B705EF16976}" srcId="{3AC13380-9B27-42C4-9466-22F7B779C215}" destId="{2278EF6E-6D9D-4436-858A-D83F9E920F26}" srcOrd="0" destOrd="0" parTransId="{9F9F5403-4378-43BB-AEB2-52E685D4492B}" sibTransId="{A0235569-FA16-4DB4-8F7A-0CA417BCDA97}"/>
    <dgm:cxn modelId="{C5C81C5E-2F2F-447D-B3C7-6D94B6012BBB}" type="presOf" srcId="{7DDADDA2-249F-4008-9AF6-DBB820415073}" destId="{C0977208-694D-4368-A026-1734FC5E1A2F}" srcOrd="0" destOrd="0" presId="urn:microsoft.com/office/officeart/2005/8/layout/hierarchy1"/>
    <dgm:cxn modelId="{F23D8944-10C4-49FA-BA2A-B131B41D2D75}" type="presParOf" srcId="{B3EA8331-7D6D-4DC1-8081-602EDA7C1DC0}" destId="{684111C8-EBC7-4FC9-8341-D294A7E779D9}" srcOrd="0" destOrd="0" presId="urn:microsoft.com/office/officeart/2005/8/layout/hierarchy1"/>
    <dgm:cxn modelId="{586A7088-A090-48F2-AC6C-D49E3ACDB5D8}" type="presParOf" srcId="{684111C8-EBC7-4FC9-8341-D294A7E779D9}" destId="{87E98414-2AE9-4F46-A9CA-7FE7F4190826}" srcOrd="0" destOrd="0" presId="urn:microsoft.com/office/officeart/2005/8/layout/hierarchy1"/>
    <dgm:cxn modelId="{135BE29B-25C6-47C1-A5E7-E13EC445D826}" type="presParOf" srcId="{87E98414-2AE9-4F46-A9CA-7FE7F4190826}" destId="{F62773AF-6560-425F-9EA2-21F20712888F}" srcOrd="0" destOrd="0" presId="urn:microsoft.com/office/officeart/2005/8/layout/hierarchy1"/>
    <dgm:cxn modelId="{90162AF5-6D30-4185-9A2C-22CA88B9F70A}" type="presParOf" srcId="{87E98414-2AE9-4F46-A9CA-7FE7F4190826}" destId="{05EC9936-41F9-49B1-BEF6-937A9F60CCA4}" srcOrd="1" destOrd="0" presId="urn:microsoft.com/office/officeart/2005/8/layout/hierarchy1"/>
    <dgm:cxn modelId="{C367828D-C594-4ED0-9411-5EC6E05C9451}" type="presParOf" srcId="{684111C8-EBC7-4FC9-8341-D294A7E779D9}" destId="{A893CEF2-5920-4E08-A9A3-793B748C3F93}" srcOrd="1" destOrd="0" presId="urn:microsoft.com/office/officeart/2005/8/layout/hierarchy1"/>
    <dgm:cxn modelId="{5045EFAF-FF32-4356-B076-6F2BC589C3E6}" type="presParOf" srcId="{A893CEF2-5920-4E08-A9A3-793B748C3F93}" destId="{38332619-8B7C-4F19-90E9-4855A6E5FBEB}" srcOrd="0" destOrd="0" presId="urn:microsoft.com/office/officeart/2005/8/layout/hierarchy1"/>
    <dgm:cxn modelId="{397E3FB2-F260-49C6-8C38-1843E7E4E83C}" type="presParOf" srcId="{A893CEF2-5920-4E08-A9A3-793B748C3F93}" destId="{285146AE-A0A9-482C-9D26-9E903CED589D}" srcOrd="1" destOrd="0" presId="urn:microsoft.com/office/officeart/2005/8/layout/hierarchy1"/>
    <dgm:cxn modelId="{2870C080-247C-44D9-A58E-F856EC971E43}" type="presParOf" srcId="{285146AE-A0A9-482C-9D26-9E903CED589D}" destId="{708D3742-8B0E-45F0-BEA4-0E297FA8DAA0}" srcOrd="0" destOrd="0" presId="urn:microsoft.com/office/officeart/2005/8/layout/hierarchy1"/>
    <dgm:cxn modelId="{245F1D2D-0F00-4726-93FC-204B6783D40D}" type="presParOf" srcId="{708D3742-8B0E-45F0-BEA4-0E297FA8DAA0}" destId="{13144C61-5B3B-45CB-8B98-595A4979DA2A}" srcOrd="0" destOrd="0" presId="urn:microsoft.com/office/officeart/2005/8/layout/hierarchy1"/>
    <dgm:cxn modelId="{6FE0A814-4635-4939-8BA1-5897DCBB071F}" type="presParOf" srcId="{708D3742-8B0E-45F0-BEA4-0E297FA8DAA0}" destId="{8485B202-608C-4248-A707-7E73B4C7197F}" srcOrd="1" destOrd="0" presId="urn:microsoft.com/office/officeart/2005/8/layout/hierarchy1"/>
    <dgm:cxn modelId="{E8AEFB19-54E3-48D0-9E59-7FE9F83E8EF7}" type="presParOf" srcId="{285146AE-A0A9-482C-9D26-9E903CED589D}" destId="{66B0C6A6-C293-471A-BC61-976C05ABAE1F}" srcOrd="1" destOrd="0" presId="urn:microsoft.com/office/officeart/2005/8/layout/hierarchy1"/>
    <dgm:cxn modelId="{F45C880B-BA14-4099-A9DE-6CC8BBA52968}" type="presParOf" srcId="{66B0C6A6-C293-471A-BC61-976C05ABAE1F}" destId="{63E71FBA-A5D3-4237-B3C6-E8E1F35A3B7D}" srcOrd="0" destOrd="0" presId="urn:microsoft.com/office/officeart/2005/8/layout/hierarchy1"/>
    <dgm:cxn modelId="{9F894FA0-D478-43D1-958E-6D6AECEA7B51}" type="presParOf" srcId="{66B0C6A6-C293-471A-BC61-976C05ABAE1F}" destId="{0419EFD3-395F-49F9-BAE1-3AA23FD942F3}" srcOrd="1" destOrd="0" presId="urn:microsoft.com/office/officeart/2005/8/layout/hierarchy1"/>
    <dgm:cxn modelId="{954DDCF1-E7EB-47A0-BB09-FE6A6869C033}" type="presParOf" srcId="{0419EFD3-395F-49F9-BAE1-3AA23FD942F3}" destId="{A7748318-EFC7-4D3F-8F61-8CD6EEEB6C25}" srcOrd="0" destOrd="0" presId="urn:microsoft.com/office/officeart/2005/8/layout/hierarchy1"/>
    <dgm:cxn modelId="{CFE2B971-558A-46D9-947A-B83DB3D0AD28}" type="presParOf" srcId="{A7748318-EFC7-4D3F-8F61-8CD6EEEB6C25}" destId="{05C71C7D-B620-455F-ABD7-377D7DEA5E03}" srcOrd="0" destOrd="0" presId="urn:microsoft.com/office/officeart/2005/8/layout/hierarchy1"/>
    <dgm:cxn modelId="{216B0CF4-3FD7-4DC6-A755-64E06B4ABDCF}" type="presParOf" srcId="{A7748318-EFC7-4D3F-8F61-8CD6EEEB6C25}" destId="{36D9F0C0-DA70-43A9-A033-EEB44CD036D2}" srcOrd="1" destOrd="0" presId="urn:microsoft.com/office/officeart/2005/8/layout/hierarchy1"/>
    <dgm:cxn modelId="{C3031D1C-EE36-4C14-BAC1-DE55EBBE3B0E}" type="presParOf" srcId="{0419EFD3-395F-49F9-BAE1-3AA23FD942F3}" destId="{3D0F102E-E1AF-4B9A-9C29-60239CF869A9}" srcOrd="1" destOrd="0" presId="urn:microsoft.com/office/officeart/2005/8/layout/hierarchy1"/>
    <dgm:cxn modelId="{91489382-FD36-43B4-A45D-58062E2204DB}" type="presParOf" srcId="{A893CEF2-5920-4E08-A9A3-793B748C3F93}" destId="{ADF30588-FF1A-4983-8325-2C73C459CF9B}" srcOrd="2" destOrd="0" presId="urn:microsoft.com/office/officeart/2005/8/layout/hierarchy1"/>
    <dgm:cxn modelId="{7C9380AE-EB39-4F9F-ACF5-3A6A6435B116}" type="presParOf" srcId="{A893CEF2-5920-4E08-A9A3-793B748C3F93}" destId="{401D0318-F35B-4564-ABFE-2DC42E9025F5}" srcOrd="3" destOrd="0" presId="urn:microsoft.com/office/officeart/2005/8/layout/hierarchy1"/>
    <dgm:cxn modelId="{55FF9B0A-E053-4410-9D83-54B144AAE8B9}" type="presParOf" srcId="{401D0318-F35B-4564-ABFE-2DC42E9025F5}" destId="{A9E29138-2A94-4AD0-8921-FEFEFE49F45E}" srcOrd="0" destOrd="0" presId="urn:microsoft.com/office/officeart/2005/8/layout/hierarchy1"/>
    <dgm:cxn modelId="{C1353E0C-312B-4393-B2CF-15A4FDEC861C}" type="presParOf" srcId="{A9E29138-2A94-4AD0-8921-FEFEFE49F45E}" destId="{E7E47446-BA4C-49D2-B9B5-B948F5FD2801}" srcOrd="0" destOrd="0" presId="urn:microsoft.com/office/officeart/2005/8/layout/hierarchy1"/>
    <dgm:cxn modelId="{3F5CD3FE-5F08-4127-AF5A-FAA631BCB05F}" type="presParOf" srcId="{A9E29138-2A94-4AD0-8921-FEFEFE49F45E}" destId="{02DFBB3E-90CA-4A18-9B80-C20A1B8EE04D}" srcOrd="1" destOrd="0" presId="urn:microsoft.com/office/officeart/2005/8/layout/hierarchy1"/>
    <dgm:cxn modelId="{7A278616-5675-49A0-A4B1-8BEA8E8DE7C6}" type="presParOf" srcId="{401D0318-F35B-4564-ABFE-2DC42E9025F5}" destId="{95A3662A-742D-4AEE-A204-ECBC7779F6DA}" srcOrd="1" destOrd="0" presId="urn:microsoft.com/office/officeart/2005/8/layout/hierarchy1"/>
    <dgm:cxn modelId="{DCE8E73A-17EC-45EE-A769-89609E7970B3}" type="presParOf" srcId="{95A3662A-742D-4AEE-A204-ECBC7779F6DA}" destId="{5670A161-462F-49DB-83C1-AEFC694AA494}" srcOrd="0" destOrd="0" presId="urn:microsoft.com/office/officeart/2005/8/layout/hierarchy1"/>
    <dgm:cxn modelId="{5F69D756-14BC-4C3B-88B0-D42E750CA716}" type="presParOf" srcId="{95A3662A-742D-4AEE-A204-ECBC7779F6DA}" destId="{958EC0A9-2839-461D-BBBB-2F48310B3D44}" srcOrd="1" destOrd="0" presId="urn:microsoft.com/office/officeart/2005/8/layout/hierarchy1"/>
    <dgm:cxn modelId="{93E64F62-7CBB-4110-B5FF-99927381056D}" type="presParOf" srcId="{958EC0A9-2839-461D-BBBB-2F48310B3D44}" destId="{A9C31648-A0BE-4803-B61D-D99AD0591059}" srcOrd="0" destOrd="0" presId="urn:microsoft.com/office/officeart/2005/8/layout/hierarchy1"/>
    <dgm:cxn modelId="{1861FBE8-FE90-4F2C-94BC-5D643A83B816}" type="presParOf" srcId="{A9C31648-A0BE-4803-B61D-D99AD0591059}" destId="{786F116B-620A-4B3E-A119-634C04C4799F}" srcOrd="0" destOrd="0" presId="urn:microsoft.com/office/officeart/2005/8/layout/hierarchy1"/>
    <dgm:cxn modelId="{94A5ED63-18C2-4C40-B52B-4D48590DDEB1}" type="presParOf" srcId="{A9C31648-A0BE-4803-B61D-D99AD0591059}" destId="{BECF5FD2-AB6D-4EE1-A642-73AEA3E3DF67}" srcOrd="1" destOrd="0" presId="urn:microsoft.com/office/officeart/2005/8/layout/hierarchy1"/>
    <dgm:cxn modelId="{39E1C020-0AEA-44A9-BD16-1974BFCCBC4F}" type="presParOf" srcId="{958EC0A9-2839-461D-BBBB-2F48310B3D44}" destId="{9B4C2742-1945-4710-8DC4-D4418D1B822A}" srcOrd="1" destOrd="0" presId="urn:microsoft.com/office/officeart/2005/8/layout/hierarchy1"/>
    <dgm:cxn modelId="{7314F454-88DB-4223-AF07-4A2722CD3791}" type="presParOf" srcId="{A893CEF2-5920-4E08-A9A3-793B748C3F93}" destId="{C374372E-AB44-466B-99F0-DF985BC95CB0}" srcOrd="4" destOrd="0" presId="urn:microsoft.com/office/officeart/2005/8/layout/hierarchy1"/>
    <dgm:cxn modelId="{DB430165-91A1-438A-87C8-BBD070EE5BC8}" type="presParOf" srcId="{A893CEF2-5920-4E08-A9A3-793B748C3F93}" destId="{FD2B0272-AE05-44CA-A56D-DC9B521E8E70}" srcOrd="5" destOrd="0" presId="urn:microsoft.com/office/officeart/2005/8/layout/hierarchy1"/>
    <dgm:cxn modelId="{45A31A0A-267D-4FBC-B90C-C1302FA3A235}" type="presParOf" srcId="{FD2B0272-AE05-44CA-A56D-DC9B521E8E70}" destId="{D60BB692-91F0-4069-9986-6B7FB884B00E}" srcOrd="0" destOrd="0" presId="urn:microsoft.com/office/officeart/2005/8/layout/hierarchy1"/>
    <dgm:cxn modelId="{D8E6EB23-1F2D-43DE-8FB5-83E6B1A7F5F0}" type="presParOf" srcId="{D60BB692-91F0-4069-9986-6B7FB884B00E}" destId="{BF83EF7D-AAAF-4C9B-B158-D72ECBFF38A2}" srcOrd="0" destOrd="0" presId="urn:microsoft.com/office/officeart/2005/8/layout/hierarchy1"/>
    <dgm:cxn modelId="{8CEE22C5-B1DA-4D8E-B2FA-2CA172BA0CB4}" type="presParOf" srcId="{D60BB692-91F0-4069-9986-6B7FB884B00E}" destId="{C0977208-694D-4368-A026-1734FC5E1A2F}" srcOrd="1" destOrd="0" presId="urn:microsoft.com/office/officeart/2005/8/layout/hierarchy1"/>
    <dgm:cxn modelId="{4B8A58AB-3215-4519-8A53-E415BB01E3E3}" type="presParOf" srcId="{FD2B0272-AE05-44CA-A56D-DC9B521E8E70}" destId="{FB72E489-36E4-4D2D-B9FA-71CEAEB3652C}" srcOrd="1" destOrd="0" presId="urn:microsoft.com/office/officeart/2005/8/layout/hierarchy1"/>
    <dgm:cxn modelId="{F0D4EBBB-61B6-424F-9B84-E17793120FB3}" type="presParOf" srcId="{FB72E489-36E4-4D2D-B9FA-71CEAEB3652C}" destId="{5CDAB75B-F563-4AF2-BC6D-3AAE332FE526}" srcOrd="0" destOrd="0" presId="urn:microsoft.com/office/officeart/2005/8/layout/hierarchy1"/>
    <dgm:cxn modelId="{2A040407-1407-4AAF-8CD5-93EB1C9E6DC5}" type="presParOf" srcId="{FB72E489-36E4-4D2D-B9FA-71CEAEB3652C}" destId="{023ECAA3-912C-4536-8ED9-7A66C6BC435A}" srcOrd="1" destOrd="0" presId="urn:microsoft.com/office/officeart/2005/8/layout/hierarchy1"/>
    <dgm:cxn modelId="{066FE115-20BE-4175-A8FD-5E838739E322}" type="presParOf" srcId="{023ECAA3-912C-4536-8ED9-7A66C6BC435A}" destId="{C3F6E4BA-0AFB-433A-91FF-1E7221C7D199}" srcOrd="0" destOrd="0" presId="urn:microsoft.com/office/officeart/2005/8/layout/hierarchy1"/>
    <dgm:cxn modelId="{E915D158-2400-4DD8-A29E-4A8EC955CF40}" type="presParOf" srcId="{C3F6E4BA-0AFB-433A-91FF-1E7221C7D199}" destId="{E7BF1C92-4C47-4A66-909F-FC6D6793CC36}" srcOrd="0" destOrd="0" presId="urn:microsoft.com/office/officeart/2005/8/layout/hierarchy1"/>
    <dgm:cxn modelId="{9EDBA1AD-7220-4476-8505-F80B25709527}" type="presParOf" srcId="{C3F6E4BA-0AFB-433A-91FF-1E7221C7D199}" destId="{3E0A90FF-C5A2-4BEE-8808-02D2291EFCA6}" srcOrd="1" destOrd="0" presId="urn:microsoft.com/office/officeart/2005/8/layout/hierarchy1"/>
    <dgm:cxn modelId="{935234B9-B08A-4B9A-A332-9065F554B517}" type="presParOf" srcId="{023ECAA3-912C-4536-8ED9-7A66C6BC435A}" destId="{7B365C20-B36C-46B0-9CFA-D77FA649AA00}" srcOrd="1" destOrd="0" presId="urn:microsoft.com/office/officeart/2005/8/layout/hierarchy1"/>
    <dgm:cxn modelId="{0E063C26-F996-4865-8410-6A17CA13237E}" type="presParOf" srcId="{FB72E489-36E4-4D2D-B9FA-71CEAEB3652C}" destId="{8C3DA421-E53C-4D06-9313-A81692E6F4E2}" srcOrd="2" destOrd="0" presId="urn:microsoft.com/office/officeart/2005/8/layout/hierarchy1"/>
    <dgm:cxn modelId="{12FFBF07-8252-4C54-891C-6A048CBE1FF9}" type="presParOf" srcId="{FB72E489-36E4-4D2D-B9FA-71CEAEB3652C}" destId="{60D82438-73A2-4145-A133-AAD9470C47AD}" srcOrd="3" destOrd="0" presId="urn:microsoft.com/office/officeart/2005/8/layout/hierarchy1"/>
    <dgm:cxn modelId="{B6C4096F-6384-485D-9F1A-7FEAAB09A37C}" type="presParOf" srcId="{60D82438-73A2-4145-A133-AAD9470C47AD}" destId="{25A75439-706A-4480-9E85-2BA689D355B0}" srcOrd="0" destOrd="0" presId="urn:microsoft.com/office/officeart/2005/8/layout/hierarchy1"/>
    <dgm:cxn modelId="{4BA1E58F-4F8E-4961-B7B8-02615F183D5C}" type="presParOf" srcId="{25A75439-706A-4480-9E85-2BA689D355B0}" destId="{391E8C8C-E934-4031-B5BD-3E683EB98523}" srcOrd="0" destOrd="0" presId="urn:microsoft.com/office/officeart/2005/8/layout/hierarchy1"/>
    <dgm:cxn modelId="{77C71AE9-9717-49BF-8E07-281E870E265A}" type="presParOf" srcId="{25A75439-706A-4480-9E85-2BA689D355B0}" destId="{D5F43833-6965-415C-99D5-D52FB008A784}" srcOrd="1" destOrd="0" presId="urn:microsoft.com/office/officeart/2005/8/layout/hierarchy1"/>
    <dgm:cxn modelId="{61B8F60D-C95D-4676-AAA3-789005DBB14D}" type="presParOf" srcId="{60D82438-73A2-4145-A133-AAD9470C47AD}" destId="{DF1A6D11-79E8-4957-97C7-970C3815A8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00F65A-ACAF-4F41-8FB1-A6DD8802134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5E82DD-E745-45E7-B293-2C9C37960786}">
      <dgm:prSet phldrT="[Text]"/>
      <dgm:spPr/>
      <dgm:t>
        <a:bodyPr/>
        <a:lstStyle/>
        <a:p>
          <a:r>
            <a:rPr lang="en-US" dirty="0" smtClean="0"/>
            <a:t>Minimize external events</a:t>
          </a:r>
          <a:endParaRPr lang="en-US" dirty="0"/>
        </a:p>
      </dgm:t>
    </dgm:pt>
    <dgm:pt modelId="{1BED3F21-4E78-475E-AF61-B4F37D89712F}" type="parTrans" cxnId="{2D613D81-80DC-4EFD-81B7-966034CB7B4B}">
      <dgm:prSet/>
      <dgm:spPr/>
      <dgm:t>
        <a:bodyPr/>
        <a:lstStyle/>
        <a:p>
          <a:endParaRPr lang="en-US"/>
        </a:p>
      </dgm:t>
    </dgm:pt>
    <dgm:pt modelId="{9CCC8E33-3D18-4D6C-83A0-00FA3A542561}" type="sibTrans" cxnId="{2D613D81-80DC-4EFD-81B7-966034CB7B4B}">
      <dgm:prSet/>
      <dgm:spPr/>
      <dgm:t>
        <a:bodyPr/>
        <a:lstStyle/>
        <a:p>
          <a:endParaRPr lang="en-US"/>
        </a:p>
      </dgm:t>
    </dgm:pt>
    <dgm:pt modelId="{329638DD-F7AF-4882-99AD-11FAB71633AF}">
      <dgm:prSet phldrT="[Text]"/>
      <dgm:spPr/>
      <dgm:t>
        <a:bodyPr/>
        <a:lstStyle/>
        <a:p>
          <a:r>
            <a:rPr lang="en-US" dirty="0" smtClean="0"/>
            <a:t>Expand Conductor Training</a:t>
          </a:r>
          <a:endParaRPr lang="en-US" dirty="0"/>
        </a:p>
      </dgm:t>
    </dgm:pt>
    <dgm:pt modelId="{AD454822-C650-4642-AB96-72877F210FE8}" type="parTrans" cxnId="{5FD1CB1E-BE19-456E-81F1-D75D9FEC0461}">
      <dgm:prSet/>
      <dgm:spPr/>
      <dgm:t>
        <a:bodyPr/>
        <a:lstStyle/>
        <a:p>
          <a:endParaRPr lang="en-US"/>
        </a:p>
      </dgm:t>
    </dgm:pt>
    <dgm:pt modelId="{5CB2F84D-6930-4E1A-B221-E8B3E6DD74B7}" type="sibTrans" cxnId="{5FD1CB1E-BE19-456E-81F1-D75D9FEC0461}">
      <dgm:prSet/>
      <dgm:spPr/>
      <dgm:t>
        <a:bodyPr/>
        <a:lstStyle/>
        <a:p>
          <a:endParaRPr lang="en-US"/>
        </a:p>
      </dgm:t>
    </dgm:pt>
    <dgm:pt modelId="{C31B69E8-48B6-4A23-AA29-2D4D58A0A37C}">
      <dgm:prSet phldrT="[Text]"/>
      <dgm:spPr/>
      <dgm:t>
        <a:bodyPr/>
        <a:lstStyle/>
        <a:p>
          <a:r>
            <a:rPr lang="en-US" dirty="0" smtClean="0"/>
            <a:t>Implement External Hazard Training</a:t>
          </a:r>
          <a:endParaRPr lang="en-US" dirty="0"/>
        </a:p>
      </dgm:t>
    </dgm:pt>
    <dgm:pt modelId="{7C1CFF80-D21A-4331-A04F-C664F72BF30C}" type="parTrans" cxnId="{2C86F08F-0877-43F3-AB1C-F6F3A2362561}">
      <dgm:prSet/>
      <dgm:spPr/>
      <dgm:t>
        <a:bodyPr/>
        <a:lstStyle/>
        <a:p>
          <a:endParaRPr lang="en-US"/>
        </a:p>
      </dgm:t>
    </dgm:pt>
    <dgm:pt modelId="{AB3B3EEF-CA0E-481D-8175-C91F5BC0C58F}" type="sibTrans" cxnId="{2C86F08F-0877-43F3-AB1C-F6F3A2362561}">
      <dgm:prSet/>
      <dgm:spPr/>
      <dgm:t>
        <a:bodyPr/>
        <a:lstStyle/>
        <a:p>
          <a:endParaRPr lang="en-US"/>
        </a:p>
      </dgm:t>
    </dgm:pt>
    <dgm:pt modelId="{C8EB0370-278B-4834-AD29-CA454B0D727A}">
      <dgm:prSet phldrT="[Text]"/>
      <dgm:spPr/>
      <dgm:t>
        <a:bodyPr/>
        <a:lstStyle/>
        <a:p>
          <a:r>
            <a:rPr lang="en-US" dirty="0" smtClean="0"/>
            <a:t>Training for Self-Assessment of Mental and </a:t>
          </a:r>
          <a:r>
            <a:rPr lang="en-US" smtClean="0"/>
            <a:t>Physical Capabilities</a:t>
          </a:r>
          <a:endParaRPr lang="en-US" dirty="0"/>
        </a:p>
      </dgm:t>
    </dgm:pt>
    <dgm:pt modelId="{31A88106-1006-4CDE-89CF-0794FBCFF5A1}" type="parTrans" cxnId="{1A1FAC78-A385-43A6-926A-E108C992FFC0}">
      <dgm:prSet/>
      <dgm:spPr/>
      <dgm:t>
        <a:bodyPr/>
        <a:lstStyle/>
        <a:p>
          <a:endParaRPr lang="en-US"/>
        </a:p>
      </dgm:t>
    </dgm:pt>
    <dgm:pt modelId="{89E457B0-B4D6-4C06-9507-1B15B720EDAB}" type="sibTrans" cxnId="{1A1FAC78-A385-43A6-926A-E108C992FFC0}">
      <dgm:prSet/>
      <dgm:spPr/>
      <dgm:t>
        <a:bodyPr/>
        <a:lstStyle/>
        <a:p>
          <a:endParaRPr lang="en-US"/>
        </a:p>
      </dgm:t>
    </dgm:pt>
    <dgm:pt modelId="{9546109F-A3CE-4760-A312-D0BC9A1D296F}">
      <dgm:prSet phldrT="[Text]"/>
      <dgm:spPr/>
      <dgm:t>
        <a:bodyPr/>
        <a:lstStyle/>
        <a:p>
          <a:r>
            <a:rPr lang="en-US" dirty="0" smtClean="0"/>
            <a:t>Improve Engineer Awareness</a:t>
          </a:r>
          <a:endParaRPr lang="en-US" dirty="0"/>
        </a:p>
      </dgm:t>
    </dgm:pt>
    <dgm:pt modelId="{4319B1BD-8933-400C-9037-A2A50C8180F7}" type="parTrans" cxnId="{BD2B50F4-2BB0-48B2-B996-5818AB953310}">
      <dgm:prSet/>
      <dgm:spPr/>
      <dgm:t>
        <a:bodyPr/>
        <a:lstStyle/>
        <a:p>
          <a:endParaRPr lang="en-US"/>
        </a:p>
      </dgm:t>
    </dgm:pt>
    <dgm:pt modelId="{AA01DB75-8BAC-462D-AAA3-2ABDAE033535}" type="sibTrans" cxnId="{BD2B50F4-2BB0-48B2-B996-5818AB953310}">
      <dgm:prSet/>
      <dgm:spPr/>
      <dgm:t>
        <a:bodyPr/>
        <a:lstStyle/>
        <a:p>
          <a:endParaRPr lang="en-US"/>
        </a:p>
      </dgm:t>
    </dgm:pt>
    <dgm:pt modelId="{9D9CBC16-DE37-4936-96B3-ECB76427E9F7}">
      <dgm:prSet phldrT="[Text]"/>
      <dgm:spPr/>
      <dgm:t>
        <a:bodyPr/>
        <a:lstStyle/>
        <a:p>
          <a:r>
            <a:rPr lang="en-US" dirty="0" smtClean="0"/>
            <a:t>Implement Request for Relief protocol</a:t>
          </a:r>
          <a:endParaRPr lang="en-US" dirty="0"/>
        </a:p>
      </dgm:t>
    </dgm:pt>
    <dgm:pt modelId="{7CD9B3B1-F9BF-4CAB-8664-ADE2C1A213C2}" type="parTrans" cxnId="{906B14E1-2FDC-4705-A63F-D7454BBAAD2A}">
      <dgm:prSet/>
      <dgm:spPr/>
      <dgm:t>
        <a:bodyPr/>
        <a:lstStyle/>
        <a:p>
          <a:endParaRPr lang="en-US"/>
        </a:p>
      </dgm:t>
    </dgm:pt>
    <dgm:pt modelId="{2DEF1377-7DA6-4D1D-8D85-112AA8730FA0}" type="sibTrans" cxnId="{906B14E1-2FDC-4705-A63F-D7454BBAAD2A}">
      <dgm:prSet/>
      <dgm:spPr/>
      <dgm:t>
        <a:bodyPr/>
        <a:lstStyle/>
        <a:p>
          <a:endParaRPr lang="en-US"/>
        </a:p>
      </dgm:t>
    </dgm:pt>
    <dgm:pt modelId="{722B1CFA-7709-41D5-99D4-C19627CE0BF1}">
      <dgm:prSet phldrT="[Text]"/>
      <dgm:spPr/>
      <dgm:t>
        <a:bodyPr/>
        <a:lstStyle/>
        <a:p>
          <a:r>
            <a:rPr lang="en-US" dirty="0" smtClean="0"/>
            <a:t>Main Objective</a:t>
          </a:r>
          <a:endParaRPr lang="en-US" dirty="0"/>
        </a:p>
      </dgm:t>
    </dgm:pt>
    <dgm:pt modelId="{2ECE88CA-3356-4624-BBE9-767977F6C616}" type="parTrans" cxnId="{0B55CEF8-5984-4822-AFE4-92A22363CA4F}">
      <dgm:prSet/>
      <dgm:spPr/>
      <dgm:t>
        <a:bodyPr/>
        <a:lstStyle/>
        <a:p>
          <a:endParaRPr lang="en-US"/>
        </a:p>
      </dgm:t>
    </dgm:pt>
    <dgm:pt modelId="{17362094-73A3-4626-84A0-07A516E55873}" type="sibTrans" cxnId="{0B55CEF8-5984-4822-AFE4-92A22363CA4F}">
      <dgm:prSet/>
      <dgm:spPr/>
      <dgm:t>
        <a:bodyPr/>
        <a:lstStyle/>
        <a:p>
          <a:endParaRPr lang="en-US"/>
        </a:p>
      </dgm:t>
    </dgm:pt>
    <dgm:pt modelId="{37D46F18-DDDD-4C49-A62B-13C26545EBFF}">
      <dgm:prSet phldrT="[Text]"/>
      <dgm:spPr/>
      <dgm:t>
        <a:bodyPr/>
        <a:lstStyle/>
        <a:p>
          <a:r>
            <a:rPr lang="en-US" dirty="0" smtClean="0"/>
            <a:t>Focus Area</a:t>
          </a:r>
          <a:endParaRPr lang="en-US" dirty="0"/>
        </a:p>
      </dgm:t>
    </dgm:pt>
    <dgm:pt modelId="{5F3BED52-36DF-4218-AF92-376382D7C33E}" type="parTrans" cxnId="{57023C6C-5CB8-48E7-A6E4-C8ED2F734D1E}">
      <dgm:prSet/>
      <dgm:spPr/>
      <dgm:t>
        <a:bodyPr/>
        <a:lstStyle/>
        <a:p>
          <a:endParaRPr lang="en-US"/>
        </a:p>
      </dgm:t>
    </dgm:pt>
    <dgm:pt modelId="{078CF82D-863B-4F82-B494-6BF93C64D846}" type="sibTrans" cxnId="{57023C6C-5CB8-48E7-A6E4-C8ED2F734D1E}">
      <dgm:prSet/>
      <dgm:spPr/>
      <dgm:t>
        <a:bodyPr/>
        <a:lstStyle/>
        <a:p>
          <a:endParaRPr lang="en-US"/>
        </a:p>
      </dgm:t>
    </dgm:pt>
    <dgm:pt modelId="{6C0B7BEF-8140-4F15-B5D3-9DB3E468C829}">
      <dgm:prSet phldrT="[Text]"/>
      <dgm:spPr/>
      <dgm:t>
        <a:bodyPr/>
        <a:lstStyle/>
        <a:p>
          <a:r>
            <a:rPr lang="en-US" dirty="0" smtClean="0"/>
            <a:t>Sub Objective</a:t>
          </a:r>
          <a:endParaRPr lang="en-US" dirty="0"/>
        </a:p>
      </dgm:t>
    </dgm:pt>
    <dgm:pt modelId="{24C48A70-9ECD-4339-81D1-FE06C6008F94}" type="parTrans" cxnId="{BA7E3650-D54B-4568-A6A9-4D64D0497C9E}">
      <dgm:prSet/>
      <dgm:spPr/>
      <dgm:t>
        <a:bodyPr/>
        <a:lstStyle/>
        <a:p>
          <a:endParaRPr lang="en-US"/>
        </a:p>
      </dgm:t>
    </dgm:pt>
    <dgm:pt modelId="{2F6E0C7A-4D59-4702-98F3-941BC3CC9EA0}" type="sibTrans" cxnId="{BA7E3650-D54B-4568-A6A9-4D64D0497C9E}">
      <dgm:prSet/>
      <dgm:spPr/>
      <dgm:t>
        <a:bodyPr/>
        <a:lstStyle/>
        <a:p>
          <a:endParaRPr lang="en-US"/>
        </a:p>
      </dgm:t>
    </dgm:pt>
    <dgm:pt modelId="{8E733A1D-6441-4B16-AAE2-E4DEB68E60C1}">
      <dgm:prSet phldrT="[Text]"/>
      <dgm:spPr/>
      <dgm:t>
        <a:bodyPr/>
        <a:lstStyle/>
        <a:p>
          <a:r>
            <a:rPr lang="en-US" dirty="0" err="1" smtClean="0"/>
            <a:t>I.o.P</a:t>
          </a:r>
          <a:r>
            <a:rPr lang="en-US" dirty="0" smtClean="0"/>
            <a:t>.</a:t>
          </a:r>
          <a:endParaRPr lang="en-US" dirty="0"/>
        </a:p>
      </dgm:t>
    </dgm:pt>
    <dgm:pt modelId="{A8404939-FF34-4695-A6CB-B0C6536F7DFD}" type="parTrans" cxnId="{C187D907-86B5-4B99-8969-AD722B15FC9E}">
      <dgm:prSet/>
      <dgm:spPr/>
      <dgm:t>
        <a:bodyPr/>
        <a:lstStyle/>
        <a:p>
          <a:endParaRPr lang="en-US"/>
        </a:p>
      </dgm:t>
    </dgm:pt>
    <dgm:pt modelId="{4B00A45E-ADEB-4918-8D71-10B71EDABD6C}" type="sibTrans" cxnId="{C187D907-86B5-4B99-8969-AD722B15FC9E}">
      <dgm:prSet/>
      <dgm:spPr/>
      <dgm:t>
        <a:bodyPr/>
        <a:lstStyle/>
        <a:p>
          <a:endParaRPr lang="en-US"/>
        </a:p>
      </dgm:t>
    </dgm:pt>
    <dgm:pt modelId="{386EA025-8236-4B11-9886-4E13324429AB}">
      <dgm:prSet phldrT="[Text]"/>
      <dgm:spPr/>
      <dgm:t>
        <a:bodyPr/>
        <a:lstStyle/>
        <a:p>
          <a:r>
            <a:rPr lang="en-US" dirty="0" smtClean="0"/>
            <a:t># Requests/ Conductor population </a:t>
          </a:r>
          <a:endParaRPr lang="en-US" dirty="0"/>
        </a:p>
      </dgm:t>
    </dgm:pt>
    <dgm:pt modelId="{A9B2DD46-C6A0-4BC3-9379-4B409CCDF81E}" type="parTrans" cxnId="{812FD64E-D209-4ADB-B83C-A10E12019920}">
      <dgm:prSet/>
      <dgm:spPr/>
      <dgm:t>
        <a:bodyPr/>
        <a:lstStyle/>
        <a:p>
          <a:endParaRPr lang="en-US"/>
        </a:p>
      </dgm:t>
    </dgm:pt>
    <dgm:pt modelId="{7BA14989-EE13-41F3-91D9-F67498A61723}" type="sibTrans" cxnId="{812FD64E-D209-4ADB-B83C-A10E12019920}">
      <dgm:prSet/>
      <dgm:spPr/>
      <dgm:t>
        <a:bodyPr/>
        <a:lstStyle/>
        <a:p>
          <a:endParaRPr lang="en-US"/>
        </a:p>
      </dgm:t>
    </dgm:pt>
    <dgm:pt modelId="{FD9D0134-1E0C-4D5D-A423-F43ED4BDFB66}">
      <dgm:prSet/>
      <dgm:spPr/>
      <dgm:t>
        <a:bodyPr/>
        <a:lstStyle/>
        <a:p>
          <a:r>
            <a:rPr lang="en-US" dirty="0" smtClean="0"/>
            <a:t># Accidents caused by external hazards</a:t>
          </a:r>
          <a:endParaRPr lang="en-US" dirty="0"/>
        </a:p>
      </dgm:t>
    </dgm:pt>
    <dgm:pt modelId="{20AF17C5-4261-4D01-9193-7670BB409728}" type="parTrans" cxnId="{F7D81554-0DFF-40FA-AF66-81A8C2BF3085}">
      <dgm:prSet/>
      <dgm:spPr/>
    </dgm:pt>
    <dgm:pt modelId="{00563B27-F9DC-422B-90D6-A4F7B10D9013}" type="sibTrans" cxnId="{F7D81554-0DFF-40FA-AF66-81A8C2BF3085}">
      <dgm:prSet/>
      <dgm:spPr/>
    </dgm:pt>
    <dgm:pt modelId="{26F90B8F-2599-45C9-BE9E-10FCE3EECD6E}">
      <dgm:prSet/>
      <dgm:spPr/>
      <dgm:t>
        <a:bodyPr/>
        <a:lstStyle/>
        <a:p>
          <a:r>
            <a:rPr lang="en-US" dirty="0" smtClean="0"/>
            <a:t># Accidents caused by Engineer error</a:t>
          </a:r>
          <a:endParaRPr lang="en-US" dirty="0"/>
        </a:p>
      </dgm:t>
    </dgm:pt>
    <dgm:pt modelId="{D7CBE6E3-5123-43D9-B134-675E3B774726}" type="parTrans" cxnId="{FECCADBC-4396-4D44-B710-418DF48CBEDD}">
      <dgm:prSet/>
      <dgm:spPr/>
    </dgm:pt>
    <dgm:pt modelId="{9EB9451D-7C58-4147-82B4-F713E333049E}" type="sibTrans" cxnId="{FECCADBC-4396-4D44-B710-418DF48CBEDD}">
      <dgm:prSet/>
      <dgm:spPr/>
    </dgm:pt>
    <dgm:pt modelId="{09BBF665-73FD-4D45-AA4D-759E4407EE13}" type="pres">
      <dgm:prSet presAssocID="{5F00F65A-ACAF-4F41-8FB1-A6DD8802134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C596F1-9D66-45C0-B484-707867B58C52}" type="pres">
      <dgm:prSet presAssocID="{5F00F65A-ACAF-4F41-8FB1-A6DD8802134A}" presName="hierFlow" presStyleCnt="0"/>
      <dgm:spPr/>
    </dgm:pt>
    <dgm:pt modelId="{5DBDA2E1-BFB0-4818-A681-2056C89C13F7}" type="pres">
      <dgm:prSet presAssocID="{5F00F65A-ACAF-4F41-8FB1-A6DD8802134A}" presName="firstBuf" presStyleCnt="0"/>
      <dgm:spPr/>
    </dgm:pt>
    <dgm:pt modelId="{3B4C22B1-EC4E-4793-89C8-A5ECDFA01E64}" type="pres">
      <dgm:prSet presAssocID="{5F00F65A-ACAF-4F41-8FB1-A6DD8802134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93CF5C6-73DD-4EFA-B518-33F4A70F4203}" type="pres">
      <dgm:prSet presAssocID="{215E82DD-E745-45E7-B293-2C9C37960786}" presName="Name14" presStyleCnt="0"/>
      <dgm:spPr/>
    </dgm:pt>
    <dgm:pt modelId="{0B1287FF-0343-4C56-AC2D-B494A0ABA68E}" type="pres">
      <dgm:prSet presAssocID="{215E82DD-E745-45E7-B293-2C9C3796078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5CE5EF-9FA9-49CE-BDE7-659F884E8FD1}" type="pres">
      <dgm:prSet presAssocID="{215E82DD-E745-45E7-B293-2C9C37960786}" presName="hierChild2" presStyleCnt="0"/>
      <dgm:spPr/>
    </dgm:pt>
    <dgm:pt modelId="{CEE992F2-AEBA-46FF-834C-68C091E525A0}" type="pres">
      <dgm:prSet presAssocID="{AD454822-C650-4642-AB96-72877F210FE8}" presName="Name19" presStyleLbl="parChTrans1D2" presStyleIdx="0" presStyleCnt="2"/>
      <dgm:spPr/>
      <dgm:t>
        <a:bodyPr/>
        <a:lstStyle/>
        <a:p>
          <a:endParaRPr lang="en-US"/>
        </a:p>
      </dgm:t>
    </dgm:pt>
    <dgm:pt modelId="{EA7A45B8-21F5-477D-8BF2-35EC8E71364B}" type="pres">
      <dgm:prSet presAssocID="{329638DD-F7AF-4882-99AD-11FAB71633AF}" presName="Name21" presStyleCnt="0"/>
      <dgm:spPr/>
    </dgm:pt>
    <dgm:pt modelId="{DF8BC926-9B75-4BA3-8158-9777B55B0A71}" type="pres">
      <dgm:prSet presAssocID="{329638DD-F7AF-4882-99AD-11FAB71633AF}" presName="level2Shape" presStyleLbl="node2" presStyleIdx="0" presStyleCnt="2"/>
      <dgm:spPr/>
      <dgm:t>
        <a:bodyPr/>
        <a:lstStyle/>
        <a:p>
          <a:endParaRPr lang="en-US"/>
        </a:p>
      </dgm:t>
    </dgm:pt>
    <dgm:pt modelId="{C46C12C2-A463-4002-95BC-A51CCD5BD088}" type="pres">
      <dgm:prSet presAssocID="{329638DD-F7AF-4882-99AD-11FAB71633AF}" presName="hierChild3" presStyleCnt="0"/>
      <dgm:spPr/>
    </dgm:pt>
    <dgm:pt modelId="{BAABBF34-3457-4402-BC1A-AB2E1CB64501}" type="pres">
      <dgm:prSet presAssocID="{7C1CFF80-D21A-4331-A04F-C664F72BF30C}" presName="Name19" presStyleLbl="parChTrans1D3" presStyleIdx="0" presStyleCnt="3"/>
      <dgm:spPr/>
      <dgm:t>
        <a:bodyPr/>
        <a:lstStyle/>
        <a:p>
          <a:endParaRPr lang="en-US"/>
        </a:p>
      </dgm:t>
    </dgm:pt>
    <dgm:pt modelId="{DDB597FA-0159-4EC6-9592-75949317B881}" type="pres">
      <dgm:prSet presAssocID="{C31B69E8-48B6-4A23-AA29-2D4D58A0A37C}" presName="Name21" presStyleCnt="0"/>
      <dgm:spPr/>
    </dgm:pt>
    <dgm:pt modelId="{3B436EEE-D3F8-489C-B55A-E45C173B3B95}" type="pres">
      <dgm:prSet presAssocID="{C31B69E8-48B6-4A23-AA29-2D4D58A0A37C}" presName="level2Shape" presStyleLbl="node3" presStyleIdx="0" presStyleCnt="3"/>
      <dgm:spPr/>
      <dgm:t>
        <a:bodyPr/>
        <a:lstStyle/>
        <a:p>
          <a:endParaRPr lang="en-US"/>
        </a:p>
      </dgm:t>
    </dgm:pt>
    <dgm:pt modelId="{0C1D8A40-CCCD-46A5-A29D-8A09B9BBCDED}" type="pres">
      <dgm:prSet presAssocID="{C31B69E8-48B6-4A23-AA29-2D4D58A0A37C}" presName="hierChild3" presStyleCnt="0"/>
      <dgm:spPr/>
    </dgm:pt>
    <dgm:pt modelId="{C0326DCB-5D49-45F6-B47F-A027545DED9B}" type="pres">
      <dgm:prSet presAssocID="{20AF17C5-4261-4D01-9193-7670BB409728}" presName="Name19" presStyleLbl="parChTrans1D4" presStyleIdx="0" presStyleCnt="3"/>
      <dgm:spPr/>
    </dgm:pt>
    <dgm:pt modelId="{07B76D81-E765-435E-8B99-F4E02FFD8590}" type="pres">
      <dgm:prSet presAssocID="{FD9D0134-1E0C-4D5D-A423-F43ED4BDFB66}" presName="Name21" presStyleCnt="0"/>
      <dgm:spPr/>
    </dgm:pt>
    <dgm:pt modelId="{9F4F0CA1-4E5E-4F25-9B80-B288C8FBB0F5}" type="pres">
      <dgm:prSet presAssocID="{FD9D0134-1E0C-4D5D-A423-F43ED4BDFB66}" presName="level2Shape" presStyleLbl="node4" presStyleIdx="0" presStyleCnt="3"/>
      <dgm:spPr/>
      <dgm:t>
        <a:bodyPr/>
        <a:lstStyle/>
        <a:p>
          <a:endParaRPr lang="en-US"/>
        </a:p>
      </dgm:t>
    </dgm:pt>
    <dgm:pt modelId="{AA14C980-96DC-47EA-B5F4-22543E2B204E}" type="pres">
      <dgm:prSet presAssocID="{FD9D0134-1E0C-4D5D-A423-F43ED4BDFB66}" presName="hierChild3" presStyleCnt="0"/>
      <dgm:spPr/>
    </dgm:pt>
    <dgm:pt modelId="{D7441356-91E9-4907-A144-42B38FF35E26}" type="pres">
      <dgm:prSet presAssocID="{31A88106-1006-4CDE-89CF-0794FBCFF5A1}" presName="Name19" presStyleLbl="parChTrans1D3" presStyleIdx="1" presStyleCnt="3"/>
      <dgm:spPr/>
      <dgm:t>
        <a:bodyPr/>
        <a:lstStyle/>
        <a:p>
          <a:endParaRPr lang="en-US"/>
        </a:p>
      </dgm:t>
    </dgm:pt>
    <dgm:pt modelId="{C848F74F-C243-42E3-9C00-E35769870A13}" type="pres">
      <dgm:prSet presAssocID="{C8EB0370-278B-4834-AD29-CA454B0D727A}" presName="Name21" presStyleCnt="0"/>
      <dgm:spPr/>
    </dgm:pt>
    <dgm:pt modelId="{8D649FDE-BC90-4333-8F0B-E44888E6D74F}" type="pres">
      <dgm:prSet presAssocID="{C8EB0370-278B-4834-AD29-CA454B0D727A}" presName="level2Shape" presStyleLbl="node3" presStyleIdx="1" presStyleCnt="3"/>
      <dgm:spPr/>
      <dgm:t>
        <a:bodyPr/>
        <a:lstStyle/>
        <a:p>
          <a:endParaRPr lang="en-US"/>
        </a:p>
      </dgm:t>
    </dgm:pt>
    <dgm:pt modelId="{4DE79699-425C-462E-AA46-23C97107389A}" type="pres">
      <dgm:prSet presAssocID="{C8EB0370-278B-4834-AD29-CA454B0D727A}" presName="hierChild3" presStyleCnt="0"/>
      <dgm:spPr/>
    </dgm:pt>
    <dgm:pt modelId="{B729205B-79AD-4948-887F-80B00744A1AB}" type="pres">
      <dgm:prSet presAssocID="{D7CBE6E3-5123-43D9-B134-675E3B774726}" presName="Name19" presStyleLbl="parChTrans1D4" presStyleIdx="1" presStyleCnt="3"/>
      <dgm:spPr/>
    </dgm:pt>
    <dgm:pt modelId="{F44E797F-8D99-495F-86A2-6BA25D41C6AB}" type="pres">
      <dgm:prSet presAssocID="{26F90B8F-2599-45C9-BE9E-10FCE3EECD6E}" presName="Name21" presStyleCnt="0"/>
      <dgm:spPr/>
    </dgm:pt>
    <dgm:pt modelId="{EA794897-875C-4573-8DB7-D971F136AA09}" type="pres">
      <dgm:prSet presAssocID="{26F90B8F-2599-45C9-BE9E-10FCE3EECD6E}" presName="level2Shape" presStyleLbl="node4" presStyleIdx="1" presStyleCnt="3"/>
      <dgm:spPr/>
      <dgm:t>
        <a:bodyPr/>
        <a:lstStyle/>
        <a:p>
          <a:endParaRPr lang="en-US"/>
        </a:p>
      </dgm:t>
    </dgm:pt>
    <dgm:pt modelId="{2BCC8A7E-7F42-4635-ADFC-5B4CE35C05B1}" type="pres">
      <dgm:prSet presAssocID="{26F90B8F-2599-45C9-BE9E-10FCE3EECD6E}" presName="hierChild3" presStyleCnt="0"/>
      <dgm:spPr/>
    </dgm:pt>
    <dgm:pt modelId="{7C9932C7-F608-4E60-BC80-988609398EE9}" type="pres">
      <dgm:prSet presAssocID="{4319B1BD-8933-400C-9037-A2A50C8180F7}" presName="Name19" presStyleLbl="parChTrans1D2" presStyleIdx="1" presStyleCnt="2"/>
      <dgm:spPr/>
      <dgm:t>
        <a:bodyPr/>
        <a:lstStyle/>
        <a:p>
          <a:endParaRPr lang="en-US"/>
        </a:p>
      </dgm:t>
    </dgm:pt>
    <dgm:pt modelId="{0787157E-4E2A-4149-9759-2495621A00EE}" type="pres">
      <dgm:prSet presAssocID="{9546109F-A3CE-4760-A312-D0BC9A1D296F}" presName="Name21" presStyleCnt="0"/>
      <dgm:spPr/>
    </dgm:pt>
    <dgm:pt modelId="{8CBC03FD-8C43-430A-B7F0-57AAE3FBDE35}" type="pres">
      <dgm:prSet presAssocID="{9546109F-A3CE-4760-A312-D0BC9A1D296F}" presName="level2Shape" presStyleLbl="node2" presStyleIdx="1" presStyleCnt="2"/>
      <dgm:spPr/>
      <dgm:t>
        <a:bodyPr/>
        <a:lstStyle/>
        <a:p>
          <a:endParaRPr lang="en-US"/>
        </a:p>
      </dgm:t>
    </dgm:pt>
    <dgm:pt modelId="{EDD8AF31-4BE7-4CBD-B01E-246EDEB26279}" type="pres">
      <dgm:prSet presAssocID="{9546109F-A3CE-4760-A312-D0BC9A1D296F}" presName="hierChild3" presStyleCnt="0"/>
      <dgm:spPr/>
    </dgm:pt>
    <dgm:pt modelId="{F8E38F37-26A6-4E5E-B7E8-66DE3AD74307}" type="pres">
      <dgm:prSet presAssocID="{7CD9B3B1-F9BF-4CAB-8664-ADE2C1A213C2}" presName="Name19" presStyleLbl="parChTrans1D3" presStyleIdx="2" presStyleCnt="3"/>
      <dgm:spPr/>
      <dgm:t>
        <a:bodyPr/>
        <a:lstStyle/>
        <a:p>
          <a:endParaRPr lang="en-US"/>
        </a:p>
      </dgm:t>
    </dgm:pt>
    <dgm:pt modelId="{50050261-D601-44B4-858B-F29F946C5346}" type="pres">
      <dgm:prSet presAssocID="{9D9CBC16-DE37-4936-96B3-ECB76427E9F7}" presName="Name21" presStyleCnt="0"/>
      <dgm:spPr/>
    </dgm:pt>
    <dgm:pt modelId="{5CF11FE5-8ED5-4FB0-8961-39EF7A10EDD9}" type="pres">
      <dgm:prSet presAssocID="{9D9CBC16-DE37-4936-96B3-ECB76427E9F7}" presName="level2Shape" presStyleLbl="node3" presStyleIdx="2" presStyleCnt="3"/>
      <dgm:spPr/>
      <dgm:t>
        <a:bodyPr/>
        <a:lstStyle/>
        <a:p>
          <a:endParaRPr lang="en-US"/>
        </a:p>
      </dgm:t>
    </dgm:pt>
    <dgm:pt modelId="{93C0C3EF-BC69-4153-AFE4-D8A89328017F}" type="pres">
      <dgm:prSet presAssocID="{9D9CBC16-DE37-4936-96B3-ECB76427E9F7}" presName="hierChild3" presStyleCnt="0"/>
      <dgm:spPr/>
    </dgm:pt>
    <dgm:pt modelId="{E227497F-1D51-4D2A-ABCB-C9FD0F7F94BD}" type="pres">
      <dgm:prSet presAssocID="{A9B2DD46-C6A0-4BC3-9379-4B409CCDF81E}" presName="Name19" presStyleLbl="parChTrans1D4" presStyleIdx="2" presStyleCnt="3"/>
      <dgm:spPr/>
      <dgm:t>
        <a:bodyPr/>
        <a:lstStyle/>
        <a:p>
          <a:endParaRPr lang="en-US"/>
        </a:p>
      </dgm:t>
    </dgm:pt>
    <dgm:pt modelId="{1FF1955D-2B5B-40A6-A684-E8687FC538E0}" type="pres">
      <dgm:prSet presAssocID="{386EA025-8236-4B11-9886-4E13324429AB}" presName="Name21" presStyleCnt="0"/>
      <dgm:spPr/>
    </dgm:pt>
    <dgm:pt modelId="{4D06CDFE-59E8-4968-836F-754131B3A6DE}" type="pres">
      <dgm:prSet presAssocID="{386EA025-8236-4B11-9886-4E13324429AB}" presName="level2Shape" presStyleLbl="node4" presStyleIdx="2" presStyleCnt="3"/>
      <dgm:spPr/>
      <dgm:t>
        <a:bodyPr/>
        <a:lstStyle/>
        <a:p>
          <a:endParaRPr lang="en-US"/>
        </a:p>
      </dgm:t>
    </dgm:pt>
    <dgm:pt modelId="{1AF2AB12-7496-464C-9B55-233CFBBE7414}" type="pres">
      <dgm:prSet presAssocID="{386EA025-8236-4B11-9886-4E13324429AB}" presName="hierChild3" presStyleCnt="0"/>
      <dgm:spPr/>
    </dgm:pt>
    <dgm:pt modelId="{D294E7BF-137A-4405-88E9-ED5E7BAA4727}" type="pres">
      <dgm:prSet presAssocID="{5F00F65A-ACAF-4F41-8FB1-A6DD8802134A}" presName="bgShapesFlow" presStyleCnt="0"/>
      <dgm:spPr/>
    </dgm:pt>
    <dgm:pt modelId="{CE7ACD21-E2DB-478F-936A-A89E443A7C8A}" type="pres">
      <dgm:prSet presAssocID="{722B1CFA-7709-41D5-99D4-C19627CE0BF1}" presName="rectComp" presStyleCnt="0"/>
      <dgm:spPr/>
    </dgm:pt>
    <dgm:pt modelId="{75EB0366-24A0-4B26-8654-6A6CBC1743AF}" type="pres">
      <dgm:prSet presAssocID="{722B1CFA-7709-41D5-99D4-C19627CE0BF1}" presName="bgRect" presStyleLbl="bgShp" presStyleIdx="0" presStyleCnt="4"/>
      <dgm:spPr/>
      <dgm:t>
        <a:bodyPr/>
        <a:lstStyle/>
        <a:p>
          <a:endParaRPr lang="en-US"/>
        </a:p>
      </dgm:t>
    </dgm:pt>
    <dgm:pt modelId="{1956D34B-E04F-4B5E-9A0E-9769E3E87A48}" type="pres">
      <dgm:prSet presAssocID="{722B1CFA-7709-41D5-99D4-C19627CE0BF1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E2351F-FEAD-4A74-82C5-107374699834}" type="pres">
      <dgm:prSet presAssocID="{722B1CFA-7709-41D5-99D4-C19627CE0BF1}" presName="spComp" presStyleCnt="0"/>
      <dgm:spPr/>
    </dgm:pt>
    <dgm:pt modelId="{EB83A444-1AB2-4326-8B21-55C0142B38CC}" type="pres">
      <dgm:prSet presAssocID="{722B1CFA-7709-41D5-99D4-C19627CE0BF1}" presName="vSp" presStyleCnt="0"/>
      <dgm:spPr/>
    </dgm:pt>
    <dgm:pt modelId="{EF796B5B-AF52-4DFD-B83D-1DC1E2C2988B}" type="pres">
      <dgm:prSet presAssocID="{37D46F18-DDDD-4C49-A62B-13C26545EBFF}" presName="rectComp" presStyleCnt="0"/>
      <dgm:spPr/>
    </dgm:pt>
    <dgm:pt modelId="{F4888227-2EF2-4B0B-9E98-210FA7289018}" type="pres">
      <dgm:prSet presAssocID="{37D46F18-DDDD-4C49-A62B-13C26545EBFF}" presName="bgRect" presStyleLbl="bgShp" presStyleIdx="1" presStyleCnt="4"/>
      <dgm:spPr/>
      <dgm:t>
        <a:bodyPr/>
        <a:lstStyle/>
        <a:p>
          <a:endParaRPr lang="en-US"/>
        </a:p>
      </dgm:t>
    </dgm:pt>
    <dgm:pt modelId="{3D470E2F-B618-44A6-9A32-F4C36D983941}" type="pres">
      <dgm:prSet presAssocID="{37D46F18-DDDD-4C49-A62B-13C26545EBFF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0A682-37E5-4305-B4BB-F16DFAB8E541}" type="pres">
      <dgm:prSet presAssocID="{37D46F18-DDDD-4C49-A62B-13C26545EBFF}" presName="spComp" presStyleCnt="0"/>
      <dgm:spPr/>
    </dgm:pt>
    <dgm:pt modelId="{8C05C96F-0316-4AEC-8BE1-3A70DB2582F6}" type="pres">
      <dgm:prSet presAssocID="{37D46F18-DDDD-4C49-A62B-13C26545EBFF}" presName="vSp" presStyleCnt="0"/>
      <dgm:spPr/>
    </dgm:pt>
    <dgm:pt modelId="{935ECF6F-4BF9-4F76-A7B2-4BCE9EE0F1B0}" type="pres">
      <dgm:prSet presAssocID="{6C0B7BEF-8140-4F15-B5D3-9DB3E468C829}" presName="rectComp" presStyleCnt="0"/>
      <dgm:spPr/>
    </dgm:pt>
    <dgm:pt modelId="{3BF6D193-166E-443A-BA76-DDC02CCAE2AB}" type="pres">
      <dgm:prSet presAssocID="{6C0B7BEF-8140-4F15-B5D3-9DB3E468C829}" presName="bgRect" presStyleLbl="bgShp" presStyleIdx="2" presStyleCnt="4" custLinFactNeighborX="680" custLinFactNeighborY="-4050"/>
      <dgm:spPr/>
      <dgm:t>
        <a:bodyPr/>
        <a:lstStyle/>
        <a:p>
          <a:endParaRPr lang="en-US"/>
        </a:p>
      </dgm:t>
    </dgm:pt>
    <dgm:pt modelId="{73A1CB94-84BF-4388-B51F-46CE4FCF345C}" type="pres">
      <dgm:prSet presAssocID="{6C0B7BEF-8140-4F15-B5D3-9DB3E468C829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49BCA9-CB85-4AE0-A79E-B218232FEBF8}" type="pres">
      <dgm:prSet presAssocID="{6C0B7BEF-8140-4F15-B5D3-9DB3E468C829}" presName="spComp" presStyleCnt="0"/>
      <dgm:spPr/>
    </dgm:pt>
    <dgm:pt modelId="{55963522-F437-41FD-93E6-52E72B7F5FCC}" type="pres">
      <dgm:prSet presAssocID="{6C0B7BEF-8140-4F15-B5D3-9DB3E468C829}" presName="vSp" presStyleCnt="0"/>
      <dgm:spPr/>
    </dgm:pt>
    <dgm:pt modelId="{0F53B38C-66A1-4AEB-9BDF-233459FECD55}" type="pres">
      <dgm:prSet presAssocID="{8E733A1D-6441-4B16-AAE2-E4DEB68E60C1}" presName="rectComp" presStyleCnt="0"/>
      <dgm:spPr/>
    </dgm:pt>
    <dgm:pt modelId="{F10D462E-E36E-420C-A8DE-88B3D8B41ACA}" type="pres">
      <dgm:prSet presAssocID="{8E733A1D-6441-4B16-AAE2-E4DEB68E60C1}" presName="bgRect" presStyleLbl="bgShp" presStyleIdx="3" presStyleCnt="4"/>
      <dgm:spPr/>
      <dgm:t>
        <a:bodyPr/>
        <a:lstStyle/>
        <a:p>
          <a:endParaRPr lang="en-US"/>
        </a:p>
      </dgm:t>
    </dgm:pt>
    <dgm:pt modelId="{15C9897A-B017-49FF-9DE7-8058D3F582D7}" type="pres">
      <dgm:prSet presAssocID="{8E733A1D-6441-4B16-AAE2-E4DEB68E60C1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B22171-CC90-43A2-B08A-D5763F101AB9}" type="presOf" srcId="{C8EB0370-278B-4834-AD29-CA454B0D727A}" destId="{8D649FDE-BC90-4333-8F0B-E44888E6D74F}" srcOrd="0" destOrd="0" presId="urn:microsoft.com/office/officeart/2005/8/layout/hierarchy6"/>
    <dgm:cxn modelId="{FEE2D8F6-4FA0-4C21-B446-E28FB8D3CA53}" type="presOf" srcId="{722B1CFA-7709-41D5-99D4-C19627CE0BF1}" destId="{75EB0366-24A0-4B26-8654-6A6CBC1743AF}" srcOrd="0" destOrd="0" presId="urn:microsoft.com/office/officeart/2005/8/layout/hierarchy6"/>
    <dgm:cxn modelId="{906B14E1-2FDC-4705-A63F-D7454BBAAD2A}" srcId="{9546109F-A3CE-4760-A312-D0BC9A1D296F}" destId="{9D9CBC16-DE37-4936-96B3-ECB76427E9F7}" srcOrd="0" destOrd="0" parTransId="{7CD9B3B1-F9BF-4CAB-8664-ADE2C1A213C2}" sibTransId="{2DEF1377-7DA6-4D1D-8D85-112AA8730FA0}"/>
    <dgm:cxn modelId="{B9474B71-AD7A-4E98-B418-CF3DFCE99425}" type="presOf" srcId="{8E733A1D-6441-4B16-AAE2-E4DEB68E60C1}" destId="{15C9897A-B017-49FF-9DE7-8058D3F582D7}" srcOrd="1" destOrd="0" presId="urn:microsoft.com/office/officeart/2005/8/layout/hierarchy6"/>
    <dgm:cxn modelId="{C187D907-86B5-4B99-8969-AD722B15FC9E}" srcId="{5F00F65A-ACAF-4F41-8FB1-A6DD8802134A}" destId="{8E733A1D-6441-4B16-AAE2-E4DEB68E60C1}" srcOrd="4" destOrd="0" parTransId="{A8404939-FF34-4695-A6CB-B0C6536F7DFD}" sibTransId="{4B00A45E-ADEB-4918-8D71-10B71EDABD6C}"/>
    <dgm:cxn modelId="{2D613D81-80DC-4EFD-81B7-966034CB7B4B}" srcId="{5F00F65A-ACAF-4F41-8FB1-A6DD8802134A}" destId="{215E82DD-E745-45E7-B293-2C9C37960786}" srcOrd="0" destOrd="0" parTransId="{1BED3F21-4E78-475E-AF61-B4F37D89712F}" sibTransId="{9CCC8E33-3D18-4D6C-83A0-00FA3A542561}"/>
    <dgm:cxn modelId="{0F1A5616-90F8-463C-934B-A632AC7D676F}" type="presOf" srcId="{C31B69E8-48B6-4A23-AA29-2D4D58A0A37C}" destId="{3B436EEE-D3F8-489C-B55A-E45C173B3B95}" srcOrd="0" destOrd="0" presId="urn:microsoft.com/office/officeart/2005/8/layout/hierarchy6"/>
    <dgm:cxn modelId="{73C5DD90-F151-44AD-896A-238A51C31B7C}" type="presOf" srcId="{37D46F18-DDDD-4C49-A62B-13C26545EBFF}" destId="{F4888227-2EF2-4B0B-9E98-210FA7289018}" srcOrd="0" destOrd="0" presId="urn:microsoft.com/office/officeart/2005/8/layout/hierarchy6"/>
    <dgm:cxn modelId="{305D6209-FADE-4C05-A5FC-A08CE861821E}" type="presOf" srcId="{9D9CBC16-DE37-4936-96B3-ECB76427E9F7}" destId="{5CF11FE5-8ED5-4FB0-8961-39EF7A10EDD9}" srcOrd="0" destOrd="0" presId="urn:microsoft.com/office/officeart/2005/8/layout/hierarchy6"/>
    <dgm:cxn modelId="{868F7560-C38C-4E67-9BCF-FB5B3DD76866}" type="presOf" srcId="{5F00F65A-ACAF-4F41-8FB1-A6DD8802134A}" destId="{09BBF665-73FD-4D45-AA4D-759E4407EE13}" srcOrd="0" destOrd="0" presId="urn:microsoft.com/office/officeart/2005/8/layout/hierarchy6"/>
    <dgm:cxn modelId="{5FD1CB1E-BE19-456E-81F1-D75D9FEC0461}" srcId="{215E82DD-E745-45E7-B293-2C9C37960786}" destId="{329638DD-F7AF-4882-99AD-11FAB71633AF}" srcOrd="0" destOrd="0" parTransId="{AD454822-C650-4642-AB96-72877F210FE8}" sibTransId="{5CB2F84D-6930-4E1A-B221-E8B3E6DD74B7}"/>
    <dgm:cxn modelId="{0B55CEF8-5984-4822-AFE4-92A22363CA4F}" srcId="{5F00F65A-ACAF-4F41-8FB1-A6DD8802134A}" destId="{722B1CFA-7709-41D5-99D4-C19627CE0BF1}" srcOrd="1" destOrd="0" parTransId="{2ECE88CA-3356-4624-BBE9-767977F6C616}" sibTransId="{17362094-73A3-4626-84A0-07A516E55873}"/>
    <dgm:cxn modelId="{9CC3EAA1-6A9A-4240-AC6C-FDC97E65C50F}" type="presOf" srcId="{8E733A1D-6441-4B16-AAE2-E4DEB68E60C1}" destId="{F10D462E-E36E-420C-A8DE-88B3D8B41ACA}" srcOrd="0" destOrd="0" presId="urn:microsoft.com/office/officeart/2005/8/layout/hierarchy6"/>
    <dgm:cxn modelId="{63ED4A0A-7A74-469D-BB75-EA98E3DF1C49}" type="presOf" srcId="{AD454822-C650-4642-AB96-72877F210FE8}" destId="{CEE992F2-AEBA-46FF-834C-68C091E525A0}" srcOrd="0" destOrd="0" presId="urn:microsoft.com/office/officeart/2005/8/layout/hierarchy6"/>
    <dgm:cxn modelId="{BCB6B00F-4EB4-4C20-AC13-2B2569C65F7B}" type="presOf" srcId="{31A88106-1006-4CDE-89CF-0794FBCFF5A1}" destId="{D7441356-91E9-4907-A144-42B38FF35E26}" srcOrd="0" destOrd="0" presId="urn:microsoft.com/office/officeart/2005/8/layout/hierarchy6"/>
    <dgm:cxn modelId="{812FD64E-D209-4ADB-B83C-A10E12019920}" srcId="{9D9CBC16-DE37-4936-96B3-ECB76427E9F7}" destId="{386EA025-8236-4B11-9886-4E13324429AB}" srcOrd="0" destOrd="0" parTransId="{A9B2DD46-C6A0-4BC3-9379-4B409CCDF81E}" sibTransId="{7BA14989-EE13-41F3-91D9-F67498A61723}"/>
    <dgm:cxn modelId="{BA7E3650-D54B-4568-A6A9-4D64D0497C9E}" srcId="{5F00F65A-ACAF-4F41-8FB1-A6DD8802134A}" destId="{6C0B7BEF-8140-4F15-B5D3-9DB3E468C829}" srcOrd="3" destOrd="0" parTransId="{24C48A70-9ECD-4339-81D1-FE06C6008F94}" sibTransId="{2F6E0C7A-4D59-4702-98F3-941BC3CC9EA0}"/>
    <dgm:cxn modelId="{57023C6C-5CB8-48E7-A6E4-C8ED2F734D1E}" srcId="{5F00F65A-ACAF-4F41-8FB1-A6DD8802134A}" destId="{37D46F18-DDDD-4C49-A62B-13C26545EBFF}" srcOrd="2" destOrd="0" parTransId="{5F3BED52-36DF-4218-AF92-376382D7C33E}" sibTransId="{078CF82D-863B-4F82-B494-6BF93C64D846}"/>
    <dgm:cxn modelId="{FECCADBC-4396-4D44-B710-418DF48CBEDD}" srcId="{C8EB0370-278B-4834-AD29-CA454B0D727A}" destId="{26F90B8F-2599-45C9-BE9E-10FCE3EECD6E}" srcOrd="0" destOrd="0" parTransId="{D7CBE6E3-5123-43D9-B134-675E3B774726}" sibTransId="{9EB9451D-7C58-4147-82B4-F713E333049E}"/>
    <dgm:cxn modelId="{2AC7FFAA-2AED-4B7D-8442-3CE7E9CBC4DD}" type="presOf" srcId="{37D46F18-DDDD-4C49-A62B-13C26545EBFF}" destId="{3D470E2F-B618-44A6-9A32-F4C36D983941}" srcOrd="1" destOrd="0" presId="urn:microsoft.com/office/officeart/2005/8/layout/hierarchy6"/>
    <dgm:cxn modelId="{8BCC161F-05CD-467A-9F19-26D95BED9362}" type="presOf" srcId="{722B1CFA-7709-41D5-99D4-C19627CE0BF1}" destId="{1956D34B-E04F-4B5E-9A0E-9769E3E87A48}" srcOrd="1" destOrd="0" presId="urn:microsoft.com/office/officeart/2005/8/layout/hierarchy6"/>
    <dgm:cxn modelId="{F7D81554-0DFF-40FA-AF66-81A8C2BF3085}" srcId="{C31B69E8-48B6-4A23-AA29-2D4D58A0A37C}" destId="{FD9D0134-1E0C-4D5D-A423-F43ED4BDFB66}" srcOrd="0" destOrd="0" parTransId="{20AF17C5-4261-4D01-9193-7670BB409728}" sibTransId="{00563B27-F9DC-422B-90D6-A4F7B10D9013}"/>
    <dgm:cxn modelId="{67D4AF79-A2D5-428D-B0D0-CA5AF46D57B3}" type="presOf" srcId="{A9B2DD46-C6A0-4BC3-9379-4B409CCDF81E}" destId="{E227497F-1D51-4D2A-ABCB-C9FD0F7F94BD}" srcOrd="0" destOrd="0" presId="urn:microsoft.com/office/officeart/2005/8/layout/hierarchy6"/>
    <dgm:cxn modelId="{80AA1608-7713-4C0F-8B43-49421C3EB71B}" type="presOf" srcId="{7C1CFF80-D21A-4331-A04F-C664F72BF30C}" destId="{BAABBF34-3457-4402-BC1A-AB2E1CB64501}" srcOrd="0" destOrd="0" presId="urn:microsoft.com/office/officeart/2005/8/layout/hierarchy6"/>
    <dgm:cxn modelId="{570D10CD-0C3C-4985-948D-7435386C24DE}" type="presOf" srcId="{215E82DD-E745-45E7-B293-2C9C37960786}" destId="{0B1287FF-0343-4C56-AC2D-B494A0ABA68E}" srcOrd="0" destOrd="0" presId="urn:microsoft.com/office/officeart/2005/8/layout/hierarchy6"/>
    <dgm:cxn modelId="{3D779010-D2D4-454C-97D0-A0149662674B}" type="presOf" srcId="{329638DD-F7AF-4882-99AD-11FAB71633AF}" destId="{DF8BC926-9B75-4BA3-8158-9777B55B0A71}" srcOrd="0" destOrd="0" presId="urn:microsoft.com/office/officeart/2005/8/layout/hierarchy6"/>
    <dgm:cxn modelId="{BD2B50F4-2BB0-48B2-B996-5818AB953310}" srcId="{215E82DD-E745-45E7-B293-2C9C37960786}" destId="{9546109F-A3CE-4760-A312-D0BC9A1D296F}" srcOrd="1" destOrd="0" parTransId="{4319B1BD-8933-400C-9037-A2A50C8180F7}" sibTransId="{AA01DB75-8BAC-462D-AAA3-2ABDAE033535}"/>
    <dgm:cxn modelId="{A046E3D4-02B6-4B2F-AEB1-908619FAB43A}" type="presOf" srcId="{9546109F-A3CE-4760-A312-D0BC9A1D296F}" destId="{8CBC03FD-8C43-430A-B7F0-57AAE3FBDE35}" srcOrd="0" destOrd="0" presId="urn:microsoft.com/office/officeart/2005/8/layout/hierarchy6"/>
    <dgm:cxn modelId="{D4F2992F-C207-4B96-8039-746233D147C5}" type="presOf" srcId="{386EA025-8236-4B11-9886-4E13324429AB}" destId="{4D06CDFE-59E8-4968-836F-754131B3A6DE}" srcOrd="0" destOrd="0" presId="urn:microsoft.com/office/officeart/2005/8/layout/hierarchy6"/>
    <dgm:cxn modelId="{54730DCE-13FC-48D2-A83E-730E7383E078}" type="presOf" srcId="{FD9D0134-1E0C-4D5D-A423-F43ED4BDFB66}" destId="{9F4F0CA1-4E5E-4F25-9B80-B288C8FBB0F5}" srcOrd="0" destOrd="0" presId="urn:microsoft.com/office/officeart/2005/8/layout/hierarchy6"/>
    <dgm:cxn modelId="{5B365669-9741-4B19-B2B2-70B0782A4117}" type="presOf" srcId="{6C0B7BEF-8140-4F15-B5D3-9DB3E468C829}" destId="{73A1CB94-84BF-4388-B51F-46CE4FCF345C}" srcOrd="1" destOrd="0" presId="urn:microsoft.com/office/officeart/2005/8/layout/hierarchy6"/>
    <dgm:cxn modelId="{2C86F08F-0877-43F3-AB1C-F6F3A2362561}" srcId="{329638DD-F7AF-4882-99AD-11FAB71633AF}" destId="{C31B69E8-48B6-4A23-AA29-2D4D58A0A37C}" srcOrd="0" destOrd="0" parTransId="{7C1CFF80-D21A-4331-A04F-C664F72BF30C}" sibTransId="{AB3B3EEF-CA0E-481D-8175-C91F5BC0C58F}"/>
    <dgm:cxn modelId="{3790507A-6E46-4B28-B25A-31485BF6CE70}" type="presOf" srcId="{20AF17C5-4261-4D01-9193-7670BB409728}" destId="{C0326DCB-5D49-45F6-B47F-A027545DED9B}" srcOrd="0" destOrd="0" presId="urn:microsoft.com/office/officeart/2005/8/layout/hierarchy6"/>
    <dgm:cxn modelId="{D290E563-01D2-4B1C-BAF5-8D2862D4D5E0}" type="presOf" srcId="{26F90B8F-2599-45C9-BE9E-10FCE3EECD6E}" destId="{EA794897-875C-4573-8DB7-D971F136AA09}" srcOrd="0" destOrd="0" presId="urn:microsoft.com/office/officeart/2005/8/layout/hierarchy6"/>
    <dgm:cxn modelId="{889DB740-3867-4E6C-AA4E-D2B688A82487}" type="presOf" srcId="{6C0B7BEF-8140-4F15-B5D3-9DB3E468C829}" destId="{3BF6D193-166E-443A-BA76-DDC02CCAE2AB}" srcOrd="0" destOrd="0" presId="urn:microsoft.com/office/officeart/2005/8/layout/hierarchy6"/>
    <dgm:cxn modelId="{1F5AFE03-5D4C-4A8C-AD8D-6AC33EAC9D33}" type="presOf" srcId="{D7CBE6E3-5123-43D9-B134-675E3B774726}" destId="{B729205B-79AD-4948-887F-80B00744A1AB}" srcOrd="0" destOrd="0" presId="urn:microsoft.com/office/officeart/2005/8/layout/hierarchy6"/>
    <dgm:cxn modelId="{EA64184D-A2F6-4F86-9100-7446BAC45493}" type="presOf" srcId="{4319B1BD-8933-400C-9037-A2A50C8180F7}" destId="{7C9932C7-F608-4E60-BC80-988609398EE9}" srcOrd="0" destOrd="0" presId="urn:microsoft.com/office/officeart/2005/8/layout/hierarchy6"/>
    <dgm:cxn modelId="{1A1FAC78-A385-43A6-926A-E108C992FFC0}" srcId="{329638DD-F7AF-4882-99AD-11FAB71633AF}" destId="{C8EB0370-278B-4834-AD29-CA454B0D727A}" srcOrd="1" destOrd="0" parTransId="{31A88106-1006-4CDE-89CF-0794FBCFF5A1}" sibTransId="{89E457B0-B4D6-4C06-9507-1B15B720EDAB}"/>
    <dgm:cxn modelId="{690D878B-7BE7-4489-A535-EFEB13BF7916}" type="presOf" srcId="{7CD9B3B1-F9BF-4CAB-8664-ADE2C1A213C2}" destId="{F8E38F37-26A6-4E5E-B7E8-66DE3AD74307}" srcOrd="0" destOrd="0" presId="urn:microsoft.com/office/officeart/2005/8/layout/hierarchy6"/>
    <dgm:cxn modelId="{002E7C1C-2AB9-4F3E-8326-1DC2E146D3A5}" type="presParOf" srcId="{09BBF665-73FD-4D45-AA4D-759E4407EE13}" destId="{B5C596F1-9D66-45C0-B484-707867B58C52}" srcOrd="0" destOrd="0" presId="urn:microsoft.com/office/officeart/2005/8/layout/hierarchy6"/>
    <dgm:cxn modelId="{55E6BA8C-FCDE-464B-B10D-0678861B36AD}" type="presParOf" srcId="{B5C596F1-9D66-45C0-B484-707867B58C52}" destId="{5DBDA2E1-BFB0-4818-A681-2056C89C13F7}" srcOrd="0" destOrd="0" presId="urn:microsoft.com/office/officeart/2005/8/layout/hierarchy6"/>
    <dgm:cxn modelId="{F110B29B-21DC-4D3E-A756-60A651F7B250}" type="presParOf" srcId="{B5C596F1-9D66-45C0-B484-707867B58C52}" destId="{3B4C22B1-EC4E-4793-89C8-A5ECDFA01E64}" srcOrd="1" destOrd="0" presId="urn:microsoft.com/office/officeart/2005/8/layout/hierarchy6"/>
    <dgm:cxn modelId="{0E68BFF6-03DF-4239-A25F-0DAC723C6805}" type="presParOf" srcId="{3B4C22B1-EC4E-4793-89C8-A5ECDFA01E64}" destId="{993CF5C6-73DD-4EFA-B518-33F4A70F4203}" srcOrd="0" destOrd="0" presId="urn:microsoft.com/office/officeart/2005/8/layout/hierarchy6"/>
    <dgm:cxn modelId="{74765886-06AF-432C-88E5-E705B86D5DCF}" type="presParOf" srcId="{993CF5C6-73DD-4EFA-B518-33F4A70F4203}" destId="{0B1287FF-0343-4C56-AC2D-B494A0ABA68E}" srcOrd="0" destOrd="0" presId="urn:microsoft.com/office/officeart/2005/8/layout/hierarchy6"/>
    <dgm:cxn modelId="{725B1900-7300-4E22-ACDE-C1BCE72B3ECD}" type="presParOf" srcId="{993CF5C6-73DD-4EFA-B518-33F4A70F4203}" destId="{745CE5EF-9FA9-49CE-BDE7-659F884E8FD1}" srcOrd="1" destOrd="0" presId="urn:microsoft.com/office/officeart/2005/8/layout/hierarchy6"/>
    <dgm:cxn modelId="{02DF4CFF-9B39-4F20-A30E-96B74236FC02}" type="presParOf" srcId="{745CE5EF-9FA9-49CE-BDE7-659F884E8FD1}" destId="{CEE992F2-AEBA-46FF-834C-68C091E525A0}" srcOrd="0" destOrd="0" presId="urn:microsoft.com/office/officeart/2005/8/layout/hierarchy6"/>
    <dgm:cxn modelId="{1CCAD677-C42B-4968-B336-2FD2EC21570D}" type="presParOf" srcId="{745CE5EF-9FA9-49CE-BDE7-659F884E8FD1}" destId="{EA7A45B8-21F5-477D-8BF2-35EC8E71364B}" srcOrd="1" destOrd="0" presId="urn:microsoft.com/office/officeart/2005/8/layout/hierarchy6"/>
    <dgm:cxn modelId="{EA85F4F5-19F2-4943-8041-D7C650D7CE7E}" type="presParOf" srcId="{EA7A45B8-21F5-477D-8BF2-35EC8E71364B}" destId="{DF8BC926-9B75-4BA3-8158-9777B55B0A71}" srcOrd="0" destOrd="0" presId="urn:microsoft.com/office/officeart/2005/8/layout/hierarchy6"/>
    <dgm:cxn modelId="{4C8B4DAF-C400-49B5-BED1-3BEFC4CF8597}" type="presParOf" srcId="{EA7A45B8-21F5-477D-8BF2-35EC8E71364B}" destId="{C46C12C2-A463-4002-95BC-A51CCD5BD088}" srcOrd="1" destOrd="0" presId="urn:microsoft.com/office/officeart/2005/8/layout/hierarchy6"/>
    <dgm:cxn modelId="{0A456E98-447F-4B90-8BF3-F15CD1D57952}" type="presParOf" srcId="{C46C12C2-A463-4002-95BC-A51CCD5BD088}" destId="{BAABBF34-3457-4402-BC1A-AB2E1CB64501}" srcOrd="0" destOrd="0" presId="urn:microsoft.com/office/officeart/2005/8/layout/hierarchy6"/>
    <dgm:cxn modelId="{9C7E8549-E668-45F6-8A87-BDF452E6864B}" type="presParOf" srcId="{C46C12C2-A463-4002-95BC-A51CCD5BD088}" destId="{DDB597FA-0159-4EC6-9592-75949317B881}" srcOrd="1" destOrd="0" presId="urn:microsoft.com/office/officeart/2005/8/layout/hierarchy6"/>
    <dgm:cxn modelId="{5A3B4B9E-C643-4F86-8C89-E84A9C2B8F56}" type="presParOf" srcId="{DDB597FA-0159-4EC6-9592-75949317B881}" destId="{3B436EEE-D3F8-489C-B55A-E45C173B3B95}" srcOrd="0" destOrd="0" presId="urn:microsoft.com/office/officeart/2005/8/layout/hierarchy6"/>
    <dgm:cxn modelId="{2EAC9A6B-71E2-40CD-B045-DCD36D871427}" type="presParOf" srcId="{DDB597FA-0159-4EC6-9592-75949317B881}" destId="{0C1D8A40-CCCD-46A5-A29D-8A09B9BBCDED}" srcOrd="1" destOrd="0" presId="urn:microsoft.com/office/officeart/2005/8/layout/hierarchy6"/>
    <dgm:cxn modelId="{720FA006-CAB6-4D6C-B7E7-8DE4B821F270}" type="presParOf" srcId="{0C1D8A40-CCCD-46A5-A29D-8A09B9BBCDED}" destId="{C0326DCB-5D49-45F6-B47F-A027545DED9B}" srcOrd="0" destOrd="0" presId="urn:microsoft.com/office/officeart/2005/8/layout/hierarchy6"/>
    <dgm:cxn modelId="{F5700E9D-8240-4C95-8BB7-894372862F1F}" type="presParOf" srcId="{0C1D8A40-CCCD-46A5-A29D-8A09B9BBCDED}" destId="{07B76D81-E765-435E-8B99-F4E02FFD8590}" srcOrd="1" destOrd="0" presId="urn:microsoft.com/office/officeart/2005/8/layout/hierarchy6"/>
    <dgm:cxn modelId="{A02435F3-4409-4EDF-894D-0C393CA78835}" type="presParOf" srcId="{07B76D81-E765-435E-8B99-F4E02FFD8590}" destId="{9F4F0CA1-4E5E-4F25-9B80-B288C8FBB0F5}" srcOrd="0" destOrd="0" presId="urn:microsoft.com/office/officeart/2005/8/layout/hierarchy6"/>
    <dgm:cxn modelId="{F6A80AA3-DFCF-4FCB-BF72-631F5D10F075}" type="presParOf" srcId="{07B76D81-E765-435E-8B99-F4E02FFD8590}" destId="{AA14C980-96DC-47EA-B5F4-22543E2B204E}" srcOrd="1" destOrd="0" presId="urn:microsoft.com/office/officeart/2005/8/layout/hierarchy6"/>
    <dgm:cxn modelId="{643C0872-83EA-42D1-B5F2-96076D76B533}" type="presParOf" srcId="{C46C12C2-A463-4002-95BC-A51CCD5BD088}" destId="{D7441356-91E9-4907-A144-42B38FF35E26}" srcOrd="2" destOrd="0" presId="urn:microsoft.com/office/officeart/2005/8/layout/hierarchy6"/>
    <dgm:cxn modelId="{69103728-B71D-4A65-90D6-E46D5EDEFEC3}" type="presParOf" srcId="{C46C12C2-A463-4002-95BC-A51CCD5BD088}" destId="{C848F74F-C243-42E3-9C00-E35769870A13}" srcOrd="3" destOrd="0" presId="urn:microsoft.com/office/officeart/2005/8/layout/hierarchy6"/>
    <dgm:cxn modelId="{E4D5AA71-AAD9-4875-97BC-D4B09461918B}" type="presParOf" srcId="{C848F74F-C243-42E3-9C00-E35769870A13}" destId="{8D649FDE-BC90-4333-8F0B-E44888E6D74F}" srcOrd="0" destOrd="0" presId="urn:microsoft.com/office/officeart/2005/8/layout/hierarchy6"/>
    <dgm:cxn modelId="{A6C13EBA-D6F0-4C92-8AF1-376AB575AE64}" type="presParOf" srcId="{C848F74F-C243-42E3-9C00-E35769870A13}" destId="{4DE79699-425C-462E-AA46-23C97107389A}" srcOrd="1" destOrd="0" presId="urn:microsoft.com/office/officeart/2005/8/layout/hierarchy6"/>
    <dgm:cxn modelId="{D6CAB766-7CC0-42A8-AF86-D5D1EDD2C287}" type="presParOf" srcId="{4DE79699-425C-462E-AA46-23C97107389A}" destId="{B729205B-79AD-4948-887F-80B00744A1AB}" srcOrd="0" destOrd="0" presId="urn:microsoft.com/office/officeart/2005/8/layout/hierarchy6"/>
    <dgm:cxn modelId="{D72ED9E2-1A48-4157-8EA1-5A7DD0DF670C}" type="presParOf" srcId="{4DE79699-425C-462E-AA46-23C97107389A}" destId="{F44E797F-8D99-495F-86A2-6BA25D41C6AB}" srcOrd="1" destOrd="0" presId="urn:microsoft.com/office/officeart/2005/8/layout/hierarchy6"/>
    <dgm:cxn modelId="{DE2FA4E8-861C-4577-9238-60CE84DCC444}" type="presParOf" srcId="{F44E797F-8D99-495F-86A2-6BA25D41C6AB}" destId="{EA794897-875C-4573-8DB7-D971F136AA09}" srcOrd="0" destOrd="0" presId="urn:microsoft.com/office/officeart/2005/8/layout/hierarchy6"/>
    <dgm:cxn modelId="{F0C764DD-4F29-4EC0-9F5E-1DFFF67FB778}" type="presParOf" srcId="{F44E797F-8D99-495F-86A2-6BA25D41C6AB}" destId="{2BCC8A7E-7F42-4635-ADFC-5B4CE35C05B1}" srcOrd="1" destOrd="0" presId="urn:microsoft.com/office/officeart/2005/8/layout/hierarchy6"/>
    <dgm:cxn modelId="{EB212C00-0451-43CF-8A94-1F71EB227825}" type="presParOf" srcId="{745CE5EF-9FA9-49CE-BDE7-659F884E8FD1}" destId="{7C9932C7-F608-4E60-BC80-988609398EE9}" srcOrd="2" destOrd="0" presId="urn:microsoft.com/office/officeart/2005/8/layout/hierarchy6"/>
    <dgm:cxn modelId="{EC8ACF3A-2062-4539-AD25-E30842536332}" type="presParOf" srcId="{745CE5EF-9FA9-49CE-BDE7-659F884E8FD1}" destId="{0787157E-4E2A-4149-9759-2495621A00EE}" srcOrd="3" destOrd="0" presId="urn:microsoft.com/office/officeart/2005/8/layout/hierarchy6"/>
    <dgm:cxn modelId="{EB877EBD-112E-4B60-8EE7-62AFF074EA09}" type="presParOf" srcId="{0787157E-4E2A-4149-9759-2495621A00EE}" destId="{8CBC03FD-8C43-430A-B7F0-57AAE3FBDE35}" srcOrd="0" destOrd="0" presId="urn:microsoft.com/office/officeart/2005/8/layout/hierarchy6"/>
    <dgm:cxn modelId="{8C1C1F98-3351-4A79-AC73-10FCB48B2375}" type="presParOf" srcId="{0787157E-4E2A-4149-9759-2495621A00EE}" destId="{EDD8AF31-4BE7-4CBD-B01E-246EDEB26279}" srcOrd="1" destOrd="0" presId="urn:microsoft.com/office/officeart/2005/8/layout/hierarchy6"/>
    <dgm:cxn modelId="{175FCB27-6E67-4728-B766-6059C2AB3932}" type="presParOf" srcId="{EDD8AF31-4BE7-4CBD-B01E-246EDEB26279}" destId="{F8E38F37-26A6-4E5E-B7E8-66DE3AD74307}" srcOrd="0" destOrd="0" presId="urn:microsoft.com/office/officeart/2005/8/layout/hierarchy6"/>
    <dgm:cxn modelId="{2378ECFD-0596-44A6-B2ED-89848B6844C1}" type="presParOf" srcId="{EDD8AF31-4BE7-4CBD-B01E-246EDEB26279}" destId="{50050261-D601-44B4-858B-F29F946C5346}" srcOrd="1" destOrd="0" presId="urn:microsoft.com/office/officeart/2005/8/layout/hierarchy6"/>
    <dgm:cxn modelId="{AEE5854D-199E-4C2D-A468-AAE4921B2BE4}" type="presParOf" srcId="{50050261-D601-44B4-858B-F29F946C5346}" destId="{5CF11FE5-8ED5-4FB0-8961-39EF7A10EDD9}" srcOrd="0" destOrd="0" presId="urn:microsoft.com/office/officeart/2005/8/layout/hierarchy6"/>
    <dgm:cxn modelId="{13581261-BF4B-40C3-BEF6-3228BB2F0F4D}" type="presParOf" srcId="{50050261-D601-44B4-858B-F29F946C5346}" destId="{93C0C3EF-BC69-4153-AFE4-D8A89328017F}" srcOrd="1" destOrd="0" presId="urn:microsoft.com/office/officeart/2005/8/layout/hierarchy6"/>
    <dgm:cxn modelId="{784CB8BF-486A-47B9-AC40-B173752A2061}" type="presParOf" srcId="{93C0C3EF-BC69-4153-AFE4-D8A89328017F}" destId="{E227497F-1D51-4D2A-ABCB-C9FD0F7F94BD}" srcOrd="0" destOrd="0" presId="urn:microsoft.com/office/officeart/2005/8/layout/hierarchy6"/>
    <dgm:cxn modelId="{5296D35B-269B-4BB3-966B-3E9465162075}" type="presParOf" srcId="{93C0C3EF-BC69-4153-AFE4-D8A89328017F}" destId="{1FF1955D-2B5B-40A6-A684-E8687FC538E0}" srcOrd="1" destOrd="0" presId="urn:microsoft.com/office/officeart/2005/8/layout/hierarchy6"/>
    <dgm:cxn modelId="{460FB1F2-4D66-4231-AE47-9096FA9F439F}" type="presParOf" srcId="{1FF1955D-2B5B-40A6-A684-E8687FC538E0}" destId="{4D06CDFE-59E8-4968-836F-754131B3A6DE}" srcOrd="0" destOrd="0" presId="urn:microsoft.com/office/officeart/2005/8/layout/hierarchy6"/>
    <dgm:cxn modelId="{8D3902C3-899E-4FC6-9566-15257DA74CD4}" type="presParOf" srcId="{1FF1955D-2B5B-40A6-A684-E8687FC538E0}" destId="{1AF2AB12-7496-464C-9B55-233CFBBE7414}" srcOrd="1" destOrd="0" presId="urn:microsoft.com/office/officeart/2005/8/layout/hierarchy6"/>
    <dgm:cxn modelId="{99E31603-0722-4D95-87C8-1096B667CF99}" type="presParOf" srcId="{09BBF665-73FD-4D45-AA4D-759E4407EE13}" destId="{D294E7BF-137A-4405-88E9-ED5E7BAA4727}" srcOrd="1" destOrd="0" presId="urn:microsoft.com/office/officeart/2005/8/layout/hierarchy6"/>
    <dgm:cxn modelId="{98B9E4D1-C8C4-43AD-9B08-A006E2FAA71B}" type="presParOf" srcId="{D294E7BF-137A-4405-88E9-ED5E7BAA4727}" destId="{CE7ACD21-E2DB-478F-936A-A89E443A7C8A}" srcOrd="0" destOrd="0" presId="urn:microsoft.com/office/officeart/2005/8/layout/hierarchy6"/>
    <dgm:cxn modelId="{33F1FAFB-B63D-4AD6-9924-23087223D2CA}" type="presParOf" srcId="{CE7ACD21-E2DB-478F-936A-A89E443A7C8A}" destId="{75EB0366-24A0-4B26-8654-6A6CBC1743AF}" srcOrd="0" destOrd="0" presId="urn:microsoft.com/office/officeart/2005/8/layout/hierarchy6"/>
    <dgm:cxn modelId="{4FEB70DD-FFC8-46E5-90E6-7AFFD7C9D62A}" type="presParOf" srcId="{CE7ACD21-E2DB-478F-936A-A89E443A7C8A}" destId="{1956D34B-E04F-4B5E-9A0E-9769E3E87A48}" srcOrd="1" destOrd="0" presId="urn:microsoft.com/office/officeart/2005/8/layout/hierarchy6"/>
    <dgm:cxn modelId="{59C0B09F-4557-4EDF-B8C8-067A58366A73}" type="presParOf" srcId="{D294E7BF-137A-4405-88E9-ED5E7BAA4727}" destId="{68E2351F-FEAD-4A74-82C5-107374699834}" srcOrd="1" destOrd="0" presId="urn:microsoft.com/office/officeart/2005/8/layout/hierarchy6"/>
    <dgm:cxn modelId="{DD4DC698-EC17-49D4-B8F4-1465628AF2FD}" type="presParOf" srcId="{68E2351F-FEAD-4A74-82C5-107374699834}" destId="{EB83A444-1AB2-4326-8B21-55C0142B38CC}" srcOrd="0" destOrd="0" presId="urn:microsoft.com/office/officeart/2005/8/layout/hierarchy6"/>
    <dgm:cxn modelId="{76720336-47FC-4F54-8D14-7C3E4846584A}" type="presParOf" srcId="{D294E7BF-137A-4405-88E9-ED5E7BAA4727}" destId="{EF796B5B-AF52-4DFD-B83D-1DC1E2C2988B}" srcOrd="2" destOrd="0" presId="urn:microsoft.com/office/officeart/2005/8/layout/hierarchy6"/>
    <dgm:cxn modelId="{4FAF95BD-ACA9-4D69-8331-78FE82A18DF6}" type="presParOf" srcId="{EF796B5B-AF52-4DFD-B83D-1DC1E2C2988B}" destId="{F4888227-2EF2-4B0B-9E98-210FA7289018}" srcOrd="0" destOrd="0" presId="urn:microsoft.com/office/officeart/2005/8/layout/hierarchy6"/>
    <dgm:cxn modelId="{1E08115D-4533-4C7D-B001-D99D7B224527}" type="presParOf" srcId="{EF796B5B-AF52-4DFD-B83D-1DC1E2C2988B}" destId="{3D470E2F-B618-44A6-9A32-F4C36D983941}" srcOrd="1" destOrd="0" presId="urn:microsoft.com/office/officeart/2005/8/layout/hierarchy6"/>
    <dgm:cxn modelId="{93251305-37DB-4B1B-885C-0A6609276914}" type="presParOf" srcId="{D294E7BF-137A-4405-88E9-ED5E7BAA4727}" destId="{B4B0A682-37E5-4305-B4BB-F16DFAB8E541}" srcOrd="3" destOrd="0" presId="urn:microsoft.com/office/officeart/2005/8/layout/hierarchy6"/>
    <dgm:cxn modelId="{2CF81D36-5488-4530-820F-3F35BA64FB1A}" type="presParOf" srcId="{B4B0A682-37E5-4305-B4BB-F16DFAB8E541}" destId="{8C05C96F-0316-4AEC-8BE1-3A70DB2582F6}" srcOrd="0" destOrd="0" presId="urn:microsoft.com/office/officeart/2005/8/layout/hierarchy6"/>
    <dgm:cxn modelId="{59697EE7-4457-4CB1-A0C9-C8D4F1DE46FF}" type="presParOf" srcId="{D294E7BF-137A-4405-88E9-ED5E7BAA4727}" destId="{935ECF6F-4BF9-4F76-A7B2-4BCE9EE0F1B0}" srcOrd="4" destOrd="0" presId="urn:microsoft.com/office/officeart/2005/8/layout/hierarchy6"/>
    <dgm:cxn modelId="{7A101305-CB65-4891-B5FA-40043AF23629}" type="presParOf" srcId="{935ECF6F-4BF9-4F76-A7B2-4BCE9EE0F1B0}" destId="{3BF6D193-166E-443A-BA76-DDC02CCAE2AB}" srcOrd="0" destOrd="0" presId="urn:microsoft.com/office/officeart/2005/8/layout/hierarchy6"/>
    <dgm:cxn modelId="{76E8281B-E320-4DF8-ABB0-5FC2AF8FCE13}" type="presParOf" srcId="{935ECF6F-4BF9-4F76-A7B2-4BCE9EE0F1B0}" destId="{73A1CB94-84BF-4388-B51F-46CE4FCF345C}" srcOrd="1" destOrd="0" presId="urn:microsoft.com/office/officeart/2005/8/layout/hierarchy6"/>
    <dgm:cxn modelId="{9EA93878-C821-4C66-8F3F-7FF8D899CC7D}" type="presParOf" srcId="{D294E7BF-137A-4405-88E9-ED5E7BAA4727}" destId="{8C49BCA9-CB85-4AE0-A79E-B218232FEBF8}" srcOrd="5" destOrd="0" presId="urn:microsoft.com/office/officeart/2005/8/layout/hierarchy6"/>
    <dgm:cxn modelId="{2922356C-E58B-464D-AF76-01B732923380}" type="presParOf" srcId="{8C49BCA9-CB85-4AE0-A79E-B218232FEBF8}" destId="{55963522-F437-41FD-93E6-52E72B7F5FCC}" srcOrd="0" destOrd="0" presId="urn:microsoft.com/office/officeart/2005/8/layout/hierarchy6"/>
    <dgm:cxn modelId="{4BA64656-3579-4955-8135-DA9A5D0D5253}" type="presParOf" srcId="{D294E7BF-137A-4405-88E9-ED5E7BAA4727}" destId="{0F53B38C-66A1-4AEB-9BDF-233459FECD55}" srcOrd="6" destOrd="0" presId="urn:microsoft.com/office/officeart/2005/8/layout/hierarchy6"/>
    <dgm:cxn modelId="{77BD96E1-93BB-48C4-9EAC-6A04FAA8F11C}" type="presParOf" srcId="{0F53B38C-66A1-4AEB-9BDF-233459FECD55}" destId="{F10D462E-E36E-420C-A8DE-88B3D8B41ACA}" srcOrd="0" destOrd="0" presId="urn:microsoft.com/office/officeart/2005/8/layout/hierarchy6"/>
    <dgm:cxn modelId="{82E650BA-0075-472A-8E3A-51BE1264982E}" type="presParOf" srcId="{0F53B38C-66A1-4AEB-9BDF-233459FECD55}" destId="{15C9897A-B017-49FF-9DE7-8058D3F582D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DFCCCB-9814-4D9F-BCAF-C5855B26335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1BFD7-607F-4057-A556-21D783976B9D}">
      <dgm:prSet phldrT="[Text]"/>
      <dgm:spPr/>
      <dgm:t>
        <a:bodyPr/>
        <a:lstStyle/>
        <a:p>
          <a:r>
            <a:rPr lang="en-US" dirty="0" smtClean="0"/>
            <a:t>Prevent Mechanical Failures</a:t>
          </a:r>
          <a:endParaRPr lang="en-US" dirty="0"/>
        </a:p>
      </dgm:t>
    </dgm:pt>
    <dgm:pt modelId="{835D4674-9AE6-4698-9C62-9C7CF0CD6DE9}" type="parTrans" cxnId="{10C8B367-8F5B-4F82-BF0E-77EF76915A2A}">
      <dgm:prSet/>
      <dgm:spPr/>
      <dgm:t>
        <a:bodyPr/>
        <a:lstStyle/>
        <a:p>
          <a:endParaRPr lang="en-US"/>
        </a:p>
      </dgm:t>
    </dgm:pt>
    <dgm:pt modelId="{59982335-B1F6-4FEC-B9E3-A632554A9BDF}" type="sibTrans" cxnId="{10C8B367-8F5B-4F82-BF0E-77EF76915A2A}">
      <dgm:prSet/>
      <dgm:spPr/>
      <dgm:t>
        <a:bodyPr/>
        <a:lstStyle/>
        <a:p>
          <a:endParaRPr lang="en-US"/>
        </a:p>
      </dgm:t>
    </dgm:pt>
    <dgm:pt modelId="{D5DD8283-CC2B-4E0A-9204-2E4A1FA4BDC2}">
      <dgm:prSet phldrT="[Text]"/>
      <dgm:spPr/>
      <dgm:t>
        <a:bodyPr/>
        <a:lstStyle/>
        <a:p>
          <a:r>
            <a:rPr lang="en-US" dirty="0" smtClean="0"/>
            <a:t>Routine Maintenance schedule</a:t>
          </a:r>
          <a:endParaRPr lang="en-US" dirty="0"/>
        </a:p>
      </dgm:t>
    </dgm:pt>
    <dgm:pt modelId="{BB519B2E-072F-4B3B-B45B-B36CCD4A67B0}" type="parTrans" cxnId="{F42E19E0-AB96-4188-BE64-25D83A4D3A6C}">
      <dgm:prSet/>
      <dgm:spPr/>
      <dgm:t>
        <a:bodyPr/>
        <a:lstStyle/>
        <a:p>
          <a:endParaRPr lang="en-US"/>
        </a:p>
      </dgm:t>
    </dgm:pt>
    <dgm:pt modelId="{8B0D5A55-93D5-4FAC-AA0B-D1AFA48D9F9F}" type="sibTrans" cxnId="{F42E19E0-AB96-4188-BE64-25D83A4D3A6C}">
      <dgm:prSet/>
      <dgm:spPr/>
      <dgm:t>
        <a:bodyPr/>
        <a:lstStyle/>
        <a:p>
          <a:endParaRPr lang="en-US"/>
        </a:p>
      </dgm:t>
    </dgm:pt>
    <dgm:pt modelId="{96909F26-0814-4C25-8C5B-365BB20F50B6}">
      <dgm:prSet phldrT="[Text]"/>
      <dgm:spPr/>
      <dgm:t>
        <a:bodyPr/>
        <a:lstStyle/>
        <a:p>
          <a:r>
            <a:rPr lang="en-US" dirty="0" smtClean="0"/>
            <a:t> Scheduled Train Maintenance </a:t>
          </a:r>
          <a:endParaRPr lang="en-US" dirty="0"/>
        </a:p>
      </dgm:t>
    </dgm:pt>
    <dgm:pt modelId="{05E1233C-CBE9-4582-AA0B-AA6B4666BE28}" type="parTrans" cxnId="{A3B202E8-F30E-4EB6-95EA-78D574D26041}">
      <dgm:prSet/>
      <dgm:spPr/>
      <dgm:t>
        <a:bodyPr/>
        <a:lstStyle/>
        <a:p>
          <a:endParaRPr lang="en-US"/>
        </a:p>
      </dgm:t>
    </dgm:pt>
    <dgm:pt modelId="{3ECB720E-0175-4E22-A79E-C343AEC07EB7}" type="sibTrans" cxnId="{A3B202E8-F30E-4EB6-95EA-78D574D26041}">
      <dgm:prSet/>
      <dgm:spPr/>
      <dgm:t>
        <a:bodyPr/>
        <a:lstStyle/>
        <a:p>
          <a:endParaRPr lang="en-US"/>
        </a:p>
      </dgm:t>
    </dgm:pt>
    <dgm:pt modelId="{DB5AEA4F-AF16-41EB-93DB-AFEBEB05641C}">
      <dgm:prSet phldrT="[Text]"/>
      <dgm:spPr/>
      <dgm:t>
        <a:bodyPr/>
        <a:lstStyle/>
        <a:p>
          <a:r>
            <a:rPr lang="en-US" dirty="0" smtClean="0"/>
            <a:t>Main Objective</a:t>
          </a:r>
          <a:endParaRPr lang="en-US" dirty="0"/>
        </a:p>
      </dgm:t>
    </dgm:pt>
    <dgm:pt modelId="{82AFC756-2380-4F5D-8717-40978ADF6770}" type="parTrans" cxnId="{79F7AC9E-7233-458A-944C-62BC291DBF3A}">
      <dgm:prSet/>
      <dgm:spPr/>
      <dgm:t>
        <a:bodyPr/>
        <a:lstStyle/>
        <a:p>
          <a:endParaRPr lang="en-US"/>
        </a:p>
      </dgm:t>
    </dgm:pt>
    <dgm:pt modelId="{4AC858A0-F12F-41DF-A32B-E93FCAE54B26}" type="sibTrans" cxnId="{79F7AC9E-7233-458A-944C-62BC291DBF3A}">
      <dgm:prSet/>
      <dgm:spPr/>
      <dgm:t>
        <a:bodyPr/>
        <a:lstStyle/>
        <a:p>
          <a:endParaRPr lang="en-US"/>
        </a:p>
      </dgm:t>
    </dgm:pt>
    <dgm:pt modelId="{C0611FAB-D170-41D9-B69D-716B3661AF0F}">
      <dgm:prSet phldrT="[Text]"/>
      <dgm:spPr/>
      <dgm:t>
        <a:bodyPr/>
        <a:lstStyle/>
        <a:p>
          <a:r>
            <a:rPr lang="en-US" dirty="0" smtClean="0"/>
            <a:t>Focus Area</a:t>
          </a:r>
          <a:endParaRPr lang="en-US" dirty="0"/>
        </a:p>
      </dgm:t>
    </dgm:pt>
    <dgm:pt modelId="{8A0085C9-FCAE-417B-B3E1-EF1CBB2757AE}" type="parTrans" cxnId="{C6FB2623-6DFC-43BC-8692-CD4FE2B4EC5C}">
      <dgm:prSet/>
      <dgm:spPr/>
      <dgm:t>
        <a:bodyPr/>
        <a:lstStyle/>
        <a:p>
          <a:endParaRPr lang="en-US"/>
        </a:p>
      </dgm:t>
    </dgm:pt>
    <dgm:pt modelId="{277DA61A-F8C8-4EAA-B11D-1D0A44440C13}" type="sibTrans" cxnId="{C6FB2623-6DFC-43BC-8692-CD4FE2B4EC5C}">
      <dgm:prSet/>
      <dgm:spPr/>
      <dgm:t>
        <a:bodyPr/>
        <a:lstStyle/>
        <a:p>
          <a:endParaRPr lang="en-US"/>
        </a:p>
      </dgm:t>
    </dgm:pt>
    <dgm:pt modelId="{973F0E6C-A689-438A-AA9C-FE40904D1DE2}">
      <dgm:prSet phldrT="[Text]"/>
      <dgm:spPr/>
      <dgm:t>
        <a:bodyPr/>
        <a:lstStyle/>
        <a:p>
          <a:r>
            <a:rPr lang="en-US" dirty="0" smtClean="0"/>
            <a:t>Sub Objective</a:t>
          </a:r>
          <a:endParaRPr lang="en-US" dirty="0"/>
        </a:p>
      </dgm:t>
    </dgm:pt>
    <dgm:pt modelId="{C5004DD6-1253-4E14-B09D-5785CF2C7CBC}" type="parTrans" cxnId="{44876A0D-E73C-454A-B0F9-821CB4BE291E}">
      <dgm:prSet/>
      <dgm:spPr/>
      <dgm:t>
        <a:bodyPr/>
        <a:lstStyle/>
        <a:p>
          <a:endParaRPr lang="en-US"/>
        </a:p>
      </dgm:t>
    </dgm:pt>
    <dgm:pt modelId="{97C16C89-7981-4A57-A29F-A8611E683C91}" type="sibTrans" cxnId="{44876A0D-E73C-454A-B0F9-821CB4BE291E}">
      <dgm:prSet/>
      <dgm:spPr/>
      <dgm:t>
        <a:bodyPr/>
        <a:lstStyle/>
        <a:p>
          <a:endParaRPr lang="en-US"/>
        </a:p>
      </dgm:t>
    </dgm:pt>
    <dgm:pt modelId="{BA112E16-4BEA-42FC-B305-CC970F234B76}">
      <dgm:prSet phldrT="[Text]"/>
      <dgm:spPr/>
      <dgm:t>
        <a:bodyPr/>
        <a:lstStyle/>
        <a:p>
          <a:r>
            <a:rPr lang="en-US" dirty="0" smtClean="0"/>
            <a:t>% of Fleet with major failures </a:t>
          </a:r>
          <a:endParaRPr lang="en-US" dirty="0"/>
        </a:p>
      </dgm:t>
    </dgm:pt>
    <dgm:pt modelId="{6D888DCC-E863-4940-B8A4-9F5737128389}" type="parTrans" cxnId="{341A0F36-6325-4306-AE21-2F10F6C63373}">
      <dgm:prSet/>
      <dgm:spPr/>
      <dgm:t>
        <a:bodyPr/>
        <a:lstStyle/>
        <a:p>
          <a:endParaRPr lang="en-US"/>
        </a:p>
      </dgm:t>
    </dgm:pt>
    <dgm:pt modelId="{E15CFC75-5361-45FB-B875-9A8D69518C60}" type="sibTrans" cxnId="{341A0F36-6325-4306-AE21-2F10F6C63373}">
      <dgm:prSet/>
      <dgm:spPr/>
      <dgm:t>
        <a:bodyPr/>
        <a:lstStyle/>
        <a:p>
          <a:endParaRPr lang="en-US"/>
        </a:p>
      </dgm:t>
    </dgm:pt>
    <dgm:pt modelId="{4D3E4DE3-65E5-4ACC-8D3F-37F87EEE7996}">
      <dgm:prSet phldrT="[Text]"/>
      <dgm:spPr/>
      <dgm:t>
        <a:bodyPr/>
        <a:lstStyle/>
        <a:p>
          <a:r>
            <a:rPr lang="en-US" dirty="0" err="1" smtClean="0"/>
            <a:t>I.o.P</a:t>
          </a:r>
          <a:r>
            <a:rPr lang="en-US" dirty="0" smtClean="0"/>
            <a:t>.</a:t>
          </a:r>
          <a:endParaRPr lang="en-US" dirty="0"/>
        </a:p>
      </dgm:t>
    </dgm:pt>
    <dgm:pt modelId="{F6FAAD4F-BA87-49B2-B59A-BFA09D253578}" type="parTrans" cxnId="{24C90BC0-085B-4B32-8B02-DBDDDEF2BE28}">
      <dgm:prSet/>
      <dgm:spPr/>
      <dgm:t>
        <a:bodyPr/>
        <a:lstStyle/>
        <a:p>
          <a:endParaRPr lang="en-US"/>
        </a:p>
      </dgm:t>
    </dgm:pt>
    <dgm:pt modelId="{369DA359-446E-40BE-AFA2-CA41BDF2CEDC}" type="sibTrans" cxnId="{24C90BC0-085B-4B32-8B02-DBDDDEF2BE28}">
      <dgm:prSet/>
      <dgm:spPr/>
      <dgm:t>
        <a:bodyPr/>
        <a:lstStyle/>
        <a:p>
          <a:endParaRPr lang="en-US"/>
        </a:p>
      </dgm:t>
    </dgm:pt>
    <dgm:pt modelId="{59F1269F-1A0D-4BD6-8E7A-2FA0156336CD}" type="pres">
      <dgm:prSet presAssocID="{64DFCCCB-9814-4D9F-BCAF-C5855B26335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E4F228-D45C-46EC-AC2F-0116E8B4B240}" type="pres">
      <dgm:prSet presAssocID="{64DFCCCB-9814-4D9F-BCAF-C5855B263350}" presName="hierFlow" presStyleCnt="0"/>
      <dgm:spPr/>
    </dgm:pt>
    <dgm:pt modelId="{E57FF2D5-38A2-4FC4-B0ED-E91DE642E95F}" type="pres">
      <dgm:prSet presAssocID="{64DFCCCB-9814-4D9F-BCAF-C5855B263350}" presName="firstBuf" presStyleCnt="0"/>
      <dgm:spPr/>
    </dgm:pt>
    <dgm:pt modelId="{6655EB59-DEFE-4983-969F-16D3CA0131C6}" type="pres">
      <dgm:prSet presAssocID="{64DFCCCB-9814-4D9F-BCAF-C5855B26335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51EF36D-6ADC-4593-BD09-89B79AD6C529}" type="pres">
      <dgm:prSet presAssocID="{D071BFD7-607F-4057-A556-21D783976B9D}" presName="Name14" presStyleCnt="0"/>
      <dgm:spPr/>
    </dgm:pt>
    <dgm:pt modelId="{067A9E16-43B7-4EBD-8BEC-AF43CA86339F}" type="pres">
      <dgm:prSet presAssocID="{D071BFD7-607F-4057-A556-21D783976B9D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EE00D3-1FB7-4B26-BC50-B7D25C49B3A8}" type="pres">
      <dgm:prSet presAssocID="{D071BFD7-607F-4057-A556-21D783976B9D}" presName="hierChild2" presStyleCnt="0"/>
      <dgm:spPr/>
    </dgm:pt>
    <dgm:pt modelId="{7B773D18-5A89-4554-881E-7FB2EB8423BC}" type="pres">
      <dgm:prSet presAssocID="{BB519B2E-072F-4B3B-B45B-B36CCD4A67B0}" presName="Name19" presStyleLbl="parChTrans1D2" presStyleIdx="0" presStyleCnt="1"/>
      <dgm:spPr/>
      <dgm:t>
        <a:bodyPr/>
        <a:lstStyle/>
        <a:p>
          <a:endParaRPr lang="en-US"/>
        </a:p>
      </dgm:t>
    </dgm:pt>
    <dgm:pt modelId="{3579E2F9-4D07-4A57-AC4D-B647C393C0E9}" type="pres">
      <dgm:prSet presAssocID="{D5DD8283-CC2B-4E0A-9204-2E4A1FA4BDC2}" presName="Name21" presStyleCnt="0"/>
      <dgm:spPr/>
    </dgm:pt>
    <dgm:pt modelId="{6B79FE27-5DCF-417E-B9E8-075F17F94C47}" type="pres">
      <dgm:prSet presAssocID="{D5DD8283-CC2B-4E0A-9204-2E4A1FA4BDC2}" presName="level2Shape" presStyleLbl="node2" presStyleIdx="0" presStyleCnt="1"/>
      <dgm:spPr/>
      <dgm:t>
        <a:bodyPr/>
        <a:lstStyle/>
        <a:p>
          <a:endParaRPr lang="en-US"/>
        </a:p>
      </dgm:t>
    </dgm:pt>
    <dgm:pt modelId="{B6600D40-A896-463D-BD8E-7C2D60016595}" type="pres">
      <dgm:prSet presAssocID="{D5DD8283-CC2B-4E0A-9204-2E4A1FA4BDC2}" presName="hierChild3" presStyleCnt="0"/>
      <dgm:spPr/>
    </dgm:pt>
    <dgm:pt modelId="{4D4889B5-61C3-409A-936B-F17839358B67}" type="pres">
      <dgm:prSet presAssocID="{05E1233C-CBE9-4582-AA0B-AA6B4666BE28}" presName="Name19" presStyleLbl="parChTrans1D3" presStyleIdx="0" presStyleCnt="1"/>
      <dgm:spPr/>
      <dgm:t>
        <a:bodyPr/>
        <a:lstStyle/>
        <a:p>
          <a:endParaRPr lang="en-US"/>
        </a:p>
      </dgm:t>
    </dgm:pt>
    <dgm:pt modelId="{27CAE31E-33AD-4787-AB0E-EC4DE36E7B60}" type="pres">
      <dgm:prSet presAssocID="{96909F26-0814-4C25-8C5B-365BB20F50B6}" presName="Name21" presStyleCnt="0"/>
      <dgm:spPr/>
    </dgm:pt>
    <dgm:pt modelId="{28031F2B-49A9-4DC9-86E5-479F1109CD3E}" type="pres">
      <dgm:prSet presAssocID="{96909F26-0814-4C25-8C5B-365BB20F50B6}" presName="level2Shape" presStyleLbl="node3" presStyleIdx="0" presStyleCnt="1"/>
      <dgm:spPr/>
      <dgm:t>
        <a:bodyPr/>
        <a:lstStyle/>
        <a:p>
          <a:endParaRPr lang="en-US"/>
        </a:p>
      </dgm:t>
    </dgm:pt>
    <dgm:pt modelId="{B2E75815-F8B1-47E0-90B7-7F7C96967D43}" type="pres">
      <dgm:prSet presAssocID="{96909F26-0814-4C25-8C5B-365BB20F50B6}" presName="hierChild3" presStyleCnt="0"/>
      <dgm:spPr/>
    </dgm:pt>
    <dgm:pt modelId="{F825A9C9-FCFB-4F14-B1F6-97A868EAAEA1}" type="pres">
      <dgm:prSet presAssocID="{6D888DCC-E863-4940-B8A4-9F5737128389}" presName="Name19" presStyleLbl="parChTrans1D4" presStyleIdx="0" presStyleCnt="1"/>
      <dgm:spPr/>
      <dgm:t>
        <a:bodyPr/>
        <a:lstStyle/>
        <a:p>
          <a:endParaRPr lang="en-US"/>
        </a:p>
      </dgm:t>
    </dgm:pt>
    <dgm:pt modelId="{0B7A10D1-8E1A-4D83-AB2C-9019AD0AF38F}" type="pres">
      <dgm:prSet presAssocID="{BA112E16-4BEA-42FC-B305-CC970F234B76}" presName="Name21" presStyleCnt="0"/>
      <dgm:spPr/>
    </dgm:pt>
    <dgm:pt modelId="{184B9182-1D2C-4620-BDC8-AE0CBC6AED55}" type="pres">
      <dgm:prSet presAssocID="{BA112E16-4BEA-42FC-B305-CC970F234B76}" presName="level2Shape" presStyleLbl="node4" presStyleIdx="0" presStyleCnt="1"/>
      <dgm:spPr/>
      <dgm:t>
        <a:bodyPr/>
        <a:lstStyle/>
        <a:p>
          <a:endParaRPr lang="en-US"/>
        </a:p>
      </dgm:t>
    </dgm:pt>
    <dgm:pt modelId="{093B2AFD-ABC1-4EA6-80BE-299E84BEF12F}" type="pres">
      <dgm:prSet presAssocID="{BA112E16-4BEA-42FC-B305-CC970F234B76}" presName="hierChild3" presStyleCnt="0"/>
      <dgm:spPr/>
    </dgm:pt>
    <dgm:pt modelId="{F8F50FE6-4B40-4443-BEEB-04DE8872D662}" type="pres">
      <dgm:prSet presAssocID="{64DFCCCB-9814-4D9F-BCAF-C5855B263350}" presName="bgShapesFlow" presStyleCnt="0"/>
      <dgm:spPr/>
    </dgm:pt>
    <dgm:pt modelId="{5E821D8A-250F-4B79-8976-EA8915C44F31}" type="pres">
      <dgm:prSet presAssocID="{DB5AEA4F-AF16-41EB-93DB-AFEBEB05641C}" presName="rectComp" presStyleCnt="0"/>
      <dgm:spPr/>
    </dgm:pt>
    <dgm:pt modelId="{FC202877-BE69-4851-934C-2355FAFE03E4}" type="pres">
      <dgm:prSet presAssocID="{DB5AEA4F-AF16-41EB-93DB-AFEBEB05641C}" presName="bgRect" presStyleLbl="bgShp" presStyleIdx="0" presStyleCnt="4"/>
      <dgm:spPr/>
      <dgm:t>
        <a:bodyPr/>
        <a:lstStyle/>
        <a:p>
          <a:endParaRPr lang="en-US"/>
        </a:p>
      </dgm:t>
    </dgm:pt>
    <dgm:pt modelId="{29737BA1-E472-49CD-A948-6A962BFE42AE}" type="pres">
      <dgm:prSet presAssocID="{DB5AEA4F-AF16-41EB-93DB-AFEBEB05641C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00EB0A-6BAE-4195-971E-2ADDE925B246}" type="pres">
      <dgm:prSet presAssocID="{DB5AEA4F-AF16-41EB-93DB-AFEBEB05641C}" presName="spComp" presStyleCnt="0"/>
      <dgm:spPr/>
    </dgm:pt>
    <dgm:pt modelId="{A3FEACA7-FBEC-463F-8BBF-BAD4E4727836}" type="pres">
      <dgm:prSet presAssocID="{DB5AEA4F-AF16-41EB-93DB-AFEBEB05641C}" presName="vSp" presStyleCnt="0"/>
      <dgm:spPr/>
    </dgm:pt>
    <dgm:pt modelId="{947D316A-34C6-4785-84F9-172F432054C0}" type="pres">
      <dgm:prSet presAssocID="{C0611FAB-D170-41D9-B69D-716B3661AF0F}" presName="rectComp" presStyleCnt="0"/>
      <dgm:spPr/>
    </dgm:pt>
    <dgm:pt modelId="{59181119-05FD-4D71-8B10-D35721133E88}" type="pres">
      <dgm:prSet presAssocID="{C0611FAB-D170-41D9-B69D-716B3661AF0F}" presName="bgRect" presStyleLbl="bgShp" presStyleIdx="1" presStyleCnt="4"/>
      <dgm:spPr/>
      <dgm:t>
        <a:bodyPr/>
        <a:lstStyle/>
        <a:p>
          <a:endParaRPr lang="en-US"/>
        </a:p>
      </dgm:t>
    </dgm:pt>
    <dgm:pt modelId="{D9962A01-02D1-4CDC-A7BA-2B6490C7C37C}" type="pres">
      <dgm:prSet presAssocID="{C0611FAB-D170-41D9-B69D-716B3661AF0F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324CB0-C830-469C-A152-7D1DDE468E75}" type="pres">
      <dgm:prSet presAssocID="{C0611FAB-D170-41D9-B69D-716B3661AF0F}" presName="spComp" presStyleCnt="0"/>
      <dgm:spPr/>
    </dgm:pt>
    <dgm:pt modelId="{06782236-5440-4BB0-82F1-0F8A85943A6C}" type="pres">
      <dgm:prSet presAssocID="{C0611FAB-D170-41D9-B69D-716B3661AF0F}" presName="vSp" presStyleCnt="0"/>
      <dgm:spPr/>
    </dgm:pt>
    <dgm:pt modelId="{DDE6F286-966A-4706-A873-4FF807FAF0F3}" type="pres">
      <dgm:prSet presAssocID="{973F0E6C-A689-438A-AA9C-FE40904D1DE2}" presName="rectComp" presStyleCnt="0"/>
      <dgm:spPr/>
    </dgm:pt>
    <dgm:pt modelId="{63BF4277-A1AB-4B28-87B8-79EBCFF54D98}" type="pres">
      <dgm:prSet presAssocID="{973F0E6C-A689-438A-AA9C-FE40904D1DE2}" presName="bgRect" presStyleLbl="bgShp" presStyleIdx="2" presStyleCnt="4"/>
      <dgm:spPr/>
      <dgm:t>
        <a:bodyPr/>
        <a:lstStyle/>
        <a:p>
          <a:endParaRPr lang="en-US"/>
        </a:p>
      </dgm:t>
    </dgm:pt>
    <dgm:pt modelId="{B26E2FE6-1951-4903-B97C-927CB80E6E18}" type="pres">
      <dgm:prSet presAssocID="{973F0E6C-A689-438A-AA9C-FE40904D1DE2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2AB1D6-3887-4479-9753-CAED324954F7}" type="pres">
      <dgm:prSet presAssocID="{973F0E6C-A689-438A-AA9C-FE40904D1DE2}" presName="spComp" presStyleCnt="0"/>
      <dgm:spPr/>
    </dgm:pt>
    <dgm:pt modelId="{5C759B34-04DC-4D3B-A8D4-28CE27104BE6}" type="pres">
      <dgm:prSet presAssocID="{973F0E6C-A689-438A-AA9C-FE40904D1DE2}" presName="vSp" presStyleCnt="0"/>
      <dgm:spPr/>
    </dgm:pt>
    <dgm:pt modelId="{F8B05E79-77B2-4949-A834-A801B9D99A52}" type="pres">
      <dgm:prSet presAssocID="{4D3E4DE3-65E5-4ACC-8D3F-37F87EEE7996}" presName="rectComp" presStyleCnt="0"/>
      <dgm:spPr/>
    </dgm:pt>
    <dgm:pt modelId="{A38100F8-DBDC-4A1A-AE4B-7E899BC55040}" type="pres">
      <dgm:prSet presAssocID="{4D3E4DE3-65E5-4ACC-8D3F-37F87EEE7996}" presName="bgRect" presStyleLbl="bgShp" presStyleIdx="3" presStyleCnt="4"/>
      <dgm:spPr/>
      <dgm:t>
        <a:bodyPr/>
        <a:lstStyle/>
        <a:p>
          <a:endParaRPr lang="en-US"/>
        </a:p>
      </dgm:t>
    </dgm:pt>
    <dgm:pt modelId="{14A635E4-393B-4285-8385-6AAD78C97C95}" type="pres">
      <dgm:prSet presAssocID="{4D3E4DE3-65E5-4ACC-8D3F-37F87EEE7996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C8B367-8F5B-4F82-BF0E-77EF76915A2A}" srcId="{64DFCCCB-9814-4D9F-BCAF-C5855B263350}" destId="{D071BFD7-607F-4057-A556-21D783976B9D}" srcOrd="0" destOrd="0" parTransId="{835D4674-9AE6-4698-9C62-9C7CF0CD6DE9}" sibTransId="{59982335-B1F6-4FEC-B9E3-A632554A9BDF}"/>
    <dgm:cxn modelId="{62BDDBCB-94D6-415A-8806-C097EAAFCB22}" type="presOf" srcId="{4D3E4DE3-65E5-4ACC-8D3F-37F87EEE7996}" destId="{A38100F8-DBDC-4A1A-AE4B-7E899BC55040}" srcOrd="0" destOrd="0" presId="urn:microsoft.com/office/officeart/2005/8/layout/hierarchy6"/>
    <dgm:cxn modelId="{D48590B7-4868-42AB-B507-255417D0AC8C}" type="presOf" srcId="{6D888DCC-E863-4940-B8A4-9F5737128389}" destId="{F825A9C9-FCFB-4F14-B1F6-97A868EAAEA1}" srcOrd="0" destOrd="0" presId="urn:microsoft.com/office/officeart/2005/8/layout/hierarchy6"/>
    <dgm:cxn modelId="{7357EEDC-B706-408F-8D57-8B671C2D0E90}" type="presOf" srcId="{973F0E6C-A689-438A-AA9C-FE40904D1DE2}" destId="{B26E2FE6-1951-4903-B97C-927CB80E6E18}" srcOrd="1" destOrd="0" presId="urn:microsoft.com/office/officeart/2005/8/layout/hierarchy6"/>
    <dgm:cxn modelId="{52E8B177-A631-4861-8DEC-A949219029BA}" type="presOf" srcId="{96909F26-0814-4C25-8C5B-365BB20F50B6}" destId="{28031F2B-49A9-4DC9-86E5-479F1109CD3E}" srcOrd="0" destOrd="0" presId="urn:microsoft.com/office/officeart/2005/8/layout/hierarchy6"/>
    <dgm:cxn modelId="{CD7D6A2D-36CA-4A82-B907-BF01A3B7746B}" type="presOf" srcId="{973F0E6C-A689-438A-AA9C-FE40904D1DE2}" destId="{63BF4277-A1AB-4B28-87B8-79EBCFF54D98}" srcOrd="0" destOrd="0" presId="urn:microsoft.com/office/officeart/2005/8/layout/hierarchy6"/>
    <dgm:cxn modelId="{6593F6B3-D059-4F78-BD1B-7137C6263C0A}" type="presOf" srcId="{BB519B2E-072F-4B3B-B45B-B36CCD4A67B0}" destId="{7B773D18-5A89-4554-881E-7FB2EB8423BC}" srcOrd="0" destOrd="0" presId="urn:microsoft.com/office/officeart/2005/8/layout/hierarchy6"/>
    <dgm:cxn modelId="{55B27EF7-0B49-4906-B87E-3FC7D8F25605}" type="presOf" srcId="{BA112E16-4BEA-42FC-B305-CC970F234B76}" destId="{184B9182-1D2C-4620-BDC8-AE0CBC6AED55}" srcOrd="0" destOrd="0" presId="urn:microsoft.com/office/officeart/2005/8/layout/hierarchy6"/>
    <dgm:cxn modelId="{44876A0D-E73C-454A-B0F9-821CB4BE291E}" srcId="{64DFCCCB-9814-4D9F-BCAF-C5855B263350}" destId="{973F0E6C-A689-438A-AA9C-FE40904D1DE2}" srcOrd="3" destOrd="0" parTransId="{C5004DD6-1253-4E14-B09D-5785CF2C7CBC}" sibTransId="{97C16C89-7981-4A57-A29F-A8611E683C91}"/>
    <dgm:cxn modelId="{341A0F36-6325-4306-AE21-2F10F6C63373}" srcId="{96909F26-0814-4C25-8C5B-365BB20F50B6}" destId="{BA112E16-4BEA-42FC-B305-CC970F234B76}" srcOrd="0" destOrd="0" parTransId="{6D888DCC-E863-4940-B8A4-9F5737128389}" sibTransId="{E15CFC75-5361-45FB-B875-9A8D69518C60}"/>
    <dgm:cxn modelId="{F9810744-ADFE-4358-B1D2-D535884A92B7}" type="presOf" srcId="{C0611FAB-D170-41D9-B69D-716B3661AF0F}" destId="{D9962A01-02D1-4CDC-A7BA-2B6490C7C37C}" srcOrd="1" destOrd="0" presId="urn:microsoft.com/office/officeart/2005/8/layout/hierarchy6"/>
    <dgm:cxn modelId="{A3B202E8-F30E-4EB6-95EA-78D574D26041}" srcId="{D5DD8283-CC2B-4E0A-9204-2E4A1FA4BDC2}" destId="{96909F26-0814-4C25-8C5B-365BB20F50B6}" srcOrd="0" destOrd="0" parTransId="{05E1233C-CBE9-4582-AA0B-AA6B4666BE28}" sibTransId="{3ECB720E-0175-4E22-A79E-C343AEC07EB7}"/>
    <dgm:cxn modelId="{1161E822-169A-4D0B-8EA2-2C6CA28C0F91}" type="presOf" srcId="{C0611FAB-D170-41D9-B69D-716B3661AF0F}" destId="{59181119-05FD-4D71-8B10-D35721133E88}" srcOrd="0" destOrd="0" presId="urn:microsoft.com/office/officeart/2005/8/layout/hierarchy6"/>
    <dgm:cxn modelId="{24C90BC0-085B-4B32-8B02-DBDDDEF2BE28}" srcId="{64DFCCCB-9814-4D9F-BCAF-C5855B263350}" destId="{4D3E4DE3-65E5-4ACC-8D3F-37F87EEE7996}" srcOrd="4" destOrd="0" parTransId="{F6FAAD4F-BA87-49B2-B59A-BFA09D253578}" sibTransId="{369DA359-446E-40BE-AFA2-CA41BDF2CEDC}"/>
    <dgm:cxn modelId="{F42E19E0-AB96-4188-BE64-25D83A4D3A6C}" srcId="{D071BFD7-607F-4057-A556-21D783976B9D}" destId="{D5DD8283-CC2B-4E0A-9204-2E4A1FA4BDC2}" srcOrd="0" destOrd="0" parTransId="{BB519B2E-072F-4B3B-B45B-B36CCD4A67B0}" sibTransId="{8B0D5A55-93D5-4FAC-AA0B-D1AFA48D9F9F}"/>
    <dgm:cxn modelId="{C6FB2623-6DFC-43BC-8692-CD4FE2B4EC5C}" srcId="{64DFCCCB-9814-4D9F-BCAF-C5855B263350}" destId="{C0611FAB-D170-41D9-B69D-716B3661AF0F}" srcOrd="2" destOrd="0" parTransId="{8A0085C9-FCAE-417B-B3E1-EF1CBB2757AE}" sibTransId="{277DA61A-F8C8-4EAA-B11D-1D0A44440C13}"/>
    <dgm:cxn modelId="{8BE92FC6-C448-4C4C-BBDE-053E8BD9094D}" type="presOf" srcId="{D5DD8283-CC2B-4E0A-9204-2E4A1FA4BDC2}" destId="{6B79FE27-5DCF-417E-B9E8-075F17F94C47}" srcOrd="0" destOrd="0" presId="urn:microsoft.com/office/officeart/2005/8/layout/hierarchy6"/>
    <dgm:cxn modelId="{7C2DB0BB-72EB-49E2-9635-96AA227962A0}" type="presOf" srcId="{4D3E4DE3-65E5-4ACC-8D3F-37F87EEE7996}" destId="{14A635E4-393B-4285-8385-6AAD78C97C95}" srcOrd="1" destOrd="0" presId="urn:microsoft.com/office/officeart/2005/8/layout/hierarchy6"/>
    <dgm:cxn modelId="{34108E5D-8AF8-4501-AAF2-5103332A85E8}" type="presOf" srcId="{DB5AEA4F-AF16-41EB-93DB-AFEBEB05641C}" destId="{FC202877-BE69-4851-934C-2355FAFE03E4}" srcOrd="0" destOrd="0" presId="urn:microsoft.com/office/officeart/2005/8/layout/hierarchy6"/>
    <dgm:cxn modelId="{79F7AC9E-7233-458A-944C-62BC291DBF3A}" srcId="{64DFCCCB-9814-4D9F-BCAF-C5855B263350}" destId="{DB5AEA4F-AF16-41EB-93DB-AFEBEB05641C}" srcOrd="1" destOrd="0" parTransId="{82AFC756-2380-4F5D-8717-40978ADF6770}" sibTransId="{4AC858A0-F12F-41DF-A32B-E93FCAE54B26}"/>
    <dgm:cxn modelId="{034F239A-EB8B-4880-B489-9FB128AF8810}" type="presOf" srcId="{64DFCCCB-9814-4D9F-BCAF-C5855B263350}" destId="{59F1269F-1A0D-4BD6-8E7A-2FA0156336CD}" srcOrd="0" destOrd="0" presId="urn:microsoft.com/office/officeart/2005/8/layout/hierarchy6"/>
    <dgm:cxn modelId="{CC1D0199-E1D5-4FA9-ACFA-3F650A237B49}" type="presOf" srcId="{05E1233C-CBE9-4582-AA0B-AA6B4666BE28}" destId="{4D4889B5-61C3-409A-936B-F17839358B67}" srcOrd="0" destOrd="0" presId="urn:microsoft.com/office/officeart/2005/8/layout/hierarchy6"/>
    <dgm:cxn modelId="{96ADD45D-A72B-457C-A232-A99F962EACFC}" type="presOf" srcId="{D071BFD7-607F-4057-A556-21D783976B9D}" destId="{067A9E16-43B7-4EBD-8BEC-AF43CA86339F}" srcOrd="0" destOrd="0" presId="urn:microsoft.com/office/officeart/2005/8/layout/hierarchy6"/>
    <dgm:cxn modelId="{CF88EE21-A8E5-4E4C-916A-B59ED205C5D0}" type="presOf" srcId="{DB5AEA4F-AF16-41EB-93DB-AFEBEB05641C}" destId="{29737BA1-E472-49CD-A948-6A962BFE42AE}" srcOrd="1" destOrd="0" presId="urn:microsoft.com/office/officeart/2005/8/layout/hierarchy6"/>
    <dgm:cxn modelId="{F4354F12-DC24-4A87-9541-22AC07507D06}" type="presParOf" srcId="{59F1269F-1A0D-4BD6-8E7A-2FA0156336CD}" destId="{7BE4F228-D45C-46EC-AC2F-0116E8B4B240}" srcOrd="0" destOrd="0" presId="urn:microsoft.com/office/officeart/2005/8/layout/hierarchy6"/>
    <dgm:cxn modelId="{85631746-49CF-4A14-8818-C4DF7C7A7715}" type="presParOf" srcId="{7BE4F228-D45C-46EC-AC2F-0116E8B4B240}" destId="{E57FF2D5-38A2-4FC4-B0ED-E91DE642E95F}" srcOrd="0" destOrd="0" presId="urn:microsoft.com/office/officeart/2005/8/layout/hierarchy6"/>
    <dgm:cxn modelId="{EBE656F8-8629-4DA2-A756-6EF20BB6DCA3}" type="presParOf" srcId="{7BE4F228-D45C-46EC-AC2F-0116E8B4B240}" destId="{6655EB59-DEFE-4983-969F-16D3CA0131C6}" srcOrd="1" destOrd="0" presId="urn:microsoft.com/office/officeart/2005/8/layout/hierarchy6"/>
    <dgm:cxn modelId="{C2A66181-F2CC-4ED5-A006-4F2A030F1D91}" type="presParOf" srcId="{6655EB59-DEFE-4983-969F-16D3CA0131C6}" destId="{C51EF36D-6ADC-4593-BD09-89B79AD6C529}" srcOrd="0" destOrd="0" presId="urn:microsoft.com/office/officeart/2005/8/layout/hierarchy6"/>
    <dgm:cxn modelId="{4CDE2B14-0BE5-40B2-8EB8-660820E0E69C}" type="presParOf" srcId="{C51EF36D-6ADC-4593-BD09-89B79AD6C529}" destId="{067A9E16-43B7-4EBD-8BEC-AF43CA86339F}" srcOrd="0" destOrd="0" presId="urn:microsoft.com/office/officeart/2005/8/layout/hierarchy6"/>
    <dgm:cxn modelId="{6F63F751-0268-410D-9EC3-5B61130C6647}" type="presParOf" srcId="{C51EF36D-6ADC-4593-BD09-89B79AD6C529}" destId="{95EE00D3-1FB7-4B26-BC50-B7D25C49B3A8}" srcOrd="1" destOrd="0" presId="urn:microsoft.com/office/officeart/2005/8/layout/hierarchy6"/>
    <dgm:cxn modelId="{D769CE68-6E19-4C85-9DBC-C5E5389523D9}" type="presParOf" srcId="{95EE00D3-1FB7-4B26-BC50-B7D25C49B3A8}" destId="{7B773D18-5A89-4554-881E-7FB2EB8423BC}" srcOrd="0" destOrd="0" presId="urn:microsoft.com/office/officeart/2005/8/layout/hierarchy6"/>
    <dgm:cxn modelId="{8991488A-678B-4247-BFC1-31D9905E3617}" type="presParOf" srcId="{95EE00D3-1FB7-4B26-BC50-B7D25C49B3A8}" destId="{3579E2F9-4D07-4A57-AC4D-B647C393C0E9}" srcOrd="1" destOrd="0" presId="urn:microsoft.com/office/officeart/2005/8/layout/hierarchy6"/>
    <dgm:cxn modelId="{02CA3544-A629-49C0-80BC-5CDFB433672A}" type="presParOf" srcId="{3579E2F9-4D07-4A57-AC4D-B647C393C0E9}" destId="{6B79FE27-5DCF-417E-B9E8-075F17F94C47}" srcOrd="0" destOrd="0" presId="urn:microsoft.com/office/officeart/2005/8/layout/hierarchy6"/>
    <dgm:cxn modelId="{D573036F-BA0B-4433-B9A1-4FA6CA6DF15C}" type="presParOf" srcId="{3579E2F9-4D07-4A57-AC4D-B647C393C0E9}" destId="{B6600D40-A896-463D-BD8E-7C2D60016595}" srcOrd="1" destOrd="0" presId="urn:microsoft.com/office/officeart/2005/8/layout/hierarchy6"/>
    <dgm:cxn modelId="{56D4560A-5120-4887-B57C-FE961AA3469C}" type="presParOf" srcId="{B6600D40-A896-463D-BD8E-7C2D60016595}" destId="{4D4889B5-61C3-409A-936B-F17839358B67}" srcOrd="0" destOrd="0" presId="urn:microsoft.com/office/officeart/2005/8/layout/hierarchy6"/>
    <dgm:cxn modelId="{0A587C2A-4820-40C2-9F6B-B956A18F7322}" type="presParOf" srcId="{B6600D40-A896-463D-BD8E-7C2D60016595}" destId="{27CAE31E-33AD-4787-AB0E-EC4DE36E7B60}" srcOrd="1" destOrd="0" presId="urn:microsoft.com/office/officeart/2005/8/layout/hierarchy6"/>
    <dgm:cxn modelId="{FC7745C6-A935-49E9-B94F-EB0F2875352D}" type="presParOf" srcId="{27CAE31E-33AD-4787-AB0E-EC4DE36E7B60}" destId="{28031F2B-49A9-4DC9-86E5-479F1109CD3E}" srcOrd="0" destOrd="0" presId="urn:microsoft.com/office/officeart/2005/8/layout/hierarchy6"/>
    <dgm:cxn modelId="{4B24D79D-C38C-4763-8874-1CADADF3A664}" type="presParOf" srcId="{27CAE31E-33AD-4787-AB0E-EC4DE36E7B60}" destId="{B2E75815-F8B1-47E0-90B7-7F7C96967D43}" srcOrd="1" destOrd="0" presId="urn:microsoft.com/office/officeart/2005/8/layout/hierarchy6"/>
    <dgm:cxn modelId="{324B270A-1AD3-4DE4-8432-9E401D39295D}" type="presParOf" srcId="{B2E75815-F8B1-47E0-90B7-7F7C96967D43}" destId="{F825A9C9-FCFB-4F14-B1F6-97A868EAAEA1}" srcOrd="0" destOrd="0" presId="urn:microsoft.com/office/officeart/2005/8/layout/hierarchy6"/>
    <dgm:cxn modelId="{6A9E39B2-6AFD-4FB0-BB06-CBFA4E47ADF2}" type="presParOf" srcId="{B2E75815-F8B1-47E0-90B7-7F7C96967D43}" destId="{0B7A10D1-8E1A-4D83-AB2C-9019AD0AF38F}" srcOrd="1" destOrd="0" presId="urn:microsoft.com/office/officeart/2005/8/layout/hierarchy6"/>
    <dgm:cxn modelId="{2A98E4D2-A9B6-495A-B91F-75F678E1C2E1}" type="presParOf" srcId="{0B7A10D1-8E1A-4D83-AB2C-9019AD0AF38F}" destId="{184B9182-1D2C-4620-BDC8-AE0CBC6AED55}" srcOrd="0" destOrd="0" presId="urn:microsoft.com/office/officeart/2005/8/layout/hierarchy6"/>
    <dgm:cxn modelId="{6CE401F8-4FDB-4B54-825B-6F06745A6E67}" type="presParOf" srcId="{0B7A10D1-8E1A-4D83-AB2C-9019AD0AF38F}" destId="{093B2AFD-ABC1-4EA6-80BE-299E84BEF12F}" srcOrd="1" destOrd="0" presId="urn:microsoft.com/office/officeart/2005/8/layout/hierarchy6"/>
    <dgm:cxn modelId="{6936BE83-F44D-4489-AF39-409BC4E0E11F}" type="presParOf" srcId="{59F1269F-1A0D-4BD6-8E7A-2FA0156336CD}" destId="{F8F50FE6-4B40-4443-BEEB-04DE8872D662}" srcOrd="1" destOrd="0" presId="urn:microsoft.com/office/officeart/2005/8/layout/hierarchy6"/>
    <dgm:cxn modelId="{C2E0F952-48DF-45C0-8DD3-53C86ADEA273}" type="presParOf" srcId="{F8F50FE6-4B40-4443-BEEB-04DE8872D662}" destId="{5E821D8A-250F-4B79-8976-EA8915C44F31}" srcOrd="0" destOrd="0" presId="urn:microsoft.com/office/officeart/2005/8/layout/hierarchy6"/>
    <dgm:cxn modelId="{A85CA51F-9F53-4FE3-A735-781DF80D9592}" type="presParOf" srcId="{5E821D8A-250F-4B79-8976-EA8915C44F31}" destId="{FC202877-BE69-4851-934C-2355FAFE03E4}" srcOrd="0" destOrd="0" presId="urn:microsoft.com/office/officeart/2005/8/layout/hierarchy6"/>
    <dgm:cxn modelId="{D55999D2-5CCC-4515-834C-DF3F141A86DB}" type="presParOf" srcId="{5E821D8A-250F-4B79-8976-EA8915C44F31}" destId="{29737BA1-E472-49CD-A948-6A962BFE42AE}" srcOrd="1" destOrd="0" presId="urn:microsoft.com/office/officeart/2005/8/layout/hierarchy6"/>
    <dgm:cxn modelId="{344342A7-4057-45BB-9170-52F3F4010EC0}" type="presParOf" srcId="{F8F50FE6-4B40-4443-BEEB-04DE8872D662}" destId="{F200EB0A-6BAE-4195-971E-2ADDE925B246}" srcOrd="1" destOrd="0" presId="urn:microsoft.com/office/officeart/2005/8/layout/hierarchy6"/>
    <dgm:cxn modelId="{345D3FB3-3FA2-4F09-8C5E-764D7F76525D}" type="presParOf" srcId="{F200EB0A-6BAE-4195-971E-2ADDE925B246}" destId="{A3FEACA7-FBEC-463F-8BBF-BAD4E4727836}" srcOrd="0" destOrd="0" presId="urn:microsoft.com/office/officeart/2005/8/layout/hierarchy6"/>
    <dgm:cxn modelId="{A52D7345-7D48-49C5-831E-472962FBA96C}" type="presParOf" srcId="{F8F50FE6-4B40-4443-BEEB-04DE8872D662}" destId="{947D316A-34C6-4785-84F9-172F432054C0}" srcOrd="2" destOrd="0" presId="urn:microsoft.com/office/officeart/2005/8/layout/hierarchy6"/>
    <dgm:cxn modelId="{E4F5EF61-8F97-4654-B401-1B77D427DC96}" type="presParOf" srcId="{947D316A-34C6-4785-84F9-172F432054C0}" destId="{59181119-05FD-4D71-8B10-D35721133E88}" srcOrd="0" destOrd="0" presId="urn:microsoft.com/office/officeart/2005/8/layout/hierarchy6"/>
    <dgm:cxn modelId="{852FEACB-F7E6-4824-8302-08372236E3B7}" type="presParOf" srcId="{947D316A-34C6-4785-84F9-172F432054C0}" destId="{D9962A01-02D1-4CDC-A7BA-2B6490C7C37C}" srcOrd="1" destOrd="0" presId="urn:microsoft.com/office/officeart/2005/8/layout/hierarchy6"/>
    <dgm:cxn modelId="{46BCCB22-5CC3-443C-97F3-DD7008C97505}" type="presParOf" srcId="{F8F50FE6-4B40-4443-BEEB-04DE8872D662}" destId="{71324CB0-C830-469C-A152-7D1DDE468E75}" srcOrd="3" destOrd="0" presId="urn:microsoft.com/office/officeart/2005/8/layout/hierarchy6"/>
    <dgm:cxn modelId="{31DF1172-2809-4AFC-88C9-B353090B30BC}" type="presParOf" srcId="{71324CB0-C830-469C-A152-7D1DDE468E75}" destId="{06782236-5440-4BB0-82F1-0F8A85943A6C}" srcOrd="0" destOrd="0" presId="urn:microsoft.com/office/officeart/2005/8/layout/hierarchy6"/>
    <dgm:cxn modelId="{AACDBB58-84CB-4117-A7EE-D5C3F63710C9}" type="presParOf" srcId="{F8F50FE6-4B40-4443-BEEB-04DE8872D662}" destId="{DDE6F286-966A-4706-A873-4FF807FAF0F3}" srcOrd="4" destOrd="0" presId="urn:microsoft.com/office/officeart/2005/8/layout/hierarchy6"/>
    <dgm:cxn modelId="{746C83B8-8B71-446F-BA4D-E9CFE9BECCD0}" type="presParOf" srcId="{DDE6F286-966A-4706-A873-4FF807FAF0F3}" destId="{63BF4277-A1AB-4B28-87B8-79EBCFF54D98}" srcOrd="0" destOrd="0" presId="urn:microsoft.com/office/officeart/2005/8/layout/hierarchy6"/>
    <dgm:cxn modelId="{17C10F6A-8EB0-4731-8F83-9B018C73F703}" type="presParOf" srcId="{DDE6F286-966A-4706-A873-4FF807FAF0F3}" destId="{B26E2FE6-1951-4903-B97C-927CB80E6E18}" srcOrd="1" destOrd="0" presId="urn:microsoft.com/office/officeart/2005/8/layout/hierarchy6"/>
    <dgm:cxn modelId="{6E4D6C35-7CFF-46A9-8170-AD681F6F5F0B}" type="presParOf" srcId="{F8F50FE6-4B40-4443-BEEB-04DE8872D662}" destId="{B72AB1D6-3887-4479-9753-CAED324954F7}" srcOrd="5" destOrd="0" presId="urn:microsoft.com/office/officeart/2005/8/layout/hierarchy6"/>
    <dgm:cxn modelId="{14CF5771-DFD8-42C4-9DF5-49BF47B50406}" type="presParOf" srcId="{B72AB1D6-3887-4479-9753-CAED324954F7}" destId="{5C759B34-04DC-4D3B-A8D4-28CE27104BE6}" srcOrd="0" destOrd="0" presId="urn:microsoft.com/office/officeart/2005/8/layout/hierarchy6"/>
    <dgm:cxn modelId="{CF3E1F4F-EA70-4886-AADF-4900BE778FA5}" type="presParOf" srcId="{F8F50FE6-4B40-4443-BEEB-04DE8872D662}" destId="{F8B05E79-77B2-4949-A834-A801B9D99A52}" srcOrd="6" destOrd="0" presId="urn:microsoft.com/office/officeart/2005/8/layout/hierarchy6"/>
    <dgm:cxn modelId="{B60889A8-ABD0-4CB5-B1F8-841C7576D80D}" type="presParOf" srcId="{F8B05E79-77B2-4949-A834-A801B9D99A52}" destId="{A38100F8-DBDC-4A1A-AE4B-7E899BC55040}" srcOrd="0" destOrd="0" presId="urn:microsoft.com/office/officeart/2005/8/layout/hierarchy6"/>
    <dgm:cxn modelId="{0366DEFD-E5E7-4DF4-AAE6-BB5603A27E45}" type="presParOf" srcId="{F8B05E79-77B2-4949-A834-A801B9D99A52}" destId="{14A635E4-393B-4285-8385-6AAD78C97C9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6A2484-7B7E-4615-97B6-42C213D2A8B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E53FDC-3AE9-4ADA-9953-D89BD7566C52}">
      <dgm:prSet phldrT="[Text]"/>
      <dgm:spPr/>
      <dgm:t>
        <a:bodyPr/>
        <a:lstStyle/>
        <a:p>
          <a:r>
            <a:rPr lang="en-US" dirty="0" smtClean="0"/>
            <a:t>Improve Passenger Security</a:t>
          </a:r>
          <a:endParaRPr lang="en-US" dirty="0"/>
        </a:p>
      </dgm:t>
    </dgm:pt>
    <dgm:pt modelId="{06242111-7877-419F-A5BB-A1FAB81165A0}" type="parTrans" cxnId="{AE11F50D-2AFC-4EA6-A991-0A60C422F500}">
      <dgm:prSet/>
      <dgm:spPr/>
      <dgm:t>
        <a:bodyPr/>
        <a:lstStyle/>
        <a:p>
          <a:endParaRPr lang="en-US"/>
        </a:p>
      </dgm:t>
    </dgm:pt>
    <dgm:pt modelId="{260A555B-50B2-4A57-A826-D804D0E67A5A}" type="sibTrans" cxnId="{AE11F50D-2AFC-4EA6-A991-0A60C422F500}">
      <dgm:prSet/>
      <dgm:spPr/>
      <dgm:t>
        <a:bodyPr/>
        <a:lstStyle/>
        <a:p>
          <a:endParaRPr lang="en-US"/>
        </a:p>
      </dgm:t>
    </dgm:pt>
    <dgm:pt modelId="{BA2FC93C-6EF2-4BF5-8666-AE3A9D2EED47}">
      <dgm:prSet phldrT="[Text]"/>
      <dgm:spPr/>
      <dgm:t>
        <a:bodyPr/>
        <a:lstStyle/>
        <a:p>
          <a:r>
            <a:rPr lang="en-US" dirty="0" smtClean="0"/>
            <a:t>Baggage Containment</a:t>
          </a:r>
          <a:endParaRPr lang="en-US" dirty="0"/>
        </a:p>
      </dgm:t>
    </dgm:pt>
    <dgm:pt modelId="{932FBFF5-5AFC-4077-BD7B-5484398816A7}" type="parTrans" cxnId="{D580CA09-F8EA-476A-9461-CEB8816AB22D}">
      <dgm:prSet/>
      <dgm:spPr/>
      <dgm:t>
        <a:bodyPr/>
        <a:lstStyle/>
        <a:p>
          <a:endParaRPr lang="en-US"/>
        </a:p>
      </dgm:t>
    </dgm:pt>
    <dgm:pt modelId="{D550C80B-E79E-4D45-AC6E-799098AAC976}" type="sibTrans" cxnId="{D580CA09-F8EA-476A-9461-CEB8816AB22D}">
      <dgm:prSet/>
      <dgm:spPr/>
      <dgm:t>
        <a:bodyPr/>
        <a:lstStyle/>
        <a:p>
          <a:endParaRPr lang="en-US"/>
        </a:p>
      </dgm:t>
    </dgm:pt>
    <dgm:pt modelId="{F1023CB2-8D08-4943-A1FB-7D2B157FBB66}">
      <dgm:prSet phldrT="[Text]"/>
      <dgm:spPr/>
      <dgm:t>
        <a:bodyPr/>
        <a:lstStyle/>
        <a:p>
          <a:r>
            <a:rPr lang="en-US" dirty="0" smtClean="0"/>
            <a:t>Seat Construction</a:t>
          </a:r>
          <a:endParaRPr lang="en-US" dirty="0"/>
        </a:p>
      </dgm:t>
    </dgm:pt>
    <dgm:pt modelId="{D35FA958-CA77-44FB-9714-19D9842BDFFA}" type="parTrans" cxnId="{2592034A-A2E2-4506-B781-7A8FBD77452E}">
      <dgm:prSet/>
      <dgm:spPr/>
      <dgm:t>
        <a:bodyPr/>
        <a:lstStyle/>
        <a:p>
          <a:endParaRPr lang="en-US"/>
        </a:p>
      </dgm:t>
    </dgm:pt>
    <dgm:pt modelId="{AC60F01E-C6DF-416C-B8C7-157A3B9807B9}" type="sibTrans" cxnId="{2592034A-A2E2-4506-B781-7A8FBD77452E}">
      <dgm:prSet/>
      <dgm:spPr/>
      <dgm:t>
        <a:bodyPr/>
        <a:lstStyle/>
        <a:p>
          <a:endParaRPr lang="en-US"/>
        </a:p>
      </dgm:t>
    </dgm:pt>
    <dgm:pt modelId="{5A71AB49-34CA-4932-BEF5-5B970B39B18D}">
      <dgm:prSet phldrT="[Text]"/>
      <dgm:spPr/>
      <dgm:t>
        <a:bodyPr/>
        <a:lstStyle/>
        <a:p>
          <a:r>
            <a:rPr lang="en-US" dirty="0" smtClean="0"/>
            <a:t>Improve seat to train connection</a:t>
          </a:r>
          <a:endParaRPr lang="en-US" dirty="0"/>
        </a:p>
      </dgm:t>
    </dgm:pt>
    <dgm:pt modelId="{2389345C-7867-4016-97C0-C9E8803A2F82}" type="parTrans" cxnId="{F896D7C3-1F54-49CB-9E45-1330A79B4C06}">
      <dgm:prSet/>
      <dgm:spPr/>
      <dgm:t>
        <a:bodyPr/>
        <a:lstStyle/>
        <a:p>
          <a:endParaRPr lang="en-US"/>
        </a:p>
      </dgm:t>
    </dgm:pt>
    <dgm:pt modelId="{13497383-FCB3-4485-9BB8-EE022CB33B55}" type="sibTrans" cxnId="{F896D7C3-1F54-49CB-9E45-1330A79B4C06}">
      <dgm:prSet/>
      <dgm:spPr/>
      <dgm:t>
        <a:bodyPr/>
        <a:lstStyle/>
        <a:p>
          <a:endParaRPr lang="en-US"/>
        </a:p>
      </dgm:t>
    </dgm:pt>
    <dgm:pt modelId="{25D07159-8A93-4D92-A208-80D77D2E5E04}">
      <dgm:prSet phldrT="[Text]"/>
      <dgm:spPr/>
      <dgm:t>
        <a:bodyPr/>
        <a:lstStyle/>
        <a:p>
          <a:r>
            <a:rPr lang="en-US" dirty="0" smtClean="0"/>
            <a:t>Main Objective</a:t>
          </a:r>
          <a:endParaRPr lang="en-US" dirty="0"/>
        </a:p>
      </dgm:t>
    </dgm:pt>
    <dgm:pt modelId="{42B0565E-2E67-40D7-B104-E0DE0626B2D0}" type="parTrans" cxnId="{FAF4F9CD-3E28-4A67-A8EA-09A8AF5408C0}">
      <dgm:prSet/>
      <dgm:spPr/>
      <dgm:t>
        <a:bodyPr/>
        <a:lstStyle/>
        <a:p>
          <a:endParaRPr lang="en-US"/>
        </a:p>
      </dgm:t>
    </dgm:pt>
    <dgm:pt modelId="{F03265E8-99BA-4537-AE04-B465BFFBDB5F}" type="sibTrans" cxnId="{FAF4F9CD-3E28-4A67-A8EA-09A8AF5408C0}">
      <dgm:prSet/>
      <dgm:spPr/>
      <dgm:t>
        <a:bodyPr/>
        <a:lstStyle/>
        <a:p>
          <a:endParaRPr lang="en-US"/>
        </a:p>
      </dgm:t>
    </dgm:pt>
    <dgm:pt modelId="{108BE313-72F2-4C29-B91F-ABBCB7DA765E}">
      <dgm:prSet phldrT="[Text]"/>
      <dgm:spPr/>
      <dgm:t>
        <a:bodyPr/>
        <a:lstStyle/>
        <a:p>
          <a:r>
            <a:rPr lang="en-US" dirty="0" smtClean="0"/>
            <a:t>Focus Area</a:t>
          </a:r>
          <a:endParaRPr lang="en-US" dirty="0"/>
        </a:p>
      </dgm:t>
    </dgm:pt>
    <dgm:pt modelId="{BE867CAB-0483-4830-9236-0959ADC597BF}" type="parTrans" cxnId="{FCE7001F-898D-45A3-90EF-ABE2D6F58495}">
      <dgm:prSet/>
      <dgm:spPr/>
      <dgm:t>
        <a:bodyPr/>
        <a:lstStyle/>
        <a:p>
          <a:endParaRPr lang="en-US"/>
        </a:p>
      </dgm:t>
    </dgm:pt>
    <dgm:pt modelId="{BB905710-7159-40DA-9A81-381FB8A1607D}" type="sibTrans" cxnId="{FCE7001F-898D-45A3-90EF-ABE2D6F58495}">
      <dgm:prSet/>
      <dgm:spPr/>
      <dgm:t>
        <a:bodyPr/>
        <a:lstStyle/>
        <a:p>
          <a:endParaRPr lang="en-US"/>
        </a:p>
      </dgm:t>
    </dgm:pt>
    <dgm:pt modelId="{4A2AC756-7C46-41B5-B47E-80A23F5EC942}">
      <dgm:prSet phldrT="[Text]"/>
      <dgm:spPr/>
      <dgm:t>
        <a:bodyPr/>
        <a:lstStyle/>
        <a:p>
          <a:r>
            <a:rPr lang="en-US" dirty="0" smtClean="0"/>
            <a:t>Sub Objective</a:t>
          </a:r>
          <a:endParaRPr lang="en-US" dirty="0"/>
        </a:p>
      </dgm:t>
    </dgm:pt>
    <dgm:pt modelId="{EDCB4B30-6C15-432C-BBE5-91343C168E54}" type="parTrans" cxnId="{D94E191C-0CB4-4D41-B8A4-A22800CC3373}">
      <dgm:prSet/>
      <dgm:spPr/>
      <dgm:t>
        <a:bodyPr/>
        <a:lstStyle/>
        <a:p>
          <a:endParaRPr lang="en-US"/>
        </a:p>
      </dgm:t>
    </dgm:pt>
    <dgm:pt modelId="{D4B4DF97-0868-410C-A02B-3037895387E4}" type="sibTrans" cxnId="{D94E191C-0CB4-4D41-B8A4-A22800CC3373}">
      <dgm:prSet/>
      <dgm:spPr/>
      <dgm:t>
        <a:bodyPr/>
        <a:lstStyle/>
        <a:p>
          <a:endParaRPr lang="en-US"/>
        </a:p>
      </dgm:t>
    </dgm:pt>
    <dgm:pt modelId="{A442AE92-4BDB-4DF8-899C-EDFD26102AED}">
      <dgm:prSet phldrT="[Text]"/>
      <dgm:spPr/>
      <dgm:t>
        <a:bodyPr/>
        <a:lstStyle/>
        <a:p>
          <a:r>
            <a:rPr lang="en-US" dirty="0" err="1" smtClean="0"/>
            <a:t>I.o.P</a:t>
          </a:r>
          <a:r>
            <a:rPr lang="en-US" dirty="0" smtClean="0"/>
            <a:t>.</a:t>
          </a:r>
          <a:endParaRPr lang="en-US" dirty="0"/>
        </a:p>
      </dgm:t>
    </dgm:pt>
    <dgm:pt modelId="{909BC91E-7AC9-4D43-A0F1-FB02B74974A8}" type="parTrans" cxnId="{29B11943-5924-4825-BBDC-491254E5E3A3}">
      <dgm:prSet/>
      <dgm:spPr/>
      <dgm:t>
        <a:bodyPr/>
        <a:lstStyle/>
        <a:p>
          <a:endParaRPr lang="en-US"/>
        </a:p>
      </dgm:t>
    </dgm:pt>
    <dgm:pt modelId="{39065C60-BF8C-4408-92DB-744839816656}" type="sibTrans" cxnId="{29B11943-5924-4825-BBDC-491254E5E3A3}">
      <dgm:prSet/>
      <dgm:spPr/>
      <dgm:t>
        <a:bodyPr/>
        <a:lstStyle/>
        <a:p>
          <a:endParaRPr lang="en-US"/>
        </a:p>
      </dgm:t>
    </dgm:pt>
    <dgm:pt modelId="{43A992E8-994B-414E-8BD2-1B02B69A6715}">
      <dgm:prSet phldrT="[Text]"/>
      <dgm:spPr/>
      <dgm:t>
        <a:bodyPr/>
        <a:lstStyle/>
        <a:p>
          <a:r>
            <a:rPr lang="en-US" dirty="0" smtClean="0"/>
            <a:t>Addition of luggage containment </a:t>
          </a:r>
          <a:endParaRPr lang="en-US" dirty="0"/>
        </a:p>
      </dgm:t>
    </dgm:pt>
    <dgm:pt modelId="{421EC543-E04F-4107-84BA-0DF607BA230E}" type="sibTrans" cxnId="{49CD9F97-B550-430D-B355-1602537C9030}">
      <dgm:prSet/>
      <dgm:spPr/>
      <dgm:t>
        <a:bodyPr/>
        <a:lstStyle/>
        <a:p>
          <a:endParaRPr lang="en-US"/>
        </a:p>
      </dgm:t>
    </dgm:pt>
    <dgm:pt modelId="{7FC3F4FE-CF9F-4EF8-BE99-4397F1E289AA}" type="parTrans" cxnId="{49CD9F97-B550-430D-B355-1602537C9030}">
      <dgm:prSet/>
      <dgm:spPr/>
      <dgm:t>
        <a:bodyPr/>
        <a:lstStyle/>
        <a:p>
          <a:endParaRPr lang="en-US"/>
        </a:p>
      </dgm:t>
    </dgm:pt>
    <dgm:pt modelId="{9E5BF79B-224C-461C-927F-247727AC459C}">
      <dgm:prSet phldrT="[Text]"/>
      <dgm:spPr/>
      <dgm:t>
        <a:bodyPr/>
        <a:lstStyle/>
        <a:p>
          <a:r>
            <a:rPr lang="en-US" dirty="0" smtClean="0"/>
            <a:t>% of Fleet with feature implemented</a:t>
          </a:r>
          <a:endParaRPr lang="en-US" dirty="0"/>
        </a:p>
      </dgm:t>
    </dgm:pt>
    <dgm:pt modelId="{E6220FB8-7FBE-4CF7-8E00-C12505476570}" type="sibTrans" cxnId="{6B81E9A1-21E2-41A5-8696-36DA4BA26DA8}">
      <dgm:prSet/>
      <dgm:spPr/>
      <dgm:t>
        <a:bodyPr/>
        <a:lstStyle/>
        <a:p>
          <a:endParaRPr lang="en-US"/>
        </a:p>
      </dgm:t>
    </dgm:pt>
    <dgm:pt modelId="{4AD131B4-5C3A-4BC3-8E5C-4864B4FD25C5}" type="parTrans" cxnId="{6B81E9A1-21E2-41A5-8696-36DA4BA26DA8}">
      <dgm:prSet/>
      <dgm:spPr/>
      <dgm:t>
        <a:bodyPr/>
        <a:lstStyle/>
        <a:p>
          <a:endParaRPr lang="en-US"/>
        </a:p>
      </dgm:t>
    </dgm:pt>
    <dgm:pt modelId="{34255C0F-18DE-4893-908C-4675339A9049}">
      <dgm:prSet phldrT="[Text]"/>
      <dgm:spPr/>
      <dgm:t>
        <a:bodyPr/>
        <a:lstStyle/>
        <a:p>
          <a:r>
            <a:rPr lang="en-US" dirty="0" smtClean="0"/>
            <a:t>Seat must withstand Stress test</a:t>
          </a:r>
          <a:endParaRPr lang="en-US" dirty="0"/>
        </a:p>
      </dgm:t>
    </dgm:pt>
    <dgm:pt modelId="{CEBF0B3D-5D6B-4B18-9D0A-FD5CC4CEC481}" type="parTrans" cxnId="{22A4D43F-48E1-4217-9E58-253649EFF062}">
      <dgm:prSet/>
      <dgm:spPr/>
      <dgm:t>
        <a:bodyPr/>
        <a:lstStyle/>
        <a:p>
          <a:endParaRPr lang="en-US"/>
        </a:p>
      </dgm:t>
    </dgm:pt>
    <dgm:pt modelId="{11EB6904-20ED-4042-9250-D4C85720A907}" type="sibTrans" cxnId="{22A4D43F-48E1-4217-9E58-253649EFF062}">
      <dgm:prSet/>
      <dgm:spPr/>
      <dgm:t>
        <a:bodyPr/>
        <a:lstStyle/>
        <a:p>
          <a:endParaRPr lang="en-US"/>
        </a:p>
      </dgm:t>
    </dgm:pt>
    <dgm:pt modelId="{B771FD86-CA60-4E28-AEC3-8B4A8965236E}" type="pres">
      <dgm:prSet presAssocID="{4C6A2484-7B7E-4615-97B6-42C213D2A8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BEDA6D-DC82-4797-9DE4-23B847A2BD8C}" type="pres">
      <dgm:prSet presAssocID="{4C6A2484-7B7E-4615-97B6-42C213D2A8BE}" presName="hierFlow" presStyleCnt="0"/>
      <dgm:spPr/>
    </dgm:pt>
    <dgm:pt modelId="{ED5B15F1-AEBE-4597-898E-FC23698D9264}" type="pres">
      <dgm:prSet presAssocID="{4C6A2484-7B7E-4615-97B6-42C213D2A8BE}" presName="firstBuf" presStyleCnt="0"/>
      <dgm:spPr/>
    </dgm:pt>
    <dgm:pt modelId="{251779F1-E705-478B-ADE2-BA653C98C362}" type="pres">
      <dgm:prSet presAssocID="{4C6A2484-7B7E-4615-97B6-42C213D2A8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6F476B1-FCFF-44BD-9666-859A2B8D4A6C}" type="pres">
      <dgm:prSet presAssocID="{93E53FDC-3AE9-4ADA-9953-D89BD7566C52}" presName="Name14" presStyleCnt="0"/>
      <dgm:spPr/>
    </dgm:pt>
    <dgm:pt modelId="{20604CE6-02DF-40FA-A67E-7DCAFC99720D}" type="pres">
      <dgm:prSet presAssocID="{93E53FDC-3AE9-4ADA-9953-D89BD7566C5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7B355F-3278-40FA-8152-D6B2A4B8CE2B}" type="pres">
      <dgm:prSet presAssocID="{93E53FDC-3AE9-4ADA-9953-D89BD7566C52}" presName="hierChild2" presStyleCnt="0"/>
      <dgm:spPr/>
    </dgm:pt>
    <dgm:pt modelId="{604BF197-9460-41BF-9640-CDA7D13CA8E6}" type="pres">
      <dgm:prSet presAssocID="{932FBFF5-5AFC-4077-BD7B-5484398816A7}" presName="Name19" presStyleLbl="parChTrans1D2" presStyleIdx="0" presStyleCnt="2"/>
      <dgm:spPr/>
      <dgm:t>
        <a:bodyPr/>
        <a:lstStyle/>
        <a:p>
          <a:endParaRPr lang="en-US"/>
        </a:p>
      </dgm:t>
    </dgm:pt>
    <dgm:pt modelId="{42E75A72-A963-478A-94CC-77D0921EC4CC}" type="pres">
      <dgm:prSet presAssocID="{BA2FC93C-6EF2-4BF5-8666-AE3A9D2EED47}" presName="Name21" presStyleCnt="0"/>
      <dgm:spPr/>
    </dgm:pt>
    <dgm:pt modelId="{A757F28F-E37C-49B3-81A0-C958A62895CF}" type="pres">
      <dgm:prSet presAssocID="{BA2FC93C-6EF2-4BF5-8666-AE3A9D2EED47}" presName="level2Shape" presStyleLbl="node2" presStyleIdx="0" presStyleCnt="2"/>
      <dgm:spPr/>
      <dgm:t>
        <a:bodyPr/>
        <a:lstStyle/>
        <a:p>
          <a:endParaRPr lang="en-US"/>
        </a:p>
      </dgm:t>
    </dgm:pt>
    <dgm:pt modelId="{8E201C88-C809-4AED-A74C-1140A647340B}" type="pres">
      <dgm:prSet presAssocID="{BA2FC93C-6EF2-4BF5-8666-AE3A9D2EED47}" presName="hierChild3" presStyleCnt="0"/>
      <dgm:spPr/>
    </dgm:pt>
    <dgm:pt modelId="{0D28A2AC-3BC5-471F-9E09-13E69BEB3483}" type="pres">
      <dgm:prSet presAssocID="{7FC3F4FE-CF9F-4EF8-BE99-4397F1E289AA}" presName="Name19" presStyleLbl="parChTrans1D3" presStyleIdx="0" presStyleCnt="2"/>
      <dgm:spPr/>
      <dgm:t>
        <a:bodyPr/>
        <a:lstStyle/>
        <a:p>
          <a:endParaRPr lang="en-US"/>
        </a:p>
      </dgm:t>
    </dgm:pt>
    <dgm:pt modelId="{64226161-0597-4F3B-A012-3E8A574E5D34}" type="pres">
      <dgm:prSet presAssocID="{43A992E8-994B-414E-8BD2-1B02B69A6715}" presName="Name21" presStyleCnt="0"/>
      <dgm:spPr/>
    </dgm:pt>
    <dgm:pt modelId="{A8938764-70A4-4582-916E-BA6001C1D7AA}" type="pres">
      <dgm:prSet presAssocID="{43A992E8-994B-414E-8BD2-1B02B69A6715}" presName="level2Shape" presStyleLbl="node3" presStyleIdx="0" presStyleCnt="2"/>
      <dgm:spPr/>
      <dgm:t>
        <a:bodyPr/>
        <a:lstStyle/>
        <a:p>
          <a:endParaRPr lang="en-US"/>
        </a:p>
      </dgm:t>
    </dgm:pt>
    <dgm:pt modelId="{A129E833-806A-4D75-883B-EDE6B4840A2A}" type="pres">
      <dgm:prSet presAssocID="{43A992E8-994B-414E-8BD2-1B02B69A6715}" presName="hierChild3" presStyleCnt="0"/>
      <dgm:spPr/>
    </dgm:pt>
    <dgm:pt modelId="{4A31CFB0-1292-4324-B5A5-CC8C97DB8982}" type="pres">
      <dgm:prSet presAssocID="{4AD131B4-5C3A-4BC3-8E5C-4864B4FD25C5}" presName="Name19" presStyleLbl="parChTrans1D4" presStyleIdx="0" presStyleCnt="2"/>
      <dgm:spPr/>
      <dgm:t>
        <a:bodyPr/>
        <a:lstStyle/>
        <a:p>
          <a:endParaRPr lang="en-US"/>
        </a:p>
      </dgm:t>
    </dgm:pt>
    <dgm:pt modelId="{89E6FF72-9EA5-480D-A442-44E360B3A360}" type="pres">
      <dgm:prSet presAssocID="{9E5BF79B-224C-461C-927F-247727AC459C}" presName="Name21" presStyleCnt="0"/>
      <dgm:spPr/>
    </dgm:pt>
    <dgm:pt modelId="{05E325B8-7838-4242-B87B-E82096D78EDC}" type="pres">
      <dgm:prSet presAssocID="{9E5BF79B-224C-461C-927F-247727AC459C}" presName="level2Shape" presStyleLbl="node4" presStyleIdx="0" presStyleCnt="2"/>
      <dgm:spPr/>
      <dgm:t>
        <a:bodyPr/>
        <a:lstStyle/>
        <a:p>
          <a:endParaRPr lang="en-US"/>
        </a:p>
      </dgm:t>
    </dgm:pt>
    <dgm:pt modelId="{B93C4B07-9EAC-4EC4-9FB3-C14EE798F52A}" type="pres">
      <dgm:prSet presAssocID="{9E5BF79B-224C-461C-927F-247727AC459C}" presName="hierChild3" presStyleCnt="0"/>
      <dgm:spPr/>
    </dgm:pt>
    <dgm:pt modelId="{ED9AFE46-7167-4206-8A3D-BBEA6941C597}" type="pres">
      <dgm:prSet presAssocID="{D35FA958-CA77-44FB-9714-19D9842BDFFA}" presName="Name19" presStyleLbl="parChTrans1D2" presStyleIdx="1" presStyleCnt="2"/>
      <dgm:spPr/>
      <dgm:t>
        <a:bodyPr/>
        <a:lstStyle/>
        <a:p>
          <a:endParaRPr lang="en-US"/>
        </a:p>
      </dgm:t>
    </dgm:pt>
    <dgm:pt modelId="{1CC6C996-9CEF-4CB6-8B04-191EAAD100BD}" type="pres">
      <dgm:prSet presAssocID="{F1023CB2-8D08-4943-A1FB-7D2B157FBB66}" presName="Name21" presStyleCnt="0"/>
      <dgm:spPr/>
    </dgm:pt>
    <dgm:pt modelId="{077BB604-8BE3-42D0-B063-450D3752269F}" type="pres">
      <dgm:prSet presAssocID="{F1023CB2-8D08-4943-A1FB-7D2B157FBB66}" presName="level2Shape" presStyleLbl="node2" presStyleIdx="1" presStyleCnt="2"/>
      <dgm:spPr/>
      <dgm:t>
        <a:bodyPr/>
        <a:lstStyle/>
        <a:p>
          <a:endParaRPr lang="en-US"/>
        </a:p>
      </dgm:t>
    </dgm:pt>
    <dgm:pt modelId="{E388C88D-0409-48DD-9104-6B5D7AD9F804}" type="pres">
      <dgm:prSet presAssocID="{F1023CB2-8D08-4943-A1FB-7D2B157FBB66}" presName="hierChild3" presStyleCnt="0"/>
      <dgm:spPr/>
    </dgm:pt>
    <dgm:pt modelId="{80C99343-119A-435F-9EA7-FD6EFA2E6AF3}" type="pres">
      <dgm:prSet presAssocID="{2389345C-7867-4016-97C0-C9E8803A2F82}" presName="Name19" presStyleLbl="parChTrans1D3" presStyleIdx="1" presStyleCnt="2"/>
      <dgm:spPr/>
      <dgm:t>
        <a:bodyPr/>
        <a:lstStyle/>
        <a:p>
          <a:endParaRPr lang="en-US"/>
        </a:p>
      </dgm:t>
    </dgm:pt>
    <dgm:pt modelId="{4680C17D-3D06-4ED4-8FDB-72FFCF39C8FA}" type="pres">
      <dgm:prSet presAssocID="{5A71AB49-34CA-4932-BEF5-5B970B39B18D}" presName="Name21" presStyleCnt="0"/>
      <dgm:spPr/>
    </dgm:pt>
    <dgm:pt modelId="{A1147B93-BBE9-46D1-B601-68165255FD44}" type="pres">
      <dgm:prSet presAssocID="{5A71AB49-34CA-4932-BEF5-5B970B39B18D}" presName="level2Shape" presStyleLbl="node3" presStyleIdx="1" presStyleCnt="2"/>
      <dgm:spPr/>
      <dgm:t>
        <a:bodyPr/>
        <a:lstStyle/>
        <a:p>
          <a:endParaRPr lang="en-US"/>
        </a:p>
      </dgm:t>
    </dgm:pt>
    <dgm:pt modelId="{C5B7DDFE-E492-471A-AAB5-1B51D07DD6F4}" type="pres">
      <dgm:prSet presAssocID="{5A71AB49-34CA-4932-BEF5-5B970B39B18D}" presName="hierChild3" presStyleCnt="0"/>
      <dgm:spPr/>
    </dgm:pt>
    <dgm:pt modelId="{400BD8DB-1B50-4710-B1CE-F0AB3CE499C1}" type="pres">
      <dgm:prSet presAssocID="{CEBF0B3D-5D6B-4B18-9D0A-FD5CC4CEC481}" presName="Name19" presStyleLbl="parChTrans1D4" presStyleIdx="1" presStyleCnt="2"/>
      <dgm:spPr/>
    </dgm:pt>
    <dgm:pt modelId="{C9D106B3-25D3-45AF-9EE0-3FCC8F23DA24}" type="pres">
      <dgm:prSet presAssocID="{34255C0F-18DE-4893-908C-4675339A9049}" presName="Name21" presStyleCnt="0"/>
      <dgm:spPr/>
    </dgm:pt>
    <dgm:pt modelId="{6B5D236A-603E-4AA2-BBCE-2BFF4ADF6089}" type="pres">
      <dgm:prSet presAssocID="{34255C0F-18DE-4893-908C-4675339A9049}" presName="level2Shape" presStyleLbl="node4" presStyleIdx="1" presStyleCnt="2"/>
      <dgm:spPr/>
      <dgm:t>
        <a:bodyPr/>
        <a:lstStyle/>
        <a:p>
          <a:endParaRPr lang="en-US"/>
        </a:p>
      </dgm:t>
    </dgm:pt>
    <dgm:pt modelId="{04102461-5AC6-42B3-A66C-7E5DACEC0C65}" type="pres">
      <dgm:prSet presAssocID="{34255C0F-18DE-4893-908C-4675339A9049}" presName="hierChild3" presStyleCnt="0"/>
      <dgm:spPr/>
    </dgm:pt>
    <dgm:pt modelId="{498CA893-5789-40CF-87A0-7572E9554783}" type="pres">
      <dgm:prSet presAssocID="{4C6A2484-7B7E-4615-97B6-42C213D2A8BE}" presName="bgShapesFlow" presStyleCnt="0"/>
      <dgm:spPr/>
    </dgm:pt>
    <dgm:pt modelId="{C058EE96-E128-4AF5-BD31-96857349DAC6}" type="pres">
      <dgm:prSet presAssocID="{25D07159-8A93-4D92-A208-80D77D2E5E04}" presName="rectComp" presStyleCnt="0"/>
      <dgm:spPr/>
    </dgm:pt>
    <dgm:pt modelId="{40038809-1AD7-4E16-A6FD-6843BED75588}" type="pres">
      <dgm:prSet presAssocID="{25D07159-8A93-4D92-A208-80D77D2E5E04}" presName="bgRect" presStyleLbl="bgShp" presStyleIdx="0" presStyleCnt="4"/>
      <dgm:spPr/>
      <dgm:t>
        <a:bodyPr/>
        <a:lstStyle/>
        <a:p>
          <a:endParaRPr lang="en-US"/>
        </a:p>
      </dgm:t>
    </dgm:pt>
    <dgm:pt modelId="{50C59B3F-4A99-4FCA-8789-ED5880CE6A81}" type="pres">
      <dgm:prSet presAssocID="{25D07159-8A93-4D92-A208-80D77D2E5E04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9D3E1-78AC-4639-85E8-83EC540E094A}" type="pres">
      <dgm:prSet presAssocID="{25D07159-8A93-4D92-A208-80D77D2E5E04}" presName="spComp" presStyleCnt="0"/>
      <dgm:spPr/>
    </dgm:pt>
    <dgm:pt modelId="{495BE3CE-EFE4-47BF-86E3-B172DB6796D8}" type="pres">
      <dgm:prSet presAssocID="{25D07159-8A93-4D92-A208-80D77D2E5E04}" presName="vSp" presStyleCnt="0"/>
      <dgm:spPr/>
    </dgm:pt>
    <dgm:pt modelId="{CC2C32F0-7C5B-431D-A2BC-1645CBBC3FED}" type="pres">
      <dgm:prSet presAssocID="{108BE313-72F2-4C29-B91F-ABBCB7DA765E}" presName="rectComp" presStyleCnt="0"/>
      <dgm:spPr/>
    </dgm:pt>
    <dgm:pt modelId="{5DCCD306-103C-4983-B927-CA094E1F800E}" type="pres">
      <dgm:prSet presAssocID="{108BE313-72F2-4C29-B91F-ABBCB7DA765E}" presName="bgRect" presStyleLbl="bgShp" presStyleIdx="1" presStyleCnt="4"/>
      <dgm:spPr/>
      <dgm:t>
        <a:bodyPr/>
        <a:lstStyle/>
        <a:p>
          <a:endParaRPr lang="en-US"/>
        </a:p>
      </dgm:t>
    </dgm:pt>
    <dgm:pt modelId="{D2D43CDB-DA95-46E2-84BD-9B8C038E1D1E}" type="pres">
      <dgm:prSet presAssocID="{108BE313-72F2-4C29-B91F-ABBCB7DA765E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A9D47C-7652-4B9C-97D3-E1F3DEEFDC23}" type="pres">
      <dgm:prSet presAssocID="{108BE313-72F2-4C29-B91F-ABBCB7DA765E}" presName="spComp" presStyleCnt="0"/>
      <dgm:spPr/>
    </dgm:pt>
    <dgm:pt modelId="{E96E1A13-7855-4882-AAA3-421FCB112D63}" type="pres">
      <dgm:prSet presAssocID="{108BE313-72F2-4C29-B91F-ABBCB7DA765E}" presName="vSp" presStyleCnt="0"/>
      <dgm:spPr/>
    </dgm:pt>
    <dgm:pt modelId="{08445B00-28D6-4D47-B781-E67C713D36AB}" type="pres">
      <dgm:prSet presAssocID="{4A2AC756-7C46-41B5-B47E-80A23F5EC942}" presName="rectComp" presStyleCnt="0"/>
      <dgm:spPr/>
    </dgm:pt>
    <dgm:pt modelId="{940CD595-93AA-4848-8395-71DFB4292D89}" type="pres">
      <dgm:prSet presAssocID="{4A2AC756-7C46-41B5-B47E-80A23F5EC942}" presName="bgRect" presStyleLbl="bgShp" presStyleIdx="2" presStyleCnt="4"/>
      <dgm:spPr/>
      <dgm:t>
        <a:bodyPr/>
        <a:lstStyle/>
        <a:p>
          <a:endParaRPr lang="en-US"/>
        </a:p>
      </dgm:t>
    </dgm:pt>
    <dgm:pt modelId="{3F22EB43-BAF7-4C9C-9427-12319FAFAAF8}" type="pres">
      <dgm:prSet presAssocID="{4A2AC756-7C46-41B5-B47E-80A23F5EC942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75CA25-5B05-4144-BC76-FA619C4F6940}" type="pres">
      <dgm:prSet presAssocID="{4A2AC756-7C46-41B5-B47E-80A23F5EC942}" presName="spComp" presStyleCnt="0"/>
      <dgm:spPr/>
    </dgm:pt>
    <dgm:pt modelId="{D6EED7BC-CD67-46EE-841E-8C8A150C628C}" type="pres">
      <dgm:prSet presAssocID="{4A2AC756-7C46-41B5-B47E-80A23F5EC942}" presName="vSp" presStyleCnt="0"/>
      <dgm:spPr/>
    </dgm:pt>
    <dgm:pt modelId="{FC863671-B96E-4179-AA44-66BFC48C988A}" type="pres">
      <dgm:prSet presAssocID="{A442AE92-4BDB-4DF8-899C-EDFD26102AED}" presName="rectComp" presStyleCnt="0"/>
      <dgm:spPr/>
    </dgm:pt>
    <dgm:pt modelId="{EE690873-CFDE-4668-9168-93472AF4419C}" type="pres">
      <dgm:prSet presAssocID="{A442AE92-4BDB-4DF8-899C-EDFD26102AED}" presName="bgRect" presStyleLbl="bgShp" presStyleIdx="3" presStyleCnt="4"/>
      <dgm:spPr/>
      <dgm:t>
        <a:bodyPr/>
        <a:lstStyle/>
        <a:p>
          <a:endParaRPr lang="en-US"/>
        </a:p>
      </dgm:t>
    </dgm:pt>
    <dgm:pt modelId="{BCEC6AD0-492C-41E6-B3E0-2DE80CB16887}" type="pres">
      <dgm:prSet presAssocID="{A442AE92-4BDB-4DF8-899C-EDFD26102AED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81E9A1-21E2-41A5-8696-36DA4BA26DA8}" srcId="{43A992E8-994B-414E-8BD2-1B02B69A6715}" destId="{9E5BF79B-224C-461C-927F-247727AC459C}" srcOrd="0" destOrd="0" parTransId="{4AD131B4-5C3A-4BC3-8E5C-4864B4FD25C5}" sibTransId="{E6220FB8-7FBE-4CF7-8E00-C12505476570}"/>
    <dgm:cxn modelId="{BF6D6A4C-9F87-495B-9482-4774A8746805}" type="presOf" srcId="{108BE313-72F2-4C29-B91F-ABBCB7DA765E}" destId="{D2D43CDB-DA95-46E2-84BD-9B8C038E1D1E}" srcOrd="1" destOrd="0" presId="urn:microsoft.com/office/officeart/2005/8/layout/hierarchy6"/>
    <dgm:cxn modelId="{F896D7C3-1F54-49CB-9E45-1330A79B4C06}" srcId="{F1023CB2-8D08-4943-A1FB-7D2B157FBB66}" destId="{5A71AB49-34CA-4932-BEF5-5B970B39B18D}" srcOrd="0" destOrd="0" parTransId="{2389345C-7867-4016-97C0-C9E8803A2F82}" sibTransId="{13497383-FCB3-4485-9BB8-EE022CB33B55}"/>
    <dgm:cxn modelId="{D2399073-6A1F-4135-A2A1-F3EA24DC6267}" type="presOf" srcId="{93E53FDC-3AE9-4ADA-9953-D89BD7566C52}" destId="{20604CE6-02DF-40FA-A67E-7DCAFC99720D}" srcOrd="0" destOrd="0" presId="urn:microsoft.com/office/officeart/2005/8/layout/hierarchy6"/>
    <dgm:cxn modelId="{774CF988-7290-42B5-BF73-D97AE25A2CA7}" type="presOf" srcId="{25D07159-8A93-4D92-A208-80D77D2E5E04}" destId="{50C59B3F-4A99-4FCA-8789-ED5880CE6A81}" srcOrd="1" destOrd="0" presId="urn:microsoft.com/office/officeart/2005/8/layout/hierarchy6"/>
    <dgm:cxn modelId="{0085C240-2784-4801-AF9D-07DBBF9C7057}" type="presOf" srcId="{34255C0F-18DE-4893-908C-4675339A9049}" destId="{6B5D236A-603E-4AA2-BBCE-2BFF4ADF6089}" srcOrd="0" destOrd="0" presId="urn:microsoft.com/office/officeart/2005/8/layout/hierarchy6"/>
    <dgm:cxn modelId="{ECE58793-D776-429D-8535-3C8A893D2E77}" type="presOf" srcId="{4C6A2484-7B7E-4615-97B6-42C213D2A8BE}" destId="{B771FD86-CA60-4E28-AEC3-8B4A8965236E}" srcOrd="0" destOrd="0" presId="urn:microsoft.com/office/officeart/2005/8/layout/hierarchy6"/>
    <dgm:cxn modelId="{29B11943-5924-4825-BBDC-491254E5E3A3}" srcId="{4C6A2484-7B7E-4615-97B6-42C213D2A8BE}" destId="{A442AE92-4BDB-4DF8-899C-EDFD26102AED}" srcOrd="4" destOrd="0" parTransId="{909BC91E-7AC9-4D43-A0F1-FB02B74974A8}" sibTransId="{39065C60-BF8C-4408-92DB-744839816656}"/>
    <dgm:cxn modelId="{FCE7001F-898D-45A3-90EF-ABE2D6F58495}" srcId="{4C6A2484-7B7E-4615-97B6-42C213D2A8BE}" destId="{108BE313-72F2-4C29-B91F-ABBCB7DA765E}" srcOrd="2" destOrd="0" parTransId="{BE867CAB-0483-4830-9236-0959ADC597BF}" sibTransId="{BB905710-7159-40DA-9A81-381FB8A1607D}"/>
    <dgm:cxn modelId="{64DF66B2-4FEA-4E22-ACC5-D2070FD2C8C4}" type="presOf" srcId="{108BE313-72F2-4C29-B91F-ABBCB7DA765E}" destId="{5DCCD306-103C-4983-B927-CA094E1F800E}" srcOrd="0" destOrd="0" presId="urn:microsoft.com/office/officeart/2005/8/layout/hierarchy6"/>
    <dgm:cxn modelId="{2A4C5606-D1C1-4628-8F99-9FED5EB4C6FC}" type="presOf" srcId="{932FBFF5-5AFC-4077-BD7B-5484398816A7}" destId="{604BF197-9460-41BF-9640-CDA7D13CA8E6}" srcOrd="0" destOrd="0" presId="urn:microsoft.com/office/officeart/2005/8/layout/hierarchy6"/>
    <dgm:cxn modelId="{D413D24B-9431-4636-9D2E-D419E8B78226}" type="presOf" srcId="{CEBF0B3D-5D6B-4B18-9D0A-FD5CC4CEC481}" destId="{400BD8DB-1B50-4710-B1CE-F0AB3CE499C1}" srcOrd="0" destOrd="0" presId="urn:microsoft.com/office/officeart/2005/8/layout/hierarchy6"/>
    <dgm:cxn modelId="{E5558691-E644-4B86-8837-D490DAC76C5B}" type="presOf" srcId="{BA2FC93C-6EF2-4BF5-8666-AE3A9D2EED47}" destId="{A757F28F-E37C-49B3-81A0-C958A62895CF}" srcOrd="0" destOrd="0" presId="urn:microsoft.com/office/officeart/2005/8/layout/hierarchy6"/>
    <dgm:cxn modelId="{D94E191C-0CB4-4D41-B8A4-A22800CC3373}" srcId="{4C6A2484-7B7E-4615-97B6-42C213D2A8BE}" destId="{4A2AC756-7C46-41B5-B47E-80A23F5EC942}" srcOrd="3" destOrd="0" parTransId="{EDCB4B30-6C15-432C-BBE5-91343C168E54}" sibTransId="{D4B4DF97-0868-410C-A02B-3037895387E4}"/>
    <dgm:cxn modelId="{5453CD9E-BBA8-4B6A-9636-28EB3D7514C2}" type="presOf" srcId="{F1023CB2-8D08-4943-A1FB-7D2B157FBB66}" destId="{077BB604-8BE3-42D0-B063-450D3752269F}" srcOrd="0" destOrd="0" presId="urn:microsoft.com/office/officeart/2005/8/layout/hierarchy6"/>
    <dgm:cxn modelId="{F6746204-9DA7-434B-A2EE-B1642A9D42A9}" type="presOf" srcId="{A442AE92-4BDB-4DF8-899C-EDFD26102AED}" destId="{BCEC6AD0-492C-41E6-B3E0-2DE80CB16887}" srcOrd="1" destOrd="0" presId="urn:microsoft.com/office/officeart/2005/8/layout/hierarchy6"/>
    <dgm:cxn modelId="{05F3C598-7F60-4470-A7A4-CF80ED092EB5}" type="presOf" srcId="{4AD131B4-5C3A-4BC3-8E5C-4864B4FD25C5}" destId="{4A31CFB0-1292-4324-B5A5-CC8C97DB8982}" srcOrd="0" destOrd="0" presId="urn:microsoft.com/office/officeart/2005/8/layout/hierarchy6"/>
    <dgm:cxn modelId="{B78D3ABD-F9BA-43B6-94DB-733078B2D20A}" type="presOf" srcId="{7FC3F4FE-CF9F-4EF8-BE99-4397F1E289AA}" destId="{0D28A2AC-3BC5-471F-9E09-13E69BEB3483}" srcOrd="0" destOrd="0" presId="urn:microsoft.com/office/officeart/2005/8/layout/hierarchy6"/>
    <dgm:cxn modelId="{49CD9F97-B550-430D-B355-1602537C9030}" srcId="{BA2FC93C-6EF2-4BF5-8666-AE3A9D2EED47}" destId="{43A992E8-994B-414E-8BD2-1B02B69A6715}" srcOrd="0" destOrd="0" parTransId="{7FC3F4FE-CF9F-4EF8-BE99-4397F1E289AA}" sibTransId="{421EC543-E04F-4107-84BA-0DF607BA230E}"/>
    <dgm:cxn modelId="{AE11F50D-2AFC-4EA6-A991-0A60C422F500}" srcId="{4C6A2484-7B7E-4615-97B6-42C213D2A8BE}" destId="{93E53FDC-3AE9-4ADA-9953-D89BD7566C52}" srcOrd="0" destOrd="0" parTransId="{06242111-7877-419F-A5BB-A1FAB81165A0}" sibTransId="{260A555B-50B2-4A57-A826-D804D0E67A5A}"/>
    <dgm:cxn modelId="{FAF4F9CD-3E28-4A67-A8EA-09A8AF5408C0}" srcId="{4C6A2484-7B7E-4615-97B6-42C213D2A8BE}" destId="{25D07159-8A93-4D92-A208-80D77D2E5E04}" srcOrd="1" destOrd="0" parTransId="{42B0565E-2E67-40D7-B104-E0DE0626B2D0}" sibTransId="{F03265E8-99BA-4537-AE04-B465BFFBDB5F}"/>
    <dgm:cxn modelId="{FA32E2F1-7ACF-49F8-8461-20D68F2C1290}" type="presOf" srcId="{4A2AC756-7C46-41B5-B47E-80A23F5EC942}" destId="{940CD595-93AA-4848-8395-71DFB4292D89}" srcOrd="0" destOrd="0" presId="urn:microsoft.com/office/officeart/2005/8/layout/hierarchy6"/>
    <dgm:cxn modelId="{1E9D28BE-2159-4AA2-97BA-0FD38EAFC5DF}" type="presOf" srcId="{D35FA958-CA77-44FB-9714-19D9842BDFFA}" destId="{ED9AFE46-7167-4206-8A3D-BBEA6941C597}" srcOrd="0" destOrd="0" presId="urn:microsoft.com/office/officeart/2005/8/layout/hierarchy6"/>
    <dgm:cxn modelId="{0C0C3B9F-1F78-4175-8EB0-7CA4D96E0B69}" type="presOf" srcId="{43A992E8-994B-414E-8BD2-1B02B69A6715}" destId="{A8938764-70A4-4582-916E-BA6001C1D7AA}" srcOrd="0" destOrd="0" presId="urn:microsoft.com/office/officeart/2005/8/layout/hierarchy6"/>
    <dgm:cxn modelId="{AEB2EF3C-117F-4B49-AFB3-F19394C25B1D}" type="presOf" srcId="{25D07159-8A93-4D92-A208-80D77D2E5E04}" destId="{40038809-1AD7-4E16-A6FD-6843BED75588}" srcOrd="0" destOrd="0" presId="urn:microsoft.com/office/officeart/2005/8/layout/hierarchy6"/>
    <dgm:cxn modelId="{17396062-0EFE-4105-A5A0-99F408842E10}" type="presOf" srcId="{5A71AB49-34CA-4932-BEF5-5B970B39B18D}" destId="{A1147B93-BBE9-46D1-B601-68165255FD44}" srcOrd="0" destOrd="0" presId="urn:microsoft.com/office/officeart/2005/8/layout/hierarchy6"/>
    <dgm:cxn modelId="{22A4D43F-48E1-4217-9E58-253649EFF062}" srcId="{5A71AB49-34CA-4932-BEF5-5B970B39B18D}" destId="{34255C0F-18DE-4893-908C-4675339A9049}" srcOrd="0" destOrd="0" parTransId="{CEBF0B3D-5D6B-4B18-9D0A-FD5CC4CEC481}" sibTransId="{11EB6904-20ED-4042-9250-D4C85720A907}"/>
    <dgm:cxn modelId="{45461FA5-A09B-4B85-BA50-438F86A4C8B3}" type="presOf" srcId="{2389345C-7867-4016-97C0-C9E8803A2F82}" destId="{80C99343-119A-435F-9EA7-FD6EFA2E6AF3}" srcOrd="0" destOrd="0" presId="urn:microsoft.com/office/officeart/2005/8/layout/hierarchy6"/>
    <dgm:cxn modelId="{ADF4E223-FA5B-4DB9-A26F-95BB8BC99FC4}" type="presOf" srcId="{4A2AC756-7C46-41B5-B47E-80A23F5EC942}" destId="{3F22EB43-BAF7-4C9C-9427-12319FAFAAF8}" srcOrd="1" destOrd="0" presId="urn:microsoft.com/office/officeart/2005/8/layout/hierarchy6"/>
    <dgm:cxn modelId="{D580CA09-F8EA-476A-9461-CEB8816AB22D}" srcId="{93E53FDC-3AE9-4ADA-9953-D89BD7566C52}" destId="{BA2FC93C-6EF2-4BF5-8666-AE3A9D2EED47}" srcOrd="0" destOrd="0" parTransId="{932FBFF5-5AFC-4077-BD7B-5484398816A7}" sibTransId="{D550C80B-E79E-4D45-AC6E-799098AAC976}"/>
    <dgm:cxn modelId="{2592034A-A2E2-4506-B781-7A8FBD77452E}" srcId="{93E53FDC-3AE9-4ADA-9953-D89BD7566C52}" destId="{F1023CB2-8D08-4943-A1FB-7D2B157FBB66}" srcOrd="1" destOrd="0" parTransId="{D35FA958-CA77-44FB-9714-19D9842BDFFA}" sibTransId="{AC60F01E-C6DF-416C-B8C7-157A3B9807B9}"/>
    <dgm:cxn modelId="{CF7B44EF-A0BF-4956-93CC-78D72C0C8E8A}" type="presOf" srcId="{A442AE92-4BDB-4DF8-899C-EDFD26102AED}" destId="{EE690873-CFDE-4668-9168-93472AF4419C}" srcOrd="0" destOrd="0" presId="urn:microsoft.com/office/officeart/2005/8/layout/hierarchy6"/>
    <dgm:cxn modelId="{CBC8B543-B685-4995-8A13-0F30022FB252}" type="presOf" srcId="{9E5BF79B-224C-461C-927F-247727AC459C}" destId="{05E325B8-7838-4242-B87B-E82096D78EDC}" srcOrd="0" destOrd="0" presId="urn:microsoft.com/office/officeart/2005/8/layout/hierarchy6"/>
    <dgm:cxn modelId="{668C5704-8C24-45A2-BFE2-C0B557279335}" type="presParOf" srcId="{B771FD86-CA60-4E28-AEC3-8B4A8965236E}" destId="{5DBEDA6D-DC82-4797-9DE4-23B847A2BD8C}" srcOrd="0" destOrd="0" presId="urn:microsoft.com/office/officeart/2005/8/layout/hierarchy6"/>
    <dgm:cxn modelId="{21215D6C-40AD-4BE6-B93F-909ABBA8C113}" type="presParOf" srcId="{5DBEDA6D-DC82-4797-9DE4-23B847A2BD8C}" destId="{ED5B15F1-AEBE-4597-898E-FC23698D9264}" srcOrd="0" destOrd="0" presId="urn:microsoft.com/office/officeart/2005/8/layout/hierarchy6"/>
    <dgm:cxn modelId="{4CE09A74-8120-4D50-985C-1D895861A5B1}" type="presParOf" srcId="{5DBEDA6D-DC82-4797-9DE4-23B847A2BD8C}" destId="{251779F1-E705-478B-ADE2-BA653C98C362}" srcOrd="1" destOrd="0" presId="urn:microsoft.com/office/officeart/2005/8/layout/hierarchy6"/>
    <dgm:cxn modelId="{0B9CAA21-5342-4510-A86A-BE4B6D5BD637}" type="presParOf" srcId="{251779F1-E705-478B-ADE2-BA653C98C362}" destId="{76F476B1-FCFF-44BD-9666-859A2B8D4A6C}" srcOrd="0" destOrd="0" presId="urn:microsoft.com/office/officeart/2005/8/layout/hierarchy6"/>
    <dgm:cxn modelId="{09DF6D43-2876-4561-B196-8F6BFC5F02EC}" type="presParOf" srcId="{76F476B1-FCFF-44BD-9666-859A2B8D4A6C}" destId="{20604CE6-02DF-40FA-A67E-7DCAFC99720D}" srcOrd="0" destOrd="0" presId="urn:microsoft.com/office/officeart/2005/8/layout/hierarchy6"/>
    <dgm:cxn modelId="{036E5AAC-E448-4596-AB0F-D8B13F7E331B}" type="presParOf" srcId="{76F476B1-FCFF-44BD-9666-859A2B8D4A6C}" destId="{FF7B355F-3278-40FA-8152-D6B2A4B8CE2B}" srcOrd="1" destOrd="0" presId="urn:microsoft.com/office/officeart/2005/8/layout/hierarchy6"/>
    <dgm:cxn modelId="{ED3A6328-C609-4D83-BDF3-08616849B05C}" type="presParOf" srcId="{FF7B355F-3278-40FA-8152-D6B2A4B8CE2B}" destId="{604BF197-9460-41BF-9640-CDA7D13CA8E6}" srcOrd="0" destOrd="0" presId="urn:microsoft.com/office/officeart/2005/8/layout/hierarchy6"/>
    <dgm:cxn modelId="{B5075445-89D8-4EE1-B690-688C9334F361}" type="presParOf" srcId="{FF7B355F-3278-40FA-8152-D6B2A4B8CE2B}" destId="{42E75A72-A963-478A-94CC-77D0921EC4CC}" srcOrd="1" destOrd="0" presId="urn:microsoft.com/office/officeart/2005/8/layout/hierarchy6"/>
    <dgm:cxn modelId="{4D10F6C2-2FF0-433C-94A2-2C715C930832}" type="presParOf" srcId="{42E75A72-A963-478A-94CC-77D0921EC4CC}" destId="{A757F28F-E37C-49B3-81A0-C958A62895CF}" srcOrd="0" destOrd="0" presId="urn:microsoft.com/office/officeart/2005/8/layout/hierarchy6"/>
    <dgm:cxn modelId="{0FEB4191-9D30-444D-8370-92F6D6D2481E}" type="presParOf" srcId="{42E75A72-A963-478A-94CC-77D0921EC4CC}" destId="{8E201C88-C809-4AED-A74C-1140A647340B}" srcOrd="1" destOrd="0" presId="urn:microsoft.com/office/officeart/2005/8/layout/hierarchy6"/>
    <dgm:cxn modelId="{B00AF80C-66CF-4BAD-B284-47F4F9BD5A38}" type="presParOf" srcId="{8E201C88-C809-4AED-A74C-1140A647340B}" destId="{0D28A2AC-3BC5-471F-9E09-13E69BEB3483}" srcOrd="0" destOrd="0" presId="urn:microsoft.com/office/officeart/2005/8/layout/hierarchy6"/>
    <dgm:cxn modelId="{D44765A3-6765-42F8-B276-E5AD9F0EBC44}" type="presParOf" srcId="{8E201C88-C809-4AED-A74C-1140A647340B}" destId="{64226161-0597-4F3B-A012-3E8A574E5D34}" srcOrd="1" destOrd="0" presId="urn:microsoft.com/office/officeart/2005/8/layout/hierarchy6"/>
    <dgm:cxn modelId="{A4CD2536-1791-4789-ABCA-A921E4527879}" type="presParOf" srcId="{64226161-0597-4F3B-A012-3E8A574E5D34}" destId="{A8938764-70A4-4582-916E-BA6001C1D7AA}" srcOrd="0" destOrd="0" presId="urn:microsoft.com/office/officeart/2005/8/layout/hierarchy6"/>
    <dgm:cxn modelId="{F7CE7A71-A7AC-4EAA-B3CE-75170CE63FC0}" type="presParOf" srcId="{64226161-0597-4F3B-A012-3E8A574E5D34}" destId="{A129E833-806A-4D75-883B-EDE6B4840A2A}" srcOrd="1" destOrd="0" presId="urn:microsoft.com/office/officeart/2005/8/layout/hierarchy6"/>
    <dgm:cxn modelId="{2EC8583E-E4DF-41D3-B1FC-C8A6699CA368}" type="presParOf" srcId="{A129E833-806A-4D75-883B-EDE6B4840A2A}" destId="{4A31CFB0-1292-4324-B5A5-CC8C97DB8982}" srcOrd="0" destOrd="0" presId="urn:microsoft.com/office/officeart/2005/8/layout/hierarchy6"/>
    <dgm:cxn modelId="{CBE6DA85-8075-4AC8-A6B4-59774D24FC32}" type="presParOf" srcId="{A129E833-806A-4D75-883B-EDE6B4840A2A}" destId="{89E6FF72-9EA5-480D-A442-44E360B3A360}" srcOrd="1" destOrd="0" presId="urn:microsoft.com/office/officeart/2005/8/layout/hierarchy6"/>
    <dgm:cxn modelId="{C8EA12AA-2661-44B7-9147-C79F80A8CB3B}" type="presParOf" srcId="{89E6FF72-9EA5-480D-A442-44E360B3A360}" destId="{05E325B8-7838-4242-B87B-E82096D78EDC}" srcOrd="0" destOrd="0" presId="urn:microsoft.com/office/officeart/2005/8/layout/hierarchy6"/>
    <dgm:cxn modelId="{0AECD868-033C-4FF7-896F-66A1F5814291}" type="presParOf" srcId="{89E6FF72-9EA5-480D-A442-44E360B3A360}" destId="{B93C4B07-9EAC-4EC4-9FB3-C14EE798F52A}" srcOrd="1" destOrd="0" presId="urn:microsoft.com/office/officeart/2005/8/layout/hierarchy6"/>
    <dgm:cxn modelId="{BB660157-DECA-4483-BA72-400508DA6D11}" type="presParOf" srcId="{FF7B355F-3278-40FA-8152-D6B2A4B8CE2B}" destId="{ED9AFE46-7167-4206-8A3D-BBEA6941C597}" srcOrd="2" destOrd="0" presId="urn:microsoft.com/office/officeart/2005/8/layout/hierarchy6"/>
    <dgm:cxn modelId="{6DEE9A4E-937C-4747-841A-B9A1A16A6852}" type="presParOf" srcId="{FF7B355F-3278-40FA-8152-D6B2A4B8CE2B}" destId="{1CC6C996-9CEF-4CB6-8B04-191EAAD100BD}" srcOrd="3" destOrd="0" presId="urn:microsoft.com/office/officeart/2005/8/layout/hierarchy6"/>
    <dgm:cxn modelId="{FEB2813A-3D09-4766-9224-49560FCC5EC2}" type="presParOf" srcId="{1CC6C996-9CEF-4CB6-8B04-191EAAD100BD}" destId="{077BB604-8BE3-42D0-B063-450D3752269F}" srcOrd="0" destOrd="0" presId="urn:microsoft.com/office/officeart/2005/8/layout/hierarchy6"/>
    <dgm:cxn modelId="{05B7FC3C-D84D-4EAD-BAB4-DDE1E2445DC1}" type="presParOf" srcId="{1CC6C996-9CEF-4CB6-8B04-191EAAD100BD}" destId="{E388C88D-0409-48DD-9104-6B5D7AD9F804}" srcOrd="1" destOrd="0" presId="urn:microsoft.com/office/officeart/2005/8/layout/hierarchy6"/>
    <dgm:cxn modelId="{5A76D955-BB61-4E58-B716-016EFEC23F6B}" type="presParOf" srcId="{E388C88D-0409-48DD-9104-6B5D7AD9F804}" destId="{80C99343-119A-435F-9EA7-FD6EFA2E6AF3}" srcOrd="0" destOrd="0" presId="urn:microsoft.com/office/officeart/2005/8/layout/hierarchy6"/>
    <dgm:cxn modelId="{736F372E-C45E-45F6-8C66-15883B54817D}" type="presParOf" srcId="{E388C88D-0409-48DD-9104-6B5D7AD9F804}" destId="{4680C17D-3D06-4ED4-8FDB-72FFCF39C8FA}" srcOrd="1" destOrd="0" presId="urn:microsoft.com/office/officeart/2005/8/layout/hierarchy6"/>
    <dgm:cxn modelId="{8D11CF41-A9CF-4FD8-8298-1D259FBCFB65}" type="presParOf" srcId="{4680C17D-3D06-4ED4-8FDB-72FFCF39C8FA}" destId="{A1147B93-BBE9-46D1-B601-68165255FD44}" srcOrd="0" destOrd="0" presId="urn:microsoft.com/office/officeart/2005/8/layout/hierarchy6"/>
    <dgm:cxn modelId="{8F4E030C-D3C6-4697-9BB7-1078C3C46E6F}" type="presParOf" srcId="{4680C17D-3D06-4ED4-8FDB-72FFCF39C8FA}" destId="{C5B7DDFE-E492-471A-AAB5-1B51D07DD6F4}" srcOrd="1" destOrd="0" presId="urn:microsoft.com/office/officeart/2005/8/layout/hierarchy6"/>
    <dgm:cxn modelId="{E533B9CF-20ED-4005-B8D2-6CA03D8B606C}" type="presParOf" srcId="{C5B7DDFE-E492-471A-AAB5-1B51D07DD6F4}" destId="{400BD8DB-1B50-4710-B1CE-F0AB3CE499C1}" srcOrd="0" destOrd="0" presId="urn:microsoft.com/office/officeart/2005/8/layout/hierarchy6"/>
    <dgm:cxn modelId="{0C8629DC-301F-45C6-ACD6-CB1DC600D74C}" type="presParOf" srcId="{C5B7DDFE-E492-471A-AAB5-1B51D07DD6F4}" destId="{C9D106B3-25D3-45AF-9EE0-3FCC8F23DA24}" srcOrd="1" destOrd="0" presId="urn:microsoft.com/office/officeart/2005/8/layout/hierarchy6"/>
    <dgm:cxn modelId="{9692F1BD-895F-4834-A16E-312E31D53A3B}" type="presParOf" srcId="{C9D106B3-25D3-45AF-9EE0-3FCC8F23DA24}" destId="{6B5D236A-603E-4AA2-BBCE-2BFF4ADF6089}" srcOrd="0" destOrd="0" presId="urn:microsoft.com/office/officeart/2005/8/layout/hierarchy6"/>
    <dgm:cxn modelId="{B887724F-5F76-4AD8-8476-5743ADE54BDA}" type="presParOf" srcId="{C9D106B3-25D3-45AF-9EE0-3FCC8F23DA24}" destId="{04102461-5AC6-42B3-A66C-7E5DACEC0C65}" srcOrd="1" destOrd="0" presId="urn:microsoft.com/office/officeart/2005/8/layout/hierarchy6"/>
    <dgm:cxn modelId="{31274C83-513F-451A-B1C1-886F2045C1B5}" type="presParOf" srcId="{B771FD86-CA60-4E28-AEC3-8B4A8965236E}" destId="{498CA893-5789-40CF-87A0-7572E9554783}" srcOrd="1" destOrd="0" presId="urn:microsoft.com/office/officeart/2005/8/layout/hierarchy6"/>
    <dgm:cxn modelId="{D2B2309F-0EAC-48BA-8B7D-C19C36CA8828}" type="presParOf" srcId="{498CA893-5789-40CF-87A0-7572E9554783}" destId="{C058EE96-E128-4AF5-BD31-96857349DAC6}" srcOrd="0" destOrd="0" presId="urn:microsoft.com/office/officeart/2005/8/layout/hierarchy6"/>
    <dgm:cxn modelId="{74CB8350-AD8E-4D82-A947-8F90BF6E2147}" type="presParOf" srcId="{C058EE96-E128-4AF5-BD31-96857349DAC6}" destId="{40038809-1AD7-4E16-A6FD-6843BED75588}" srcOrd="0" destOrd="0" presId="urn:microsoft.com/office/officeart/2005/8/layout/hierarchy6"/>
    <dgm:cxn modelId="{A20FD283-9148-4B70-9DBF-6ABFEA8396F0}" type="presParOf" srcId="{C058EE96-E128-4AF5-BD31-96857349DAC6}" destId="{50C59B3F-4A99-4FCA-8789-ED5880CE6A81}" srcOrd="1" destOrd="0" presId="urn:microsoft.com/office/officeart/2005/8/layout/hierarchy6"/>
    <dgm:cxn modelId="{FEA65826-3EAC-4572-9955-AA625DAC41AF}" type="presParOf" srcId="{498CA893-5789-40CF-87A0-7572E9554783}" destId="{5C09D3E1-78AC-4639-85E8-83EC540E094A}" srcOrd="1" destOrd="0" presId="urn:microsoft.com/office/officeart/2005/8/layout/hierarchy6"/>
    <dgm:cxn modelId="{6EFB3D4B-020F-4993-ACFE-86857B96DEB8}" type="presParOf" srcId="{5C09D3E1-78AC-4639-85E8-83EC540E094A}" destId="{495BE3CE-EFE4-47BF-86E3-B172DB6796D8}" srcOrd="0" destOrd="0" presId="urn:microsoft.com/office/officeart/2005/8/layout/hierarchy6"/>
    <dgm:cxn modelId="{675456B5-8931-4580-B21E-64927122582B}" type="presParOf" srcId="{498CA893-5789-40CF-87A0-7572E9554783}" destId="{CC2C32F0-7C5B-431D-A2BC-1645CBBC3FED}" srcOrd="2" destOrd="0" presId="urn:microsoft.com/office/officeart/2005/8/layout/hierarchy6"/>
    <dgm:cxn modelId="{7C6CA6C6-094D-491E-90D0-6609D1F74B9E}" type="presParOf" srcId="{CC2C32F0-7C5B-431D-A2BC-1645CBBC3FED}" destId="{5DCCD306-103C-4983-B927-CA094E1F800E}" srcOrd="0" destOrd="0" presId="urn:microsoft.com/office/officeart/2005/8/layout/hierarchy6"/>
    <dgm:cxn modelId="{5CE93DC6-03FD-4C58-92B6-3A78D8A728E2}" type="presParOf" srcId="{CC2C32F0-7C5B-431D-A2BC-1645CBBC3FED}" destId="{D2D43CDB-DA95-46E2-84BD-9B8C038E1D1E}" srcOrd="1" destOrd="0" presId="urn:microsoft.com/office/officeart/2005/8/layout/hierarchy6"/>
    <dgm:cxn modelId="{4E4C3039-565A-4D1C-862E-E36841D5B5DA}" type="presParOf" srcId="{498CA893-5789-40CF-87A0-7572E9554783}" destId="{05A9D47C-7652-4B9C-97D3-E1F3DEEFDC23}" srcOrd="3" destOrd="0" presId="urn:microsoft.com/office/officeart/2005/8/layout/hierarchy6"/>
    <dgm:cxn modelId="{A95889CB-6456-46E1-9DED-39FD1658C999}" type="presParOf" srcId="{05A9D47C-7652-4B9C-97D3-E1F3DEEFDC23}" destId="{E96E1A13-7855-4882-AAA3-421FCB112D63}" srcOrd="0" destOrd="0" presId="urn:microsoft.com/office/officeart/2005/8/layout/hierarchy6"/>
    <dgm:cxn modelId="{83218C90-EEA3-4CBC-A53B-AF2BAF52F1B6}" type="presParOf" srcId="{498CA893-5789-40CF-87A0-7572E9554783}" destId="{08445B00-28D6-4D47-B781-E67C713D36AB}" srcOrd="4" destOrd="0" presId="urn:microsoft.com/office/officeart/2005/8/layout/hierarchy6"/>
    <dgm:cxn modelId="{D7CAE5F0-A34D-4042-AE83-5A09E1BB6B6E}" type="presParOf" srcId="{08445B00-28D6-4D47-B781-E67C713D36AB}" destId="{940CD595-93AA-4848-8395-71DFB4292D89}" srcOrd="0" destOrd="0" presId="urn:microsoft.com/office/officeart/2005/8/layout/hierarchy6"/>
    <dgm:cxn modelId="{90BB7E2F-70A1-4201-890F-E725F5F25E3D}" type="presParOf" srcId="{08445B00-28D6-4D47-B781-E67C713D36AB}" destId="{3F22EB43-BAF7-4C9C-9427-12319FAFAAF8}" srcOrd="1" destOrd="0" presId="urn:microsoft.com/office/officeart/2005/8/layout/hierarchy6"/>
    <dgm:cxn modelId="{633DD123-DC66-4ADE-9CD3-3366B4099108}" type="presParOf" srcId="{498CA893-5789-40CF-87A0-7572E9554783}" destId="{9475CA25-5B05-4144-BC76-FA619C4F6940}" srcOrd="5" destOrd="0" presId="urn:microsoft.com/office/officeart/2005/8/layout/hierarchy6"/>
    <dgm:cxn modelId="{C7A78B89-074E-4952-96B2-A0F9EB189D00}" type="presParOf" srcId="{9475CA25-5B05-4144-BC76-FA619C4F6940}" destId="{D6EED7BC-CD67-46EE-841E-8C8A150C628C}" srcOrd="0" destOrd="0" presId="urn:microsoft.com/office/officeart/2005/8/layout/hierarchy6"/>
    <dgm:cxn modelId="{E3EE3A31-2E63-4D5D-B491-4CCB684F5389}" type="presParOf" srcId="{498CA893-5789-40CF-87A0-7572E9554783}" destId="{FC863671-B96E-4179-AA44-66BFC48C988A}" srcOrd="6" destOrd="0" presId="urn:microsoft.com/office/officeart/2005/8/layout/hierarchy6"/>
    <dgm:cxn modelId="{B98F0262-105A-4E99-8AD8-8B3988277444}" type="presParOf" srcId="{FC863671-B96E-4179-AA44-66BFC48C988A}" destId="{EE690873-CFDE-4668-9168-93472AF4419C}" srcOrd="0" destOrd="0" presId="urn:microsoft.com/office/officeart/2005/8/layout/hierarchy6"/>
    <dgm:cxn modelId="{5411E215-EAC3-4343-99AB-D784E4E087DE}" type="presParOf" srcId="{FC863671-B96E-4179-AA44-66BFC48C988A}" destId="{BCEC6AD0-492C-41E6-B3E0-2DE80CB1688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DA421-E53C-4D06-9313-A81692E6F4E2}">
      <dsp:nvSpPr>
        <dsp:cNvPr id="0" name=""/>
        <dsp:cNvSpPr/>
      </dsp:nvSpPr>
      <dsp:spPr>
        <a:xfrm>
          <a:off x="8457530" y="3670293"/>
          <a:ext cx="1436563" cy="683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5903"/>
              </a:lnTo>
              <a:lnTo>
                <a:pt x="1436563" y="465903"/>
              </a:lnTo>
              <a:lnTo>
                <a:pt x="1436563" y="68367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DAB75B-F563-4AF2-BC6D-3AAE332FE526}">
      <dsp:nvSpPr>
        <dsp:cNvPr id="0" name=""/>
        <dsp:cNvSpPr/>
      </dsp:nvSpPr>
      <dsp:spPr>
        <a:xfrm>
          <a:off x="7020966" y="3670293"/>
          <a:ext cx="1436563" cy="683673"/>
        </a:xfrm>
        <a:custGeom>
          <a:avLst/>
          <a:gdLst/>
          <a:ahLst/>
          <a:cxnLst/>
          <a:rect l="0" t="0" r="0" b="0"/>
          <a:pathLst>
            <a:path>
              <a:moveTo>
                <a:pt x="1436563" y="0"/>
              </a:moveTo>
              <a:lnTo>
                <a:pt x="1436563" y="465903"/>
              </a:lnTo>
              <a:lnTo>
                <a:pt x="0" y="465903"/>
              </a:lnTo>
              <a:lnTo>
                <a:pt x="0" y="68367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4372E-AB44-466B-99F0-DF985BC95CB0}">
      <dsp:nvSpPr>
        <dsp:cNvPr id="0" name=""/>
        <dsp:cNvSpPr/>
      </dsp:nvSpPr>
      <dsp:spPr>
        <a:xfrm>
          <a:off x="4866121" y="1493899"/>
          <a:ext cx="3591408" cy="683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5903"/>
              </a:lnTo>
              <a:lnTo>
                <a:pt x="3591408" y="465903"/>
              </a:lnTo>
              <a:lnTo>
                <a:pt x="3591408" y="68367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0A161-462F-49DB-83C1-AEFC694AA494}">
      <dsp:nvSpPr>
        <dsp:cNvPr id="0" name=""/>
        <dsp:cNvSpPr/>
      </dsp:nvSpPr>
      <dsp:spPr>
        <a:xfrm>
          <a:off x="4102119" y="3670293"/>
          <a:ext cx="91440" cy="6836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367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F30588-FF1A-4983-8325-2C73C459CF9B}">
      <dsp:nvSpPr>
        <dsp:cNvPr id="0" name=""/>
        <dsp:cNvSpPr/>
      </dsp:nvSpPr>
      <dsp:spPr>
        <a:xfrm>
          <a:off x="4147839" y="1493899"/>
          <a:ext cx="718281" cy="683673"/>
        </a:xfrm>
        <a:custGeom>
          <a:avLst/>
          <a:gdLst/>
          <a:ahLst/>
          <a:cxnLst/>
          <a:rect l="0" t="0" r="0" b="0"/>
          <a:pathLst>
            <a:path>
              <a:moveTo>
                <a:pt x="718281" y="0"/>
              </a:moveTo>
              <a:lnTo>
                <a:pt x="718281" y="465903"/>
              </a:lnTo>
              <a:lnTo>
                <a:pt x="0" y="465903"/>
              </a:lnTo>
              <a:lnTo>
                <a:pt x="0" y="68367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71FBA-A5D3-4237-B3C6-E8E1F35A3B7D}">
      <dsp:nvSpPr>
        <dsp:cNvPr id="0" name=""/>
        <dsp:cNvSpPr/>
      </dsp:nvSpPr>
      <dsp:spPr>
        <a:xfrm>
          <a:off x="1228992" y="3670293"/>
          <a:ext cx="91440" cy="6836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367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32619-8B7C-4F19-90E9-4855A6E5FBEB}">
      <dsp:nvSpPr>
        <dsp:cNvPr id="0" name=""/>
        <dsp:cNvSpPr/>
      </dsp:nvSpPr>
      <dsp:spPr>
        <a:xfrm>
          <a:off x="1274712" y="1493899"/>
          <a:ext cx="3591408" cy="683673"/>
        </a:xfrm>
        <a:custGeom>
          <a:avLst/>
          <a:gdLst/>
          <a:ahLst/>
          <a:cxnLst/>
          <a:rect l="0" t="0" r="0" b="0"/>
          <a:pathLst>
            <a:path>
              <a:moveTo>
                <a:pt x="3591408" y="0"/>
              </a:moveTo>
              <a:lnTo>
                <a:pt x="3591408" y="465903"/>
              </a:lnTo>
              <a:lnTo>
                <a:pt x="0" y="465903"/>
              </a:lnTo>
              <a:lnTo>
                <a:pt x="0" y="68367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773AF-6560-425F-9EA2-21F20712888F}">
      <dsp:nvSpPr>
        <dsp:cNvPr id="0" name=""/>
        <dsp:cNvSpPr/>
      </dsp:nvSpPr>
      <dsp:spPr>
        <a:xfrm>
          <a:off x="3690751" y="1179"/>
          <a:ext cx="2350740" cy="14927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EC9936-41F9-49B1-BEF6-937A9F60CCA4}">
      <dsp:nvSpPr>
        <dsp:cNvPr id="0" name=""/>
        <dsp:cNvSpPr/>
      </dsp:nvSpPr>
      <dsp:spPr>
        <a:xfrm>
          <a:off x="3951944" y="249313"/>
          <a:ext cx="2350740" cy="14927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Improve Passenger Safety</a:t>
          </a:r>
          <a:endParaRPr lang="en-US" sz="2200" kern="1200" dirty="0"/>
        </a:p>
      </dsp:txBody>
      <dsp:txXfrm>
        <a:off x="3995664" y="293033"/>
        <a:ext cx="2263300" cy="1405280"/>
      </dsp:txXfrm>
    </dsp:sp>
    <dsp:sp modelId="{13144C61-5B3B-45CB-8B98-595A4979DA2A}">
      <dsp:nvSpPr>
        <dsp:cNvPr id="0" name=""/>
        <dsp:cNvSpPr/>
      </dsp:nvSpPr>
      <dsp:spPr>
        <a:xfrm>
          <a:off x="99342" y="2177573"/>
          <a:ext cx="2350740" cy="14927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85B202-608C-4248-A707-7E73B4C7197F}">
      <dsp:nvSpPr>
        <dsp:cNvPr id="0" name=""/>
        <dsp:cNvSpPr/>
      </dsp:nvSpPr>
      <dsp:spPr>
        <a:xfrm>
          <a:off x="360536" y="2425706"/>
          <a:ext cx="2350740" cy="14927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Improve Passenger security in accidents</a:t>
          </a:r>
          <a:endParaRPr lang="en-US" sz="2200" kern="1200" dirty="0"/>
        </a:p>
      </dsp:txBody>
      <dsp:txXfrm>
        <a:off x="404256" y="2469426"/>
        <a:ext cx="2263300" cy="1405280"/>
      </dsp:txXfrm>
    </dsp:sp>
    <dsp:sp modelId="{05C71C7D-B620-455F-ABD7-377D7DEA5E03}">
      <dsp:nvSpPr>
        <dsp:cNvPr id="0" name=""/>
        <dsp:cNvSpPr/>
      </dsp:nvSpPr>
      <dsp:spPr>
        <a:xfrm>
          <a:off x="99342" y="4353966"/>
          <a:ext cx="2350740" cy="14927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D9F0C0-DA70-43A9-A033-EEB44CD036D2}">
      <dsp:nvSpPr>
        <dsp:cNvPr id="0" name=""/>
        <dsp:cNvSpPr/>
      </dsp:nvSpPr>
      <dsp:spPr>
        <a:xfrm>
          <a:off x="360536" y="4602100"/>
          <a:ext cx="2350740" cy="14927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Construction Standards</a:t>
          </a:r>
          <a:endParaRPr lang="en-US" sz="2200" kern="1200" dirty="0"/>
        </a:p>
      </dsp:txBody>
      <dsp:txXfrm>
        <a:off x="404256" y="4645820"/>
        <a:ext cx="2263300" cy="1405280"/>
      </dsp:txXfrm>
    </dsp:sp>
    <dsp:sp modelId="{E7E47446-BA4C-49D2-B9B5-B948F5FD2801}">
      <dsp:nvSpPr>
        <dsp:cNvPr id="0" name=""/>
        <dsp:cNvSpPr/>
      </dsp:nvSpPr>
      <dsp:spPr>
        <a:xfrm>
          <a:off x="2972469" y="2177573"/>
          <a:ext cx="2350740" cy="14927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DFBB3E-90CA-4A18-9B80-C20A1B8EE04D}">
      <dsp:nvSpPr>
        <dsp:cNvPr id="0" name=""/>
        <dsp:cNvSpPr/>
      </dsp:nvSpPr>
      <dsp:spPr>
        <a:xfrm>
          <a:off x="3233663" y="2425706"/>
          <a:ext cx="2350740" cy="14927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Prevent mechanical failures</a:t>
          </a:r>
          <a:endParaRPr lang="en-US" sz="2200" kern="1200" dirty="0"/>
        </a:p>
      </dsp:txBody>
      <dsp:txXfrm>
        <a:off x="3277383" y="2469426"/>
        <a:ext cx="2263300" cy="1405280"/>
      </dsp:txXfrm>
    </dsp:sp>
    <dsp:sp modelId="{786F116B-620A-4B3E-A119-634C04C4799F}">
      <dsp:nvSpPr>
        <dsp:cNvPr id="0" name=""/>
        <dsp:cNvSpPr/>
      </dsp:nvSpPr>
      <dsp:spPr>
        <a:xfrm>
          <a:off x="2972469" y="4353966"/>
          <a:ext cx="2350740" cy="14927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CF5FD2-AB6D-4EE1-A642-73AEA3E3DF67}">
      <dsp:nvSpPr>
        <dsp:cNvPr id="0" name=""/>
        <dsp:cNvSpPr/>
      </dsp:nvSpPr>
      <dsp:spPr>
        <a:xfrm>
          <a:off x="3233663" y="4602100"/>
          <a:ext cx="2350740" cy="14927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Routine Maintenance</a:t>
          </a:r>
          <a:endParaRPr lang="en-US" sz="2200" kern="1200" dirty="0"/>
        </a:p>
      </dsp:txBody>
      <dsp:txXfrm>
        <a:off x="3277383" y="4645820"/>
        <a:ext cx="2263300" cy="1405280"/>
      </dsp:txXfrm>
    </dsp:sp>
    <dsp:sp modelId="{BF83EF7D-AAAF-4C9B-B158-D72ECBFF38A2}">
      <dsp:nvSpPr>
        <dsp:cNvPr id="0" name=""/>
        <dsp:cNvSpPr/>
      </dsp:nvSpPr>
      <dsp:spPr>
        <a:xfrm>
          <a:off x="7282160" y="2177573"/>
          <a:ext cx="2350740" cy="14927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977208-694D-4368-A026-1734FC5E1A2F}">
      <dsp:nvSpPr>
        <dsp:cNvPr id="0" name=""/>
        <dsp:cNvSpPr/>
      </dsp:nvSpPr>
      <dsp:spPr>
        <a:xfrm>
          <a:off x="7543353" y="2425706"/>
          <a:ext cx="2350740" cy="14927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Minimize external events on operations</a:t>
          </a:r>
          <a:endParaRPr lang="en-US" sz="2200" kern="1200" dirty="0"/>
        </a:p>
      </dsp:txBody>
      <dsp:txXfrm>
        <a:off x="7587073" y="2469426"/>
        <a:ext cx="2263300" cy="1405280"/>
      </dsp:txXfrm>
    </dsp:sp>
    <dsp:sp modelId="{E7BF1C92-4C47-4A66-909F-FC6D6793CC36}">
      <dsp:nvSpPr>
        <dsp:cNvPr id="0" name=""/>
        <dsp:cNvSpPr/>
      </dsp:nvSpPr>
      <dsp:spPr>
        <a:xfrm>
          <a:off x="5845596" y="4353966"/>
          <a:ext cx="2350740" cy="14927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0A90FF-C5A2-4BEE-8808-02D2291EFCA6}">
      <dsp:nvSpPr>
        <dsp:cNvPr id="0" name=""/>
        <dsp:cNvSpPr/>
      </dsp:nvSpPr>
      <dsp:spPr>
        <a:xfrm>
          <a:off x="6106790" y="4602100"/>
          <a:ext cx="2350740" cy="14927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Conductor Qualification</a:t>
          </a:r>
          <a:endParaRPr lang="en-US" sz="2200" kern="1200" dirty="0"/>
        </a:p>
      </dsp:txBody>
      <dsp:txXfrm>
        <a:off x="6150510" y="4645820"/>
        <a:ext cx="2263300" cy="1405280"/>
      </dsp:txXfrm>
    </dsp:sp>
    <dsp:sp modelId="{391E8C8C-E934-4031-B5BD-3E683EB98523}">
      <dsp:nvSpPr>
        <dsp:cNvPr id="0" name=""/>
        <dsp:cNvSpPr/>
      </dsp:nvSpPr>
      <dsp:spPr>
        <a:xfrm>
          <a:off x="8718723" y="4353966"/>
          <a:ext cx="2350740" cy="14927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F43833-6965-415C-99D5-D52FB008A784}">
      <dsp:nvSpPr>
        <dsp:cNvPr id="0" name=""/>
        <dsp:cNvSpPr/>
      </dsp:nvSpPr>
      <dsp:spPr>
        <a:xfrm>
          <a:off x="8979916" y="4602100"/>
          <a:ext cx="2350740" cy="14927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Conductor Awareness</a:t>
          </a:r>
          <a:endParaRPr lang="en-US" sz="2200" kern="1200" dirty="0"/>
        </a:p>
      </dsp:txBody>
      <dsp:txXfrm>
        <a:off x="9023636" y="4645820"/>
        <a:ext cx="2263300" cy="1405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D462E-E36E-420C-A8DE-88B3D8B41ACA}">
      <dsp:nvSpPr>
        <dsp:cNvPr id="0" name=""/>
        <dsp:cNvSpPr/>
      </dsp:nvSpPr>
      <dsp:spPr>
        <a:xfrm>
          <a:off x="0" y="4532631"/>
          <a:ext cx="11201399" cy="12929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I.o.P</a:t>
          </a:r>
          <a:r>
            <a:rPr lang="en-US" sz="3600" kern="1200" dirty="0" smtClean="0"/>
            <a:t>.</a:t>
          </a:r>
          <a:endParaRPr lang="en-US" sz="3600" kern="1200" dirty="0"/>
        </a:p>
      </dsp:txBody>
      <dsp:txXfrm>
        <a:off x="0" y="4532631"/>
        <a:ext cx="3360419" cy="1292973"/>
      </dsp:txXfrm>
    </dsp:sp>
    <dsp:sp modelId="{3BF6D193-166E-443A-BA76-DDC02CCAE2AB}">
      <dsp:nvSpPr>
        <dsp:cNvPr id="0" name=""/>
        <dsp:cNvSpPr/>
      </dsp:nvSpPr>
      <dsp:spPr>
        <a:xfrm>
          <a:off x="0" y="2971796"/>
          <a:ext cx="11201399" cy="12929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Sub Objective</a:t>
          </a:r>
          <a:endParaRPr lang="en-US" sz="3600" kern="1200" dirty="0"/>
        </a:p>
      </dsp:txBody>
      <dsp:txXfrm>
        <a:off x="0" y="2971796"/>
        <a:ext cx="3360419" cy="1292973"/>
      </dsp:txXfrm>
    </dsp:sp>
    <dsp:sp modelId="{F4888227-2EF2-4B0B-9E98-210FA7289018}">
      <dsp:nvSpPr>
        <dsp:cNvPr id="0" name=""/>
        <dsp:cNvSpPr/>
      </dsp:nvSpPr>
      <dsp:spPr>
        <a:xfrm>
          <a:off x="0" y="1515692"/>
          <a:ext cx="11201399" cy="12929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Focus Area</a:t>
          </a:r>
          <a:endParaRPr lang="en-US" sz="3600" kern="1200" dirty="0"/>
        </a:p>
      </dsp:txBody>
      <dsp:txXfrm>
        <a:off x="0" y="1515692"/>
        <a:ext cx="3360419" cy="1292973"/>
      </dsp:txXfrm>
    </dsp:sp>
    <dsp:sp modelId="{75EB0366-24A0-4B26-8654-6A6CBC1743AF}">
      <dsp:nvSpPr>
        <dsp:cNvPr id="0" name=""/>
        <dsp:cNvSpPr/>
      </dsp:nvSpPr>
      <dsp:spPr>
        <a:xfrm>
          <a:off x="0" y="7222"/>
          <a:ext cx="11201399" cy="12929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Main Objective</a:t>
          </a:r>
          <a:endParaRPr lang="en-US" sz="3600" kern="1200" dirty="0"/>
        </a:p>
      </dsp:txBody>
      <dsp:txXfrm>
        <a:off x="0" y="7222"/>
        <a:ext cx="3360419" cy="1292973"/>
      </dsp:txXfrm>
    </dsp:sp>
    <dsp:sp modelId="{0B1287FF-0343-4C56-AC2D-B494A0ABA68E}">
      <dsp:nvSpPr>
        <dsp:cNvPr id="0" name=""/>
        <dsp:cNvSpPr/>
      </dsp:nvSpPr>
      <dsp:spPr>
        <a:xfrm>
          <a:off x="6886057" y="114970"/>
          <a:ext cx="1616217" cy="1077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Minimize external events</a:t>
          </a:r>
          <a:endParaRPr lang="en-US" sz="1400" kern="1200" dirty="0"/>
        </a:p>
      </dsp:txBody>
      <dsp:txXfrm>
        <a:off x="6917615" y="146528"/>
        <a:ext cx="1553101" cy="1014362"/>
      </dsp:txXfrm>
    </dsp:sp>
    <dsp:sp modelId="{CEE992F2-AEBA-46FF-834C-68C091E525A0}">
      <dsp:nvSpPr>
        <dsp:cNvPr id="0" name=""/>
        <dsp:cNvSpPr/>
      </dsp:nvSpPr>
      <dsp:spPr>
        <a:xfrm>
          <a:off x="6118353" y="1192448"/>
          <a:ext cx="1575812" cy="430991"/>
        </a:xfrm>
        <a:custGeom>
          <a:avLst/>
          <a:gdLst/>
          <a:ahLst/>
          <a:cxnLst/>
          <a:rect l="0" t="0" r="0" b="0"/>
          <a:pathLst>
            <a:path>
              <a:moveTo>
                <a:pt x="1575812" y="0"/>
              </a:moveTo>
              <a:lnTo>
                <a:pt x="1575812" y="215495"/>
              </a:lnTo>
              <a:lnTo>
                <a:pt x="0" y="215495"/>
              </a:lnTo>
              <a:lnTo>
                <a:pt x="0" y="4309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BC926-9B75-4BA3-8158-9777B55B0A71}">
      <dsp:nvSpPr>
        <dsp:cNvPr id="0" name=""/>
        <dsp:cNvSpPr/>
      </dsp:nvSpPr>
      <dsp:spPr>
        <a:xfrm>
          <a:off x="5310245" y="1623440"/>
          <a:ext cx="1616217" cy="1077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Expand Conductor Training</a:t>
          </a:r>
          <a:endParaRPr lang="en-US" sz="1400" kern="1200" dirty="0"/>
        </a:p>
      </dsp:txBody>
      <dsp:txXfrm>
        <a:off x="5341803" y="1654998"/>
        <a:ext cx="1553101" cy="1014362"/>
      </dsp:txXfrm>
    </dsp:sp>
    <dsp:sp modelId="{BAABBF34-3457-4402-BC1A-AB2E1CB64501}">
      <dsp:nvSpPr>
        <dsp:cNvPr id="0" name=""/>
        <dsp:cNvSpPr/>
      </dsp:nvSpPr>
      <dsp:spPr>
        <a:xfrm>
          <a:off x="5067812" y="2700918"/>
          <a:ext cx="1050541" cy="430991"/>
        </a:xfrm>
        <a:custGeom>
          <a:avLst/>
          <a:gdLst/>
          <a:ahLst/>
          <a:cxnLst/>
          <a:rect l="0" t="0" r="0" b="0"/>
          <a:pathLst>
            <a:path>
              <a:moveTo>
                <a:pt x="1050541" y="0"/>
              </a:moveTo>
              <a:lnTo>
                <a:pt x="1050541" y="215495"/>
              </a:lnTo>
              <a:lnTo>
                <a:pt x="0" y="215495"/>
              </a:lnTo>
              <a:lnTo>
                <a:pt x="0" y="430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36EEE-D3F8-489C-B55A-E45C173B3B95}">
      <dsp:nvSpPr>
        <dsp:cNvPr id="0" name=""/>
        <dsp:cNvSpPr/>
      </dsp:nvSpPr>
      <dsp:spPr>
        <a:xfrm>
          <a:off x="4259703" y="3131909"/>
          <a:ext cx="1616217" cy="1077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Implement External Hazard Training</a:t>
          </a:r>
          <a:endParaRPr lang="en-US" sz="1400" kern="1200" dirty="0"/>
        </a:p>
      </dsp:txBody>
      <dsp:txXfrm>
        <a:off x="4291261" y="3163467"/>
        <a:ext cx="1553101" cy="1014362"/>
      </dsp:txXfrm>
    </dsp:sp>
    <dsp:sp modelId="{C0326DCB-5D49-45F6-B47F-A027545DED9B}">
      <dsp:nvSpPr>
        <dsp:cNvPr id="0" name=""/>
        <dsp:cNvSpPr/>
      </dsp:nvSpPr>
      <dsp:spPr>
        <a:xfrm>
          <a:off x="5022092" y="4209387"/>
          <a:ext cx="91440" cy="430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0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4F0CA1-4E5E-4F25-9B80-B288C8FBB0F5}">
      <dsp:nvSpPr>
        <dsp:cNvPr id="0" name=""/>
        <dsp:cNvSpPr/>
      </dsp:nvSpPr>
      <dsp:spPr>
        <a:xfrm>
          <a:off x="4259703" y="4640379"/>
          <a:ext cx="1616217" cy="1077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# Accidents caused by external hazards</a:t>
          </a:r>
          <a:endParaRPr lang="en-US" sz="1400" kern="1200" dirty="0"/>
        </a:p>
      </dsp:txBody>
      <dsp:txXfrm>
        <a:off x="4291261" y="4671937"/>
        <a:ext cx="1553101" cy="1014362"/>
      </dsp:txXfrm>
    </dsp:sp>
    <dsp:sp modelId="{D7441356-91E9-4907-A144-42B38FF35E26}">
      <dsp:nvSpPr>
        <dsp:cNvPr id="0" name=""/>
        <dsp:cNvSpPr/>
      </dsp:nvSpPr>
      <dsp:spPr>
        <a:xfrm>
          <a:off x="6118353" y="2700918"/>
          <a:ext cx="1050541" cy="430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495"/>
              </a:lnTo>
              <a:lnTo>
                <a:pt x="1050541" y="215495"/>
              </a:lnTo>
              <a:lnTo>
                <a:pt x="1050541" y="430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649FDE-BC90-4333-8F0B-E44888E6D74F}">
      <dsp:nvSpPr>
        <dsp:cNvPr id="0" name=""/>
        <dsp:cNvSpPr/>
      </dsp:nvSpPr>
      <dsp:spPr>
        <a:xfrm>
          <a:off x="6360786" y="3131909"/>
          <a:ext cx="1616217" cy="1077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Training for Self-Assessment of Mental and </a:t>
          </a:r>
          <a:r>
            <a:rPr lang="en-US" sz="1400" kern="1200" smtClean="0"/>
            <a:t>Physical Capabilities</a:t>
          </a:r>
          <a:endParaRPr lang="en-US" sz="1400" kern="1200" dirty="0"/>
        </a:p>
      </dsp:txBody>
      <dsp:txXfrm>
        <a:off x="6392344" y="3163467"/>
        <a:ext cx="1553101" cy="1014362"/>
      </dsp:txXfrm>
    </dsp:sp>
    <dsp:sp modelId="{B729205B-79AD-4948-887F-80B00744A1AB}">
      <dsp:nvSpPr>
        <dsp:cNvPr id="0" name=""/>
        <dsp:cNvSpPr/>
      </dsp:nvSpPr>
      <dsp:spPr>
        <a:xfrm>
          <a:off x="7123175" y="4209387"/>
          <a:ext cx="91440" cy="430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0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94897-875C-4573-8DB7-D971F136AA09}">
      <dsp:nvSpPr>
        <dsp:cNvPr id="0" name=""/>
        <dsp:cNvSpPr/>
      </dsp:nvSpPr>
      <dsp:spPr>
        <a:xfrm>
          <a:off x="6360786" y="4640379"/>
          <a:ext cx="1616217" cy="1077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# Accidents caused by Engineer error</a:t>
          </a:r>
          <a:endParaRPr lang="en-US" sz="1400" kern="1200" dirty="0"/>
        </a:p>
      </dsp:txBody>
      <dsp:txXfrm>
        <a:off x="6392344" y="4671937"/>
        <a:ext cx="1553101" cy="1014362"/>
      </dsp:txXfrm>
    </dsp:sp>
    <dsp:sp modelId="{7C9932C7-F608-4E60-BC80-988609398EE9}">
      <dsp:nvSpPr>
        <dsp:cNvPr id="0" name=""/>
        <dsp:cNvSpPr/>
      </dsp:nvSpPr>
      <dsp:spPr>
        <a:xfrm>
          <a:off x="7694166" y="1192448"/>
          <a:ext cx="1575812" cy="430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495"/>
              </a:lnTo>
              <a:lnTo>
                <a:pt x="1575812" y="215495"/>
              </a:lnTo>
              <a:lnTo>
                <a:pt x="1575812" y="4309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C03FD-8C43-430A-B7F0-57AAE3FBDE35}">
      <dsp:nvSpPr>
        <dsp:cNvPr id="0" name=""/>
        <dsp:cNvSpPr/>
      </dsp:nvSpPr>
      <dsp:spPr>
        <a:xfrm>
          <a:off x="8461869" y="1623440"/>
          <a:ext cx="1616217" cy="1077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Improve Engineer Awareness</a:t>
          </a:r>
          <a:endParaRPr lang="en-US" sz="1400" kern="1200" dirty="0"/>
        </a:p>
      </dsp:txBody>
      <dsp:txXfrm>
        <a:off x="8493427" y="1654998"/>
        <a:ext cx="1553101" cy="1014362"/>
      </dsp:txXfrm>
    </dsp:sp>
    <dsp:sp modelId="{F8E38F37-26A6-4E5E-B7E8-66DE3AD74307}">
      <dsp:nvSpPr>
        <dsp:cNvPr id="0" name=""/>
        <dsp:cNvSpPr/>
      </dsp:nvSpPr>
      <dsp:spPr>
        <a:xfrm>
          <a:off x="9224258" y="2700918"/>
          <a:ext cx="91440" cy="430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0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11FE5-8ED5-4FB0-8961-39EF7A10EDD9}">
      <dsp:nvSpPr>
        <dsp:cNvPr id="0" name=""/>
        <dsp:cNvSpPr/>
      </dsp:nvSpPr>
      <dsp:spPr>
        <a:xfrm>
          <a:off x="8461869" y="3131909"/>
          <a:ext cx="1616217" cy="1077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Implement Request for Relief protocol</a:t>
          </a:r>
          <a:endParaRPr lang="en-US" sz="1400" kern="1200" dirty="0"/>
        </a:p>
      </dsp:txBody>
      <dsp:txXfrm>
        <a:off x="8493427" y="3163467"/>
        <a:ext cx="1553101" cy="1014362"/>
      </dsp:txXfrm>
    </dsp:sp>
    <dsp:sp modelId="{E227497F-1D51-4D2A-ABCB-C9FD0F7F94BD}">
      <dsp:nvSpPr>
        <dsp:cNvPr id="0" name=""/>
        <dsp:cNvSpPr/>
      </dsp:nvSpPr>
      <dsp:spPr>
        <a:xfrm>
          <a:off x="9224258" y="4209387"/>
          <a:ext cx="91440" cy="430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0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06CDFE-59E8-4968-836F-754131B3A6DE}">
      <dsp:nvSpPr>
        <dsp:cNvPr id="0" name=""/>
        <dsp:cNvSpPr/>
      </dsp:nvSpPr>
      <dsp:spPr>
        <a:xfrm>
          <a:off x="8461869" y="4640379"/>
          <a:ext cx="1616217" cy="1077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# Requests/ Conductor population </a:t>
          </a:r>
          <a:endParaRPr lang="en-US" sz="1400" kern="1200" dirty="0"/>
        </a:p>
      </dsp:txBody>
      <dsp:txXfrm>
        <a:off x="8493427" y="4671937"/>
        <a:ext cx="1553101" cy="10143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100F8-DBDC-4A1A-AE4B-7E899BC55040}">
      <dsp:nvSpPr>
        <dsp:cNvPr id="0" name=""/>
        <dsp:cNvSpPr/>
      </dsp:nvSpPr>
      <dsp:spPr>
        <a:xfrm>
          <a:off x="0" y="4560651"/>
          <a:ext cx="11125199" cy="13015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I.o.P</a:t>
          </a:r>
          <a:r>
            <a:rPr lang="en-US" sz="3600" kern="1200" dirty="0" smtClean="0"/>
            <a:t>.</a:t>
          </a:r>
          <a:endParaRPr lang="en-US" sz="3600" kern="1200" dirty="0"/>
        </a:p>
      </dsp:txBody>
      <dsp:txXfrm>
        <a:off x="0" y="4560651"/>
        <a:ext cx="3337559" cy="1301561"/>
      </dsp:txXfrm>
    </dsp:sp>
    <dsp:sp modelId="{63BF4277-A1AB-4B28-87B8-79EBCFF54D98}">
      <dsp:nvSpPr>
        <dsp:cNvPr id="0" name=""/>
        <dsp:cNvSpPr/>
      </dsp:nvSpPr>
      <dsp:spPr>
        <a:xfrm>
          <a:off x="0" y="3042163"/>
          <a:ext cx="11125199" cy="13015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Sub Objective</a:t>
          </a:r>
          <a:endParaRPr lang="en-US" sz="3600" kern="1200" dirty="0"/>
        </a:p>
      </dsp:txBody>
      <dsp:txXfrm>
        <a:off x="0" y="3042163"/>
        <a:ext cx="3337559" cy="1301561"/>
      </dsp:txXfrm>
    </dsp:sp>
    <dsp:sp modelId="{59181119-05FD-4D71-8B10-D35721133E88}">
      <dsp:nvSpPr>
        <dsp:cNvPr id="0" name=""/>
        <dsp:cNvSpPr/>
      </dsp:nvSpPr>
      <dsp:spPr>
        <a:xfrm>
          <a:off x="0" y="1523675"/>
          <a:ext cx="11125199" cy="13015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Focus Area</a:t>
          </a:r>
          <a:endParaRPr lang="en-US" sz="3600" kern="1200" dirty="0"/>
        </a:p>
      </dsp:txBody>
      <dsp:txXfrm>
        <a:off x="0" y="1523675"/>
        <a:ext cx="3337559" cy="1301561"/>
      </dsp:txXfrm>
    </dsp:sp>
    <dsp:sp modelId="{FC202877-BE69-4851-934C-2355FAFE03E4}">
      <dsp:nvSpPr>
        <dsp:cNvPr id="0" name=""/>
        <dsp:cNvSpPr/>
      </dsp:nvSpPr>
      <dsp:spPr>
        <a:xfrm>
          <a:off x="0" y="5186"/>
          <a:ext cx="11125199" cy="13015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Main Objective</a:t>
          </a:r>
          <a:endParaRPr lang="en-US" sz="3600" kern="1200" dirty="0"/>
        </a:p>
      </dsp:txBody>
      <dsp:txXfrm>
        <a:off x="0" y="5186"/>
        <a:ext cx="3337559" cy="1301561"/>
      </dsp:txXfrm>
    </dsp:sp>
    <dsp:sp modelId="{067A9E16-43B7-4EBD-8BEC-AF43CA86339F}">
      <dsp:nvSpPr>
        <dsp:cNvPr id="0" name=""/>
        <dsp:cNvSpPr/>
      </dsp:nvSpPr>
      <dsp:spPr>
        <a:xfrm>
          <a:off x="6306651" y="113650"/>
          <a:ext cx="1626951" cy="1084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Prevent Mechanical Failures</a:t>
          </a:r>
          <a:endParaRPr lang="en-US" sz="2000" kern="1200" dirty="0"/>
        </a:p>
      </dsp:txBody>
      <dsp:txXfrm>
        <a:off x="6338419" y="145418"/>
        <a:ext cx="1563415" cy="1021098"/>
      </dsp:txXfrm>
    </dsp:sp>
    <dsp:sp modelId="{7B773D18-5A89-4554-881E-7FB2EB8423BC}">
      <dsp:nvSpPr>
        <dsp:cNvPr id="0" name=""/>
        <dsp:cNvSpPr/>
      </dsp:nvSpPr>
      <dsp:spPr>
        <a:xfrm>
          <a:off x="7074407" y="1198284"/>
          <a:ext cx="91440" cy="4338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38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9FE27-5DCF-417E-B9E8-075F17F94C47}">
      <dsp:nvSpPr>
        <dsp:cNvPr id="0" name=""/>
        <dsp:cNvSpPr/>
      </dsp:nvSpPr>
      <dsp:spPr>
        <a:xfrm>
          <a:off x="6306651" y="1632138"/>
          <a:ext cx="1626951" cy="1084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Routine Maintenance schedule</a:t>
          </a:r>
          <a:endParaRPr lang="en-US" sz="2000" kern="1200" dirty="0"/>
        </a:p>
      </dsp:txBody>
      <dsp:txXfrm>
        <a:off x="6338419" y="1663906"/>
        <a:ext cx="1563415" cy="1021098"/>
      </dsp:txXfrm>
    </dsp:sp>
    <dsp:sp modelId="{4D4889B5-61C3-409A-936B-F17839358B67}">
      <dsp:nvSpPr>
        <dsp:cNvPr id="0" name=""/>
        <dsp:cNvSpPr/>
      </dsp:nvSpPr>
      <dsp:spPr>
        <a:xfrm>
          <a:off x="7074407" y="2716773"/>
          <a:ext cx="91440" cy="4338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38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31F2B-49A9-4DC9-86E5-479F1109CD3E}">
      <dsp:nvSpPr>
        <dsp:cNvPr id="0" name=""/>
        <dsp:cNvSpPr/>
      </dsp:nvSpPr>
      <dsp:spPr>
        <a:xfrm>
          <a:off x="6306651" y="3150626"/>
          <a:ext cx="1626951" cy="1084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Scheduled Train Maintenance </a:t>
          </a:r>
          <a:endParaRPr lang="en-US" sz="2000" kern="1200" dirty="0"/>
        </a:p>
      </dsp:txBody>
      <dsp:txXfrm>
        <a:off x="6338419" y="3182394"/>
        <a:ext cx="1563415" cy="1021098"/>
      </dsp:txXfrm>
    </dsp:sp>
    <dsp:sp modelId="{F825A9C9-FCFB-4F14-B1F6-97A868EAAEA1}">
      <dsp:nvSpPr>
        <dsp:cNvPr id="0" name=""/>
        <dsp:cNvSpPr/>
      </dsp:nvSpPr>
      <dsp:spPr>
        <a:xfrm>
          <a:off x="7074407" y="4235261"/>
          <a:ext cx="91440" cy="4338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38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B9182-1D2C-4620-BDC8-AE0CBC6AED55}">
      <dsp:nvSpPr>
        <dsp:cNvPr id="0" name=""/>
        <dsp:cNvSpPr/>
      </dsp:nvSpPr>
      <dsp:spPr>
        <a:xfrm>
          <a:off x="6306651" y="4669115"/>
          <a:ext cx="1626951" cy="1084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% of Fleet with major failures </a:t>
          </a:r>
          <a:endParaRPr lang="en-US" sz="2000" kern="1200" dirty="0"/>
        </a:p>
      </dsp:txBody>
      <dsp:txXfrm>
        <a:off x="6338419" y="4700883"/>
        <a:ext cx="1563415" cy="10210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90873-CFDE-4668-9168-93472AF4419C}">
      <dsp:nvSpPr>
        <dsp:cNvPr id="0" name=""/>
        <dsp:cNvSpPr/>
      </dsp:nvSpPr>
      <dsp:spPr>
        <a:xfrm>
          <a:off x="0" y="4652586"/>
          <a:ext cx="11201399" cy="13279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I.o.P</a:t>
          </a:r>
          <a:r>
            <a:rPr lang="en-US" sz="3600" kern="1200" dirty="0" smtClean="0"/>
            <a:t>.</a:t>
          </a:r>
          <a:endParaRPr lang="en-US" sz="3600" kern="1200" dirty="0"/>
        </a:p>
      </dsp:txBody>
      <dsp:txXfrm>
        <a:off x="0" y="4652586"/>
        <a:ext cx="3360419" cy="1327978"/>
      </dsp:txXfrm>
    </dsp:sp>
    <dsp:sp modelId="{940CD595-93AA-4848-8395-71DFB4292D89}">
      <dsp:nvSpPr>
        <dsp:cNvPr id="0" name=""/>
        <dsp:cNvSpPr/>
      </dsp:nvSpPr>
      <dsp:spPr>
        <a:xfrm>
          <a:off x="0" y="3103278"/>
          <a:ext cx="11201399" cy="13279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Sub Objective</a:t>
          </a:r>
          <a:endParaRPr lang="en-US" sz="3600" kern="1200" dirty="0"/>
        </a:p>
      </dsp:txBody>
      <dsp:txXfrm>
        <a:off x="0" y="3103278"/>
        <a:ext cx="3360419" cy="1327978"/>
      </dsp:txXfrm>
    </dsp:sp>
    <dsp:sp modelId="{5DCCD306-103C-4983-B927-CA094E1F800E}">
      <dsp:nvSpPr>
        <dsp:cNvPr id="0" name=""/>
        <dsp:cNvSpPr/>
      </dsp:nvSpPr>
      <dsp:spPr>
        <a:xfrm>
          <a:off x="0" y="1553970"/>
          <a:ext cx="11201399" cy="13279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Focus Area</a:t>
          </a:r>
          <a:endParaRPr lang="en-US" sz="3600" kern="1200" dirty="0"/>
        </a:p>
      </dsp:txBody>
      <dsp:txXfrm>
        <a:off x="0" y="1553970"/>
        <a:ext cx="3360419" cy="1327978"/>
      </dsp:txXfrm>
    </dsp:sp>
    <dsp:sp modelId="{40038809-1AD7-4E16-A6FD-6843BED75588}">
      <dsp:nvSpPr>
        <dsp:cNvPr id="0" name=""/>
        <dsp:cNvSpPr/>
      </dsp:nvSpPr>
      <dsp:spPr>
        <a:xfrm>
          <a:off x="0" y="4662"/>
          <a:ext cx="11201399" cy="13279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Main Objective</a:t>
          </a:r>
          <a:endParaRPr lang="en-US" sz="3600" kern="1200" dirty="0"/>
        </a:p>
      </dsp:txBody>
      <dsp:txXfrm>
        <a:off x="0" y="4662"/>
        <a:ext cx="3360419" cy="1327978"/>
      </dsp:txXfrm>
    </dsp:sp>
    <dsp:sp modelId="{20604CE6-02DF-40FA-A67E-7DCAFC99720D}">
      <dsp:nvSpPr>
        <dsp:cNvPr id="0" name=""/>
        <dsp:cNvSpPr/>
      </dsp:nvSpPr>
      <dsp:spPr>
        <a:xfrm>
          <a:off x="6338908" y="115327"/>
          <a:ext cx="1659972" cy="1106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Improve Passenger Security</a:t>
          </a:r>
          <a:endParaRPr lang="en-US" sz="2000" kern="1200" dirty="0"/>
        </a:p>
      </dsp:txBody>
      <dsp:txXfrm>
        <a:off x="6371321" y="147740"/>
        <a:ext cx="1595146" cy="1041822"/>
      </dsp:txXfrm>
    </dsp:sp>
    <dsp:sp modelId="{604BF197-9460-41BF-9640-CDA7D13CA8E6}">
      <dsp:nvSpPr>
        <dsp:cNvPr id="0" name=""/>
        <dsp:cNvSpPr/>
      </dsp:nvSpPr>
      <dsp:spPr>
        <a:xfrm>
          <a:off x="6089912" y="1221976"/>
          <a:ext cx="1078982" cy="442659"/>
        </a:xfrm>
        <a:custGeom>
          <a:avLst/>
          <a:gdLst/>
          <a:ahLst/>
          <a:cxnLst/>
          <a:rect l="0" t="0" r="0" b="0"/>
          <a:pathLst>
            <a:path>
              <a:moveTo>
                <a:pt x="1078982" y="0"/>
              </a:moveTo>
              <a:lnTo>
                <a:pt x="1078982" y="221329"/>
              </a:lnTo>
              <a:lnTo>
                <a:pt x="0" y="221329"/>
              </a:lnTo>
              <a:lnTo>
                <a:pt x="0" y="442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7F28F-E37C-49B3-81A0-C958A62895CF}">
      <dsp:nvSpPr>
        <dsp:cNvPr id="0" name=""/>
        <dsp:cNvSpPr/>
      </dsp:nvSpPr>
      <dsp:spPr>
        <a:xfrm>
          <a:off x="5259926" y="1664635"/>
          <a:ext cx="1659972" cy="1106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Baggage Containment</a:t>
          </a:r>
          <a:endParaRPr lang="en-US" sz="2000" kern="1200" dirty="0"/>
        </a:p>
      </dsp:txBody>
      <dsp:txXfrm>
        <a:off x="5292339" y="1697048"/>
        <a:ext cx="1595146" cy="1041822"/>
      </dsp:txXfrm>
    </dsp:sp>
    <dsp:sp modelId="{0D28A2AC-3BC5-471F-9E09-13E69BEB3483}">
      <dsp:nvSpPr>
        <dsp:cNvPr id="0" name=""/>
        <dsp:cNvSpPr/>
      </dsp:nvSpPr>
      <dsp:spPr>
        <a:xfrm>
          <a:off x="6044192" y="2771284"/>
          <a:ext cx="91440" cy="4426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2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38764-70A4-4582-916E-BA6001C1D7AA}">
      <dsp:nvSpPr>
        <dsp:cNvPr id="0" name=""/>
        <dsp:cNvSpPr/>
      </dsp:nvSpPr>
      <dsp:spPr>
        <a:xfrm>
          <a:off x="5259926" y="3213943"/>
          <a:ext cx="1659972" cy="1106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Addition of luggage containment </a:t>
          </a:r>
          <a:endParaRPr lang="en-US" sz="2000" kern="1200" dirty="0"/>
        </a:p>
      </dsp:txBody>
      <dsp:txXfrm>
        <a:off x="5292339" y="3246356"/>
        <a:ext cx="1595146" cy="1041822"/>
      </dsp:txXfrm>
    </dsp:sp>
    <dsp:sp modelId="{4A31CFB0-1292-4324-B5A5-CC8C97DB8982}">
      <dsp:nvSpPr>
        <dsp:cNvPr id="0" name=""/>
        <dsp:cNvSpPr/>
      </dsp:nvSpPr>
      <dsp:spPr>
        <a:xfrm>
          <a:off x="6044192" y="4320592"/>
          <a:ext cx="91440" cy="4426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2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325B8-7838-4242-B87B-E82096D78EDC}">
      <dsp:nvSpPr>
        <dsp:cNvPr id="0" name=""/>
        <dsp:cNvSpPr/>
      </dsp:nvSpPr>
      <dsp:spPr>
        <a:xfrm>
          <a:off x="5259926" y="4763251"/>
          <a:ext cx="1659972" cy="1106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% of Fleet with feature implemented</a:t>
          </a:r>
          <a:endParaRPr lang="en-US" sz="2000" kern="1200" dirty="0"/>
        </a:p>
      </dsp:txBody>
      <dsp:txXfrm>
        <a:off x="5292339" y="4795664"/>
        <a:ext cx="1595146" cy="1041822"/>
      </dsp:txXfrm>
    </dsp:sp>
    <dsp:sp modelId="{ED9AFE46-7167-4206-8A3D-BBEA6941C597}">
      <dsp:nvSpPr>
        <dsp:cNvPr id="0" name=""/>
        <dsp:cNvSpPr/>
      </dsp:nvSpPr>
      <dsp:spPr>
        <a:xfrm>
          <a:off x="7168895" y="1221976"/>
          <a:ext cx="1078982" cy="442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329"/>
              </a:lnTo>
              <a:lnTo>
                <a:pt x="1078982" y="221329"/>
              </a:lnTo>
              <a:lnTo>
                <a:pt x="1078982" y="442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7BB604-8BE3-42D0-B063-450D3752269F}">
      <dsp:nvSpPr>
        <dsp:cNvPr id="0" name=""/>
        <dsp:cNvSpPr/>
      </dsp:nvSpPr>
      <dsp:spPr>
        <a:xfrm>
          <a:off x="7417891" y="1664635"/>
          <a:ext cx="1659972" cy="1106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Seat Construction</a:t>
          </a:r>
          <a:endParaRPr lang="en-US" sz="2000" kern="1200" dirty="0"/>
        </a:p>
      </dsp:txBody>
      <dsp:txXfrm>
        <a:off x="7450304" y="1697048"/>
        <a:ext cx="1595146" cy="1041822"/>
      </dsp:txXfrm>
    </dsp:sp>
    <dsp:sp modelId="{80C99343-119A-435F-9EA7-FD6EFA2E6AF3}">
      <dsp:nvSpPr>
        <dsp:cNvPr id="0" name=""/>
        <dsp:cNvSpPr/>
      </dsp:nvSpPr>
      <dsp:spPr>
        <a:xfrm>
          <a:off x="8202157" y="2771284"/>
          <a:ext cx="91440" cy="4426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2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47B93-BBE9-46D1-B601-68165255FD44}">
      <dsp:nvSpPr>
        <dsp:cNvPr id="0" name=""/>
        <dsp:cNvSpPr/>
      </dsp:nvSpPr>
      <dsp:spPr>
        <a:xfrm>
          <a:off x="7417891" y="3213943"/>
          <a:ext cx="1659972" cy="1106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Improve seat to train connection</a:t>
          </a:r>
          <a:endParaRPr lang="en-US" sz="2000" kern="1200" dirty="0"/>
        </a:p>
      </dsp:txBody>
      <dsp:txXfrm>
        <a:off x="7450304" y="3246356"/>
        <a:ext cx="1595146" cy="1041822"/>
      </dsp:txXfrm>
    </dsp:sp>
    <dsp:sp modelId="{400BD8DB-1B50-4710-B1CE-F0AB3CE499C1}">
      <dsp:nvSpPr>
        <dsp:cNvPr id="0" name=""/>
        <dsp:cNvSpPr/>
      </dsp:nvSpPr>
      <dsp:spPr>
        <a:xfrm>
          <a:off x="8202157" y="4320592"/>
          <a:ext cx="91440" cy="4426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2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D236A-603E-4AA2-BBCE-2BFF4ADF6089}">
      <dsp:nvSpPr>
        <dsp:cNvPr id="0" name=""/>
        <dsp:cNvSpPr/>
      </dsp:nvSpPr>
      <dsp:spPr>
        <a:xfrm>
          <a:off x="7417891" y="4763251"/>
          <a:ext cx="1659972" cy="1106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Seat must withstand Stress test</a:t>
          </a:r>
          <a:endParaRPr lang="en-US" sz="2000" kern="1200" dirty="0"/>
        </a:p>
      </dsp:txBody>
      <dsp:txXfrm>
        <a:off x="7450304" y="4795664"/>
        <a:ext cx="1595146" cy="1041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30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5" y="274643"/>
            <a:ext cx="365453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90" y="274643"/>
            <a:ext cx="1076468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89" y="1600205"/>
            <a:ext cx="72096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41" y="1600205"/>
            <a:ext cx="7209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5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3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5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5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5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f9sd@virginia.edu" TargetMode="External"/><Relationship Id="rId2" Type="http://schemas.openxmlformats.org/officeDocument/2006/relationships/hyperlink" Target="mailto:ejd3my@virginia.edu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am2mf@virginia.edu" TargetMode="External"/><Relationship Id="rId4" Type="http://schemas.openxmlformats.org/officeDocument/2006/relationships/hyperlink" Target="mailto:jyg4wx@virginia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Amtrak Objectives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E. </a:t>
            </a:r>
            <a:r>
              <a:rPr lang="en-US" dirty="0" err="1" smtClean="0"/>
              <a:t>Dunoyer</a:t>
            </a:r>
            <a:r>
              <a:rPr lang="en-US" dirty="0" smtClean="0"/>
              <a:t>, F. </a:t>
            </a:r>
            <a:r>
              <a:rPr lang="en-US" dirty="0" err="1" smtClean="0"/>
              <a:t>Feng</a:t>
            </a:r>
            <a:r>
              <a:rPr lang="en-US" dirty="0" smtClean="0"/>
              <a:t>  J. Ghiorzi, A. McDowell</a:t>
            </a:r>
          </a:p>
          <a:p>
            <a:r>
              <a:rPr lang="en-US" sz="1800" dirty="0" smtClean="0">
                <a:hlinkClick r:id="rId2"/>
              </a:rPr>
              <a:t>ejd3my@virginia.edu</a:t>
            </a:r>
            <a:r>
              <a:rPr lang="en-US" sz="1800" dirty="0" smtClean="0"/>
              <a:t>, </a:t>
            </a:r>
            <a:r>
              <a:rPr lang="en-US" sz="1800" dirty="0" smtClean="0">
                <a:hlinkClick r:id="rId3"/>
              </a:rPr>
              <a:t>ff9sd@virginia.edu</a:t>
            </a:r>
            <a:r>
              <a:rPr lang="en-US" sz="1800" dirty="0" smtClean="0"/>
              <a:t>, </a:t>
            </a:r>
            <a:r>
              <a:rPr lang="en-US" sz="1800" dirty="0" smtClean="0">
                <a:hlinkClick r:id="rId4"/>
              </a:rPr>
              <a:t>jyg4wx@virginia.edu</a:t>
            </a:r>
            <a:r>
              <a:rPr lang="en-US" sz="1800" dirty="0" smtClean="0"/>
              <a:t>, </a:t>
            </a:r>
            <a:r>
              <a:rPr lang="en-US" sz="1800" dirty="0" smtClean="0">
                <a:hlinkClick r:id="rId5"/>
              </a:rPr>
              <a:t>am2mf@virginia.edu</a:t>
            </a:r>
            <a:r>
              <a:rPr lang="en-US" sz="1800" dirty="0" smtClean="0"/>
              <a:t> </a:t>
            </a:r>
          </a:p>
          <a:p>
            <a:endParaRPr lang="en-US" sz="1800" dirty="0"/>
          </a:p>
          <a:p>
            <a:r>
              <a:rPr lang="en-US" sz="1800" dirty="0" smtClean="0"/>
              <a:t>Due 9/24/15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Amtrak Mission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Mission is:</a:t>
            </a:r>
          </a:p>
          <a:p>
            <a:pPr lvl="1"/>
            <a:r>
              <a:rPr lang="en-US" dirty="0" smtClean="0"/>
              <a:t> Delivering intercity transportation with superior safety, customer service and financial excellence.</a:t>
            </a:r>
          </a:p>
          <a:p>
            <a:pPr lvl="8"/>
            <a:r>
              <a:rPr lang="en-US" dirty="0" smtClean="0"/>
              <a:t>Amtrak Strategic Plan 2014-2018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03212" y="304800"/>
          <a:ext cx="114300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0322811"/>
              </p:ext>
            </p:extLst>
          </p:nvPr>
        </p:nvGraphicFramePr>
        <p:xfrm>
          <a:off x="379412" y="457200"/>
          <a:ext cx="11201399" cy="5832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63949774"/>
              </p:ext>
            </p:extLst>
          </p:nvPr>
        </p:nvGraphicFramePr>
        <p:xfrm>
          <a:off x="455612" y="381000"/>
          <a:ext cx="11125199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24878143"/>
              </p:ext>
            </p:extLst>
          </p:nvPr>
        </p:nvGraphicFramePr>
        <p:xfrm>
          <a:off x="455612" y="304800"/>
          <a:ext cx="11201399" cy="5985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185</Words>
  <Application>Microsoft Office PowerPoint</Application>
  <PresentationFormat>Custom</PresentationFormat>
  <Paragraphs>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Amtrak Objectives Tree</vt:lpstr>
      <vt:lpstr>Amtrak Mission Statement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2015-09-23T19:45:30Z</dcterms:created>
  <dcterms:modified xsi:type="dcterms:W3CDTF">2015-09-24T04:25:46Z</dcterms:modified>
</cp:coreProperties>
</file>