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E696-2D2D-490C-B145-97575B4F0AE2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F507-1FFD-4C44-A29B-936ED43F1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System Diagram of all the causes for this crush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 </a:t>
            </a:r>
            <a:r>
              <a:rPr lang="en-US" altLang="zh-CN" dirty="0" err="1" smtClean="0"/>
              <a:t>Feng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okScanCen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0584" y="-638780"/>
            <a:ext cx="7325640" cy="9429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System Diagram of all the causes for this crush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Think</cp:lastModifiedBy>
  <cp:revision>2</cp:revision>
  <dcterms:created xsi:type="dcterms:W3CDTF">2015-09-01T02:25:30Z</dcterms:created>
  <dcterms:modified xsi:type="dcterms:W3CDTF">2015-09-01T04:04:31Z</dcterms:modified>
</cp:coreProperties>
</file>