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9" r:id="rId3"/>
    <p:sldId id="256" r:id="rId4"/>
    <p:sldId id="257" r:id="rId5"/>
    <p:sldId id="258" r:id="rId6"/>
    <p:sldId id="262"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55FAD0A-1B5F-4770-9714-6DD504F28790}" type="datetimeFigureOut">
              <a:rPr lang="zh-CN" altLang="en-US" smtClean="0"/>
              <a:pPr/>
              <a:t>2015/9/8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65A315-FD38-4E65-B879-0D28811EA9A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5FAD0A-1B5F-4770-9714-6DD504F28790}" type="datetimeFigureOut">
              <a:rPr lang="zh-CN" altLang="en-US" smtClean="0"/>
              <a:pPr/>
              <a:t>2015/9/8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65A315-FD38-4E65-B879-0D28811EA9A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5FAD0A-1B5F-4770-9714-6DD504F28790}" type="datetimeFigureOut">
              <a:rPr lang="zh-CN" altLang="en-US" smtClean="0"/>
              <a:pPr/>
              <a:t>2015/9/8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65A315-FD38-4E65-B879-0D28811EA9A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5FAD0A-1B5F-4770-9714-6DD504F28790}" type="datetimeFigureOut">
              <a:rPr lang="zh-CN" altLang="en-US" smtClean="0"/>
              <a:pPr/>
              <a:t>2015/9/8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65A315-FD38-4E65-B879-0D28811EA9A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55FAD0A-1B5F-4770-9714-6DD504F28790}" type="datetimeFigureOut">
              <a:rPr lang="zh-CN" altLang="en-US" smtClean="0"/>
              <a:pPr/>
              <a:t>2015/9/8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65A315-FD38-4E65-B879-0D28811EA9A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55FAD0A-1B5F-4770-9714-6DD504F28790}" type="datetimeFigureOut">
              <a:rPr lang="zh-CN" altLang="en-US" smtClean="0"/>
              <a:pPr/>
              <a:t>2015/9/8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65A315-FD38-4E65-B879-0D28811EA9A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55FAD0A-1B5F-4770-9714-6DD504F28790}" type="datetimeFigureOut">
              <a:rPr lang="zh-CN" altLang="en-US" smtClean="0"/>
              <a:pPr/>
              <a:t>2015/9/8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65A315-FD38-4E65-B879-0D28811EA9A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55FAD0A-1B5F-4770-9714-6DD504F28790}" type="datetimeFigureOut">
              <a:rPr lang="zh-CN" altLang="en-US" smtClean="0"/>
              <a:pPr/>
              <a:t>2015/9/8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65A315-FD38-4E65-B879-0D28811EA9A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5FAD0A-1B5F-4770-9714-6DD504F28790}" type="datetimeFigureOut">
              <a:rPr lang="zh-CN" altLang="en-US" smtClean="0"/>
              <a:pPr/>
              <a:t>2015/9/8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65A315-FD38-4E65-B879-0D28811EA9A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55FAD0A-1B5F-4770-9714-6DD504F28790}" type="datetimeFigureOut">
              <a:rPr lang="zh-CN" altLang="en-US" smtClean="0"/>
              <a:pPr/>
              <a:t>2015/9/8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65A315-FD38-4E65-B879-0D28811EA9A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55FAD0A-1B5F-4770-9714-6DD504F28790}" type="datetimeFigureOut">
              <a:rPr lang="zh-CN" altLang="en-US" smtClean="0"/>
              <a:pPr/>
              <a:t>2015/9/8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65A315-FD38-4E65-B879-0D28811EA9A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FAD0A-1B5F-4770-9714-6DD504F28790}" type="datetimeFigureOut">
              <a:rPr lang="zh-CN" altLang="en-US" smtClean="0"/>
              <a:pPr/>
              <a:t>2015/9/8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5A315-FD38-4E65-B879-0D28811EA9A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1643050"/>
            <a:ext cx="7772400" cy="1470025"/>
          </a:xfrm>
        </p:spPr>
        <p:txBody>
          <a:bodyPr/>
          <a:lstStyle/>
          <a:p>
            <a:r>
              <a:rPr lang="en-US" altLang="zh-CN" b="1" dirty="0" smtClean="0"/>
              <a:t>HW #1 - Car </a:t>
            </a:r>
            <a:r>
              <a:rPr lang="en-US" altLang="zh-CN" b="1" dirty="0" smtClean="0"/>
              <a:t>E</a:t>
            </a:r>
            <a:r>
              <a:rPr lang="en-US" altLang="zh-CN" b="1" dirty="0" smtClean="0"/>
              <a:t>ngine Diagram</a:t>
            </a:r>
            <a:endParaRPr lang="zh-CN" altLang="en-US" b="1" dirty="0"/>
          </a:p>
        </p:txBody>
      </p:sp>
      <p:sp>
        <p:nvSpPr>
          <p:cNvPr id="3" name="副标题 2"/>
          <p:cNvSpPr>
            <a:spLocks noGrp="1"/>
          </p:cNvSpPr>
          <p:nvPr>
            <p:ph type="subTitle" idx="1"/>
          </p:nvPr>
        </p:nvSpPr>
        <p:spPr/>
        <p:txBody>
          <a:bodyPr/>
          <a:lstStyle/>
          <a:p>
            <a:r>
              <a:rPr lang="en-US" altLang="zh-CN" dirty="0" smtClean="0"/>
              <a:t>Fan </a:t>
            </a:r>
            <a:r>
              <a:rPr lang="en-US" altLang="zh-CN" dirty="0" err="1" smtClean="0"/>
              <a:t>Feng</a:t>
            </a:r>
            <a:r>
              <a:rPr lang="en-US" altLang="zh-CN" dirty="0" smtClean="0"/>
              <a:t>(ff9sd),	Jordan Lopez(</a:t>
            </a:r>
            <a:r>
              <a:rPr lang="en-US" dirty="0" smtClean="0"/>
              <a:t>jpl2fz)</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Engine.png"/>
          <p:cNvPicPr>
            <a:picLocks noChangeAspect="1"/>
          </p:cNvPicPr>
          <p:nvPr/>
        </p:nvPicPr>
        <p:blipFill>
          <a:blip r:embed="rId2"/>
          <a:stretch>
            <a:fillRect/>
          </a:stretch>
        </p:blipFill>
        <p:spPr>
          <a:xfrm>
            <a:off x="714348" y="357166"/>
            <a:ext cx="7077075" cy="5562600"/>
          </a:xfrm>
          <a:prstGeom prst="rect">
            <a:avLst/>
          </a:prstGeom>
        </p:spPr>
      </p:pic>
      <p:sp>
        <p:nvSpPr>
          <p:cNvPr id="5" name="TextBox 4"/>
          <p:cNvSpPr txBox="1"/>
          <p:nvPr/>
        </p:nvSpPr>
        <p:spPr>
          <a:xfrm>
            <a:off x="7358082" y="6215082"/>
            <a:ext cx="1428760" cy="369332"/>
          </a:xfrm>
          <a:prstGeom prst="rect">
            <a:avLst/>
          </a:prstGeom>
          <a:noFill/>
        </p:spPr>
        <p:txBody>
          <a:bodyPr wrap="square" rtlCol="0">
            <a:spAutoFit/>
          </a:bodyPr>
          <a:lstStyle/>
          <a:p>
            <a:r>
              <a:rPr lang="en-US" altLang="zh-CN" dirty="0" smtClean="0"/>
              <a:t>Fan, Jordan 2</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571736" y="642918"/>
            <a:ext cx="3786214" cy="1952502"/>
            <a:chOff x="1285852" y="1214422"/>
            <a:chExt cx="6786610" cy="1952502"/>
          </a:xfrm>
        </p:grpSpPr>
        <p:sp>
          <p:nvSpPr>
            <p:cNvPr id="4" name="TextBox 3"/>
            <p:cNvSpPr txBox="1"/>
            <p:nvPr/>
          </p:nvSpPr>
          <p:spPr>
            <a:xfrm>
              <a:off x="1285852" y="1214422"/>
              <a:ext cx="6786610" cy="461665"/>
            </a:xfrm>
            <a:prstGeom prst="rect">
              <a:avLst/>
            </a:prstGeom>
            <a:noFill/>
            <a:ln>
              <a:solidFill>
                <a:schemeClr val="tx1"/>
              </a:solidFill>
            </a:ln>
          </p:spPr>
          <p:txBody>
            <a:bodyPr wrap="square" rtlCol="0">
              <a:spAutoFit/>
            </a:bodyPr>
            <a:lstStyle/>
            <a:p>
              <a:pPr algn="ctr"/>
              <a:r>
                <a:rPr lang="en-US" altLang="zh-CN" sz="2400" b="1" dirty="0" smtClean="0">
                  <a:latin typeface="+mj-lt"/>
                </a:rPr>
                <a:t>Car Engine</a:t>
              </a:r>
              <a:endParaRPr lang="zh-CN" altLang="en-US" sz="2400" b="1" dirty="0">
                <a:latin typeface="+mj-lt"/>
              </a:endParaRPr>
            </a:p>
          </p:txBody>
        </p:sp>
        <p:sp>
          <p:nvSpPr>
            <p:cNvPr id="5" name="TextBox 4"/>
            <p:cNvSpPr txBox="1"/>
            <p:nvPr/>
          </p:nvSpPr>
          <p:spPr>
            <a:xfrm>
              <a:off x="1285852" y="1689596"/>
              <a:ext cx="6786610" cy="1477328"/>
            </a:xfrm>
            <a:prstGeom prst="rect">
              <a:avLst/>
            </a:prstGeom>
            <a:noFill/>
            <a:ln>
              <a:solidFill>
                <a:schemeClr val="tx1"/>
              </a:solidFill>
            </a:ln>
          </p:spPr>
          <p:txBody>
            <a:bodyPr wrap="square" rtlCol="0">
              <a:spAutoFit/>
            </a:bodyPr>
            <a:lstStyle/>
            <a:p>
              <a:r>
                <a:rPr lang="en-US" altLang="zh-CN" dirty="0" smtClean="0"/>
                <a:t>-Type of fuel</a:t>
              </a:r>
            </a:p>
            <a:p>
              <a:r>
                <a:rPr lang="en-US" altLang="zh-CN" dirty="0" smtClean="0"/>
                <a:t>-Engine displacement</a:t>
              </a:r>
            </a:p>
            <a:p>
              <a:r>
                <a:rPr lang="en-US" altLang="zh-CN" dirty="0" smtClean="0"/>
                <a:t>-Noise level</a:t>
              </a:r>
            </a:p>
            <a:p>
              <a:r>
                <a:rPr lang="en-US" altLang="zh-CN" dirty="0" smtClean="0"/>
                <a:t>-Compression ratio</a:t>
              </a:r>
            </a:p>
            <a:p>
              <a:r>
                <a:rPr lang="en-US" altLang="zh-CN" dirty="0" smtClean="0"/>
                <a:t>-Fuel Consumption</a:t>
              </a:r>
            </a:p>
          </p:txBody>
        </p:sp>
      </p:grpSp>
      <p:sp>
        <p:nvSpPr>
          <p:cNvPr id="7" name="TextBox 6"/>
          <p:cNvSpPr txBox="1"/>
          <p:nvPr/>
        </p:nvSpPr>
        <p:spPr>
          <a:xfrm>
            <a:off x="714348" y="2786058"/>
            <a:ext cx="7715304" cy="1631216"/>
          </a:xfrm>
          <a:prstGeom prst="rect">
            <a:avLst/>
          </a:prstGeom>
          <a:noFill/>
        </p:spPr>
        <p:txBody>
          <a:bodyPr wrap="square" rtlCol="0">
            <a:spAutoFit/>
          </a:bodyPr>
          <a:lstStyle/>
          <a:p>
            <a:r>
              <a:rPr lang="en-US" altLang="zh-CN" sz="2000" dirty="0" smtClean="0"/>
              <a:t>Relationships within the automobile: The </a:t>
            </a:r>
            <a:r>
              <a:rPr lang="en-US" altLang="zh-CN" sz="2000" dirty="0" smtClean="0">
                <a:solidFill>
                  <a:srgbClr val="FF0000"/>
                </a:solidFill>
              </a:rPr>
              <a:t>engine</a:t>
            </a:r>
            <a:r>
              <a:rPr lang="en-US" altLang="zh-CN" sz="2000" dirty="0" smtClean="0"/>
              <a:t>, together with </a:t>
            </a:r>
            <a:r>
              <a:rPr lang="en-US" altLang="zh-CN" sz="2000" dirty="0" smtClean="0">
                <a:solidFill>
                  <a:srgbClr val="FF0000"/>
                </a:solidFill>
              </a:rPr>
              <a:t>suspension and transmission components</a:t>
            </a:r>
            <a:r>
              <a:rPr lang="en-US" altLang="zh-CN" sz="2000" dirty="0" smtClean="0"/>
              <a:t>, is connected to the </a:t>
            </a:r>
            <a:r>
              <a:rPr lang="en-US" altLang="zh-CN" sz="2000" dirty="0" smtClean="0">
                <a:solidFill>
                  <a:srgbClr val="FF0000"/>
                </a:solidFill>
              </a:rPr>
              <a:t>chassis</a:t>
            </a:r>
            <a:r>
              <a:rPr lang="en-US" altLang="zh-CN" sz="2000" dirty="0" smtClean="0"/>
              <a:t>; the </a:t>
            </a:r>
            <a:r>
              <a:rPr lang="en-US" altLang="zh-CN" sz="2000" dirty="0" smtClean="0">
                <a:solidFill>
                  <a:srgbClr val="FF0000"/>
                </a:solidFill>
              </a:rPr>
              <a:t>user</a:t>
            </a:r>
            <a:r>
              <a:rPr lang="en-US" altLang="zh-CN" sz="2000" dirty="0" smtClean="0"/>
              <a:t> control the speed of </a:t>
            </a:r>
            <a:r>
              <a:rPr lang="en-US" altLang="zh-CN" sz="2000" dirty="0" smtClean="0">
                <a:solidFill>
                  <a:srgbClr val="FF0000"/>
                </a:solidFill>
              </a:rPr>
              <a:t>wheels</a:t>
            </a:r>
            <a:r>
              <a:rPr lang="en-US" altLang="zh-CN" sz="2000" dirty="0" smtClean="0"/>
              <a:t> by the </a:t>
            </a:r>
            <a:r>
              <a:rPr lang="en-US" altLang="zh-CN" sz="2000" dirty="0" smtClean="0">
                <a:solidFill>
                  <a:srgbClr val="FF0000"/>
                </a:solidFill>
              </a:rPr>
              <a:t>engine</a:t>
            </a:r>
            <a:r>
              <a:rPr lang="en-US" altLang="zh-CN" sz="2000" dirty="0" smtClean="0"/>
              <a:t>; the </a:t>
            </a:r>
            <a:r>
              <a:rPr lang="en-US" altLang="zh-CN" sz="2000" dirty="0" smtClean="0">
                <a:solidFill>
                  <a:srgbClr val="FF0000"/>
                </a:solidFill>
              </a:rPr>
              <a:t>engine</a:t>
            </a:r>
            <a:r>
              <a:rPr lang="en-US" altLang="zh-CN" sz="2000" dirty="0" smtClean="0"/>
              <a:t> provides power to the </a:t>
            </a:r>
            <a:r>
              <a:rPr lang="en-US" altLang="zh-CN" sz="2000" dirty="0" smtClean="0">
                <a:solidFill>
                  <a:srgbClr val="FF0000"/>
                </a:solidFill>
              </a:rPr>
              <a:t>wheels</a:t>
            </a:r>
            <a:r>
              <a:rPr lang="en-US" altLang="zh-CN" sz="2000" dirty="0" smtClean="0"/>
              <a:t> and control the whole car body. </a:t>
            </a:r>
          </a:p>
          <a:p>
            <a:r>
              <a:rPr lang="en-US" altLang="zh-CN" sz="2000" dirty="0" smtClean="0"/>
              <a:t>[The red color means it belongs to one of the car object.]</a:t>
            </a:r>
          </a:p>
        </p:txBody>
      </p:sp>
      <p:sp>
        <p:nvSpPr>
          <p:cNvPr id="8" name="矩形 7"/>
          <p:cNvSpPr/>
          <p:nvPr/>
        </p:nvSpPr>
        <p:spPr>
          <a:xfrm>
            <a:off x="714348" y="4500570"/>
            <a:ext cx="7643866" cy="1754326"/>
          </a:xfrm>
          <a:prstGeom prst="rect">
            <a:avLst/>
          </a:prstGeom>
        </p:spPr>
        <p:txBody>
          <a:bodyPr wrap="square">
            <a:spAutoFit/>
          </a:bodyPr>
          <a:lstStyle/>
          <a:p>
            <a:r>
              <a:rPr lang="en-US" altLang="zh-CN" dirty="0" smtClean="0"/>
              <a:t>We choose the above attributes because they are included in the previous engine working procedures, and they are what decide how an user choose different kinds of engines. The major function of a car is to transport persons and cargos with the control of an user, so we stated the relationships that are most closely related to how an user control the motion and the basic function of an engine inside the whole car system.</a:t>
            </a:r>
            <a:endParaRPr lang="zh-CN" altLang="en-US" dirty="0"/>
          </a:p>
        </p:txBody>
      </p:sp>
      <p:sp>
        <p:nvSpPr>
          <p:cNvPr id="9" name="TextBox 8"/>
          <p:cNvSpPr txBox="1"/>
          <p:nvPr/>
        </p:nvSpPr>
        <p:spPr>
          <a:xfrm>
            <a:off x="7358082" y="6215082"/>
            <a:ext cx="1428760" cy="369332"/>
          </a:xfrm>
          <a:prstGeom prst="rect">
            <a:avLst/>
          </a:prstGeom>
          <a:noFill/>
        </p:spPr>
        <p:txBody>
          <a:bodyPr wrap="square" rtlCol="0">
            <a:spAutoFit/>
          </a:bodyPr>
          <a:lstStyle/>
          <a:p>
            <a:r>
              <a:rPr lang="en-US" altLang="zh-CN" dirty="0" smtClean="0"/>
              <a:t>Fan, Jordan 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 calcmode="lin" valueType="num">
                                      <p:cBhvr additive="base">
                                        <p:cTn id="1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2285992"/>
            <a:ext cx="7715304" cy="3139321"/>
          </a:xfrm>
          <a:prstGeom prst="rect">
            <a:avLst/>
          </a:prstGeom>
          <a:noFill/>
        </p:spPr>
        <p:txBody>
          <a:bodyPr wrap="square" rtlCol="0">
            <a:spAutoFit/>
          </a:bodyPr>
          <a:lstStyle/>
          <a:p>
            <a:pPr>
              <a:buNone/>
            </a:pPr>
            <a:r>
              <a:rPr lang="en-US" altLang="zh-CN" sz="2200" dirty="0" smtClean="0"/>
              <a:t>If we choose the Sequence </a:t>
            </a:r>
            <a:r>
              <a:rPr lang="en-US" altLang="zh-CN" sz="2200" dirty="0"/>
              <a:t>D</a:t>
            </a:r>
            <a:r>
              <a:rPr lang="en-US" altLang="zh-CN" sz="2200" dirty="0" smtClean="0"/>
              <a:t>iagram to represent how an engine works , the diagram will mainly justify how different components of a car operates with the working procedures of an engine. So instead of the attributes about the inside structure of the engine, the attributes of the engine will instead be more related to the interactions with other objects of the car. For example, we will put </a:t>
            </a:r>
            <a:r>
              <a:rPr lang="en-US" altLang="zh-CN" sz="2200" b="1" dirty="0" smtClean="0"/>
              <a:t>location of the engine on the suspension system, cooling type of the engine, lubrication type of engine, buffer system of engine</a:t>
            </a:r>
            <a:r>
              <a:rPr lang="en-US" altLang="zh-CN" sz="2200" dirty="0" smtClean="0"/>
              <a:t> as the attributes of the engine.</a:t>
            </a:r>
            <a:endParaRPr lang="zh-CN" altLang="en-US" sz="2200" b="1" dirty="0"/>
          </a:p>
        </p:txBody>
      </p:sp>
      <p:sp>
        <p:nvSpPr>
          <p:cNvPr id="5" name="TextBox 4"/>
          <p:cNvSpPr txBox="1"/>
          <p:nvPr/>
        </p:nvSpPr>
        <p:spPr>
          <a:xfrm>
            <a:off x="1214414" y="1000108"/>
            <a:ext cx="6143668" cy="1077218"/>
          </a:xfrm>
          <a:prstGeom prst="rect">
            <a:avLst/>
          </a:prstGeom>
          <a:noFill/>
        </p:spPr>
        <p:txBody>
          <a:bodyPr wrap="square" rtlCol="0">
            <a:spAutoFit/>
          </a:bodyPr>
          <a:lstStyle/>
          <a:p>
            <a:pPr algn="ctr"/>
            <a:r>
              <a:rPr lang="en-US" altLang="zh-CN" sz="3200" dirty="0" smtClean="0"/>
              <a:t>Modifications of attributes if we choose Sequence Diagram</a:t>
            </a:r>
            <a:endParaRPr lang="zh-CN" altLang="en-US" sz="3200" dirty="0"/>
          </a:p>
        </p:txBody>
      </p:sp>
      <p:sp>
        <p:nvSpPr>
          <p:cNvPr id="6" name="TextBox 5"/>
          <p:cNvSpPr txBox="1"/>
          <p:nvPr/>
        </p:nvSpPr>
        <p:spPr>
          <a:xfrm>
            <a:off x="7358082" y="6215082"/>
            <a:ext cx="1428760" cy="369332"/>
          </a:xfrm>
          <a:prstGeom prst="rect">
            <a:avLst/>
          </a:prstGeom>
          <a:noFill/>
        </p:spPr>
        <p:txBody>
          <a:bodyPr wrap="square" rtlCol="0">
            <a:spAutoFit/>
          </a:bodyPr>
          <a:lstStyle/>
          <a:p>
            <a:r>
              <a:rPr lang="en-US" altLang="zh-CN" dirty="0" smtClean="0"/>
              <a:t>Fan, Jordan 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Other systems the engine operates with</a:t>
            </a:r>
            <a:endParaRPr lang="zh-CN" altLang="en-US" sz="3200" dirty="0"/>
          </a:p>
        </p:txBody>
      </p:sp>
      <p:sp>
        <p:nvSpPr>
          <p:cNvPr id="5" name="TextBox 4"/>
          <p:cNvSpPr txBox="1"/>
          <p:nvPr/>
        </p:nvSpPr>
        <p:spPr>
          <a:xfrm>
            <a:off x="785786" y="1214422"/>
            <a:ext cx="7500990" cy="1200329"/>
          </a:xfrm>
          <a:prstGeom prst="rect">
            <a:avLst/>
          </a:prstGeom>
          <a:noFill/>
        </p:spPr>
        <p:txBody>
          <a:bodyPr wrap="square" rtlCol="0">
            <a:spAutoFit/>
          </a:bodyPr>
          <a:lstStyle/>
          <a:p>
            <a:r>
              <a:rPr lang="en-US" altLang="zh-CN" dirty="0" smtClean="0"/>
              <a:t>-Battery system</a:t>
            </a:r>
          </a:p>
          <a:p>
            <a:r>
              <a:rPr lang="en-US" altLang="zh-CN" dirty="0" smtClean="0"/>
              <a:t>-Road system</a:t>
            </a:r>
          </a:p>
          <a:p>
            <a:r>
              <a:rPr lang="en-US" altLang="zh-CN" dirty="0" smtClean="0"/>
              <a:t>-Wheel system</a:t>
            </a:r>
          </a:p>
          <a:p>
            <a:r>
              <a:rPr lang="en-US" altLang="zh-CN" dirty="0" smtClean="0"/>
              <a:t>-</a:t>
            </a:r>
            <a:endParaRPr lang="zh-CN" altLang="en-US" dirty="0"/>
          </a:p>
        </p:txBody>
      </p:sp>
      <p:sp>
        <p:nvSpPr>
          <p:cNvPr id="4" name="TextBox 3"/>
          <p:cNvSpPr txBox="1"/>
          <p:nvPr/>
        </p:nvSpPr>
        <p:spPr>
          <a:xfrm>
            <a:off x="7358082" y="6215082"/>
            <a:ext cx="1428760" cy="369332"/>
          </a:xfrm>
          <a:prstGeom prst="rect">
            <a:avLst/>
          </a:prstGeom>
          <a:noFill/>
        </p:spPr>
        <p:txBody>
          <a:bodyPr wrap="square" rtlCol="0">
            <a:spAutoFit/>
          </a:bodyPr>
          <a:lstStyle/>
          <a:p>
            <a:r>
              <a:rPr lang="en-US" altLang="zh-CN" dirty="0" smtClean="0"/>
              <a:t>Fan, Jordan 5</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58082" y="6215082"/>
            <a:ext cx="1428760" cy="369332"/>
          </a:xfrm>
          <a:prstGeom prst="rect">
            <a:avLst/>
          </a:prstGeom>
          <a:noFill/>
        </p:spPr>
        <p:txBody>
          <a:bodyPr wrap="square" rtlCol="0">
            <a:spAutoFit/>
          </a:bodyPr>
          <a:lstStyle/>
          <a:p>
            <a:r>
              <a:rPr lang="en-US" altLang="zh-CN" dirty="0" smtClean="0"/>
              <a:t>Fan, Jordan 6</a:t>
            </a:r>
            <a:endParaRPr lang="zh-CN" altLang="en-US" dirty="0"/>
          </a:p>
        </p:txBody>
      </p:sp>
      <p:sp>
        <p:nvSpPr>
          <p:cNvPr id="7" name="矩形 6"/>
          <p:cNvSpPr/>
          <p:nvPr/>
        </p:nvSpPr>
        <p:spPr>
          <a:xfrm>
            <a:off x="1857356" y="3000372"/>
            <a:ext cx="6014532" cy="1200329"/>
          </a:xfrm>
          <a:prstGeom prst="rect">
            <a:avLst/>
          </a:prstGeom>
          <a:noFill/>
        </p:spPr>
        <p:txBody>
          <a:bodyPr wrap="none" lIns="91440" tIns="45720" rIns="91440" bIns="45720">
            <a:spAutoFit/>
          </a:bodyPr>
          <a:lstStyle/>
          <a:p>
            <a:pPr algn="ctr"/>
            <a:r>
              <a:rPr lang="en-US" altLang="zh-CN" sz="7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Any Questions?</a:t>
            </a:r>
            <a:endParaRPr lang="zh-CN" altLang="en-US" sz="7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317</Words>
  <Application>Microsoft Office PowerPoint</Application>
  <PresentationFormat>全屏显示(4:3)</PresentationFormat>
  <Paragraphs>24</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HW #1 - Car Engine Diagram</vt:lpstr>
      <vt:lpstr>幻灯片 2</vt:lpstr>
      <vt:lpstr>幻灯片 3</vt:lpstr>
      <vt:lpstr>幻灯片 4</vt:lpstr>
      <vt:lpstr>Other systems the engine operates with</vt:lpstr>
      <vt:lpstr>幻灯片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dc:creator>
  <cp:lastModifiedBy>Think</cp:lastModifiedBy>
  <cp:revision>9</cp:revision>
  <dcterms:created xsi:type="dcterms:W3CDTF">2015-09-07T00:57:02Z</dcterms:created>
  <dcterms:modified xsi:type="dcterms:W3CDTF">2015-09-08T12:49:14Z</dcterms:modified>
</cp:coreProperties>
</file>