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70" r:id="rId7"/>
    <p:sldId id="265" r:id="rId8"/>
    <p:sldId id="268" r:id="rId9"/>
    <p:sldId id="272" r:id="rId10"/>
    <p:sldId id="277" r:id="rId11"/>
    <p:sldId id="279" r:id="rId12"/>
    <p:sldId id="280" r:id="rId13"/>
    <p:sldId id="282" r:id="rId14"/>
    <p:sldId id="28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3DAB"/>
    <a:srgbClr val="5858AC"/>
    <a:srgbClr val="2280C3"/>
    <a:srgbClr val="2EA7BD"/>
    <a:srgbClr val="DA57A3"/>
    <a:srgbClr val="FEFEFE"/>
    <a:srgbClr val="FDFDFD"/>
    <a:srgbClr val="4C4C9A"/>
    <a:srgbClr val="743593"/>
    <a:srgbClr val="1F7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DD57-4F60-4CBE-BE7D-104E160654DE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93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DD57-4F60-4CBE-BE7D-104E160654DE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41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DD57-4F60-4CBE-BE7D-104E160654DE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00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DD57-4F60-4CBE-BE7D-104E160654DE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DD57-4F60-4CBE-BE7D-104E160654DE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67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DD57-4F60-4CBE-BE7D-104E160654DE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16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DD57-4F60-4CBE-BE7D-104E160654DE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41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DD57-4F60-4CBE-BE7D-104E160654DE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13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DD57-4F60-4CBE-BE7D-104E160654DE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00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DD57-4F60-4CBE-BE7D-104E160654DE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56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DD57-4F60-4CBE-BE7D-104E160654DE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031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FDD57-4F60-4CBE-BE7D-104E160654DE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8F65C-32B6-44AD-B5C6-741E2EBC8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55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文本框 1"/>
          <p:cNvSpPr>
            <a:spLocks noChangeArrowheads="1"/>
          </p:cNvSpPr>
          <p:nvPr/>
        </p:nvSpPr>
        <p:spPr bwMode="auto">
          <a:xfrm>
            <a:off x="1661483" y="492513"/>
            <a:ext cx="403187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商业计划书</a:t>
            </a:r>
            <a:endParaRPr lang="en-US" altLang="en-US" sz="6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635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600568" y="1664442"/>
            <a:ext cx="4153701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BUSINESS  REPORT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7460593" y="5784155"/>
            <a:ext cx="3748142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COMPANY     NAME</a:t>
            </a:r>
            <a:endParaRPr lang="zh-CN" altLang="en-US" sz="2800" b="1" dirty="0">
              <a:solidFill>
                <a:srgbClr val="FEFEF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743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6"/>
          <p:cNvSpPr>
            <a:spLocks noChangeArrowheads="1"/>
          </p:cNvSpPr>
          <p:nvPr/>
        </p:nvSpPr>
        <p:spPr bwMode="auto">
          <a:xfrm>
            <a:off x="8023260" y="4632722"/>
            <a:ext cx="357020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市场分析</a:t>
            </a:r>
            <a:endParaRPr lang="en-US" altLang="en-US" sz="6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67504" y="6044713"/>
            <a:ext cx="339387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BUSINESS    REPORT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4200" y="1197409"/>
            <a:ext cx="4690708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PART   03</a:t>
            </a:r>
            <a:endParaRPr lang="zh-CN" altLang="en-US" sz="7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500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6"/>
          <p:cNvSpPr>
            <a:spLocks noChangeArrowheads="1"/>
          </p:cNvSpPr>
          <p:nvPr/>
        </p:nvSpPr>
        <p:spPr bwMode="auto">
          <a:xfrm>
            <a:off x="8023260" y="4632722"/>
            <a:ext cx="357020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投资回报</a:t>
            </a:r>
            <a:endParaRPr lang="en-US" altLang="en-US" sz="6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67504" y="6044713"/>
            <a:ext cx="339387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BUSINESS    REPORT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4200" y="1197409"/>
            <a:ext cx="4690708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PART   04</a:t>
            </a:r>
            <a:endParaRPr lang="zh-CN" altLang="en-US" sz="7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697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/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4464784" y="126348"/>
            <a:ext cx="32624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未来目标</a:t>
            </a:r>
            <a:endParaRPr lang="en-US" altLang="en-US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1086650" y="2359828"/>
            <a:ext cx="2932774" cy="2911576"/>
            <a:chOff x="1188790" y="1843450"/>
            <a:chExt cx="2932774" cy="2911576"/>
          </a:xfrm>
          <a:solidFill>
            <a:srgbClr val="2EA7BD"/>
          </a:solidFill>
        </p:grpSpPr>
        <p:sp>
          <p:nvSpPr>
            <p:cNvPr id="52" name="任意多边形 51"/>
            <p:cNvSpPr/>
            <p:nvPr/>
          </p:nvSpPr>
          <p:spPr>
            <a:xfrm rot="19200000">
              <a:off x="1188790" y="1843450"/>
              <a:ext cx="2932774" cy="2911576"/>
            </a:xfrm>
            <a:custGeom>
              <a:avLst/>
              <a:gdLst>
                <a:gd name="connsiteX0" fmla="*/ 2094610 w 2932774"/>
                <a:gd name="connsiteY0" fmla="*/ 749566 h 2911576"/>
                <a:gd name="connsiteX1" fmla="*/ 725074 w 2932774"/>
                <a:gd name="connsiteY1" fmla="*/ 869385 h 2911576"/>
                <a:gd name="connsiteX2" fmla="*/ 844892 w 2932774"/>
                <a:gd name="connsiteY2" fmla="*/ 2238922 h 2911576"/>
                <a:gd name="connsiteX3" fmla="*/ 2214429 w 2932774"/>
                <a:gd name="connsiteY3" fmla="*/ 2119103 h 2911576"/>
                <a:gd name="connsiteX4" fmla="*/ 2094610 w 2932774"/>
                <a:gd name="connsiteY4" fmla="*/ 749566 h 2911576"/>
                <a:gd name="connsiteX5" fmla="*/ 2334142 w 2932774"/>
                <a:gd name="connsiteY5" fmla="*/ 298936 h 2911576"/>
                <a:gd name="connsiteX6" fmla="*/ 2489223 w 2932774"/>
                <a:gd name="connsiteY6" fmla="*/ 429064 h 2911576"/>
                <a:gd name="connsiteX7" fmla="*/ 2320667 w 2932774"/>
                <a:gd name="connsiteY7" fmla="*/ 742363 h 2911576"/>
                <a:gd name="connsiteX8" fmla="*/ 2354461 w 2932774"/>
                <a:gd name="connsiteY8" fmla="*/ 777201 h 2911576"/>
                <a:gd name="connsiteX9" fmla="*/ 2535311 w 2932774"/>
                <a:gd name="connsiteY9" fmla="*/ 1114855 h 2911576"/>
                <a:gd name="connsiteX10" fmla="*/ 2536967 w 2932774"/>
                <a:gd name="connsiteY10" fmla="*/ 1121826 h 2911576"/>
                <a:gd name="connsiteX11" fmla="*/ 2897593 w 2932774"/>
                <a:gd name="connsiteY11" fmla="*/ 1132603 h 2911576"/>
                <a:gd name="connsiteX12" fmla="*/ 2932774 w 2932774"/>
                <a:gd name="connsiteY12" fmla="*/ 1331966 h 2911576"/>
                <a:gd name="connsiteX13" fmla="*/ 2590256 w 2932774"/>
                <a:gd name="connsiteY13" fmla="*/ 1468461 h 2911576"/>
                <a:gd name="connsiteX14" fmla="*/ 2591629 w 2932774"/>
                <a:gd name="connsiteY14" fmla="*/ 1489431 h 2911576"/>
                <a:gd name="connsiteX15" fmla="*/ 2520747 w 2932774"/>
                <a:gd name="connsiteY15" fmla="*/ 1866501 h 2911576"/>
                <a:gd name="connsiteX16" fmla="*/ 2514437 w 2932774"/>
                <a:gd name="connsiteY16" fmla="*/ 1879930 h 2911576"/>
                <a:gd name="connsiteX17" fmla="*/ 2803260 w 2932774"/>
                <a:gd name="connsiteY17" fmla="*/ 2137440 h 2911576"/>
                <a:gd name="connsiteX18" fmla="*/ 2702039 w 2932774"/>
                <a:gd name="connsiteY18" fmla="*/ 2312761 h 2911576"/>
                <a:gd name="connsiteX19" fmla="*/ 2334283 w 2932774"/>
                <a:gd name="connsiteY19" fmla="*/ 2191277 h 2911576"/>
                <a:gd name="connsiteX20" fmla="*/ 2319995 w 2932774"/>
                <a:gd name="connsiteY20" fmla="*/ 2211637 h 2911576"/>
                <a:gd name="connsiteX21" fmla="*/ 2062648 w 2932774"/>
                <a:gd name="connsiteY21" fmla="*/ 2439877 h 2911576"/>
                <a:gd name="connsiteX22" fmla="*/ 2003075 w 2932774"/>
                <a:gd name="connsiteY22" fmla="*/ 2474637 h 2911576"/>
                <a:gd name="connsiteX23" fmla="*/ 2056587 w 2932774"/>
                <a:gd name="connsiteY23" fmla="*/ 2842337 h 2911576"/>
                <a:gd name="connsiteX24" fmla="*/ 1866354 w 2932774"/>
                <a:gd name="connsiteY24" fmla="*/ 2911576 h 2911576"/>
                <a:gd name="connsiteX25" fmla="*/ 1671448 w 2932774"/>
                <a:gd name="connsiteY25" fmla="*/ 2596242 h 2911576"/>
                <a:gd name="connsiteX26" fmla="*/ 1548242 w 2932774"/>
                <a:gd name="connsiteY26" fmla="*/ 2620265 h 2911576"/>
                <a:gd name="connsiteX27" fmla="*/ 1331260 w 2932774"/>
                <a:gd name="connsiteY27" fmla="*/ 2620591 h 2911576"/>
                <a:gd name="connsiteX28" fmla="*/ 1231810 w 2932774"/>
                <a:gd name="connsiteY28" fmla="*/ 2601211 h 2911576"/>
                <a:gd name="connsiteX29" fmla="*/ 1049067 w 2932774"/>
                <a:gd name="connsiteY29" fmla="*/ 2896869 h 2911576"/>
                <a:gd name="connsiteX30" fmla="*/ 858832 w 2932774"/>
                <a:gd name="connsiteY30" fmla="*/ 2827631 h 2911576"/>
                <a:gd name="connsiteX31" fmla="*/ 907780 w 2932774"/>
                <a:gd name="connsiteY31" fmla="*/ 2491308 h 2911576"/>
                <a:gd name="connsiteX32" fmla="*/ 816874 w 2932774"/>
                <a:gd name="connsiteY32" fmla="*/ 2436359 h 2911576"/>
                <a:gd name="connsiteX33" fmla="*/ 725221 w 2932774"/>
                <a:gd name="connsiteY33" fmla="*/ 2367165 h 2911576"/>
                <a:gd name="connsiteX34" fmla="*/ 641163 w 2932774"/>
                <a:gd name="connsiteY34" fmla="*/ 2288921 h 2911576"/>
                <a:gd name="connsiteX35" fmla="*/ 574277 w 2932774"/>
                <a:gd name="connsiteY35" fmla="*/ 2212385 h 2911576"/>
                <a:gd name="connsiteX36" fmla="*/ 268562 w 2932774"/>
                <a:gd name="connsiteY36" fmla="*/ 2313374 h 2911576"/>
                <a:gd name="connsiteX37" fmla="*/ 167340 w 2932774"/>
                <a:gd name="connsiteY37" fmla="*/ 2138053 h 2911576"/>
                <a:gd name="connsiteX38" fmla="*/ 411251 w 2932774"/>
                <a:gd name="connsiteY38" fmla="*/ 1920587 h 2911576"/>
                <a:gd name="connsiteX39" fmla="*/ 370408 w 2932774"/>
                <a:gd name="connsiteY39" fmla="*/ 1814340 h 2911576"/>
                <a:gd name="connsiteX40" fmla="*/ 330144 w 2932774"/>
                <a:gd name="connsiteY40" fmla="*/ 1546283 h 2911576"/>
                <a:gd name="connsiteX41" fmla="*/ 333010 w 2932774"/>
                <a:gd name="connsiteY41" fmla="*/ 1450313 h 2911576"/>
                <a:gd name="connsiteX42" fmla="*/ 0 w 2932774"/>
                <a:gd name="connsiteY42" fmla="*/ 1317659 h 2911576"/>
                <a:gd name="connsiteX43" fmla="*/ 35154 w 2932774"/>
                <a:gd name="connsiteY43" fmla="*/ 1118292 h 2911576"/>
                <a:gd name="connsiteX44" fmla="*/ 405289 w 2932774"/>
                <a:gd name="connsiteY44" fmla="*/ 1107180 h 2911576"/>
                <a:gd name="connsiteX45" fmla="*/ 444695 w 2932774"/>
                <a:gd name="connsiteY45" fmla="*/ 1011372 h 2911576"/>
                <a:gd name="connsiteX46" fmla="*/ 601458 w 2932774"/>
                <a:gd name="connsiteY46" fmla="*/ 769611 h 2911576"/>
                <a:gd name="connsiteX47" fmla="*/ 622589 w 2932774"/>
                <a:gd name="connsiteY47" fmla="*/ 747913 h 2911576"/>
                <a:gd name="connsiteX48" fmla="*/ 446039 w 2932774"/>
                <a:gd name="connsiteY48" fmla="*/ 419756 h 2911576"/>
                <a:gd name="connsiteX49" fmla="*/ 601120 w 2932774"/>
                <a:gd name="connsiteY49" fmla="*/ 289627 h 2911576"/>
                <a:gd name="connsiteX50" fmla="*/ 894887 w 2932774"/>
                <a:gd name="connsiteY50" fmla="*/ 521468 h 2911576"/>
                <a:gd name="connsiteX51" fmla="*/ 1005061 w 2932774"/>
                <a:gd name="connsiteY51" fmla="*/ 460695 h 2911576"/>
                <a:gd name="connsiteX52" fmla="*/ 1159434 w 2932774"/>
                <a:gd name="connsiteY52" fmla="*/ 402668 h 2911576"/>
                <a:gd name="connsiteX53" fmla="*/ 1288857 w 2932774"/>
                <a:gd name="connsiteY53" fmla="*/ 377431 h 2911576"/>
                <a:gd name="connsiteX54" fmla="*/ 1367154 w 2932774"/>
                <a:gd name="connsiteY54" fmla="*/ 0 h 2911576"/>
                <a:gd name="connsiteX55" fmla="*/ 1569597 w 2932774"/>
                <a:gd name="connsiteY55" fmla="*/ 0 h 2911576"/>
                <a:gd name="connsiteX56" fmla="*/ 1646698 w 2932774"/>
                <a:gd name="connsiteY56" fmla="*/ 371669 h 2911576"/>
                <a:gd name="connsiteX57" fmla="*/ 1803965 w 2932774"/>
                <a:gd name="connsiteY57" fmla="*/ 402316 h 2911576"/>
                <a:gd name="connsiteX58" fmla="*/ 2008116 w 2932774"/>
                <a:gd name="connsiteY58" fmla="*/ 486582 h 2911576"/>
                <a:gd name="connsiteX59" fmla="*/ 2055596 w 2932774"/>
                <a:gd name="connsiteY59" fmla="*/ 518765 h 291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932774" h="2911576">
                  <a:moveTo>
                    <a:pt x="2094610" y="749566"/>
                  </a:moveTo>
                  <a:cubicBezTo>
                    <a:pt x="1683337" y="404466"/>
                    <a:pt x="1070173" y="458111"/>
                    <a:pt x="725074" y="869385"/>
                  </a:cubicBezTo>
                  <a:cubicBezTo>
                    <a:pt x="379974" y="1280659"/>
                    <a:pt x="433619" y="1893822"/>
                    <a:pt x="844892" y="2238922"/>
                  </a:cubicBezTo>
                  <a:cubicBezTo>
                    <a:pt x="1256166" y="2584021"/>
                    <a:pt x="1869330" y="2530377"/>
                    <a:pt x="2214429" y="2119103"/>
                  </a:cubicBezTo>
                  <a:cubicBezTo>
                    <a:pt x="2559529" y="1707829"/>
                    <a:pt x="2505884" y="1094665"/>
                    <a:pt x="2094610" y="749566"/>
                  </a:cubicBezTo>
                  <a:close/>
                  <a:moveTo>
                    <a:pt x="2334142" y="298936"/>
                  </a:moveTo>
                  <a:lnTo>
                    <a:pt x="2489223" y="429064"/>
                  </a:lnTo>
                  <a:lnTo>
                    <a:pt x="2320667" y="742363"/>
                  </a:lnTo>
                  <a:lnTo>
                    <a:pt x="2354461" y="777201"/>
                  </a:lnTo>
                  <a:cubicBezTo>
                    <a:pt x="2435203" y="879773"/>
                    <a:pt x="2495636" y="994236"/>
                    <a:pt x="2535311" y="1114855"/>
                  </a:cubicBezTo>
                  <a:lnTo>
                    <a:pt x="2536967" y="1121826"/>
                  </a:lnTo>
                  <a:lnTo>
                    <a:pt x="2897593" y="1132603"/>
                  </a:lnTo>
                  <a:lnTo>
                    <a:pt x="2932774" y="1331966"/>
                  </a:lnTo>
                  <a:lnTo>
                    <a:pt x="2590256" y="1468461"/>
                  </a:lnTo>
                  <a:lnTo>
                    <a:pt x="2591629" y="1489431"/>
                  </a:lnTo>
                  <a:cubicBezTo>
                    <a:pt x="2589349" y="1616619"/>
                    <a:pt x="2565870" y="1744223"/>
                    <a:pt x="2520747" y="1866501"/>
                  </a:cubicBezTo>
                  <a:lnTo>
                    <a:pt x="2514437" y="1879930"/>
                  </a:lnTo>
                  <a:lnTo>
                    <a:pt x="2803260" y="2137440"/>
                  </a:lnTo>
                  <a:lnTo>
                    <a:pt x="2702039" y="2312761"/>
                  </a:lnTo>
                  <a:lnTo>
                    <a:pt x="2334283" y="2191277"/>
                  </a:lnTo>
                  <a:lnTo>
                    <a:pt x="2319995" y="2211637"/>
                  </a:lnTo>
                  <a:cubicBezTo>
                    <a:pt x="2243832" y="2302406"/>
                    <a:pt x="2156847" y="2378603"/>
                    <a:pt x="2062648" y="2439877"/>
                  </a:cubicBezTo>
                  <a:lnTo>
                    <a:pt x="2003075" y="2474637"/>
                  </a:lnTo>
                  <a:lnTo>
                    <a:pt x="2056587" y="2842337"/>
                  </a:lnTo>
                  <a:lnTo>
                    <a:pt x="1866354" y="2911576"/>
                  </a:lnTo>
                  <a:lnTo>
                    <a:pt x="1671448" y="2596242"/>
                  </a:lnTo>
                  <a:lnTo>
                    <a:pt x="1548242" y="2620265"/>
                  </a:lnTo>
                  <a:cubicBezTo>
                    <a:pt x="1476091" y="2627302"/>
                    <a:pt x="1403408" y="2627445"/>
                    <a:pt x="1331260" y="2620591"/>
                  </a:cubicBezTo>
                  <a:lnTo>
                    <a:pt x="1231810" y="2601211"/>
                  </a:lnTo>
                  <a:lnTo>
                    <a:pt x="1049067" y="2896869"/>
                  </a:lnTo>
                  <a:lnTo>
                    <a:pt x="858832" y="2827631"/>
                  </a:lnTo>
                  <a:lnTo>
                    <a:pt x="907780" y="2491308"/>
                  </a:lnTo>
                  <a:lnTo>
                    <a:pt x="816874" y="2436359"/>
                  </a:lnTo>
                  <a:cubicBezTo>
                    <a:pt x="785477" y="2415113"/>
                    <a:pt x="754881" y="2392053"/>
                    <a:pt x="725221" y="2367165"/>
                  </a:cubicBezTo>
                  <a:cubicBezTo>
                    <a:pt x="695562" y="2342277"/>
                    <a:pt x="667538" y="2316150"/>
                    <a:pt x="641163" y="2288921"/>
                  </a:cubicBezTo>
                  <a:lnTo>
                    <a:pt x="574277" y="2212385"/>
                  </a:lnTo>
                  <a:lnTo>
                    <a:pt x="268562" y="2313374"/>
                  </a:lnTo>
                  <a:lnTo>
                    <a:pt x="167340" y="2138053"/>
                  </a:lnTo>
                  <a:lnTo>
                    <a:pt x="411251" y="1920587"/>
                  </a:lnTo>
                  <a:lnTo>
                    <a:pt x="370408" y="1814340"/>
                  </a:lnTo>
                  <a:cubicBezTo>
                    <a:pt x="346310" y="1727013"/>
                    <a:pt x="332834" y="1636964"/>
                    <a:pt x="330144" y="1546283"/>
                  </a:cubicBezTo>
                  <a:lnTo>
                    <a:pt x="333010" y="1450313"/>
                  </a:lnTo>
                  <a:lnTo>
                    <a:pt x="0" y="1317659"/>
                  </a:lnTo>
                  <a:lnTo>
                    <a:pt x="35154" y="1118292"/>
                  </a:lnTo>
                  <a:lnTo>
                    <a:pt x="405289" y="1107180"/>
                  </a:lnTo>
                  <a:lnTo>
                    <a:pt x="444695" y="1011372"/>
                  </a:lnTo>
                  <a:cubicBezTo>
                    <a:pt x="485787" y="926536"/>
                    <a:pt x="537987" y="845252"/>
                    <a:pt x="601458" y="769611"/>
                  </a:cubicBezTo>
                  <a:lnTo>
                    <a:pt x="622589" y="747913"/>
                  </a:lnTo>
                  <a:lnTo>
                    <a:pt x="446039" y="419756"/>
                  </a:lnTo>
                  <a:lnTo>
                    <a:pt x="601120" y="289627"/>
                  </a:lnTo>
                  <a:lnTo>
                    <a:pt x="894887" y="521468"/>
                  </a:lnTo>
                  <a:lnTo>
                    <a:pt x="1005061" y="460695"/>
                  </a:lnTo>
                  <a:cubicBezTo>
                    <a:pt x="1055317" y="437563"/>
                    <a:pt x="1106924" y="418206"/>
                    <a:pt x="1159434" y="402668"/>
                  </a:cubicBezTo>
                  <a:lnTo>
                    <a:pt x="1288857" y="377431"/>
                  </a:lnTo>
                  <a:lnTo>
                    <a:pt x="1367154" y="0"/>
                  </a:lnTo>
                  <a:lnTo>
                    <a:pt x="1569597" y="0"/>
                  </a:lnTo>
                  <a:lnTo>
                    <a:pt x="1646698" y="371669"/>
                  </a:lnTo>
                  <a:lnTo>
                    <a:pt x="1803965" y="402316"/>
                  </a:lnTo>
                  <a:cubicBezTo>
                    <a:pt x="1873976" y="423270"/>
                    <a:pt x="1942381" y="451323"/>
                    <a:pt x="2008116" y="486582"/>
                  </a:cubicBezTo>
                  <a:lnTo>
                    <a:pt x="2055596" y="51876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1820232" y="2465600"/>
              <a:ext cx="1728192" cy="17281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999844" y="2359828"/>
            <a:ext cx="2932774" cy="2911576"/>
            <a:chOff x="1188790" y="1843450"/>
            <a:chExt cx="2932774" cy="2911576"/>
          </a:xfrm>
          <a:solidFill>
            <a:srgbClr val="5858AC"/>
          </a:solidFill>
        </p:grpSpPr>
        <p:sp>
          <p:nvSpPr>
            <p:cNvPr id="55" name="任意多边形 54"/>
            <p:cNvSpPr/>
            <p:nvPr/>
          </p:nvSpPr>
          <p:spPr>
            <a:xfrm rot="19200000">
              <a:off x="1188790" y="1843450"/>
              <a:ext cx="2932774" cy="2911576"/>
            </a:xfrm>
            <a:custGeom>
              <a:avLst/>
              <a:gdLst>
                <a:gd name="connsiteX0" fmla="*/ 2094610 w 2932774"/>
                <a:gd name="connsiteY0" fmla="*/ 749566 h 2911576"/>
                <a:gd name="connsiteX1" fmla="*/ 725074 w 2932774"/>
                <a:gd name="connsiteY1" fmla="*/ 869385 h 2911576"/>
                <a:gd name="connsiteX2" fmla="*/ 844892 w 2932774"/>
                <a:gd name="connsiteY2" fmla="*/ 2238922 h 2911576"/>
                <a:gd name="connsiteX3" fmla="*/ 2214429 w 2932774"/>
                <a:gd name="connsiteY3" fmla="*/ 2119103 h 2911576"/>
                <a:gd name="connsiteX4" fmla="*/ 2094610 w 2932774"/>
                <a:gd name="connsiteY4" fmla="*/ 749566 h 2911576"/>
                <a:gd name="connsiteX5" fmla="*/ 2334142 w 2932774"/>
                <a:gd name="connsiteY5" fmla="*/ 298936 h 2911576"/>
                <a:gd name="connsiteX6" fmla="*/ 2489223 w 2932774"/>
                <a:gd name="connsiteY6" fmla="*/ 429064 h 2911576"/>
                <a:gd name="connsiteX7" fmla="*/ 2320667 w 2932774"/>
                <a:gd name="connsiteY7" fmla="*/ 742363 h 2911576"/>
                <a:gd name="connsiteX8" fmla="*/ 2354461 w 2932774"/>
                <a:gd name="connsiteY8" fmla="*/ 777201 h 2911576"/>
                <a:gd name="connsiteX9" fmla="*/ 2535311 w 2932774"/>
                <a:gd name="connsiteY9" fmla="*/ 1114855 h 2911576"/>
                <a:gd name="connsiteX10" fmla="*/ 2536967 w 2932774"/>
                <a:gd name="connsiteY10" fmla="*/ 1121826 h 2911576"/>
                <a:gd name="connsiteX11" fmla="*/ 2897593 w 2932774"/>
                <a:gd name="connsiteY11" fmla="*/ 1132603 h 2911576"/>
                <a:gd name="connsiteX12" fmla="*/ 2932774 w 2932774"/>
                <a:gd name="connsiteY12" fmla="*/ 1331966 h 2911576"/>
                <a:gd name="connsiteX13" fmla="*/ 2590256 w 2932774"/>
                <a:gd name="connsiteY13" fmla="*/ 1468461 h 2911576"/>
                <a:gd name="connsiteX14" fmla="*/ 2591629 w 2932774"/>
                <a:gd name="connsiteY14" fmla="*/ 1489431 h 2911576"/>
                <a:gd name="connsiteX15" fmla="*/ 2520747 w 2932774"/>
                <a:gd name="connsiteY15" fmla="*/ 1866501 h 2911576"/>
                <a:gd name="connsiteX16" fmla="*/ 2514437 w 2932774"/>
                <a:gd name="connsiteY16" fmla="*/ 1879930 h 2911576"/>
                <a:gd name="connsiteX17" fmla="*/ 2803260 w 2932774"/>
                <a:gd name="connsiteY17" fmla="*/ 2137440 h 2911576"/>
                <a:gd name="connsiteX18" fmla="*/ 2702039 w 2932774"/>
                <a:gd name="connsiteY18" fmla="*/ 2312761 h 2911576"/>
                <a:gd name="connsiteX19" fmla="*/ 2334283 w 2932774"/>
                <a:gd name="connsiteY19" fmla="*/ 2191277 h 2911576"/>
                <a:gd name="connsiteX20" fmla="*/ 2319995 w 2932774"/>
                <a:gd name="connsiteY20" fmla="*/ 2211637 h 2911576"/>
                <a:gd name="connsiteX21" fmla="*/ 2062648 w 2932774"/>
                <a:gd name="connsiteY21" fmla="*/ 2439877 h 2911576"/>
                <a:gd name="connsiteX22" fmla="*/ 2003075 w 2932774"/>
                <a:gd name="connsiteY22" fmla="*/ 2474637 h 2911576"/>
                <a:gd name="connsiteX23" fmla="*/ 2056587 w 2932774"/>
                <a:gd name="connsiteY23" fmla="*/ 2842337 h 2911576"/>
                <a:gd name="connsiteX24" fmla="*/ 1866354 w 2932774"/>
                <a:gd name="connsiteY24" fmla="*/ 2911576 h 2911576"/>
                <a:gd name="connsiteX25" fmla="*/ 1671448 w 2932774"/>
                <a:gd name="connsiteY25" fmla="*/ 2596242 h 2911576"/>
                <a:gd name="connsiteX26" fmla="*/ 1548242 w 2932774"/>
                <a:gd name="connsiteY26" fmla="*/ 2620265 h 2911576"/>
                <a:gd name="connsiteX27" fmla="*/ 1331260 w 2932774"/>
                <a:gd name="connsiteY27" fmla="*/ 2620591 h 2911576"/>
                <a:gd name="connsiteX28" fmla="*/ 1231810 w 2932774"/>
                <a:gd name="connsiteY28" fmla="*/ 2601211 h 2911576"/>
                <a:gd name="connsiteX29" fmla="*/ 1049067 w 2932774"/>
                <a:gd name="connsiteY29" fmla="*/ 2896869 h 2911576"/>
                <a:gd name="connsiteX30" fmla="*/ 858832 w 2932774"/>
                <a:gd name="connsiteY30" fmla="*/ 2827631 h 2911576"/>
                <a:gd name="connsiteX31" fmla="*/ 907780 w 2932774"/>
                <a:gd name="connsiteY31" fmla="*/ 2491308 h 2911576"/>
                <a:gd name="connsiteX32" fmla="*/ 816874 w 2932774"/>
                <a:gd name="connsiteY32" fmla="*/ 2436359 h 2911576"/>
                <a:gd name="connsiteX33" fmla="*/ 725221 w 2932774"/>
                <a:gd name="connsiteY33" fmla="*/ 2367165 h 2911576"/>
                <a:gd name="connsiteX34" fmla="*/ 641163 w 2932774"/>
                <a:gd name="connsiteY34" fmla="*/ 2288921 h 2911576"/>
                <a:gd name="connsiteX35" fmla="*/ 574277 w 2932774"/>
                <a:gd name="connsiteY35" fmla="*/ 2212385 h 2911576"/>
                <a:gd name="connsiteX36" fmla="*/ 268562 w 2932774"/>
                <a:gd name="connsiteY36" fmla="*/ 2313374 h 2911576"/>
                <a:gd name="connsiteX37" fmla="*/ 167340 w 2932774"/>
                <a:gd name="connsiteY37" fmla="*/ 2138053 h 2911576"/>
                <a:gd name="connsiteX38" fmla="*/ 411251 w 2932774"/>
                <a:gd name="connsiteY38" fmla="*/ 1920587 h 2911576"/>
                <a:gd name="connsiteX39" fmla="*/ 370408 w 2932774"/>
                <a:gd name="connsiteY39" fmla="*/ 1814340 h 2911576"/>
                <a:gd name="connsiteX40" fmla="*/ 330144 w 2932774"/>
                <a:gd name="connsiteY40" fmla="*/ 1546283 h 2911576"/>
                <a:gd name="connsiteX41" fmla="*/ 333010 w 2932774"/>
                <a:gd name="connsiteY41" fmla="*/ 1450313 h 2911576"/>
                <a:gd name="connsiteX42" fmla="*/ 0 w 2932774"/>
                <a:gd name="connsiteY42" fmla="*/ 1317659 h 2911576"/>
                <a:gd name="connsiteX43" fmla="*/ 35154 w 2932774"/>
                <a:gd name="connsiteY43" fmla="*/ 1118292 h 2911576"/>
                <a:gd name="connsiteX44" fmla="*/ 405289 w 2932774"/>
                <a:gd name="connsiteY44" fmla="*/ 1107180 h 2911576"/>
                <a:gd name="connsiteX45" fmla="*/ 444695 w 2932774"/>
                <a:gd name="connsiteY45" fmla="*/ 1011372 h 2911576"/>
                <a:gd name="connsiteX46" fmla="*/ 601458 w 2932774"/>
                <a:gd name="connsiteY46" fmla="*/ 769611 h 2911576"/>
                <a:gd name="connsiteX47" fmla="*/ 622589 w 2932774"/>
                <a:gd name="connsiteY47" fmla="*/ 747913 h 2911576"/>
                <a:gd name="connsiteX48" fmla="*/ 446039 w 2932774"/>
                <a:gd name="connsiteY48" fmla="*/ 419756 h 2911576"/>
                <a:gd name="connsiteX49" fmla="*/ 601120 w 2932774"/>
                <a:gd name="connsiteY49" fmla="*/ 289627 h 2911576"/>
                <a:gd name="connsiteX50" fmla="*/ 894887 w 2932774"/>
                <a:gd name="connsiteY50" fmla="*/ 521468 h 2911576"/>
                <a:gd name="connsiteX51" fmla="*/ 1005061 w 2932774"/>
                <a:gd name="connsiteY51" fmla="*/ 460695 h 2911576"/>
                <a:gd name="connsiteX52" fmla="*/ 1159434 w 2932774"/>
                <a:gd name="connsiteY52" fmla="*/ 402668 h 2911576"/>
                <a:gd name="connsiteX53" fmla="*/ 1288857 w 2932774"/>
                <a:gd name="connsiteY53" fmla="*/ 377431 h 2911576"/>
                <a:gd name="connsiteX54" fmla="*/ 1367154 w 2932774"/>
                <a:gd name="connsiteY54" fmla="*/ 0 h 2911576"/>
                <a:gd name="connsiteX55" fmla="*/ 1569597 w 2932774"/>
                <a:gd name="connsiteY55" fmla="*/ 0 h 2911576"/>
                <a:gd name="connsiteX56" fmla="*/ 1646698 w 2932774"/>
                <a:gd name="connsiteY56" fmla="*/ 371669 h 2911576"/>
                <a:gd name="connsiteX57" fmla="*/ 1803965 w 2932774"/>
                <a:gd name="connsiteY57" fmla="*/ 402316 h 2911576"/>
                <a:gd name="connsiteX58" fmla="*/ 2008116 w 2932774"/>
                <a:gd name="connsiteY58" fmla="*/ 486582 h 2911576"/>
                <a:gd name="connsiteX59" fmla="*/ 2055596 w 2932774"/>
                <a:gd name="connsiteY59" fmla="*/ 518765 h 291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932774" h="2911576">
                  <a:moveTo>
                    <a:pt x="2094610" y="749566"/>
                  </a:moveTo>
                  <a:cubicBezTo>
                    <a:pt x="1683337" y="404466"/>
                    <a:pt x="1070173" y="458111"/>
                    <a:pt x="725074" y="869385"/>
                  </a:cubicBezTo>
                  <a:cubicBezTo>
                    <a:pt x="379974" y="1280659"/>
                    <a:pt x="433619" y="1893822"/>
                    <a:pt x="844892" y="2238922"/>
                  </a:cubicBezTo>
                  <a:cubicBezTo>
                    <a:pt x="1256166" y="2584021"/>
                    <a:pt x="1869330" y="2530377"/>
                    <a:pt x="2214429" y="2119103"/>
                  </a:cubicBezTo>
                  <a:cubicBezTo>
                    <a:pt x="2559529" y="1707829"/>
                    <a:pt x="2505884" y="1094665"/>
                    <a:pt x="2094610" y="749566"/>
                  </a:cubicBezTo>
                  <a:close/>
                  <a:moveTo>
                    <a:pt x="2334142" y="298936"/>
                  </a:moveTo>
                  <a:lnTo>
                    <a:pt x="2489223" y="429064"/>
                  </a:lnTo>
                  <a:lnTo>
                    <a:pt x="2320667" y="742363"/>
                  </a:lnTo>
                  <a:lnTo>
                    <a:pt x="2354461" y="777201"/>
                  </a:lnTo>
                  <a:cubicBezTo>
                    <a:pt x="2435203" y="879773"/>
                    <a:pt x="2495636" y="994236"/>
                    <a:pt x="2535311" y="1114855"/>
                  </a:cubicBezTo>
                  <a:lnTo>
                    <a:pt x="2536967" y="1121826"/>
                  </a:lnTo>
                  <a:lnTo>
                    <a:pt x="2897593" y="1132603"/>
                  </a:lnTo>
                  <a:lnTo>
                    <a:pt x="2932774" y="1331966"/>
                  </a:lnTo>
                  <a:lnTo>
                    <a:pt x="2590256" y="1468461"/>
                  </a:lnTo>
                  <a:lnTo>
                    <a:pt x="2591629" y="1489431"/>
                  </a:lnTo>
                  <a:cubicBezTo>
                    <a:pt x="2589349" y="1616619"/>
                    <a:pt x="2565870" y="1744223"/>
                    <a:pt x="2520747" y="1866501"/>
                  </a:cubicBezTo>
                  <a:lnTo>
                    <a:pt x="2514437" y="1879930"/>
                  </a:lnTo>
                  <a:lnTo>
                    <a:pt x="2803260" y="2137440"/>
                  </a:lnTo>
                  <a:lnTo>
                    <a:pt x="2702039" y="2312761"/>
                  </a:lnTo>
                  <a:lnTo>
                    <a:pt x="2334283" y="2191277"/>
                  </a:lnTo>
                  <a:lnTo>
                    <a:pt x="2319995" y="2211637"/>
                  </a:lnTo>
                  <a:cubicBezTo>
                    <a:pt x="2243832" y="2302406"/>
                    <a:pt x="2156847" y="2378603"/>
                    <a:pt x="2062648" y="2439877"/>
                  </a:cubicBezTo>
                  <a:lnTo>
                    <a:pt x="2003075" y="2474637"/>
                  </a:lnTo>
                  <a:lnTo>
                    <a:pt x="2056587" y="2842337"/>
                  </a:lnTo>
                  <a:lnTo>
                    <a:pt x="1866354" y="2911576"/>
                  </a:lnTo>
                  <a:lnTo>
                    <a:pt x="1671448" y="2596242"/>
                  </a:lnTo>
                  <a:lnTo>
                    <a:pt x="1548242" y="2620265"/>
                  </a:lnTo>
                  <a:cubicBezTo>
                    <a:pt x="1476091" y="2627302"/>
                    <a:pt x="1403408" y="2627445"/>
                    <a:pt x="1331260" y="2620591"/>
                  </a:cubicBezTo>
                  <a:lnTo>
                    <a:pt x="1231810" y="2601211"/>
                  </a:lnTo>
                  <a:lnTo>
                    <a:pt x="1049067" y="2896869"/>
                  </a:lnTo>
                  <a:lnTo>
                    <a:pt x="858832" y="2827631"/>
                  </a:lnTo>
                  <a:lnTo>
                    <a:pt x="907780" y="2491308"/>
                  </a:lnTo>
                  <a:lnTo>
                    <a:pt x="816874" y="2436359"/>
                  </a:lnTo>
                  <a:cubicBezTo>
                    <a:pt x="785477" y="2415113"/>
                    <a:pt x="754881" y="2392053"/>
                    <a:pt x="725221" y="2367165"/>
                  </a:cubicBezTo>
                  <a:cubicBezTo>
                    <a:pt x="695562" y="2342277"/>
                    <a:pt x="667538" y="2316150"/>
                    <a:pt x="641163" y="2288921"/>
                  </a:cubicBezTo>
                  <a:lnTo>
                    <a:pt x="574277" y="2212385"/>
                  </a:lnTo>
                  <a:lnTo>
                    <a:pt x="268562" y="2313374"/>
                  </a:lnTo>
                  <a:lnTo>
                    <a:pt x="167340" y="2138053"/>
                  </a:lnTo>
                  <a:lnTo>
                    <a:pt x="411251" y="1920587"/>
                  </a:lnTo>
                  <a:lnTo>
                    <a:pt x="370408" y="1814340"/>
                  </a:lnTo>
                  <a:cubicBezTo>
                    <a:pt x="346310" y="1727013"/>
                    <a:pt x="332834" y="1636964"/>
                    <a:pt x="330144" y="1546283"/>
                  </a:cubicBezTo>
                  <a:lnTo>
                    <a:pt x="333010" y="1450313"/>
                  </a:lnTo>
                  <a:lnTo>
                    <a:pt x="0" y="1317659"/>
                  </a:lnTo>
                  <a:lnTo>
                    <a:pt x="35154" y="1118292"/>
                  </a:lnTo>
                  <a:lnTo>
                    <a:pt x="405289" y="1107180"/>
                  </a:lnTo>
                  <a:lnTo>
                    <a:pt x="444695" y="1011372"/>
                  </a:lnTo>
                  <a:cubicBezTo>
                    <a:pt x="485787" y="926536"/>
                    <a:pt x="537987" y="845252"/>
                    <a:pt x="601458" y="769611"/>
                  </a:cubicBezTo>
                  <a:lnTo>
                    <a:pt x="622589" y="747913"/>
                  </a:lnTo>
                  <a:lnTo>
                    <a:pt x="446039" y="419756"/>
                  </a:lnTo>
                  <a:lnTo>
                    <a:pt x="601120" y="289627"/>
                  </a:lnTo>
                  <a:lnTo>
                    <a:pt x="894887" y="521468"/>
                  </a:lnTo>
                  <a:lnTo>
                    <a:pt x="1005061" y="460695"/>
                  </a:lnTo>
                  <a:cubicBezTo>
                    <a:pt x="1055317" y="437563"/>
                    <a:pt x="1106924" y="418206"/>
                    <a:pt x="1159434" y="402668"/>
                  </a:cubicBezTo>
                  <a:lnTo>
                    <a:pt x="1288857" y="377431"/>
                  </a:lnTo>
                  <a:lnTo>
                    <a:pt x="1367154" y="0"/>
                  </a:lnTo>
                  <a:lnTo>
                    <a:pt x="1569597" y="0"/>
                  </a:lnTo>
                  <a:lnTo>
                    <a:pt x="1646698" y="371669"/>
                  </a:lnTo>
                  <a:lnTo>
                    <a:pt x="1803965" y="402316"/>
                  </a:lnTo>
                  <a:cubicBezTo>
                    <a:pt x="1873976" y="423270"/>
                    <a:pt x="1942381" y="451323"/>
                    <a:pt x="2008116" y="486582"/>
                  </a:cubicBezTo>
                  <a:lnTo>
                    <a:pt x="2055596" y="51876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1820232" y="2465600"/>
              <a:ext cx="1728192" cy="17281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8846883" y="2419562"/>
            <a:ext cx="2030903" cy="2016224"/>
            <a:chOff x="1188790" y="1843450"/>
            <a:chExt cx="2932774" cy="2911576"/>
          </a:xfrm>
          <a:solidFill>
            <a:srgbClr val="873DAB"/>
          </a:solidFill>
        </p:grpSpPr>
        <p:sp>
          <p:nvSpPr>
            <p:cNvPr id="58" name="任意多边形 57"/>
            <p:cNvSpPr/>
            <p:nvPr/>
          </p:nvSpPr>
          <p:spPr>
            <a:xfrm rot="19200000">
              <a:off x="1188790" y="1843450"/>
              <a:ext cx="2932774" cy="2911576"/>
            </a:xfrm>
            <a:custGeom>
              <a:avLst/>
              <a:gdLst>
                <a:gd name="connsiteX0" fmla="*/ 2094610 w 2932774"/>
                <a:gd name="connsiteY0" fmla="*/ 749566 h 2911576"/>
                <a:gd name="connsiteX1" fmla="*/ 725074 w 2932774"/>
                <a:gd name="connsiteY1" fmla="*/ 869385 h 2911576"/>
                <a:gd name="connsiteX2" fmla="*/ 844892 w 2932774"/>
                <a:gd name="connsiteY2" fmla="*/ 2238922 h 2911576"/>
                <a:gd name="connsiteX3" fmla="*/ 2214429 w 2932774"/>
                <a:gd name="connsiteY3" fmla="*/ 2119103 h 2911576"/>
                <a:gd name="connsiteX4" fmla="*/ 2094610 w 2932774"/>
                <a:gd name="connsiteY4" fmla="*/ 749566 h 2911576"/>
                <a:gd name="connsiteX5" fmla="*/ 2334142 w 2932774"/>
                <a:gd name="connsiteY5" fmla="*/ 298936 h 2911576"/>
                <a:gd name="connsiteX6" fmla="*/ 2489223 w 2932774"/>
                <a:gd name="connsiteY6" fmla="*/ 429064 h 2911576"/>
                <a:gd name="connsiteX7" fmla="*/ 2320667 w 2932774"/>
                <a:gd name="connsiteY7" fmla="*/ 742363 h 2911576"/>
                <a:gd name="connsiteX8" fmla="*/ 2354461 w 2932774"/>
                <a:gd name="connsiteY8" fmla="*/ 777201 h 2911576"/>
                <a:gd name="connsiteX9" fmla="*/ 2535311 w 2932774"/>
                <a:gd name="connsiteY9" fmla="*/ 1114855 h 2911576"/>
                <a:gd name="connsiteX10" fmla="*/ 2536967 w 2932774"/>
                <a:gd name="connsiteY10" fmla="*/ 1121826 h 2911576"/>
                <a:gd name="connsiteX11" fmla="*/ 2897593 w 2932774"/>
                <a:gd name="connsiteY11" fmla="*/ 1132603 h 2911576"/>
                <a:gd name="connsiteX12" fmla="*/ 2932774 w 2932774"/>
                <a:gd name="connsiteY12" fmla="*/ 1331966 h 2911576"/>
                <a:gd name="connsiteX13" fmla="*/ 2590256 w 2932774"/>
                <a:gd name="connsiteY13" fmla="*/ 1468461 h 2911576"/>
                <a:gd name="connsiteX14" fmla="*/ 2591629 w 2932774"/>
                <a:gd name="connsiteY14" fmla="*/ 1489431 h 2911576"/>
                <a:gd name="connsiteX15" fmla="*/ 2520747 w 2932774"/>
                <a:gd name="connsiteY15" fmla="*/ 1866501 h 2911576"/>
                <a:gd name="connsiteX16" fmla="*/ 2514437 w 2932774"/>
                <a:gd name="connsiteY16" fmla="*/ 1879930 h 2911576"/>
                <a:gd name="connsiteX17" fmla="*/ 2803260 w 2932774"/>
                <a:gd name="connsiteY17" fmla="*/ 2137440 h 2911576"/>
                <a:gd name="connsiteX18" fmla="*/ 2702039 w 2932774"/>
                <a:gd name="connsiteY18" fmla="*/ 2312761 h 2911576"/>
                <a:gd name="connsiteX19" fmla="*/ 2334283 w 2932774"/>
                <a:gd name="connsiteY19" fmla="*/ 2191277 h 2911576"/>
                <a:gd name="connsiteX20" fmla="*/ 2319995 w 2932774"/>
                <a:gd name="connsiteY20" fmla="*/ 2211637 h 2911576"/>
                <a:gd name="connsiteX21" fmla="*/ 2062648 w 2932774"/>
                <a:gd name="connsiteY21" fmla="*/ 2439877 h 2911576"/>
                <a:gd name="connsiteX22" fmla="*/ 2003075 w 2932774"/>
                <a:gd name="connsiteY22" fmla="*/ 2474637 h 2911576"/>
                <a:gd name="connsiteX23" fmla="*/ 2056587 w 2932774"/>
                <a:gd name="connsiteY23" fmla="*/ 2842337 h 2911576"/>
                <a:gd name="connsiteX24" fmla="*/ 1866354 w 2932774"/>
                <a:gd name="connsiteY24" fmla="*/ 2911576 h 2911576"/>
                <a:gd name="connsiteX25" fmla="*/ 1671448 w 2932774"/>
                <a:gd name="connsiteY25" fmla="*/ 2596242 h 2911576"/>
                <a:gd name="connsiteX26" fmla="*/ 1548242 w 2932774"/>
                <a:gd name="connsiteY26" fmla="*/ 2620265 h 2911576"/>
                <a:gd name="connsiteX27" fmla="*/ 1331260 w 2932774"/>
                <a:gd name="connsiteY27" fmla="*/ 2620591 h 2911576"/>
                <a:gd name="connsiteX28" fmla="*/ 1231810 w 2932774"/>
                <a:gd name="connsiteY28" fmla="*/ 2601211 h 2911576"/>
                <a:gd name="connsiteX29" fmla="*/ 1049067 w 2932774"/>
                <a:gd name="connsiteY29" fmla="*/ 2896869 h 2911576"/>
                <a:gd name="connsiteX30" fmla="*/ 858832 w 2932774"/>
                <a:gd name="connsiteY30" fmla="*/ 2827631 h 2911576"/>
                <a:gd name="connsiteX31" fmla="*/ 907780 w 2932774"/>
                <a:gd name="connsiteY31" fmla="*/ 2491308 h 2911576"/>
                <a:gd name="connsiteX32" fmla="*/ 816874 w 2932774"/>
                <a:gd name="connsiteY32" fmla="*/ 2436359 h 2911576"/>
                <a:gd name="connsiteX33" fmla="*/ 725221 w 2932774"/>
                <a:gd name="connsiteY33" fmla="*/ 2367165 h 2911576"/>
                <a:gd name="connsiteX34" fmla="*/ 641163 w 2932774"/>
                <a:gd name="connsiteY34" fmla="*/ 2288921 h 2911576"/>
                <a:gd name="connsiteX35" fmla="*/ 574277 w 2932774"/>
                <a:gd name="connsiteY35" fmla="*/ 2212385 h 2911576"/>
                <a:gd name="connsiteX36" fmla="*/ 268562 w 2932774"/>
                <a:gd name="connsiteY36" fmla="*/ 2313374 h 2911576"/>
                <a:gd name="connsiteX37" fmla="*/ 167340 w 2932774"/>
                <a:gd name="connsiteY37" fmla="*/ 2138053 h 2911576"/>
                <a:gd name="connsiteX38" fmla="*/ 411251 w 2932774"/>
                <a:gd name="connsiteY38" fmla="*/ 1920587 h 2911576"/>
                <a:gd name="connsiteX39" fmla="*/ 370408 w 2932774"/>
                <a:gd name="connsiteY39" fmla="*/ 1814340 h 2911576"/>
                <a:gd name="connsiteX40" fmla="*/ 330144 w 2932774"/>
                <a:gd name="connsiteY40" fmla="*/ 1546283 h 2911576"/>
                <a:gd name="connsiteX41" fmla="*/ 333010 w 2932774"/>
                <a:gd name="connsiteY41" fmla="*/ 1450313 h 2911576"/>
                <a:gd name="connsiteX42" fmla="*/ 0 w 2932774"/>
                <a:gd name="connsiteY42" fmla="*/ 1317659 h 2911576"/>
                <a:gd name="connsiteX43" fmla="*/ 35154 w 2932774"/>
                <a:gd name="connsiteY43" fmla="*/ 1118292 h 2911576"/>
                <a:gd name="connsiteX44" fmla="*/ 405289 w 2932774"/>
                <a:gd name="connsiteY44" fmla="*/ 1107180 h 2911576"/>
                <a:gd name="connsiteX45" fmla="*/ 444695 w 2932774"/>
                <a:gd name="connsiteY45" fmla="*/ 1011372 h 2911576"/>
                <a:gd name="connsiteX46" fmla="*/ 601458 w 2932774"/>
                <a:gd name="connsiteY46" fmla="*/ 769611 h 2911576"/>
                <a:gd name="connsiteX47" fmla="*/ 622589 w 2932774"/>
                <a:gd name="connsiteY47" fmla="*/ 747913 h 2911576"/>
                <a:gd name="connsiteX48" fmla="*/ 446039 w 2932774"/>
                <a:gd name="connsiteY48" fmla="*/ 419756 h 2911576"/>
                <a:gd name="connsiteX49" fmla="*/ 601120 w 2932774"/>
                <a:gd name="connsiteY49" fmla="*/ 289627 h 2911576"/>
                <a:gd name="connsiteX50" fmla="*/ 894887 w 2932774"/>
                <a:gd name="connsiteY50" fmla="*/ 521468 h 2911576"/>
                <a:gd name="connsiteX51" fmla="*/ 1005061 w 2932774"/>
                <a:gd name="connsiteY51" fmla="*/ 460695 h 2911576"/>
                <a:gd name="connsiteX52" fmla="*/ 1159434 w 2932774"/>
                <a:gd name="connsiteY52" fmla="*/ 402668 h 2911576"/>
                <a:gd name="connsiteX53" fmla="*/ 1288857 w 2932774"/>
                <a:gd name="connsiteY53" fmla="*/ 377431 h 2911576"/>
                <a:gd name="connsiteX54" fmla="*/ 1367154 w 2932774"/>
                <a:gd name="connsiteY54" fmla="*/ 0 h 2911576"/>
                <a:gd name="connsiteX55" fmla="*/ 1569597 w 2932774"/>
                <a:gd name="connsiteY55" fmla="*/ 0 h 2911576"/>
                <a:gd name="connsiteX56" fmla="*/ 1646698 w 2932774"/>
                <a:gd name="connsiteY56" fmla="*/ 371669 h 2911576"/>
                <a:gd name="connsiteX57" fmla="*/ 1803965 w 2932774"/>
                <a:gd name="connsiteY57" fmla="*/ 402316 h 2911576"/>
                <a:gd name="connsiteX58" fmla="*/ 2008116 w 2932774"/>
                <a:gd name="connsiteY58" fmla="*/ 486582 h 2911576"/>
                <a:gd name="connsiteX59" fmla="*/ 2055596 w 2932774"/>
                <a:gd name="connsiteY59" fmla="*/ 518765 h 291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932774" h="2911576">
                  <a:moveTo>
                    <a:pt x="2094610" y="749566"/>
                  </a:moveTo>
                  <a:cubicBezTo>
                    <a:pt x="1683337" y="404466"/>
                    <a:pt x="1070173" y="458111"/>
                    <a:pt x="725074" y="869385"/>
                  </a:cubicBezTo>
                  <a:cubicBezTo>
                    <a:pt x="379974" y="1280659"/>
                    <a:pt x="433619" y="1893822"/>
                    <a:pt x="844892" y="2238922"/>
                  </a:cubicBezTo>
                  <a:cubicBezTo>
                    <a:pt x="1256166" y="2584021"/>
                    <a:pt x="1869330" y="2530377"/>
                    <a:pt x="2214429" y="2119103"/>
                  </a:cubicBezTo>
                  <a:cubicBezTo>
                    <a:pt x="2559529" y="1707829"/>
                    <a:pt x="2505884" y="1094665"/>
                    <a:pt x="2094610" y="749566"/>
                  </a:cubicBezTo>
                  <a:close/>
                  <a:moveTo>
                    <a:pt x="2334142" y="298936"/>
                  </a:moveTo>
                  <a:lnTo>
                    <a:pt x="2489223" y="429064"/>
                  </a:lnTo>
                  <a:lnTo>
                    <a:pt x="2320667" y="742363"/>
                  </a:lnTo>
                  <a:lnTo>
                    <a:pt x="2354461" y="777201"/>
                  </a:lnTo>
                  <a:cubicBezTo>
                    <a:pt x="2435203" y="879773"/>
                    <a:pt x="2495636" y="994236"/>
                    <a:pt x="2535311" y="1114855"/>
                  </a:cubicBezTo>
                  <a:lnTo>
                    <a:pt x="2536967" y="1121826"/>
                  </a:lnTo>
                  <a:lnTo>
                    <a:pt x="2897593" y="1132603"/>
                  </a:lnTo>
                  <a:lnTo>
                    <a:pt x="2932774" y="1331966"/>
                  </a:lnTo>
                  <a:lnTo>
                    <a:pt x="2590256" y="1468461"/>
                  </a:lnTo>
                  <a:lnTo>
                    <a:pt x="2591629" y="1489431"/>
                  </a:lnTo>
                  <a:cubicBezTo>
                    <a:pt x="2589349" y="1616619"/>
                    <a:pt x="2565870" y="1744223"/>
                    <a:pt x="2520747" y="1866501"/>
                  </a:cubicBezTo>
                  <a:lnTo>
                    <a:pt x="2514437" y="1879930"/>
                  </a:lnTo>
                  <a:lnTo>
                    <a:pt x="2803260" y="2137440"/>
                  </a:lnTo>
                  <a:lnTo>
                    <a:pt x="2702039" y="2312761"/>
                  </a:lnTo>
                  <a:lnTo>
                    <a:pt x="2334283" y="2191277"/>
                  </a:lnTo>
                  <a:lnTo>
                    <a:pt x="2319995" y="2211637"/>
                  </a:lnTo>
                  <a:cubicBezTo>
                    <a:pt x="2243832" y="2302406"/>
                    <a:pt x="2156847" y="2378603"/>
                    <a:pt x="2062648" y="2439877"/>
                  </a:cubicBezTo>
                  <a:lnTo>
                    <a:pt x="2003075" y="2474637"/>
                  </a:lnTo>
                  <a:lnTo>
                    <a:pt x="2056587" y="2842337"/>
                  </a:lnTo>
                  <a:lnTo>
                    <a:pt x="1866354" y="2911576"/>
                  </a:lnTo>
                  <a:lnTo>
                    <a:pt x="1671448" y="2596242"/>
                  </a:lnTo>
                  <a:lnTo>
                    <a:pt x="1548242" y="2620265"/>
                  </a:lnTo>
                  <a:cubicBezTo>
                    <a:pt x="1476091" y="2627302"/>
                    <a:pt x="1403408" y="2627445"/>
                    <a:pt x="1331260" y="2620591"/>
                  </a:cubicBezTo>
                  <a:lnTo>
                    <a:pt x="1231810" y="2601211"/>
                  </a:lnTo>
                  <a:lnTo>
                    <a:pt x="1049067" y="2896869"/>
                  </a:lnTo>
                  <a:lnTo>
                    <a:pt x="858832" y="2827631"/>
                  </a:lnTo>
                  <a:lnTo>
                    <a:pt x="907780" y="2491308"/>
                  </a:lnTo>
                  <a:lnTo>
                    <a:pt x="816874" y="2436359"/>
                  </a:lnTo>
                  <a:cubicBezTo>
                    <a:pt x="785477" y="2415113"/>
                    <a:pt x="754881" y="2392053"/>
                    <a:pt x="725221" y="2367165"/>
                  </a:cubicBezTo>
                  <a:cubicBezTo>
                    <a:pt x="695562" y="2342277"/>
                    <a:pt x="667538" y="2316150"/>
                    <a:pt x="641163" y="2288921"/>
                  </a:cubicBezTo>
                  <a:lnTo>
                    <a:pt x="574277" y="2212385"/>
                  </a:lnTo>
                  <a:lnTo>
                    <a:pt x="268562" y="2313374"/>
                  </a:lnTo>
                  <a:lnTo>
                    <a:pt x="167340" y="2138053"/>
                  </a:lnTo>
                  <a:lnTo>
                    <a:pt x="411251" y="1920587"/>
                  </a:lnTo>
                  <a:lnTo>
                    <a:pt x="370408" y="1814340"/>
                  </a:lnTo>
                  <a:cubicBezTo>
                    <a:pt x="346310" y="1727013"/>
                    <a:pt x="332834" y="1636964"/>
                    <a:pt x="330144" y="1546283"/>
                  </a:cubicBezTo>
                  <a:lnTo>
                    <a:pt x="333010" y="1450313"/>
                  </a:lnTo>
                  <a:lnTo>
                    <a:pt x="0" y="1317659"/>
                  </a:lnTo>
                  <a:lnTo>
                    <a:pt x="35154" y="1118292"/>
                  </a:lnTo>
                  <a:lnTo>
                    <a:pt x="405289" y="1107180"/>
                  </a:lnTo>
                  <a:lnTo>
                    <a:pt x="444695" y="1011372"/>
                  </a:lnTo>
                  <a:cubicBezTo>
                    <a:pt x="485787" y="926536"/>
                    <a:pt x="537987" y="845252"/>
                    <a:pt x="601458" y="769611"/>
                  </a:cubicBezTo>
                  <a:lnTo>
                    <a:pt x="622589" y="747913"/>
                  </a:lnTo>
                  <a:lnTo>
                    <a:pt x="446039" y="419756"/>
                  </a:lnTo>
                  <a:lnTo>
                    <a:pt x="601120" y="289627"/>
                  </a:lnTo>
                  <a:lnTo>
                    <a:pt x="894887" y="521468"/>
                  </a:lnTo>
                  <a:lnTo>
                    <a:pt x="1005061" y="460695"/>
                  </a:lnTo>
                  <a:cubicBezTo>
                    <a:pt x="1055317" y="437563"/>
                    <a:pt x="1106924" y="418206"/>
                    <a:pt x="1159434" y="402668"/>
                  </a:cubicBezTo>
                  <a:lnTo>
                    <a:pt x="1288857" y="377431"/>
                  </a:lnTo>
                  <a:lnTo>
                    <a:pt x="1367154" y="0"/>
                  </a:lnTo>
                  <a:lnTo>
                    <a:pt x="1569597" y="0"/>
                  </a:lnTo>
                  <a:lnTo>
                    <a:pt x="1646698" y="371669"/>
                  </a:lnTo>
                  <a:lnTo>
                    <a:pt x="1803965" y="402316"/>
                  </a:lnTo>
                  <a:cubicBezTo>
                    <a:pt x="1873976" y="423270"/>
                    <a:pt x="1942381" y="451323"/>
                    <a:pt x="2008116" y="486582"/>
                  </a:cubicBezTo>
                  <a:lnTo>
                    <a:pt x="2055596" y="51876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1820232" y="2465600"/>
              <a:ext cx="1728192" cy="17281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9223" y="2419561"/>
            <a:ext cx="2030903" cy="2016224"/>
            <a:chOff x="1188790" y="1843450"/>
            <a:chExt cx="2932774" cy="2911576"/>
          </a:xfrm>
          <a:solidFill>
            <a:srgbClr val="2280C3"/>
          </a:solidFill>
        </p:grpSpPr>
        <p:sp>
          <p:nvSpPr>
            <p:cNvPr id="61" name="任意多边形 60"/>
            <p:cNvSpPr/>
            <p:nvPr/>
          </p:nvSpPr>
          <p:spPr>
            <a:xfrm rot="19200000">
              <a:off x="1188790" y="1843450"/>
              <a:ext cx="2932774" cy="2911576"/>
            </a:xfrm>
            <a:custGeom>
              <a:avLst/>
              <a:gdLst>
                <a:gd name="connsiteX0" fmla="*/ 2094610 w 2932774"/>
                <a:gd name="connsiteY0" fmla="*/ 749566 h 2911576"/>
                <a:gd name="connsiteX1" fmla="*/ 725074 w 2932774"/>
                <a:gd name="connsiteY1" fmla="*/ 869385 h 2911576"/>
                <a:gd name="connsiteX2" fmla="*/ 844892 w 2932774"/>
                <a:gd name="connsiteY2" fmla="*/ 2238922 h 2911576"/>
                <a:gd name="connsiteX3" fmla="*/ 2214429 w 2932774"/>
                <a:gd name="connsiteY3" fmla="*/ 2119103 h 2911576"/>
                <a:gd name="connsiteX4" fmla="*/ 2094610 w 2932774"/>
                <a:gd name="connsiteY4" fmla="*/ 749566 h 2911576"/>
                <a:gd name="connsiteX5" fmla="*/ 2334142 w 2932774"/>
                <a:gd name="connsiteY5" fmla="*/ 298936 h 2911576"/>
                <a:gd name="connsiteX6" fmla="*/ 2489223 w 2932774"/>
                <a:gd name="connsiteY6" fmla="*/ 429064 h 2911576"/>
                <a:gd name="connsiteX7" fmla="*/ 2320667 w 2932774"/>
                <a:gd name="connsiteY7" fmla="*/ 742363 h 2911576"/>
                <a:gd name="connsiteX8" fmla="*/ 2354461 w 2932774"/>
                <a:gd name="connsiteY8" fmla="*/ 777201 h 2911576"/>
                <a:gd name="connsiteX9" fmla="*/ 2535311 w 2932774"/>
                <a:gd name="connsiteY9" fmla="*/ 1114855 h 2911576"/>
                <a:gd name="connsiteX10" fmla="*/ 2536967 w 2932774"/>
                <a:gd name="connsiteY10" fmla="*/ 1121826 h 2911576"/>
                <a:gd name="connsiteX11" fmla="*/ 2897593 w 2932774"/>
                <a:gd name="connsiteY11" fmla="*/ 1132603 h 2911576"/>
                <a:gd name="connsiteX12" fmla="*/ 2932774 w 2932774"/>
                <a:gd name="connsiteY12" fmla="*/ 1331966 h 2911576"/>
                <a:gd name="connsiteX13" fmla="*/ 2590256 w 2932774"/>
                <a:gd name="connsiteY13" fmla="*/ 1468461 h 2911576"/>
                <a:gd name="connsiteX14" fmla="*/ 2591629 w 2932774"/>
                <a:gd name="connsiteY14" fmla="*/ 1489431 h 2911576"/>
                <a:gd name="connsiteX15" fmla="*/ 2520747 w 2932774"/>
                <a:gd name="connsiteY15" fmla="*/ 1866501 h 2911576"/>
                <a:gd name="connsiteX16" fmla="*/ 2514437 w 2932774"/>
                <a:gd name="connsiteY16" fmla="*/ 1879930 h 2911576"/>
                <a:gd name="connsiteX17" fmla="*/ 2803260 w 2932774"/>
                <a:gd name="connsiteY17" fmla="*/ 2137440 h 2911576"/>
                <a:gd name="connsiteX18" fmla="*/ 2702039 w 2932774"/>
                <a:gd name="connsiteY18" fmla="*/ 2312761 h 2911576"/>
                <a:gd name="connsiteX19" fmla="*/ 2334283 w 2932774"/>
                <a:gd name="connsiteY19" fmla="*/ 2191277 h 2911576"/>
                <a:gd name="connsiteX20" fmla="*/ 2319995 w 2932774"/>
                <a:gd name="connsiteY20" fmla="*/ 2211637 h 2911576"/>
                <a:gd name="connsiteX21" fmla="*/ 2062648 w 2932774"/>
                <a:gd name="connsiteY21" fmla="*/ 2439877 h 2911576"/>
                <a:gd name="connsiteX22" fmla="*/ 2003075 w 2932774"/>
                <a:gd name="connsiteY22" fmla="*/ 2474637 h 2911576"/>
                <a:gd name="connsiteX23" fmla="*/ 2056587 w 2932774"/>
                <a:gd name="connsiteY23" fmla="*/ 2842337 h 2911576"/>
                <a:gd name="connsiteX24" fmla="*/ 1866354 w 2932774"/>
                <a:gd name="connsiteY24" fmla="*/ 2911576 h 2911576"/>
                <a:gd name="connsiteX25" fmla="*/ 1671448 w 2932774"/>
                <a:gd name="connsiteY25" fmla="*/ 2596242 h 2911576"/>
                <a:gd name="connsiteX26" fmla="*/ 1548242 w 2932774"/>
                <a:gd name="connsiteY26" fmla="*/ 2620265 h 2911576"/>
                <a:gd name="connsiteX27" fmla="*/ 1331260 w 2932774"/>
                <a:gd name="connsiteY27" fmla="*/ 2620591 h 2911576"/>
                <a:gd name="connsiteX28" fmla="*/ 1231810 w 2932774"/>
                <a:gd name="connsiteY28" fmla="*/ 2601211 h 2911576"/>
                <a:gd name="connsiteX29" fmla="*/ 1049067 w 2932774"/>
                <a:gd name="connsiteY29" fmla="*/ 2896869 h 2911576"/>
                <a:gd name="connsiteX30" fmla="*/ 858832 w 2932774"/>
                <a:gd name="connsiteY30" fmla="*/ 2827631 h 2911576"/>
                <a:gd name="connsiteX31" fmla="*/ 907780 w 2932774"/>
                <a:gd name="connsiteY31" fmla="*/ 2491308 h 2911576"/>
                <a:gd name="connsiteX32" fmla="*/ 816874 w 2932774"/>
                <a:gd name="connsiteY32" fmla="*/ 2436359 h 2911576"/>
                <a:gd name="connsiteX33" fmla="*/ 725221 w 2932774"/>
                <a:gd name="connsiteY33" fmla="*/ 2367165 h 2911576"/>
                <a:gd name="connsiteX34" fmla="*/ 641163 w 2932774"/>
                <a:gd name="connsiteY34" fmla="*/ 2288921 h 2911576"/>
                <a:gd name="connsiteX35" fmla="*/ 574277 w 2932774"/>
                <a:gd name="connsiteY35" fmla="*/ 2212385 h 2911576"/>
                <a:gd name="connsiteX36" fmla="*/ 268562 w 2932774"/>
                <a:gd name="connsiteY36" fmla="*/ 2313374 h 2911576"/>
                <a:gd name="connsiteX37" fmla="*/ 167340 w 2932774"/>
                <a:gd name="connsiteY37" fmla="*/ 2138053 h 2911576"/>
                <a:gd name="connsiteX38" fmla="*/ 411251 w 2932774"/>
                <a:gd name="connsiteY38" fmla="*/ 1920587 h 2911576"/>
                <a:gd name="connsiteX39" fmla="*/ 370408 w 2932774"/>
                <a:gd name="connsiteY39" fmla="*/ 1814340 h 2911576"/>
                <a:gd name="connsiteX40" fmla="*/ 330144 w 2932774"/>
                <a:gd name="connsiteY40" fmla="*/ 1546283 h 2911576"/>
                <a:gd name="connsiteX41" fmla="*/ 333010 w 2932774"/>
                <a:gd name="connsiteY41" fmla="*/ 1450313 h 2911576"/>
                <a:gd name="connsiteX42" fmla="*/ 0 w 2932774"/>
                <a:gd name="connsiteY42" fmla="*/ 1317659 h 2911576"/>
                <a:gd name="connsiteX43" fmla="*/ 35154 w 2932774"/>
                <a:gd name="connsiteY43" fmla="*/ 1118292 h 2911576"/>
                <a:gd name="connsiteX44" fmla="*/ 405289 w 2932774"/>
                <a:gd name="connsiteY44" fmla="*/ 1107180 h 2911576"/>
                <a:gd name="connsiteX45" fmla="*/ 444695 w 2932774"/>
                <a:gd name="connsiteY45" fmla="*/ 1011372 h 2911576"/>
                <a:gd name="connsiteX46" fmla="*/ 601458 w 2932774"/>
                <a:gd name="connsiteY46" fmla="*/ 769611 h 2911576"/>
                <a:gd name="connsiteX47" fmla="*/ 622589 w 2932774"/>
                <a:gd name="connsiteY47" fmla="*/ 747913 h 2911576"/>
                <a:gd name="connsiteX48" fmla="*/ 446039 w 2932774"/>
                <a:gd name="connsiteY48" fmla="*/ 419756 h 2911576"/>
                <a:gd name="connsiteX49" fmla="*/ 601120 w 2932774"/>
                <a:gd name="connsiteY49" fmla="*/ 289627 h 2911576"/>
                <a:gd name="connsiteX50" fmla="*/ 894887 w 2932774"/>
                <a:gd name="connsiteY50" fmla="*/ 521468 h 2911576"/>
                <a:gd name="connsiteX51" fmla="*/ 1005061 w 2932774"/>
                <a:gd name="connsiteY51" fmla="*/ 460695 h 2911576"/>
                <a:gd name="connsiteX52" fmla="*/ 1159434 w 2932774"/>
                <a:gd name="connsiteY52" fmla="*/ 402668 h 2911576"/>
                <a:gd name="connsiteX53" fmla="*/ 1288857 w 2932774"/>
                <a:gd name="connsiteY53" fmla="*/ 377431 h 2911576"/>
                <a:gd name="connsiteX54" fmla="*/ 1367154 w 2932774"/>
                <a:gd name="connsiteY54" fmla="*/ 0 h 2911576"/>
                <a:gd name="connsiteX55" fmla="*/ 1569597 w 2932774"/>
                <a:gd name="connsiteY55" fmla="*/ 0 h 2911576"/>
                <a:gd name="connsiteX56" fmla="*/ 1646698 w 2932774"/>
                <a:gd name="connsiteY56" fmla="*/ 371669 h 2911576"/>
                <a:gd name="connsiteX57" fmla="*/ 1803965 w 2932774"/>
                <a:gd name="connsiteY57" fmla="*/ 402316 h 2911576"/>
                <a:gd name="connsiteX58" fmla="*/ 2008116 w 2932774"/>
                <a:gd name="connsiteY58" fmla="*/ 486582 h 2911576"/>
                <a:gd name="connsiteX59" fmla="*/ 2055596 w 2932774"/>
                <a:gd name="connsiteY59" fmla="*/ 518765 h 291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932774" h="2911576">
                  <a:moveTo>
                    <a:pt x="2094610" y="749566"/>
                  </a:moveTo>
                  <a:cubicBezTo>
                    <a:pt x="1683337" y="404466"/>
                    <a:pt x="1070173" y="458111"/>
                    <a:pt x="725074" y="869385"/>
                  </a:cubicBezTo>
                  <a:cubicBezTo>
                    <a:pt x="379974" y="1280659"/>
                    <a:pt x="433619" y="1893822"/>
                    <a:pt x="844892" y="2238922"/>
                  </a:cubicBezTo>
                  <a:cubicBezTo>
                    <a:pt x="1256166" y="2584021"/>
                    <a:pt x="1869330" y="2530377"/>
                    <a:pt x="2214429" y="2119103"/>
                  </a:cubicBezTo>
                  <a:cubicBezTo>
                    <a:pt x="2559529" y="1707829"/>
                    <a:pt x="2505884" y="1094665"/>
                    <a:pt x="2094610" y="749566"/>
                  </a:cubicBezTo>
                  <a:close/>
                  <a:moveTo>
                    <a:pt x="2334142" y="298936"/>
                  </a:moveTo>
                  <a:lnTo>
                    <a:pt x="2489223" y="429064"/>
                  </a:lnTo>
                  <a:lnTo>
                    <a:pt x="2320667" y="742363"/>
                  </a:lnTo>
                  <a:lnTo>
                    <a:pt x="2354461" y="777201"/>
                  </a:lnTo>
                  <a:cubicBezTo>
                    <a:pt x="2435203" y="879773"/>
                    <a:pt x="2495636" y="994236"/>
                    <a:pt x="2535311" y="1114855"/>
                  </a:cubicBezTo>
                  <a:lnTo>
                    <a:pt x="2536967" y="1121826"/>
                  </a:lnTo>
                  <a:lnTo>
                    <a:pt x="2897593" y="1132603"/>
                  </a:lnTo>
                  <a:lnTo>
                    <a:pt x="2932774" y="1331966"/>
                  </a:lnTo>
                  <a:lnTo>
                    <a:pt x="2590256" y="1468461"/>
                  </a:lnTo>
                  <a:lnTo>
                    <a:pt x="2591629" y="1489431"/>
                  </a:lnTo>
                  <a:cubicBezTo>
                    <a:pt x="2589349" y="1616619"/>
                    <a:pt x="2565870" y="1744223"/>
                    <a:pt x="2520747" y="1866501"/>
                  </a:cubicBezTo>
                  <a:lnTo>
                    <a:pt x="2514437" y="1879930"/>
                  </a:lnTo>
                  <a:lnTo>
                    <a:pt x="2803260" y="2137440"/>
                  </a:lnTo>
                  <a:lnTo>
                    <a:pt x="2702039" y="2312761"/>
                  </a:lnTo>
                  <a:lnTo>
                    <a:pt x="2334283" y="2191277"/>
                  </a:lnTo>
                  <a:lnTo>
                    <a:pt x="2319995" y="2211637"/>
                  </a:lnTo>
                  <a:cubicBezTo>
                    <a:pt x="2243832" y="2302406"/>
                    <a:pt x="2156847" y="2378603"/>
                    <a:pt x="2062648" y="2439877"/>
                  </a:cubicBezTo>
                  <a:lnTo>
                    <a:pt x="2003075" y="2474637"/>
                  </a:lnTo>
                  <a:lnTo>
                    <a:pt x="2056587" y="2842337"/>
                  </a:lnTo>
                  <a:lnTo>
                    <a:pt x="1866354" y="2911576"/>
                  </a:lnTo>
                  <a:lnTo>
                    <a:pt x="1671448" y="2596242"/>
                  </a:lnTo>
                  <a:lnTo>
                    <a:pt x="1548242" y="2620265"/>
                  </a:lnTo>
                  <a:cubicBezTo>
                    <a:pt x="1476091" y="2627302"/>
                    <a:pt x="1403408" y="2627445"/>
                    <a:pt x="1331260" y="2620591"/>
                  </a:cubicBezTo>
                  <a:lnTo>
                    <a:pt x="1231810" y="2601211"/>
                  </a:lnTo>
                  <a:lnTo>
                    <a:pt x="1049067" y="2896869"/>
                  </a:lnTo>
                  <a:lnTo>
                    <a:pt x="858832" y="2827631"/>
                  </a:lnTo>
                  <a:lnTo>
                    <a:pt x="907780" y="2491308"/>
                  </a:lnTo>
                  <a:lnTo>
                    <a:pt x="816874" y="2436359"/>
                  </a:lnTo>
                  <a:cubicBezTo>
                    <a:pt x="785477" y="2415113"/>
                    <a:pt x="754881" y="2392053"/>
                    <a:pt x="725221" y="2367165"/>
                  </a:cubicBezTo>
                  <a:cubicBezTo>
                    <a:pt x="695562" y="2342277"/>
                    <a:pt x="667538" y="2316150"/>
                    <a:pt x="641163" y="2288921"/>
                  </a:cubicBezTo>
                  <a:lnTo>
                    <a:pt x="574277" y="2212385"/>
                  </a:lnTo>
                  <a:lnTo>
                    <a:pt x="268562" y="2313374"/>
                  </a:lnTo>
                  <a:lnTo>
                    <a:pt x="167340" y="2138053"/>
                  </a:lnTo>
                  <a:lnTo>
                    <a:pt x="411251" y="1920587"/>
                  </a:lnTo>
                  <a:lnTo>
                    <a:pt x="370408" y="1814340"/>
                  </a:lnTo>
                  <a:cubicBezTo>
                    <a:pt x="346310" y="1727013"/>
                    <a:pt x="332834" y="1636964"/>
                    <a:pt x="330144" y="1546283"/>
                  </a:cubicBezTo>
                  <a:lnTo>
                    <a:pt x="333010" y="1450313"/>
                  </a:lnTo>
                  <a:lnTo>
                    <a:pt x="0" y="1317659"/>
                  </a:lnTo>
                  <a:lnTo>
                    <a:pt x="35154" y="1118292"/>
                  </a:lnTo>
                  <a:lnTo>
                    <a:pt x="405289" y="1107180"/>
                  </a:lnTo>
                  <a:lnTo>
                    <a:pt x="444695" y="1011372"/>
                  </a:lnTo>
                  <a:cubicBezTo>
                    <a:pt x="485787" y="926536"/>
                    <a:pt x="537987" y="845252"/>
                    <a:pt x="601458" y="769611"/>
                  </a:cubicBezTo>
                  <a:lnTo>
                    <a:pt x="622589" y="747913"/>
                  </a:lnTo>
                  <a:lnTo>
                    <a:pt x="446039" y="419756"/>
                  </a:lnTo>
                  <a:lnTo>
                    <a:pt x="601120" y="289627"/>
                  </a:lnTo>
                  <a:lnTo>
                    <a:pt x="894887" y="521468"/>
                  </a:lnTo>
                  <a:lnTo>
                    <a:pt x="1005061" y="460695"/>
                  </a:lnTo>
                  <a:cubicBezTo>
                    <a:pt x="1055317" y="437563"/>
                    <a:pt x="1106924" y="418206"/>
                    <a:pt x="1159434" y="402668"/>
                  </a:cubicBezTo>
                  <a:lnTo>
                    <a:pt x="1288857" y="377431"/>
                  </a:lnTo>
                  <a:lnTo>
                    <a:pt x="1367154" y="0"/>
                  </a:lnTo>
                  <a:lnTo>
                    <a:pt x="1569597" y="0"/>
                  </a:lnTo>
                  <a:lnTo>
                    <a:pt x="1646698" y="371669"/>
                  </a:lnTo>
                  <a:lnTo>
                    <a:pt x="1803965" y="402316"/>
                  </a:lnTo>
                  <a:cubicBezTo>
                    <a:pt x="1873976" y="423270"/>
                    <a:pt x="1942381" y="451323"/>
                    <a:pt x="2008116" y="486582"/>
                  </a:cubicBezTo>
                  <a:lnTo>
                    <a:pt x="2055596" y="51876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1820232" y="2465600"/>
              <a:ext cx="1728192" cy="17281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999512" y="3271906"/>
            <a:ext cx="1118319" cy="1122134"/>
            <a:chOff x="1999512" y="3271906"/>
            <a:chExt cx="1118319" cy="1122134"/>
          </a:xfrm>
        </p:grpSpPr>
        <p:sp>
          <p:nvSpPr>
            <p:cNvPr id="64" name="Freeform 30"/>
            <p:cNvSpPr>
              <a:spLocks noEditPoints="1"/>
            </p:cNvSpPr>
            <p:nvPr/>
          </p:nvSpPr>
          <p:spPr bwMode="auto">
            <a:xfrm>
              <a:off x="2224044" y="3271906"/>
              <a:ext cx="710461" cy="792088"/>
            </a:xfrm>
            <a:custGeom>
              <a:avLst/>
              <a:gdLst>
                <a:gd name="T0" fmla="*/ 32 w 60"/>
                <a:gd name="T1" fmla="*/ 0 h 67"/>
                <a:gd name="T2" fmla="*/ 28 w 60"/>
                <a:gd name="T3" fmla="*/ 10 h 67"/>
                <a:gd name="T4" fmla="*/ 60 w 60"/>
                <a:gd name="T5" fmla="*/ 28 h 67"/>
                <a:gd name="T6" fmla="*/ 50 w 60"/>
                <a:gd name="T7" fmla="*/ 32 h 67"/>
                <a:gd name="T8" fmla="*/ 60 w 60"/>
                <a:gd name="T9" fmla="*/ 28 h 67"/>
                <a:gd name="T10" fmla="*/ 57 w 60"/>
                <a:gd name="T11" fmla="*/ 17 h 67"/>
                <a:gd name="T12" fmla="*/ 47 w 60"/>
                <a:gd name="T13" fmla="*/ 19 h 67"/>
                <a:gd name="T14" fmla="*/ 44 w 60"/>
                <a:gd name="T15" fmla="*/ 3 h 67"/>
                <a:gd name="T16" fmla="*/ 42 w 60"/>
                <a:gd name="T17" fmla="*/ 14 h 67"/>
                <a:gd name="T18" fmla="*/ 44 w 60"/>
                <a:gd name="T19" fmla="*/ 3 h 67"/>
                <a:gd name="T20" fmla="*/ 0 w 60"/>
                <a:gd name="T21" fmla="*/ 28 h 67"/>
                <a:gd name="T22" fmla="*/ 10 w 60"/>
                <a:gd name="T23" fmla="*/ 32 h 67"/>
                <a:gd name="T24" fmla="*/ 3 w 60"/>
                <a:gd name="T25" fmla="*/ 17 h 67"/>
                <a:gd name="T26" fmla="*/ 14 w 60"/>
                <a:gd name="T27" fmla="*/ 18 h 67"/>
                <a:gd name="T28" fmla="*/ 3 w 60"/>
                <a:gd name="T29" fmla="*/ 17 h 67"/>
                <a:gd name="T30" fmla="*/ 19 w 60"/>
                <a:gd name="T31" fmla="*/ 14 h 67"/>
                <a:gd name="T32" fmla="*/ 17 w 60"/>
                <a:gd name="T33" fmla="*/ 3 h 67"/>
                <a:gd name="T34" fmla="*/ 30 w 60"/>
                <a:gd name="T35" fmla="*/ 15 h 67"/>
                <a:gd name="T36" fmla="*/ 46 w 60"/>
                <a:gd name="T37" fmla="*/ 31 h 67"/>
                <a:gd name="T38" fmla="*/ 39 w 60"/>
                <a:gd name="T39" fmla="*/ 44 h 67"/>
                <a:gd name="T40" fmla="*/ 39 w 60"/>
                <a:gd name="T41" fmla="*/ 46 h 67"/>
                <a:gd name="T42" fmla="*/ 41 w 60"/>
                <a:gd name="T43" fmla="*/ 47 h 67"/>
                <a:gd name="T44" fmla="*/ 41 w 60"/>
                <a:gd name="T45" fmla="*/ 52 h 67"/>
                <a:gd name="T46" fmla="*/ 41 w 60"/>
                <a:gd name="T47" fmla="*/ 53 h 67"/>
                <a:gd name="T48" fmla="*/ 41 w 60"/>
                <a:gd name="T49" fmla="*/ 58 h 67"/>
                <a:gd name="T50" fmla="*/ 40 w 60"/>
                <a:gd name="T51" fmla="*/ 59 h 67"/>
                <a:gd name="T52" fmla="*/ 20 w 60"/>
                <a:gd name="T53" fmla="*/ 61 h 67"/>
                <a:gd name="T54" fmla="*/ 19 w 60"/>
                <a:gd name="T55" fmla="*/ 57 h 67"/>
                <a:gd name="T56" fmla="*/ 20 w 60"/>
                <a:gd name="T57" fmla="*/ 54 h 67"/>
                <a:gd name="T58" fmla="*/ 19 w 60"/>
                <a:gd name="T59" fmla="*/ 51 h 67"/>
                <a:gd name="T60" fmla="*/ 20 w 60"/>
                <a:gd name="T61" fmla="*/ 47 h 67"/>
                <a:gd name="T62" fmla="*/ 22 w 60"/>
                <a:gd name="T63" fmla="*/ 47 h 67"/>
                <a:gd name="T64" fmla="*/ 17 w 60"/>
                <a:gd name="T65" fmla="*/ 39 h 67"/>
                <a:gd name="T66" fmla="*/ 19 w 60"/>
                <a:gd name="T67" fmla="*/ 19 h 67"/>
                <a:gd name="T68" fmla="*/ 35 w 60"/>
                <a:gd name="T69" fmla="*/ 62 h 67"/>
                <a:gd name="T70" fmla="*/ 30 w 60"/>
                <a:gd name="T71" fmla="*/ 67 h 67"/>
                <a:gd name="T72" fmla="*/ 35 w 60"/>
                <a:gd name="T73" fmla="*/ 62 h 67"/>
                <a:gd name="T74" fmla="*/ 23 w 60"/>
                <a:gd name="T75" fmla="*/ 57 h 67"/>
                <a:gd name="T76" fmla="*/ 23 w 60"/>
                <a:gd name="T77" fmla="*/ 57 h 67"/>
                <a:gd name="T78" fmla="*/ 38 w 60"/>
                <a:gd name="T79" fmla="*/ 55 h 67"/>
                <a:gd name="T80" fmla="*/ 38 w 60"/>
                <a:gd name="T81" fmla="*/ 49 h 67"/>
                <a:gd name="T82" fmla="*/ 23 w 60"/>
                <a:gd name="T83" fmla="*/ 51 h 67"/>
                <a:gd name="T84" fmla="*/ 38 w 60"/>
                <a:gd name="T85" fmla="*/ 50 h 67"/>
                <a:gd name="T86" fmla="*/ 38 w 60"/>
                <a:gd name="T87" fmla="*/ 4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0" h="67">
                  <a:moveTo>
                    <a:pt x="28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0"/>
                    <a:pt x="28" y="0"/>
                    <a:pt x="28" y="0"/>
                  </a:cubicBezTo>
                  <a:close/>
                  <a:moveTo>
                    <a:pt x="60" y="28"/>
                  </a:moveTo>
                  <a:cubicBezTo>
                    <a:pt x="60" y="32"/>
                    <a:pt x="60" y="32"/>
                    <a:pt x="60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60" y="28"/>
                    <a:pt x="60" y="28"/>
                    <a:pt x="60" y="28"/>
                  </a:cubicBezTo>
                  <a:close/>
                  <a:moveTo>
                    <a:pt x="55" y="14"/>
                  </a:moveTo>
                  <a:cubicBezTo>
                    <a:pt x="57" y="17"/>
                    <a:pt x="57" y="17"/>
                    <a:pt x="57" y="17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5" y="14"/>
                    <a:pt x="55" y="14"/>
                    <a:pt x="55" y="14"/>
                  </a:cubicBezTo>
                  <a:close/>
                  <a:moveTo>
                    <a:pt x="44" y="3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4" y="3"/>
                    <a:pt x="44" y="3"/>
                    <a:pt x="44" y="3"/>
                  </a:cubicBezTo>
                  <a:close/>
                  <a:moveTo>
                    <a:pt x="0" y="32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0" y="32"/>
                    <a:pt x="0" y="32"/>
                    <a:pt x="0" y="32"/>
                  </a:cubicBezTo>
                  <a:close/>
                  <a:moveTo>
                    <a:pt x="3" y="17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3" y="17"/>
                    <a:pt x="3" y="17"/>
                    <a:pt x="3" y="17"/>
                  </a:cubicBezTo>
                  <a:close/>
                  <a:moveTo>
                    <a:pt x="14" y="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30" y="15"/>
                  </a:moveTo>
                  <a:cubicBezTo>
                    <a:pt x="34" y="15"/>
                    <a:pt x="39" y="17"/>
                    <a:pt x="42" y="19"/>
                  </a:cubicBezTo>
                  <a:cubicBezTo>
                    <a:pt x="44" y="22"/>
                    <a:pt x="46" y="26"/>
                    <a:pt x="46" y="31"/>
                  </a:cubicBezTo>
                  <a:cubicBezTo>
                    <a:pt x="46" y="34"/>
                    <a:pt x="45" y="36"/>
                    <a:pt x="44" y="39"/>
                  </a:cubicBezTo>
                  <a:cubicBezTo>
                    <a:pt x="43" y="41"/>
                    <a:pt x="41" y="43"/>
                    <a:pt x="39" y="44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8"/>
                    <a:pt x="42" y="49"/>
                    <a:pt x="42" y="50"/>
                  </a:cubicBezTo>
                  <a:cubicBezTo>
                    <a:pt x="42" y="50"/>
                    <a:pt x="41" y="51"/>
                    <a:pt x="41" y="52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41" y="54"/>
                    <a:pt x="42" y="55"/>
                    <a:pt x="42" y="55"/>
                  </a:cubicBezTo>
                  <a:cubicBezTo>
                    <a:pt x="42" y="56"/>
                    <a:pt x="41" y="57"/>
                    <a:pt x="41" y="58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59"/>
                    <a:pt x="19" y="58"/>
                    <a:pt x="19" y="57"/>
                  </a:cubicBezTo>
                  <a:cubicBezTo>
                    <a:pt x="19" y="56"/>
                    <a:pt x="19" y="55"/>
                    <a:pt x="20" y="54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20" y="53"/>
                    <a:pt x="19" y="52"/>
                    <a:pt x="19" y="51"/>
                  </a:cubicBezTo>
                  <a:cubicBezTo>
                    <a:pt x="19" y="50"/>
                    <a:pt x="19" y="49"/>
                    <a:pt x="20" y="4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0" y="43"/>
                    <a:pt x="18" y="41"/>
                    <a:pt x="17" y="39"/>
                  </a:cubicBezTo>
                  <a:cubicBezTo>
                    <a:pt x="15" y="37"/>
                    <a:pt x="14" y="34"/>
                    <a:pt x="14" y="31"/>
                  </a:cubicBezTo>
                  <a:cubicBezTo>
                    <a:pt x="14" y="26"/>
                    <a:pt x="16" y="22"/>
                    <a:pt x="19" y="19"/>
                  </a:cubicBezTo>
                  <a:cubicBezTo>
                    <a:pt x="22" y="17"/>
                    <a:pt x="26" y="15"/>
                    <a:pt x="30" y="15"/>
                  </a:cubicBezTo>
                  <a:close/>
                  <a:moveTo>
                    <a:pt x="35" y="62"/>
                  </a:moveTo>
                  <a:cubicBezTo>
                    <a:pt x="35" y="62"/>
                    <a:pt x="35" y="62"/>
                    <a:pt x="35" y="62"/>
                  </a:cubicBezTo>
                  <a:cubicBezTo>
                    <a:pt x="35" y="65"/>
                    <a:pt x="33" y="67"/>
                    <a:pt x="30" y="67"/>
                  </a:cubicBezTo>
                  <a:cubicBezTo>
                    <a:pt x="28" y="67"/>
                    <a:pt x="26" y="65"/>
                    <a:pt x="26" y="63"/>
                  </a:cubicBezTo>
                  <a:cubicBezTo>
                    <a:pt x="35" y="62"/>
                    <a:pt x="35" y="62"/>
                    <a:pt x="35" y="62"/>
                  </a:cubicBezTo>
                  <a:close/>
                  <a:moveTo>
                    <a:pt x="38" y="55"/>
                  </a:moveTo>
                  <a:cubicBezTo>
                    <a:pt x="23" y="57"/>
                    <a:pt x="23" y="57"/>
                    <a:pt x="23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lose/>
                  <a:moveTo>
                    <a:pt x="38" y="49"/>
                  </a:move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49"/>
                    <a:pt x="38" y="49"/>
                    <a:pt x="38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999512" y="4055486"/>
              <a:ext cx="1118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prstClr val="white"/>
                  </a:solidFill>
                </a:rPr>
                <a:t>KEY WORD</a:t>
              </a:r>
              <a:endParaRPr lang="zh-CN" altLang="en-US" sz="16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494392" y="3060198"/>
            <a:ext cx="1118319" cy="745078"/>
            <a:chOff x="4494392" y="3060198"/>
            <a:chExt cx="1118319" cy="745078"/>
          </a:xfrm>
        </p:grpSpPr>
        <p:sp>
          <p:nvSpPr>
            <p:cNvPr id="67" name="Freeform 69"/>
            <p:cNvSpPr>
              <a:spLocks noEditPoints="1"/>
            </p:cNvSpPr>
            <p:nvPr/>
          </p:nvSpPr>
          <p:spPr bwMode="auto">
            <a:xfrm>
              <a:off x="4795124" y="3060198"/>
              <a:ext cx="529456" cy="434197"/>
            </a:xfrm>
            <a:custGeom>
              <a:avLst/>
              <a:gdLst>
                <a:gd name="T0" fmla="*/ 207 w 239"/>
                <a:gd name="T1" fmla="*/ 4 h 196"/>
                <a:gd name="T2" fmla="*/ 199 w 239"/>
                <a:gd name="T3" fmla="*/ 43 h 196"/>
                <a:gd name="T4" fmla="*/ 184 w 239"/>
                <a:gd name="T5" fmla="*/ 4 h 196"/>
                <a:gd name="T6" fmla="*/ 207 w 239"/>
                <a:gd name="T7" fmla="*/ 86 h 196"/>
                <a:gd name="T8" fmla="*/ 184 w 239"/>
                <a:gd name="T9" fmla="*/ 196 h 196"/>
                <a:gd name="T10" fmla="*/ 199 w 239"/>
                <a:gd name="T11" fmla="*/ 78 h 196"/>
                <a:gd name="T12" fmla="*/ 207 w 239"/>
                <a:gd name="T13" fmla="*/ 86 h 196"/>
                <a:gd name="T14" fmla="*/ 239 w 239"/>
                <a:gd name="T15" fmla="*/ 0 h 196"/>
                <a:gd name="T16" fmla="*/ 211 w 239"/>
                <a:gd name="T17" fmla="*/ 196 h 196"/>
                <a:gd name="T18" fmla="*/ 219 w 239"/>
                <a:gd name="T19" fmla="*/ 63 h 196"/>
                <a:gd name="T20" fmla="*/ 211 w 239"/>
                <a:gd name="T21" fmla="*/ 39 h 196"/>
                <a:gd name="T22" fmla="*/ 211 w 239"/>
                <a:gd name="T23" fmla="*/ 0 h 196"/>
                <a:gd name="T24" fmla="*/ 176 w 239"/>
                <a:gd name="T25" fmla="*/ 27 h 196"/>
                <a:gd name="T26" fmla="*/ 172 w 239"/>
                <a:gd name="T27" fmla="*/ 51 h 196"/>
                <a:gd name="T28" fmla="*/ 176 w 239"/>
                <a:gd name="T29" fmla="*/ 70 h 196"/>
                <a:gd name="T30" fmla="*/ 153 w 239"/>
                <a:gd name="T31" fmla="*/ 27 h 196"/>
                <a:gd name="T32" fmla="*/ 176 w 239"/>
                <a:gd name="T33" fmla="*/ 106 h 196"/>
                <a:gd name="T34" fmla="*/ 153 w 239"/>
                <a:gd name="T35" fmla="*/ 196 h 196"/>
                <a:gd name="T36" fmla="*/ 176 w 239"/>
                <a:gd name="T37" fmla="*/ 106 h 196"/>
                <a:gd name="T38" fmla="*/ 121 w 239"/>
                <a:gd name="T39" fmla="*/ 43 h 196"/>
                <a:gd name="T40" fmla="*/ 149 w 239"/>
                <a:gd name="T41" fmla="*/ 102 h 196"/>
                <a:gd name="T42" fmla="*/ 133 w 239"/>
                <a:gd name="T43" fmla="*/ 106 h 196"/>
                <a:gd name="T44" fmla="*/ 121 w 239"/>
                <a:gd name="T45" fmla="*/ 98 h 196"/>
                <a:gd name="T46" fmla="*/ 121 w 239"/>
                <a:gd name="T47" fmla="*/ 43 h 196"/>
                <a:gd name="T48" fmla="*/ 149 w 239"/>
                <a:gd name="T49" fmla="*/ 196 h 196"/>
                <a:gd name="T50" fmla="*/ 121 w 239"/>
                <a:gd name="T51" fmla="*/ 133 h 196"/>
                <a:gd name="T52" fmla="*/ 133 w 239"/>
                <a:gd name="T53" fmla="*/ 149 h 196"/>
                <a:gd name="T54" fmla="*/ 149 w 239"/>
                <a:gd name="T55" fmla="*/ 137 h 196"/>
                <a:gd name="T56" fmla="*/ 90 w 239"/>
                <a:gd name="T57" fmla="*/ 63 h 196"/>
                <a:gd name="T58" fmla="*/ 117 w 239"/>
                <a:gd name="T59" fmla="*/ 102 h 196"/>
                <a:gd name="T60" fmla="*/ 90 w 239"/>
                <a:gd name="T61" fmla="*/ 117 h 196"/>
                <a:gd name="T62" fmla="*/ 90 w 239"/>
                <a:gd name="T63" fmla="*/ 63 h 196"/>
                <a:gd name="T64" fmla="*/ 117 w 239"/>
                <a:gd name="T65" fmla="*/ 196 h 196"/>
                <a:gd name="T66" fmla="*/ 90 w 239"/>
                <a:gd name="T67" fmla="*/ 145 h 196"/>
                <a:gd name="T68" fmla="*/ 117 w 239"/>
                <a:gd name="T69" fmla="*/ 129 h 196"/>
                <a:gd name="T70" fmla="*/ 86 w 239"/>
                <a:gd name="T71" fmla="*/ 78 h 196"/>
                <a:gd name="T72" fmla="*/ 70 w 239"/>
                <a:gd name="T73" fmla="*/ 133 h 196"/>
                <a:gd name="T74" fmla="*/ 62 w 239"/>
                <a:gd name="T75" fmla="*/ 78 h 196"/>
                <a:gd name="T76" fmla="*/ 86 w 239"/>
                <a:gd name="T77" fmla="*/ 149 h 196"/>
                <a:gd name="T78" fmla="*/ 62 w 239"/>
                <a:gd name="T79" fmla="*/ 196 h 196"/>
                <a:gd name="T80" fmla="*/ 66 w 239"/>
                <a:gd name="T81" fmla="*/ 160 h 196"/>
                <a:gd name="T82" fmla="*/ 86 w 239"/>
                <a:gd name="T83" fmla="*/ 149 h 196"/>
                <a:gd name="T84" fmla="*/ 31 w 239"/>
                <a:gd name="T85" fmla="*/ 66 h 196"/>
                <a:gd name="T86" fmla="*/ 59 w 239"/>
                <a:gd name="T87" fmla="*/ 117 h 196"/>
                <a:gd name="T88" fmla="*/ 51 w 239"/>
                <a:gd name="T89" fmla="*/ 113 h 196"/>
                <a:gd name="T90" fmla="*/ 31 w 239"/>
                <a:gd name="T91" fmla="*/ 121 h 196"/>
                <a:gd name="T92" fmla="*/ 31 w 239"/>
                <a:gd name="T93" fmla="*/ 66 h 196"/>
                <a:gd name="T94" fmla="*/ 59 w 239"/>
                <a:gd name="T95" fmla="*/ 196 h 196"/>
                <a:gd name="T96" fmla="*/ 31 w 239"/>
                <a:gd name="T97" fmla="*/ 149 h 196"/>
                <a:gd name="T98" fmla="*/ 59 w 239"/>
                <a:gd name="T99" fmla="*/ 153 h 196"/>
                <a:gd name="T100" fmla="*/ 0 w 239"/>
                <a:gd name="T101" fmla="*/ 90 h 196"/>
                <a:gd name="T102" fmla="*/ 27 w 239"/>
                <a:gd name="T103" fmla="*/ 125 h 196"/>
                <a:gd name="T104" fmla="*/ 23 w 239"/>
                <a:gd name="T105" fmla="*/ 156 h 196"/>
                <a:gd name="T106" fmla="*/ 27 w 239"/>
                <a:gd name="T107" fmla="*/ 196 h 196"/>
                <a:gd name="T108" fmla="*/ 0 w 239"/>
                <a:gd name="T109" fmla="*/ 9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9" h="196">
                  <a:moveTo>
                    <a:pt x="184" y="4"/>
                  </a:moveTo>
                  <a:lnTo>
                    <a:pt x="207" y="4"/>
                  </a:lnTo>
                  <a:lnTo>
                    <a:pt x="207" y="39"/>
                  </a:lnTo>
                  <a:lnTo>
                    <a:pt x="199" y="43"/>
                  </a:lnTo>
                  <a:lnTo>
                    <a:pt x="184" y="47"/>
                  </a:lnTo>
                  <a:lnTo>
                    <a:pt x="184" y="4"/>
                  </a:lnTo>
                  <a:lnTo>
                    <a:pt x="184" y="4"/>
                  </a:lnTo>
                  <a:close/>
                  <a:moveTo>
                    <a:pt x="207" y="86"/>
                  </a:moveTo>
                  <a:lnTo>
                    <a:pt x="207" y="196"/>
                  </a:lnTo>
                  <a:lnTo>
                    <a:pt x="184" y="196"/>
                  </a:lnTo>
                  <a:lnTo>
                    <a:pt x="184" y="98"/>
                  </a:lnTo>
                  <a:lnTo>
                    <a:pt x="199" y="78"/>
                  </a:lnTo>
                  <a:lnTo>
                    <a:pt x="207" y="86"/>
                  </a:lnTo>
                  <a:lnTo>
                    <a:pt x="207" y="86"/>
                  </a:lnTo>
                  <a:close/>
                  <a:moveTo>
                    <a:pt x="211" y="0"/>
                  </a:moveTo>
                  <a:lnTo>
                    <a:pt x="239" y="0"/>
                  </a:lnTo>
                  <a:lnTo>
                    <a:pt x="239" y="196"/>
                  </a:lnTo>
                  <a:lnTo>
                    <a:pt x="211" y="196"/>
                  </a:lnTo>
                  <a:lnTo>
                    <a:pt x="211" y="82"/>
                  </a:lnTo>
                  <a:lnTo>
                    <a:pt x="219" y="63"/>
                  </a:lnTo>
                  <a:lnTo>
                    <a:pt x="223" y="35"/>
                  </a:lnTo>
                  <a:lnTo>
                    <a:pt x="211" y="39"/>
                  </a:lnTo>
                  <a:lnTo>
                    <a:pt x="211" y="0"/>
                  </a:lnTo>
                  <a:lnTo>
                    <a:pt x="211" y="0"/>
                  </a:lnTo>
                  <a:close/>
                  <a:moveTo>
                    <a:pt x="153" y="27"/>
                  </a:moveTo>
                  <a:lnTo>
                    <a:pt x="176" y="27"/>
                  </a:lnTo>
                  <a:lnTo>
                    <a:pt x="176" y="51"/>
                  </a:lnTo>
                  <a:lnTo>
                    <a:pt x="172" y="51"/>
                  </a:lnTo>
                  <a:lnTo>
                    <a:pt x="176" y="59"/>
                  </a:lnTo>
                  <a:lnTo>
                    <a:pt x="176" y="70"/>
                  </a:lnTo>
                  <a:lnTo>
                    <a:pt x="153" y="94"/>
                  </a:lnTo>
                  <a:lnTo>
                    <a:pt x="153" y="27"/>
                  </a:lnTo>
                  <a:lnTo>
                    <a:pt x="153" y="27"/>
                  </a:lnTo>
                  <a:close/>
                  <a:moveTo>
                    <a:pt x="176" y="106"/>
                  </a:moveTo>
                  <a:lnTo>
                    <a:pt x="176" y="196"/>
                  </a:lnTo>
                  <a:lnTo>
                    <a:pt x="153" y="196"/>
                  </a:lnTo>
                  <a:lnTo>
                    <a:pt x="153" y="129"/>
                  </a:lnTo>
                  <a:lnTo>
                    <a:pt x="176" y="106"/>
                  </a:lnTo>
                  <a:lnTo>
                    <a:pt x="176" y="106"/>
                  </a:lnTo>
                  <a:close/>
                  <a:moveTo>
                    <a:pt x="121" y="43"/>
                  </a:moveTo>
                  <a:lnTo>
                    <a:pt x="149" y="43"/>
                  </a:lnTo>
                  <a:lnTo>
                    <a:pt x="149" y="102"/>
                  </a:lnTo>
                  <a:lnTo>
                    <a:pt x="137" y="113"/>
                  </a:lnTo>
                  <a:lnTo>
                    <a:pt x="133" y="106"/>
                  </a:lnTo>
                  <a:lnTo>
                    <a:pt x="125" y="98"/>
                  </a:lnTo>
                  <a:lnTo>
                    <a:pt x="121" y="98"/>
                  </a:lnTo>
                  <a:lnTo>
                    <a:pt x="121" y="43"/>
                  </a:lnTo>
                  <a:lnTo>
                    <a:pt x="121" y="43"/>
                  </a:lnTo>
                  <a:close/>
                  <a:moveTo>
                    <a:pt x="149" y="137"/>
                  </a:moveTo>
                  <a:lnTo>
                    <a:pt x="149" y="196"/>
                  </a:lnTo>
                  <a:lnTo>
                    <a:pt x="121" y="196"/>
                  </a:lnTo>
                  <a:lnTo>
                    <a:pt x="121" y="133"/>
                  </a:lnTo>
                  <a:lnTo>
                    <a:pt x="125" y="137"/>
                  </a:lnTo>
                  <a:lnTo>
                    <a:pt x="133" y="149"/>
                  </a:lnTo>
                  <a:lnTo>
                    <a:pt x="145" y="137"/>
                  </a:lnTo>
                  <a:lnTo>
                    <a:pt x="149" y="137"/>
                  </a:lnTo>
                  <a:lnTo>
                    <a:pt x="149" y="137"/>
                  </a:lnTo>
                  <a:close/>
                  <a:moveTo>
                    <a:pt x="90" y="63"/>
                  </a:moveTo>
                  <a:lnTo>
                    <a:pt x="117" y="63"/>
                  </a:lnTo>
                  <a:lnTo>
                    <a:pt x="117" y="102"/>
                  </a:lnTo>
                  <a:lnTo>
                    <a:pt x="113" y="102"/>
                  </a:lnTo>
                  <a:lnTo>
                    <a:pt x="90" y="117"/>
                  </a:lnTo>
                  <a:lnTo>
                    <a:pt x="90" y="63"/>
                  </a:lnTo>
                  <a:lnTo>
                    <a:pt x="90" y="63"/>
                  </a:lnTo>
                  <a:close/>
                  <a:moveTo>
                    <a:pt x="117" y="129"/>
                  </a:moveTo>
                  <a:lnTo>
                    <a:pt x="117" y="196"/>
                  </a:lnTo>
                  <a:lnTo>
                    <a:pt x="90" y="196"/>
                  </a:lnTo>
                  <a:lnTo>
                    <a:pt x="90" y="145"/>
                  </a:lnTo>
                  <a:lnTo>
                    <a:pt x="117" y="129"/>
                  </a:lnTo>
                  <a:lnTo>
                    <a:pt x="117" y="129"/>
                  </a:lnTo>
                  <a:close/>
                  <a:moveTo>
                    <a:pt x="62" y="78"/>
                  </a:moveTo>
                  <a:lnTo>
                    <a:pt x="86" y="78"/>
                  </a:lnTo>
                  <a:lnTo>
                    <a:pt x="86" y="121"/>
                  </a:lnTo>
                  <a:lnTo>
                    <a:pt x="70" y="133"/>
                  </a:lnTo>
                  <a:lnTo>
                    <a:pt x="62" y="125"/>
                  </a:lnTo>
                  <a:lnTo>
                    <a:pt x="62" y="78"/>
                  </a:lnTo>
                  <a:lnTo>
                    <a:pt x="62" y="78"/>
                  </a:lnTo>
                  <a:close/>
                  <a:moveTo>
                    <a:pt x="86" y="149"/>
                  </a:moveTo>
                  <a:lnTo>
                    <a:pt x="86" y="196"/>
                  </a:lnTo>
                  <a:lnTo>
                    <a:pt x="62" y="196"/>
                  </a:lnTo>
                  <a:lnTo>
                    <a:pt x="62" y="156"/>
                  </a:lnTo>
                  <a:lnTo>
                    <a:pt x="66" y="160"/>
                  </a:lnTo>
                  <a:lnTo>
                    <a:pt x="74" y="156"/>
                  </a:lnTo>
                  <a:lnTo>
                    <a:pt x="86" y="149"/>
                  </a:lnTo>
                  <a:lnTo>
                    <a:pt x="86" y="149"/>
                  </a:lnTo>
                  <a:close/>
                  <a:moveTo>
                    <a:pt x="31" y="66"/>
                  </a:moveTo>
                  <a:lnTo>
                    <a:pt x="59" y="66"/>
                  </a:lnTo>
                  <a:lnTo>
                    <a:pt x="59" y="117"/>
                  </a:lnTo>
                  <a:lnTo>
                    <a:pt x="55" y="117"/>
                  </a:lnTo>
                  <a:lnTo>
                    <a:pt x="51" y="113"/>
                  </a:lnTo>
                  <a:lnTo>
                    <a:pt x="43" y="117"/>
                  </a:lnTo>
                  <a:lnTo>
                    <a:pt x="31" y="121"/>
                  </a:lnTo>
                  <a:lnTo>
                    <a:pt x="31" y="66"/>
                  </a:lnTo>
                  <a:lnTo>
                    <a:pt x="31" y="66"/>
                  </a:lnTo>
                  <a:close/>
                  <a:moveTo>
                    <a:pt x="59" y="153"/>
                  </a:moveTo>
                  <a:lnTo>
                    <a:pt x="59" y="196"/>
                  </a:lnTo>
                  <a:lnTo>
                    <a:pt x="31" y="196"/>
                  </a:lnTo>
                  <a:lnTo>
                    <a:pt x="31" y="149"/>
                  </a:lnTo>
                  <a:lnTo>
                    <a:pt x="47" y="141"/>
                  </a:lnTo>
                  <a:lnTo>
                    <a:pt x="59" y="153"/>
                  </a:lnTo>
                  <a:lnTo>
                    <a:pt x="59" y="153"/>
                  </a:lnTo>
                  <a:close/>
                  <a:moveTo>
                    <a:pt x="0" y="90"/>
                  </a:moveTo>
                  <a:lnTo>
                    <a:pt x="27" y="90"/>
                  </a:lnTo>
                  <a:lnTo>
                    <a:pt x="27" y="125"/>
                  </a:lnTo>
                  <a:lnTo>
                    <a:pt x="12" y="133"/>
                  </a:lnTo>
                  <a:lnTo>
                    <a:pt x="23" y="156"/>
                  </a:lnTo>
                  <a:lnTo>
                    <a:pt x="27" y="153"/>
                  </a:lnTo>
                  <a:lnTo>
                    <a:pt x="27" y="196"/>
                  </a:lnTo>
                  <a:lnTo>
                    <a:pt x="0" y="196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494392" y="3466722"/>
              <a:ext cx="1118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prstClr val="white"/>
                  </a:solidFill>
                </a:rPr>
                <a:t>KEY WORD</a:t>
              </a:r>
              <a:endParaRPr lang="zh-CN" altLang="en-US" sz="16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929964" y="3254816"/>
            <a:ext cx="1118319" cy="1101124"/>
            <a:chOff x="6929964" y="3254816"/>
            <a:chExt cx="1118319" cy="1101124"/>
          </a:xfrm>
        </p:grpSpPr>
        <p:sp>
          <p:nvSpPr>
            <p:cNvPr id="70" name="Freeform 26"/>
            <p:cNvSpPr>
              <a:spLocks noEditPoints="1"/>
            </p:cNvSpPr>
            <p:nvPr/>
          </p:nvSpPr>
          <p:spPr bwMode="auto">
            <a:xfrm>
              <a:off x="7059073" y="3254816"/>
              <a:ext cx="785787" cy="712973"/>
            </a:xfrm>
            <a:custGeom>
              <a:avLst/>
              <a:gdLst>
                <a:gd name="T0" fmla="*/ 4 w 66"/>
                <a:gd name="T1" fmla="*/ 17 h 60"/>
                <a:gd name="T2" fmla="*/ 28 w 66"/>
                <a:gd name="T3" fmla="*/ 15 h 60"/>
                <a:gd name="T4" fmla="*/ 32 w 66"/>
                <a:gd name="T5" fmla="*/ 3 h 60"/>
                <a:gd name="T6" fmla="*/ 63 w 66"/>
                <a:gd name="T7" fmla="*/ 3 h 60"/>
                <a:gd name="T8" fmla="*/ 51 w 66"/>
                <a:gd name="T9" fmla="*/ 60 h 60"/>
                <a:gd name="T10" fmla="*/ 38 w 66"/>
                <a:gd name="T11" fmla="*/ 8 h 60"/>
                <a:gd name="T12" fmla="*/ 28 w 66"/>
                <a:gd name="T13" fmla="*/ 60 h 60"/>
                <a:gd name="T14" fmla="*/ 20 w 66"/>
                <a:gd name="T15" fmla="*/ 20 h 60"/>
                <a:gd name="T16" fmla="*/ 6 w 66"/>
                <a:gd name="T17" fmla="*/ 60 h 60"/>
                <a:gd name="T18" fmla="*/ 44 w 66"/>
                <a:gd name="T19" fmla="*/ 20 h 60"/>
                <a:gd name="T20" fmla="*/ 45 w 66"/>
                <a:gd name="T21" fmla="*/ 16 h 60"/>
                <a:gd name="T22" fmla="*/ 45 w 66"/>
                <a:gd name="T23" fmla="*/ 13 h 60"/>
                <a:gd name="T24" fmla="*/ 44 w 66"/>
                <a:gd name="T25" fmla="*/ 9 h 60"/>
                <a:gd name="T26" fmla="*/ 46 w 66"/>
                <a:gd name="T27" fmla="*/ 27 h 60"/>
                <a:gd name="T28" fmla="*/ 44 w 66"/>
                <a:gd name="T29" fmla="*/ 30 h 60"/>
                <a:gd name="T30" fmla="*/ 46 w 66"/>
                <a:gd name="T31" fmla="*/ 30 h 60"/>
                <a:gd name="T32" fmla="*/ 44 w 66"/>
                <a:gd name="T33" fmla="*/ 41 h 60"/>
                <a:gd name="T34" fmla="*/ 45 w 66"/>
                <a:gd name="T35" fmla="*/ 37 h 60"/>
                <a:gd name="T36" fmla="*/ 41 w 66"/>
                <a:gd name="T37" fmla="*/ 21 h 60"/>
                <a:gd name="T38" fmla="*/ 39 w 66"/>
                <a:gd name="T39" fmla="*/ 17 h 60"/>
                <a:gd name="T40" fmla="*/ 42 w 66"/>
                <a:gd name="T41" fmla="*/ 13 h 60"/>
                <a:gd name="T42" fmla="*/ 39 w 66"/>
                <a:gd name="T43" fmla="*/ 24 h 60"/>
                <a:gd name="T44" fmla="*/ 42 w 66"/>
                <a:gd name="T45" fmla="*/ 23 h 60"/>
                <a:gd name="T46" fmla="*/ 39 w 66"/>
                <a:gd name="T47" fmla="*/ 35 h 60"/>
                <a:gd name="T48" fmla="*/ 41 w 66"/>
                <a:gd name="T49" fmla="*/ 31 h 60"/>
                <a:gd name="T50" fmla="*/ 41 w 66"/>
                <a:gd name="T51" fmla="*/ 41 h 60"/>
                <a:gd name="T52" fmla="*/ 39 w 66"/>
                <a:gd name="T53" fmla="*/ 38 h 60"/>
                <a:gd name="T54" fmla="*/ 46 w 66"/>
                <a:gd name="T55" fmla="*/ 48 h 60"/>
                <a:gd name="T56" fmla="*/ 39 w 66"/>
                <a:gd name="T57" fmla="*/ 45 h 60"/>
                <a:gd name="T58" fmla="*/ 42 w 66"/>
                <a:gd name="T59" fmla="*/ 44 h 60"/>
                <a:gd name="T60" fmla="*/ 11 w 66"/>
                <a:gd name="T61" fmla="*/ 34 h 60"/>
                <a:gd name="T62" fmla="*/ 12 w 66"/>
                <a:gd name="T63" fmla="*/ 30 h 60"/>
                <a:gd name="T64" fmla="*/ 17 w 66"/>
                <a:gd name="T65" fmla="*/ 33 h 60"/>
                <a:gd name="T66" fmla="*/ 15 w 66"/>
                <a:gd name="T67" fmla="*/ 30 h 60"/>
                <a:gd name="T68" fmla="*/ 18 w 66"/>
                <a:gd name="T69" fmla="*/ 26 h 60"/>
                <a:gd name="T70" fmla="*/ 15 w 66"/>
                <a:gd name="T71" fmla="*/ 37 h 60"/>
                <a:gd name="T72" fmla="*/ 18 w 66"/>
                <a:gd name="T73" fmla="*/ 36 h 60"/>
                <a:gd name="T74" fmla="*/ 15 w 66"/>
                <a:gd name="T75" fmla="*/ 48 h 60"/>
                <a:gd name="T76" fmla="*/ 17 w 66"/>
                <a:gd name="T77" fmla="*/ 44 h 60"/>
                <a:gd name="T78" fmla="*/ 17 w 66"/>
                <a:gd name="T79" fmla="*/ 55 h 60"/>
                <a:gd name="T80" fmla="*/ 15 w 66"/>
                <a:gd name="T81" fmla="*/ 51 h 60"/>
                <a:gd name="T82" fmla="*/ 13 w 66"/>
                <a:gd name="T83" fmla="*/ 27 h 60"/>
                <a:gd name="T84" fmla="*/ 11 w 66"/>
                <a:gd name="T85" fmla="*/ 37 h 60"/>
                <a:gd name="T86" fmla="*/ 13 w 66"/>
                <a:gd name="T87" fmla="*/ 37 h 60"/>
                <a:gd name="T88" fmla="*/ 11 w 66"/>
                <a:gd name="T89" fmla="*/ 48 h 60"/>
                <a:gd name="T90" fmla="*/ 12 w 66"/>
                <a:gd name="T91" fmla="*/ 44 h 60"/>
                <a:gd name="T92" fmla="*/ 12 w 66"/>
                <a:gd name="T93" fmla="*/ 55 h 60"/>
                <a:gd name="T94" fmla="*/ 11 w 66"/>
                <a:gd name="T95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6" h="60">
                  <a:moveTo>
                    <a:pt x="0" y="55"/>
                  </a:moveTo>
                  <a:cubicBezTo>
                    <a:pt x="4" y="55"/>
                    <a:pt x="4" y="55"/>
                    <a:pt x="4" y="55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5"/>
                    <a:pt x="0" y="55"/>
                    <a:pt x="0" y="55"/>
                  </a:cubicBezTo>
                  <a:close/>
                  <a:moveTo>
                    <a:pt x="44" y="16"/>
                  </a:moveTo>
                  <a:cubicBezTo>
                    <a:pt x="44" y="18"/>
                    <a:pt x="44" y="19"/>
                    <a:pt x="44" y="20"/>
                  </a:cubicBezTo>
                  <a:cubicBezTo>
                    <a:pt x="44" y="20"/>
                    <a:pt x="45" y="20"/>
                    <a:pt x="45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6" y="19"/>
                    <a:pt x="46" y="17"/>
                    <a:pt x="46" y="16"/>
                  </a:cubicBezTo>
                  <a:cubicBezTo>
                    <a:pt x="46" y="16"/>
                    <a:pt x="46" y="16"/>
                    <a:pt x="45" y="16"/>
                  </a:cubicBezTo>
                  <a:cubicBezTo>
                    <a:pt x="45" y="16"/>
                    <a:pt x="44" y="16"/>
                    <a:pt x="44" y="16"/>
                  </a:cubicBezTo>
                  <a:close/>
                  <a:moveTo>
                    <a:pt x="44" y="9"/>
                  </a:moveTo>
                  <a:cubicBezTo>
                    <a:pt x="44" y="11"/>
                    <a:pt x="44" y="12"/>
                    <a:pt x="44" y="13"/>
                  </a:cubicBezTo>
                  <a:cubicBezTo>
                    <a:pt x="44" y="13"/>
                    <a:pt x="45" y="13"/>
                    <a:pt x="45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12"/>
                    <a:pt x="46" y="10"/>
                    <a:pt x="46" y="9"/>
                  </a:cubicBezTo>
                  <a:cubicBezTo>
                    <a:pt x="46" y="9"/>
                    <a:pt x="46" y="9"/>
                    <a:pt x="45" y="9"/>
                  </a:cubicBezTo>
                  <a:cubicBezTo>
                    <a:pt x="45" y="9"/>
                    <a:pt x="44" y="9"/>
                    <a:pt x="44" y="9"/>
                  </a:cubicBezTo>
                  <a:close/>
                  <a:moveTo>
                    <a:pt x="44" y="23"/>
                  </a:moveTo>
                  <a:cubicBezTo>
                    <a:pt x="44" y="25"/>
                    <a:pt x="44" y="26"/>
                    <a:pt x="44" y="27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6"/>
                    <a:pt x="46" y="24"/>
                    <a:pt x="46" y="23"/>
                  </a:cubicBezTo>
                  <a:cubicBezTo>
                    <a:pt x="46" y="23"/>
                    <a:pt x="46" y="23"/>
                    <a:pt x="45" y="23"/>
                  </a:cubicBezTo>
                  <a:cubicBezTo>
                    <a:pt x="45" y="23"/>
                    <a:pt x="44" y="23"/>
                    <a:pt x="44" y="23"/>
                  </a:cubicBezTo>
                  <a:close/>
                  <a:moveTo>
                    <a:pt x="44" y="30"/>
                  </a:moveTo>
                  <a:cubicBezTo>
                    <a:pt x="44" y="32"/>
                    <a:pt x="44" y="33"/>
                    <a:pt x="44" y="34"/>
                  </a:cubicBezTo>
                  <a:cubicBezTo>
                    <a:pt x="44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6" y="33"/>
                    <a:pt x="46" y="32"/>
                    <a:pt x="46" y="30"/>
                  </a:cubicBezTo>
                  <a:cubicBezTo>
                    <a:pt x="46" y="30"/>
                    <a:pt x="46" y="30"/>
                    <a:pt x="45" y="30"/>
                  </a:cubicBezTo>
                  <a:cubicBezTo>
                    <a:pt x="45" y="30"/>
                    <a:pt x="44" y="30"/>
                    <a:pt x="44" y="30"/>
                  </a:cubicBezTo>
                  <a:close/>
                  <a:moveTo>
                    <a:pt x="44" y="37"/>
                  </a:moveTo>
                  <a:cubicBezTo>
                    <a:pt x="44" y="39"/>
                    <a:pt x="44" y="40"/>
                    <a:pt x="44" y="41"/>
                  </a:cubicBezTo>
                  <a:cubicBezTo>
                    <a:pt x="44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40"/>
                    <a:pt x="46" y="39"/>
                    <a:pt x="46" y="37"/>
                  </a:cubicBezTo>
                  <a:cubicBezTo>
                    <a:pt x="46" y="37"/>
                    <a:pt x="46" y="37"/>
                    <a:pt x="45" y="37"/>
                  </a:cubicBezTo>
                  <a:cubicBezTo>
                    <a:pt x="45" y="37"/>
                    <a:pt x="44" y="37"/>
                    <a:pt x="44" y="37"/>
                  </a:cubicBezTo>
                  <a:close/>
                  <a:moveTo>
                    <a:pt x="39" y="17"/>
                  </a:moveTo>
                  <a:cubicBezTo>
                    <a:pt x="39" y="18"/>
                    <a:pt x="39" y="19"/>
                    <a:pt x="39" y="21"/>
                  </a:cubicBezTo>
                  <a:cubicBezTo>
                    <a:pt x="40" y="21"/>
                    <a:pt x="40" y="21"/>
                    <a:pt x="41" y="21"/>
                  </a:cubicBezTo>
                  <a:cubicBezTo>
                    <a:pt x="41" y="21"/>
                    <a:pt x="41" y="21"/>
                    <a:pt x="42" y="20"/>
                  </a:cubicBezTo>
                  <a:cubicBezTo>
                    <a:pt x="42" y="19"/>
                    <a:pt x="42" y="18"/>
                    <a:pt x="42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0" y="17"/>
                    <a:pt x="40" y="17"/>
                    <a:pt x="39" y="17"/>
                  </a:cubicBezTo>
                  <a:close/>
                  <a:moveTo>
                    <a:pt x="39" y="10"/>
                  </a:moveTo>
                  <a:cubicBezTo>
                    <a:pt x="39" y="11"/>
                    <a:pt x="39" y="12"/>
                    <a:pt x="39" y="14"/>
                  </a:cubicBezTo>
                  <a:cubicBezTo>
                    <a:pt x="40" y="14"/>
                    <a:pt x="40" y="14"/>
                    <a:pt x="41" y="14"/>
                  </a:cubicBezTo>
                  <a:cubicBezTo>
                    <a:pt x="41" y="14"/>
                    <a:pt x="41" y="14"/>
                    <a:pt x="42" y="13"/>
                  </a:cubicBezTo>
                  <a:cubicBezTo>
                    <a:pt x="42" y="12"/>
                    <a:pt x="42" y="11"/>
                    <a:pt x="42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0" y="10"/>
                    <a:pt x="40" y="10"/>
                    <a:pt x="39" y="10"/>
                  </a:cubicBezTo>
                  <a:close/>
                  <a:moveTo>
                    <a:pt x="39" y="24"/>
                  </a:moveTo>
                  <a:cubicBezTo>
                    <a:pt x="39" y="25"/>
                    <a:pt x="39" y="26"/>
                    <a:pt x="39" y="28"/>
                  </a:cubicBezTo>
                  <a:cubicBezTo>
                    <a:pt x="40" y="28"/>
                    <a:pt x="40" y="28"/>
                    <a:pt x="41" y="28"/>
                  </a:cubicBezTo>
                  <a:cubicBezTo>
                    <a:pt x="41" y="27"/>
                    <a:pt x="41" y="27"/>
                    <a:pt x="42" y="27"/>
                  </a:cubicBezTo>
                  <a:cubicBezTo>
                    <a:pt x="42" y="26"/>
                    <a:pt x="42" y="25"/>
                    <a:pt x="42" y="23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0" y="24"/>
                    <a:pt x="40" y="24"/>
                    <a:pt x="39" y="24"/>
                  </a:cubicBezTo>
                  <a:close/>
                  <a:moveTo>
                    <a:pt x="39" y="31"/>
                  </a:moveTo>
                  <a:cubicBezTo>
                    <a:pt x="39" y="32"/>
                    <a:pt x="39" y="33"/>
                    <a:pt x="39" y="35"/>
                  </a:cubicBezTo>
                  <a:cubicBezTo>
                    <a:pt x="40" y="35"/>
                    <a:pt x="40" y="34"/>
                    <a:pt x="41" y="34"/>
                  </a:cubicBezTo>
                  <a:cubicBezTo>
                    <a:pt x="41" y="34"/>
                    <a:pt x="41" y="34"/>
                    <a:pt x="42" y="34"/>
                  </a:cubicBezTo>
                  <a:cubicBezTo>
                    <a:pt x="42" y="33"/>
                    <a:pt x="42" y="32"/>
                    <a:pt x="42" y="30"/>
                  </a:cubicBezTo>
                  <a:cubicBezTo>
                    <a:pt x="41" y="30"/>
                    <a:pt x="41" y="30"/>
                    <a:pt x="41" y="31"/>
                  </a:cubicBezTo>
                  <a:cubicBezTo>
                    <a:pt x="40" y="31"/>
                    <a:pt x="40" y="31"/>
                    <a:pt x="39" y="31"/>
                  </a:cubicBezTo>
                  <a:close/>
                  <a:moveTo>
                    <a:pt x="39" y="38"/>
                  </a:moveTo>
                  <a:cubicBezTo>
                    <a:pt x="39" y="39"/>
                    <a:pt x="39" y="40"/>
                    <a:pt x="39" y="41"/>
                  </a:cubicBezTo>
                  <a:cubicBezTo>
                    <a:pt x="40" y="41"/>
                    <a:pt x="40" y="41"/>
                    <a:pt x="41" y="41"/>
                  </a:cubicBezTo>
                  <a:cubicBezTo>
                    <a:pt x="41" y="41"/>
                    <a:pt x="41" y="41"/>
                    <a:pt x="42" y="41"/>
                  </a:cubicBezTo>
                  <a:cubicBezTo>
                    <a:pt x="42" y="40"/>
                    <a:pt x="42" y="39"/>
                    <a:pt x="42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0" y="37"/>
                    <a:pt x="40" y="37"/>
                    <a:pt x="39" y="38"/>
                  </a:cubicBezTo>
                  <a:close/>
                  <a:moveTo>
                    <a:pt x="44" y="44"/>
                  </a:moveTo>
                  <a:cubicBezTo>
                    <a:pt x="44" y="46"/>
                    <a:pt x="44" y="47"/>
                    <a:pt x="44" y="48"/>
                  </a:cubicBezTo>
                  <a:cubicBezTo>
                    <a:pt x="44" y="48"/>
                    <a:pt x="45" y="48"/>
                    <a:pt x="45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7"/>
                    <a:pt x="46" y="46"/>
                    <a:pt x="46" y="44"/>
                  </a:cubicBezTo>
                  <a:cubicBezTo>
                    <a:pt x="46" y="44"/>
                    <a:pt x="46" y="44"/>
                    <a:pt x="45" y="44"/>
                  </a:cubicBezTo>
                  <a:cubicBezTo>
                    <a:pt x="45" y="44"/>
                    <a:pt x="44" y="44"/>
                    <a:pt x="44" y="44"/>
                  </a:cubicBezTo>
                  <a:close/>
                  <a:moveTo>
                    <a:pt x="39" y="45"/>
                  </a:moveTo>
                  <a:cubicBezTo>
                    <a:pt x="39" y="46"/>
                    <a:pt x="39" y="47"/>
                    <a:pt x="39" y="48"/>
                  </a:cubicBezTo>
                  <a:cubicBezTo>
                    <a:pt x="40" y="48"/>
                    <a:pt x="40" y="48"/>
                    <a:pt x="41" y="48"/>
                  </a:cubicBezTo>
                  <a:cubicBezTo>
                    <a:pt x="41" y="48"/>
                    <a:pt x="41" y="48"/>
                    <a:pt x="42" y="48"/>
                  </a:cubicBezTo>
                  <a:cubicBezTo>
                    <a:pt x="42" y="47"/>
                    <a:pt x="42" y="46"/>
                    <a:pt x="42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0" y="44"/>
                    <a:pt x="40" y="44"/>
                    <a:pt x="39" y="45"/>
                  </a:cubicBezTo>
                  <a:close/>
                  <a:moveTo>
                    <a:pt x="11" y="30"/>
                  </a:moveTo>
                  <a:cubicBezTo>
                    <a:pt x="11" y="31"/>
                    <a:pt x="11" y="33"/>
                    <a:pt x="11" y="34"/>
                  </a:cubicBezTo>
                  <a:cubicBezTo>
                    <a:pt x="11" y="34"/>
                    <a:pt x="12" y="34"/>
                    <a:pt x="12" y="34"/>
                  </a:cubicBezTo>
                  <a:cubicBezTo>
                    <a:pt x="12" y="34"/>
                    <a:pt x="13" y="34"/>
                    <a:pt x="13" y="34"/>
                  </a:cubicBezTo>
                  <a:cubicBezTo>
                    <a:pt x="13" y="32"/>
                    <a:pt x="13" y="31"/>
                    <a:pt x="13" y="30"/>
                  </a:cubicBezTo>
                  <a:cubicBezTo>
                    <a:pt x="13" y="30"/>
                    <a:pt x="12" y="30"/>
                    <a:pt x="12" y="30"/>
                  </a:cubicBezTo>
                  <a:cubicBezTo>
                    <a:pt x="12" y="30"/>
                    <a:pt x="11" y="30"/>
                    <a:pt x="11" y="30"/>
                  </a:cubicBezTo>
                  <a:close/>
                  <a:moveTo>
                    <a:pt x="15" y="30"/>
                  </a:moveTo>
                  <a:cubicBezTo>
                    <a:pt x="15" y="31"/>
                    <a:pt x="15" y="32"/>
                    <a:pt x="15" y="34"/>
                  </a:cubicBezTo>
                  <a:cubicBezTo>
                    <a:pt x="16" y="34"/>
                    <a:pt x="16" y="34"/>
                    <a:pt x="17" y="33"/>
                  </a:cubicBezTo>
                  <a:cubicBezTo>
                    <a:pt x="17" y="33"/>
                    <a:pt x="17" y="33"/>
                    <a:pt x="18" y="33"/>
                  </a:cubicBezTo>
                  <a:cubicBezTo>
                    <a:pt x="18" y="32"/>
                    <a:pt x="18" y="31"/>
                    <a:pt x="18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6" y="30"/>
                    <a:pt x="16" y="30"/>
                    <a:pt x="15" y="30"/>
                  </a:cubicBezTo>
                  <a:close/>
                  <a:moveTo>
                    <a:pt x="15" y="23"/>
                  </a:moveTo>
                  <a:cubicBezTo>
                    <a:pt x="15" y="24"/>
                    <a:pt x="15" y="25"/>
                    <a:pt x="15" y="27"/>
                  </a:cubicBezTo>
                  <a:cubicBezTo>
                    <a:pt x="16" y="27"/>
                    <a:pt x="16" y="26"/>
                    <a:pt x="17" y="26"/>
                  </a:cubicBezTo>
                  <a:cubicBezTo>
                    <a:pt x="17" y="26"/>
                    <a:pt x="17" y="26"/>
                    <a:pt x="18" y="26"/>
                  </a:cubicBezTo>
                  <a:cubicBezTo>
                    <a:pt x="18" y="25"/>
                    <a:pt x="18" y="24"/>
                    <a:pt x="18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6" y="22"/>
                    <a:pt x="16" y="22"/>
                    <a:pt x="15" y="23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9"/>
                    <a:pt x="15" y="41"/>
                  </a:cubicBezTo>
                  <a:cubicBezTo>
                    <a:pt x="16" y="41"/>
                    <a:pt x="16" y="41"/>
                    <a:pt x="17" y="41"/>
                  </a:cubicBezTo>
                  <a:cubicBezTo>
                    <a:pt x="17" y="41"/>
                    <a:pt x="17" y="41"/>
                    <a:pt x="18" y="40"/>
                  </a:cubicBezTo>
                  <a:cubicBezTo>
                    <a:pt x="18" y="39"/>
                    <a:pt x="18" y="38"/>
                    <a:pt x="18" y="36"/>
                  </a:cubicBezTo>
                  <a:cubicBezTo>
                    <a:pt x="17" y="36"/>
                    <a:pt x="17" y="37"/>
                    <a:pt x="17" y="37"/>
                  </a:cubicBezTo>
                  <a:cubicBezTo>
                    <a:pt x="16" y="37"/>
                    <a:pt x="16" y="37"/>
                    <a:pt x="15" y="37"/>
                  </a:cubicBezTo>
                  <a:close/>
                  <a:moveTo>
                    <a:pt x="15" y="44"/>
                  </a:moveTo>
                  <a:cubicBezTo>
                    <a:pt x="15" y="45"/>
                    <a:pt x="15" y="46"/>
                    <a:pt x="15" y="48"/>
                  </a:cubicBezTo>
                  <a:cubicBezTo>
                    <a:pt x="16" y="48"/>
                    <a:pt x="16" y="48"/>
                    <a:pt x="17" y="48"/>
                  </a:cubicBezTo>
                  <a:cubicBezTo>
                    <a:pt x="17" y="48"/>
                    <a:pt x="17" y="48"/>
                    <a:pt x="18" y="48"/>
                  </a:cubicBezTo>
                  <a:cubicBezTo>
                    <a:pt x="18" y="46"/>
                    <a:pt x="18" y="45"/>
                    <a:pt x="18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6" y="44"/>
                    <a:pt x="16" y="44"/>
                    <a:pt x="15" y="44"/>
                  </a:cubicBezTo>
                  <a:close/>
                  <a:moveTo>
                    <a:pt x="15" y="51"/>
                  </a:moveTo>
                  <a:cubicBezTo>
                    <a:pt x="15" y="52"/>
                    <a:pt x="15" y="53"/>
                    <a:pt x="15" y="55"/>
                  </a:cubicBezTo>
                  <a:cubicBezTo>
                    <a:pt x="16" y="55"/>
                    <a:pt x="16" y="55"/>
                    <a:pt x="17" y="55"/>
                  </a:cubicBezTo>
                  <a:cubicBezTo>
                    <a:pt x="17" y="55"/>
                    <a:pt x="17" y="55"/>
                    <a:pt x="18" y="55"/>
                  </a:cubicBezTo>
                  <a:cubicBezTo>
                    <a:pt x="18" y="53"/>
                    <a:pt x="18" y="52"/>
                    <a:pt x="18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5" y="51"/>
                  </a:cubicBezTo>
                  <a:close/>
                  <a:moveTo>
                    <a:pt x="11" y="23"/>
                  </a:moveTo>
                  <a:cubicBezTo>
                    <a:pt x="11" y="24"/>
                    <a:pt x="11" y="26"/>
                    <a:pt x="11" y="27"/>
                  </a:cubicBezTo>
                  <a:cubicBezTo>
                    <a:pt x="11" y="27"/>
                    <a:pt x="12" y="27"/>
                    <a:pt x="12" y="27"/>
                  </a:cubicBezTo>
                  <a:cubicBezTo>
                    <a:pt x="12" y="27"/>
                    <a:pt x="13" y="27"/>
                    <a:pt x="13" y="27"/>
                  </a:cubicBezTo>
                  <a:cubicBezTo>
                    <a:pt x="13" y="25"/>
                    <a:pt x="13" y="24"/>
                    <a:pt x="13" y="23"/>
                  </a:cubicBezTo>
                  <a:cubicBezTo>
                    <a:pt x="13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close/>
                  <a:moveTo>
                    <a:pt x="11" y="37"/>
                  </a:moveTo>
                  <a:cubicBezTo>
                    <a:pt x="11" y="38"/>
                    <a:pt x="11" y="40"/>
                    <a:pt x="11" y="41"/>
                  </a:cubicBezTo>
                  <a:cubicBezTo>
                    <a:pt x="11" y="41"/>
                    <a:pt x="12" y="41"/>
                    <a:pt x="12" y="41"/>
                  </a:cubicBezTo>
                  <a:cubicBezTo>
                    <a:pt x="12" y="41"/>
                    <a:pt x="13" y="41"/>
                    <a:pt x="13" y="41"/>
                  </a:cubicBezTo>
                  <a:cubicBezTo>
                    <a:pt x="13" y="39"/>
                    <a:pt x="13" y="38"/>
                    <a:pt x="13" y="37"/>
                  </a:cubicBezTo>
                  <a:cubicBezTo>
                    <a:pt x="13" y="37"/>
                    <a:pt x="12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lose/>
                  <a:moveTo>
                    <a:pt x="11" y="44"/>
                  </a:moveTo>
                  <a:cubicBezTo>
                    <a:pt x="11" y="45"/>
                    <a:pt x="11" y="46"/>
                    <a:pt x="11" y="48"/>
                  </a:cubicBezTo>
                  <a:cubicBezTo>
                    <a:pt x="11" y="48"/>
                    <a:pt x="12" y="48"/>
                    <a:pt x="12" y="48"/>
                  </a:cubicBezTo>
                  <a:cubicBezTo>
                    <a:pt x="12" y="48"/>
                    <a:pt x="13" y="48"/>
                    <a:pt x="13" y="48"/>
                  </a:cubicBezTo>
                  <a:cubicBezTo>
                    <a:pt x="13" y="46"/>
                    <a:pt x="13" y="45"/>
                    <a:pt x="13" y="44"/>
                  </a:cubicBezTo>
                  <a:cubicBezTo>
                    <a:pt x="13" y="44"/>
                    <a:pt x="12" y="44"/>
                    <a:pt x="12" y="44"/>
                  </a:cubicBezTo>
                  <a:cubicBezTo>
                    <a:pt x="12" y="44"/>
                    <a:pt x="11" y="44"/>
                    <a:pt x="11" y="44"/>
                  </a:cubicBezTo>
                  <a:close/>
                  <a:moveTo>
                    <a:pt x="11" y="51"/>
                  </a:moveTo>
                  <a:cubicBezTo>
                    <a:pt x="11" y="52"/>
                    <a:pt x="11" y="53"/>
                    <a:pt x="11" y="55"/>
                  </a:cubicBezTo>
                  <a:cubicBezTo>
                    <a:pt x="11" y="55"/>
                    <a:pt x="12" y="55"/>
                    <a:pt x="12" y="55"/>
                  </a:cubicBezTo>
                  <a:cubicBezTo>
                    <a:pt x="12" y="55"/>
                    <a:pt x="13" y="55"/>
                    <a:pt x="13" y="55"/>
                  </a:cubicBezTo>
                  <a:cubicBezTo>
                    <a:pt x="13" y="53"/>
                    <a:pt x="13" y="52"/>
                    <a:pt x="13" y="51"/>
                  </a:cubicBezTo>
                  <a:cubicBezTo>
                    <a:pt x="13" y="51"/>
                    <a:pt x="12" y="51"/>
                    <a:pt x="12" y="51"/>
                  </a:cubicBezTo>
                  <a:cubicBezTo>
                    <a:pt x="12" y="51"/>
                    <a:pt x="11" y="51"/>
                    <a:pt x="11" y="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929964" y="4017386"/>
              <a:ext cx="1118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prstClr val="white"/>
                  </a:solidFill>
                </a:rPr>
                <a:t>KEY WORD</a:t>
              </a:r>
              <a:endParaRPr lang="zh-CN" altLang="en-US" sz="16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9352836" y="2966982"/>
            <a:ext cx="1118319" cy="884902"/>
            <a:chOff x="9352836" y="2966982"/>
            <a:chExt cx="1118319" cy="884902"/>
          </a:xfrm>
        </p:grpSpPr>
        <p:sp>
          <p:nvSpPr>
            <p:cNvPr id="73" name="Freeform 101"/>
            <p:cNvSpPr>
              <a:spLocks/>
            </p:cNvSpPr>
            <p:nvPr/>
          </p:nvSpPr>
          <p:spPr bwMode="auto">
            <a:xfrm>
              <a:off x="9619660" y="2966982"/>
              <a:ext cx="504056" cy="624069"/>
            </a:xfrm>
            <a:custGeom>
              <a:avLst/>
              <a:gdLst>
                <a:gd name="T0" fmla="*/ 0 w 59"/>
                <a:gd name="T1" fmla="*/ 21 h 73"/>
                <a:gd name="T2" fmla="*/ 48 w 59"/>
                <a:gd name="T3" fmla="*/ 0 h 73"/>
                <a:gd name="T4" fmla="*/ 59 w 59"/>
                <a:gd name="T5" fmla="*/ 25 h 73"/>
                <a:gd name="T6" fmla="*/ 18 w 59"/>
                <a:gd name="T7" fmla="*/ 42 h 73"/>
                <a:gd name="T8" fmla="*/ 30 w 59"/>
                <a:gd name="T9" fmla="*/ 70 h 73"/>
                <a:gd name="T10" fmla="*/ 23 w 59"/>
                <a:gd name="T11" fmla="*/ 73 h 73"/>
                <a:gd name="T12" fmla="*/ 0 w 59"/>
                <a:gd name="T13" fmla="*/ 2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73">
                  <a:moveTo>
                    <a:pt x="0" y="21"/>
                  </a:moveTo>
                  <a:cubicBezTo>
                    <a:pt x="2" y="10"/>
                    <a:pt x="42" y="13"/>
                    <a:pt x="48" y="0"/>
                  </a:cubicBezTo>
                  <a:cubicBezTo>
                    <a:pt x="52" y="8"/>
                    <a:pt x="55" y="16"/>
                    <a:pt x="59" y="25"/>
                  </a:cubicBezTo>
                  <a:cubicBezTo>
                    <a:pt x="47" y="40"/>
                    <a:pt x="29" y="33"/>
                    <a:pt x="18" y="42"/>
                  </a:cubicBezTo>
                  <a:cubicBezTo>
                    <a:pt x="30" y="70"/>
                    <a:pt x="30" y="70"/>
                    <a:pt x="30" y="70"/>
                  </a:cubicBezTo>
                  <a:cubicBezTo>
                    <a:pt x="23" y="73"/>
                    <a:pt x="23" y="73"/>
                    <a:pt x="23" y="73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9352836" y="3513330"/>
              <a:ext cx="1118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prstClr val="white"/>
                  </a:solidFill>
                </a:rPr>
                <a:t>KEY WORD</a:t>
              </a:r>
              <a:endParaRPr lang="zh-CN" altLang="en-US" sz="16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1332190" y="5643945"/>
            <a:ext cx="1883849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2109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年实现收支平衡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3790964" y="4762650"/>
            <a:ext cx="2167581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2020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年销售额达到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500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万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6249738" y="5536019"/>
            <a:ext cx="800219" cy="5539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。。。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2254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/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4464784" y="126348"/>
            <a:ext cx="32624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财务预测</a:t>
            </a:r>
            <a:endParaRPr lang="en-US" altLang="en-US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 rot="16200000">
            <a:off x="2878781" y="4526273"/>
            <a:ext cx="200610" cy="200610"/>
          </a:xfrm>
          <a:prstGeom prst="ellipse">
            <a:avLst/>
          </a:prstGeom>
          <a:solidFill>
            <a:srgbClr val="5858A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 rot="16200000">
            <a:off x="5281694" y="4528494"/>
            <a:ext cx="200610" cy="200610"/>
          </a:xfrm>
          <a:prstGeom prst="ellipse">
            <a:avLst/>
          </a:prstGeom>
          <a:solidFill>
            <a:srgbClr val="873D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 rot="16200000">
            <a:off x="7666393" y="4540973"/>
            <a:ext cx="200610" cy="200610"/>
          </a:xfrm>
          <a:prstGeom prst="ellipse">
            <a:avLst/>
          </a:prstGeom>
          <a:solidFill>
            <a:srgbClr val="DA57A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476769" y="2782862"/>
            <a:ext cx="950581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  <a:latin typeface="Impact" panose="020B0806030902050204" pitchFamily="34" charset="0"/>
                <a:ea typeface="方正姚体" panose="02010601030101010101" pitchFamily="2" charset="-122"/>
              </a:rPr>
              <a:t>77%</a:t>
            </a:r>
            <a:endParaRPr lang="zh-CN" altLang="en-US" sz="4000" dirty="0">
              <a:solidFill>
                <a:srgbClr val="FFFFFF"/>
              </a:solidFill>
              <a:latin typeface="Impact" panose="020B0806030902050204" pitchFamily="34" charset="0"/>
              <a:ea typeface="方正姚体" panose="02010601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052962" y="2780321"/>
            <a:ext cx="1329210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  <a:latin typeface="Impact" panose="020B0806030902050204" pitchFamily="34" charset="0"/>
                <a:ea typeface="方正姚体" panose="02010601030101010101" pitchFamily="2" charset="-122"/>
              </a:rPr>
              <a:t>123W</a:t>
            </a:r>
            <a:endParaRPr lang="zh-CN" altLang="en-US" sz="4000" dirty="0">
              <a:solidFill>
                <a:srgbClr val="FFFFFF"/>
              </a:solidFill>
              <a:latin typeface="Impact" panose="020B0806030902050204" pitchFamily="34" charset="0"/>
              <a:ea typeface="方正姚体" panose="02010601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807997" y="2782862"/>
            <a:ext cx="1072730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  <a:latin typeface="Impact" panose="020B0806030902050204" pitchFamily="34" charset="0"/>
                <a:ea typeface="方正姚体" panose="02010601030101010101" pitchFamily="2" charset="-122"/>
              </a:rPr>
              <a:t>82%</a:t>
            </a:r>
            <a:endParaRPr lang="zh-CN" altLang="en-US" sz="4000" dirty="0">
              <a:solidFill>
                <a:srgbClr val="FFFFFF"/>
              </a:solidFill>
              <a:latin typeface="Impact" panose="020B0806030902050204" pitchFamily="34" charset="0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3230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文本框 1"/>
          <p:cNvSpPr>
            <a:spLocks noChangeArrowheads="1"/>
          </p:cNvSpPr>
          <p:nvPr/>
        </p:nvSpPr>
        <p:spPr bwMode="auto">
          <a:xfrm>
            <a:off x="1533241" y="341003"/>
            <a:ext cx="428835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感谢聆听</a:t>
            </a:r>
            <a:endParaRPr lang="en-US" altLang="en-US" sz="8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635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600568" y="1664442"/>
            <a:ext cx="4153701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BUSINESS  REPORT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7460593" y="5784155"/>
            <a:ext cx="3748142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COMPANY     NAME</a:t>
            </a:r>
            <a:endParaRPr lang="zh-CN" altLang="en-US" sz="2800" b="1" dirty="0">
              <a:solidFill>
                <a:srgbClr val="FEFEF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30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/>
          <p:cNvSpPr>
            <a:spLocks noChangeArrowheads="1"/>
          </p:cNvSpPr>
          <p:nvPr/>
        </p:nvSpPr>
        <p:spPr bwMode="auto">
          <a:xfrm>
            <a:off x="1064849" y="1763411"/>
            <a:ext cx="28584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   录</a:t>
            </a:r>
            <a:endParaRPr lang="en-US" altLang="en-US" sz="7200" b="1" dirty="0">
              <a:solidFill>
                <a:schemeClr val="bg1"/>
              </a:solidFill>
              <a:effectLst>
                <a:outerShdw blurRad="63500" dist="635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8581" y="3088632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CONCENTS</a:t>
            </a:r>
            <a:endParaRPr lang="zh-CN" altLang="en-US" sz="3600" dirty="0">
              <a:solidFill>
                <a:schemeClr val="bg1"/>
              </a:solidFill>
              <a:effectLst>
                <a:outerShdw blurRad="63500" dist="635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259092" y="2727157"/>
            <a:ext cx="589936" cy="589936"/>
          </a:xfrm>
          <a:prstGeom prst="roundRect">
            <a:avLst/>
          </a:prstGeom>
          <a:solidFill>
            <a:srgbClr val="2EA7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259092" y="3734963"/>
            <a:ext cx="589936" cy="589936"/>
          </a:xfrm>
          <a:prstGeom prst="roundRect">
            <a:avLst/>
          </a:prstGeom>
          <a:solidFill>
            <a:srgbClr val="2280C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8259092" y="4742769"/>
            <a:ext cx="589936" cy="589936"/>
          </a:xfrm>
          <a:prstGeom prst="roundRect">
            <a:avLst/>
          </a:prstGeom>
          <a:solidFill>
            <a:srgbClr val="5858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8259092" y="5750575"/>
            <a:ext cx="589936" cy="589936"/>
          </a:xfrm>
          <a:prstGeom prst="roundRect">
            <a:avLst/>
          </a:prstGeom>
          <a:solidFill>
            <a:srgbClr val="873DA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6"/>
          <p:cNvSpPr>
            <a:spLocks noChangeArrowheads="1"/>
          </p:cNvSpPr>
          <p:nvPr/>
        </p:nvSpPr>
        <p:spPr bwMode="auto">
          <a:xfrm>
            <a:off x="9426435" y="2732318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项目简介</a:t>
            </a:r>
            <a:endParaRPr lang="en-US" altLang="en-US" sz="32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7"/>
          <p:cNvSpPr>
            <a:spLocks noChangeArrowheads="1"/>
          </p:cNvSpPr>
          <p:nvPr/>
        </p:nvSpPr>
        <p:spPr bwMode="auto">
          <a:xfrm>
            <a:off x="9426436" y="3729802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项目计划</a:t>
            </a:r>
            <a:endParaRPr lang="en-US" altLang="en-US" sz="32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8"/>
          <p:cNvSpPr>
            <a:spLocks noChangeArrowheads="1"/>
          </p:cNvSpPr>
          <p:nvPr/>
        </p:nvSpPr>
        <p:spPr bwMode="auto">
          <a:xfrm>
            <a:off x="9426437" y="4742769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市场分析</a:t>
            </a:r>
            <a:endParaRPr lang="en-US" altLang="en-US" sz="32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9"/>
          <p:cNvSpPr>
            <a:spLocks noChangeArrowheads="1"/>
          </p:cNvSpPr>
          <p:nvPr/>
        </p:nvSpPr>
        <p:spPr bwMode="auto">
          <a:xfrm>
            <a:off x="9426438" y="5755736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投资回报</a:t>
            </a:r>
            <a:endParaRPr lang="en-US" altLang="en-US" sz="32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242536" y="2736116"/>
            <a:ext cx="486030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gradFill>
                  <a:gsLst>
                    <a:gs pos="0">
                      <a:schemeClr val="bg1"/>
                    </a:gs>
                    <a:gs pos="100000">
                      <a:srgbClr val="B6B6B6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  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1</a:t>
            </a:r>
            <a:endParaRPr lang="en-US" altLang="zh-CN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195884" y="3754872"/>
            <a:ext cx="577402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  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2</a:t>
            </a:r>
            <a:endParaRPr lang="en-US" altLang="zh-CN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26341" y="4755527"/>
            <a:ext cx="546945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  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3</a:t>
            </a:r>
            <a:endParaRPr lang="en-US" altLang="zh-CN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182739" y="5780071"/>
            <a:ext cx="575799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  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4</a:t>
            </a:r>
            <a:endParaRPr lang="en-US" altLang="zh-CN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2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6"/>
          <p:cNvSpPr>
            <a:spLocks noChangeArrowheads="1"/>
          </p:cNvSpPr>
          <p:nvPr/>
        </p:nvSpPr>
        <p:spPr bwMode="auto">
          <a:xfrm>
            <a:off x="8023260" y="4632722"/>
            <a:ext cx="357020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项目简介</a:t>
            </a:r>
            <a:endParaRPr lang="en-US" altLang="en-US" sz="6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67504" y="6044713"/>
            <a:ext cx="339387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BUSINESS    REPORT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4200" y="1197409"/>
            <a:ext cx="4690708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PART   01</a:t>
            </a:r>
            <a:endParaRPr lang="zh-CN" altLang="en-US" sz="7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359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/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4464784" y="126348"/>
            <a:ext cx="32624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产品定位</a:t>
            </a:r>
            <a:endParaRPr lang="en-US" altLang="en-US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437061" y="2952822"/>
            <a:ext cx="1622351" cy="1622351"/>
          </a:xfrm>
          <a:prstGeom prst="ellipse">
            <a:avLst/>
          </a:prstGeom>
          <a:noFill/>
          <a:ln w="50800">
            <a:solidFill>
              <a:srgbClr val="2EA7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990902" y="2952822"/>
            <a:ext cx="1622351" cy="1622351"/>
          </a:xfrm>
          <a:prstGeom prst="ellipse">
            <a:avLst/>
          </a:prstGeom>
          <a:noFill/>
          <a:ln w="50800">
            <a:solidFill>
              <a:srgbClr val="228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544743" y="2952822"/>
            <a:ext cx="1622351" cy="1622351"/>
          </a:xfrm>
          <a:prstGeom prst="ellipse">
            <a:avLst/>
          </a:prstGeom>
          <a:noFill/>
          <a:ln w="50800">
            <a:solidFill>
              <a:srgbClr val="5858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098584" y="2952822"/>
            <a:ext cx="1622351" cy="1622351"/>
          </a:xfrm>
          <a:prstGeom prst="ellipse">
            <a:avLst/>
          </a:prstGeom>
          <a:noFill/>
          <a:ln w="50800">
            <a:solidFill>
              <a:srgbClr val="873D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765453" y="3281214"/>
            <a:ext cx="965565" cy="965565"/>
          </a:xfrm>
          <a:prstGeom prst="ellipse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319294" y="3281214"/>
            <a:ext cx="965565" cy="965565"/>
          </a:xfrm>
          <a:prstGeom prst="ellipse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873135" y="3286942"/>
            <a:ext cx="965565" cy="965565"/>
          </a:xfrm>
          <a:prstGeom prst="ellipse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9426976" y="3281214"/>
            <a:ext cx="965565" cy="965565"/>
          </a:xfrm>
          <a:prstGeom prst="ellipse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46"/>
          <p:cNvSpPr>
            <a:spLocks noEditPoints="1"/>
          </p:cNvSpPr>
          <p:nvPr/>
        </p:nvSpPr>
        <p:spPr bwMode="auto">
          <a:xfrm>
            <a:off x="1995147" y="3494048"/>
            <a:ext cx="513120" cy="513120"/>
          </a:xfrm>
          <a:custGeom>
            <a:avLst/>
            <a:gdLst>
              <a:gd name="T0" fmla="*/ 72 w 144"/>
              <a:gd name="T1" fmla="*/ 0 h 144"/>
              <a:gd name="T2" fmla="*/ 0 w 144"/>
              <a:gd name="T3" fmla="*/ 72 h 144"/>
              <a:gd name="T4" fmla="*/ 72 w 144"/>
              <a:gd name="T5" fmla="*/ 144 h 144"/>
              <a:gd name="T6" fmla="*/ 144 w 144"/>
              <a:gd name="T7" fmla="*/ 72 h 144"/>
              <a:gd name="T8" fmla="*/ 72 w 144"/>
              <a:gd name="T9" fmla="*/ 0 h 144"/>
              <a:gd name="T10" fmla="*/ 110 w 144"/>
              <a:gd name="T11" fmla="*/ 91 h 144"/>
              <a:gd name="T12" fmla="*/ 108 w 144"/>
              <a:gd name="T13" fmla="*/ 93 h 144"/>
              <a:gd name="T14" fmla="*/ 84 w 144"/>
              <a:gd name="T15" fmla="*/ 93 h 144"/>
              <a:gd name="T16" fmla="*/ 84 w 144"/>
              <a:gd name="T17" fmla="*/ 100 h 144"/>
              <a:gd name="T18" fmla="*/ 101 w 144"/>
              <a:gd name="T19" fmla="*/ 100 h 144"/>
              <a:gd name="T20" fmla="*/ 103 w 144"/>
              <a:gd name="T21" fmla="*/ 102 h 144"/>
              <a:gd name="T22" fmla="*/ 103 w 144"/>
              <a:gd name="T23" fmla="*/ 108 h 144"/>
              <a:gd name="T24" fmla="*/ 101 w 144"/>
              <a:gd name="T25" fmla="*/ 110 h 144"/>
              <a:gd name="T26" fmla="*/ 43 w 144"/>
              <a:gd name="T27" fmla="*/ 110 h 144"/>
              <a:gd name="T28" fmla="*/ 41 w 144"/>
              <a:gd name="T29" fmla="*/ 108 h 144"/>
              <a:gd name="T30" fmla="*/ 41 w 144"/>
              <a:gd name="T31" fmla="*/ 102 h 144"/>
              <a:gd name="T32" fmla="*/ 43 w 144"/>
              <a:gd name="T33" fmla="*/ 100 h 144"/>
              <a:gd name="T34" fmla="*/ 60 w 144"/>
              <a:gd name="T35" fmla="*/ 100 h 144"/>
              <a:gd name="T36" fmla="*/ 60 w 144"/>
              <a:gd name="T37" fmla="*/ 93 h 144"/>
              <a:gd name="T38" fmla="*/ 36 w 144"/>
              <a:gd name="T39" fmla="*/ 93 h 144"/>
              <a:gd name="T40" fmla="*/ 34 w 144"/>
              <a:gd name="T41" fmla="*/ 91 h 144"/>
              <a:gd name="T42" fmla="*/ 34 w 144"/>
              <a:gd name="T43" fmla="*/ 37 h 144"/>
              <a:gd name="T44" fmla="*/ 36 w 144"/>
              <a:gd name="T45" fmla="*/ 35 h 144"/>
              <a:gd name="T46" fmla="*/ 108 w 144"/>
              <a:gd name="T47" fmla="*/ 35 h 144"/>
              <a:gd name="T48" fmla="*/ 110 w 144"/>
              <a:gd name="T49" fmla="*/ 37 h 144"/>
              <a:gd name="T50" fmla="*/ 110 w 144"/>
              <a:gd name="T51" fmla="*/ 9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4" h="144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2" y="144"/>
                </a:cubicBezTo>
                <a:cubicBezTo>
                  <a:pt x="112" y="144"/>
                  <a:pt x="144" y="112"/>
                  <a:pt x="144" y="72"/>
                </a:cubicBezTo>
                <a:cubicBezTo>
                  <a:pt x="144" y="32"/>
                  <a:pt x="112" y="0"/>
                  <a:pt x="72" y="0"/>
                </a:cubicBezTo>
                <a:close/>
                <a:moveTo>
                  <a:pt x="110" y="91"/>
                </a:moveTo>
                <a:cubicBezTo>
                  <a:pt x="110" y="92"/>
                  <a:pt x="109" y="93"/>
                  <a:pt x="108" y="93"/>
                </a:cubicBezTo>
                <a:cubicBezTo>
                  <a:pt x="84" y="93"/>
                  <a:pt x="84" y="93"/>
                  <a:pt x="84" y="93"/>
                </a:cubicBezTo>
                <a:cubicBezTo>
                  <a:pt x="84" y="100"/>
                  <a:pt x="84" y="100"/>
                  <a:pt x="84" y="100"/>
                </a:cubicBezTo>
                <a:cubicBezTo>
                  <a:pt x="101" y="100"/>
                  <a:pt x="101" y="100"/>
                  <a:pt x="101" y="100"/>
                </a:cubicBezTo>
                <a:cubicBezTo>
                  <a:pt x="102" y="100"/>
                  <a:pt x="103" y="101"/>
                  <a:pt x="103" y="102"/>
                </a:cubicBezTo>
                <a:cubicBezTo>
                  <a:pt x="103" y="108"/>
                  <a:pt x="103" y="108"/>
                  <a:pt x="103" y="108"/>
                </a:cubicBezTo>
                <a:cubicBezTo>
                  <a:pt x="103" y="109"/>
                  <a:pt x="102" y="110"/>
                  <a:pt x="101" y="110"/>
                </a:cubicBezTo>
                <a:cubicBezTo>
                  <a:pt x="43" y="110"/>
                  <a:pt x="43" y="110"/>
                  <a:pt x="43" y="110"/>
                </a:cubicBezTo>
                <a:cubicBezTo>
                  <a:pt x="42" y="110"/>
                  <a:pt x="41" y="109"/>
                  <a:pt x="41" y="108"/>
                </a:cubicBezTo>
                <a:cubicBezTo>
                  <a:pt x="41" y="102"/>
                  <a:pt x="41" y="102"/>
                  <a:pt x="41" y="102"/>
                </a:cubicBezTo>
                <a:cubicBezTo>
                  <a:pt x="41" y="101"/>
                  <a:pt x="42" y="100"/>
                  <a:pt x="43" y="100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60" y="93"/>
                  <a:pt x="60" y="93"/>
                  <a:pt x="60" y="93"/>
                </a:cubicBezTo>
                <a:cubicBezTo>
                  <a:pt x="36" y="93"/>
                  <a:pt x="36" y="93"/>
                  <a:pt x="36" y="93"/>
                </a:cubicBezTo>
                <a:cubicBezTo>
                  <a:pt x="35" y="93"/>
                  <a:pt x="34" y="92"/>
                  <a:pt x="34" y="91"/>
                </a:cubicBezTo>
                <a:cubicBezTo>
                  <a:pt x="34" y="37"/>
                  <a:pt x="34" y="37"/>
                  <a:pt x="34" y="37"/>
                </a:cubicBezTo>
                <a:cubicBezTo>
                  <a:pt x="34" y="36"/>
                  <a:pt x="35" y="35"/>
                  <a:pt x="36" y="35"/>
                </a:cubicBezTo>
                <a:cubicBezTo>
                  <a:pt x="108" y="35"/>
                  <a:pt x="108" y="35"/>
                  <a:pt x="108" y="35"/>
                </a:cubicBezTo>
                <a:cubicBezTo>
                  <a:pt x="109" y="35"/>
                  <a:pt x="110" y="36"/>
                  <a:pt x="110" y="37"/>
                </a:cubicBezTo>
                <a:lnTo>
                  <a:pt x="110" y="91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Freeform 52"/>
          <p:cNvSpPr>
            <a:spLocks noEditPoints="1"/>
          </p:cNvSpPr>
          <p:nvPr/>
        </p:nvSpPr>
        <p:spPr bwMode="auto">
          <a:xfrm>
            <a:off x="4545516" y="3507436"/>
            <a:ext cx="513120" cy="513120"/>
          </a:xfrm>
          <a:custGeom>
            <a:avLst/>
            <a:gdLst>
              <a:gd name="T0" fmla="*/ 72 w 144"/>
              <a:gd name="T1" fmla="*/ 0 h 144"/>
              <a:gd name="T2" fmla="*/ 0 w 144"/>
              <a:gd name="T3" fmla="*/ 72 h 144"/>
              <a:gd name="T4" fmla="*/ 72 w 144"/>
              <a:gd name="T5" fmla="*/ 144 h 144"/>
              <a:gd name="T6" fmla="*/ 144 w 144"/>
              <a:gd name="T7" fmla="*/ 72 h 144"/>
              <a:gd name="T8" fmla="*/ 72 w 144"/>
              <a:gd name="T9" fmla="*/ 0 h 144"/>
              <a:gd name="T10" fmla="*/ 110 w 144"/>
              <a:gd name="T11" fmla="*/ 76 h 144"/>
              <a:gd name="T12" fmla="*/ 105 w 144"/>
              <a:gd name="T13" fmla="*/ 91 h 144"/>
              <a:gd name="T14" fmla="*/ 109 w 144"/>
              <a:gd name="T15" fmla="*/ 104 h 144"/>
              <a:gd name="T16" fmla="*/ 91 w 144"/>
              <a:gd name="T17" fmla="*/ 117 h 144"/>
              <a:gd name="T18" fmla="*/ 80 w 144"/>
              <a:gd name="T19" fmla="*/ 110 h 144"/>
              <a:gd name="T20" fmla="*/ 72 w 144"/>
              <a:gd name="T21" fmla="*/ 111 h 144"/>
              <a:gd name="T22" fmla="*/ 64 w 144"/>
              <a:gd name="T23" fmla="*/ 110 h 144"/>
              <a:gd name="T24" fmla="*/ 53 w 144"/>
              <a:gd name="T25" fmla="*/ 117 h 144"/>
              <a:gd name="T26" fmla="*/ 35 w 144"/>
              <a:gd name="T27" fmla="*/ 104 h 144"/>
              <a:gd name="T28" fmla="*/ 39 w 144"/>
              <a:gd name="T29" fmla="*/ 91 h 144"/>
              <a:gd name="T30" fmla="*/ 34 w 144"/>
              <a:gd name="T31" fmla="*/ 76 h 144"/>
              <a:gd name="T32" fmla="*/ 23 w 144"/>
              <a:gd name="T33" fmla="*/ 68 h 144"/>
              <a:gd name="T34" fmla="*/ 30 w 144"/>
              <a:gd name="T35" fmla="*/ 46 h 144"/>
              <a:gd name="T36" fmla="*/ 43 w 144"/>
              <a:gd name="T37" fmla="*/ 46 h 144"/>
              <a:gd name="T38" fmla="*/ 56 w 144"/>
              <a:gd name="T39" fmla="*/ 37 h 144"/>
              <a:gd name="T40" fmla="*/ 60 w 144"/>
              <a:gd name="T41" fmla="*/ 24 h 144"/>
              <a:gd name="T42" fmla="*/ 84 w 144"/>
              <a:gd name="T43" fmla="*/ 24 h 144"/>
              <a:gd name="T44" fmla="*/ 88 w 144"/>
              <a:gd name="T45" fmla="*/ 37 h 144"/>
              <a:gd name="T46" fmla="*/ 101 w 144"/>
              <a:gd name="T47" fmla="*/ 46 h 144"/>
              <a:gd name="T48" fmla="*/ 114 w 144"/>
              <a:gd name="T49" fmla="*/ 46 h 144"/>
              <a:gd name="T50" fmla="*/ 121 w 144"/>
              <a:gd name="T51" fmla="*/ 68 h 144"/>
              <a:gd name="T52" fmla="*/ 110 w 144"/>
              <a:gd name="T53" fmla="*/ 7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4" h="144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2" y="144"/>
                </a:cubicBezTo>
                <a:cubicBezTo>
                  <a:pt x="112" y="144"/>
                  <a:pt x="144" y="112"/>
                  <a:pt x="144" y="72"/>
                </a:cubicBezTo>
                <a:cubicBezTo>
                  <a:pt x="144" y="32"/>
                  <a:pt x="112" y="0"/>
                  <a:pt x="72" y="0"/>
                </a:cubicBezTo>
                <a:close/>
                <a:moveTo>
                  <a:pt x="110" y="76"/>
                </a:moveTo>
                <a:cubicBezTo>
                  <a:pt x="110" y="81"/>
                  <a:pt x="108" y="87"/>
                  <a:pt x="105" y="91"/>
                </a:cubicBezTo>
                <a:cubicBezTo>
                  <a:pt x="109" y="104"/>
                  <a:pt x="109" y="104"/>
                  <a:pt x="109" y="104"/>
                </a:cubicBezTo>
                <a:cubicBezTo>
                  <a:pt x="91" y="117"/>
                  <a:pt x="91" y="117"/>
                  <a:pt x="91" y="117"/>
                </a:cubicBezTo>
                <a:cubicBezTo>
                  <a:pt x="80" y="110"/>
                  <a:pt x="80" y="110"/>
                  <a:pt x="80" y="110"/>
                </a:cubicBezTo>
                <a:cubicBezTo>
                  <a:pt x="78" y="110"/>
                  <a:pt x="75" y="111"/>
                  <a:pt x="72" y="111"/>
                </a:cubicBezTo>
                <a:cubicBezTo>
                  <a:pt x="69" y="111"/>
                  <a:pt x="66" y="110"/>
                  <a:pt x="64" y="110"/>
                </a:cubicBezTo>
                <a:cubicBezTo>
                  <a:pt x="53" y="117"/>
                  <a:pt x="53" y="117"/>
                  <a:pt x="53" y="117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39" y="91"/>
                  <a:pt x="39" y="91"/>
                  <a:pt x="39" y="91"/>
                </a:cubicBezTo>
                <a:cubicBezTo>
                  <a:pt x="36" y="87"/>
                  <a:pt x="34" y="81"/>
                  <a:pt x="34" y="76"/>
                </a:cubicBezTo>
                <a:cubicBezTo>
                  <a:pt x="23" y="68"/>
                  <a:pt x="23" y="68"/>
                  <a:pt x="23" y="68"/>
                </a:cubicBezTo>
                <a:cubicBezTo>
                  <a:pt x="30" y="46"/>
                  <a:pt x="30" y="46"/>
                  <a:pt x="30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47" y="42"/>
                  <a:pt x="51" y="39"/>
                  <a:pt x="56" y="37"/>
                </a:cubicBezTo>
                <a:cubicBezTo>
                  <a:pt x="60" y="24"/>
                  <a:pt x="60" y="24"/>
                  <a:pt x="60" y="24"/>
                </a:cubicBezTo>
                <a:cubicBezTo>
                  <a:pt x="84" y="24"/>
                  <a:pt x="84" y="24"/>
                  <a:pt x="84" y="24"/>
                </a:cubicBezTo>
                <a:cubicBezTo>
                  <a:pt x="88" y="37"/>
                  <a:pt x="88" y="37"/>
                  <a:pt x="88" y="37"/>
                </a:cubicBezTo>
                <a:cubicBezTo>
                  <a:pt x="93" y="39"/>
                  <a:pt x="97" y="42"/>
                  <a:pt x="101" y="46"/>
                </a:cubicBezTo>
                <a:cubicBezTo>
                  <a:pt x="114" y="46"/>
                  <a:pt x="114" y="46"/>
                  <a:pt x="114" y="46"/>
                </a:cubicBezTo>
                <a:cubicBezTo>
                  <a:pt x="121" y="68"/>
                  <a:pt x="121" y="68"/>
                  <a:pt x="121" y="68"/>
                </a:cubicBezTo>
                <a:lnTo>
                  <a:pt x="110" y="76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" name="Freeform 62"/>
          <p:cNvSpPr>
            <a:spLocks noEditPoints="1"/>
          </p:cNvSpPr>
          <p:nvPr/>
        </p:nvSpPr>
        <p:spPr bwMode="auto">
          <a:xfrm>
            <a:off x="9653198" y="3493368"/>
            <a:ext cx="513120" cy="513120"/>
          </a:xfrm>
          <a:custGeom>
            <a:avLst/>
            <a:gdLst>
              <a:gd name="T0" fmla="*/ 72 w 144"/>
              <a:gd name="T1" fmla="*/ 0 h 144"/>
              <a:gd name="T2" fmla="*/ 0 w 144"/>
              <a:gd name="T3" fmla="*/ 72 h 144"/>
              <a:gd name="T4" fmla="*/ 72 w 144"/>
              <a:gd name="T5" fmla="*/ 144 h 144"/>
              <a:gd name="T6" fmla="*/ 144 w 144"/>
              <a:gd name="T7" fmla="*/ 72 h 144"/>
              <a:gd name="T8" fmla="*/ 72 w 144"/>
              <a:gd name="T9" fmla="*/ 0 h 144"/>
              <a:gd name="T10" fmla="*/ 50 w 144"/>
              <a:gd name="T11" fmla="*/ 107 h 144"/>
              <a:gd name="T12" fmla="*/ 48 w 144"/>
              <a:gd name="T13" fmla="*/ 110 h 144"/>
              <a:gd name="T14" fmla="*/ 33 w 144"/>
              <a:gd name="T15" fmla="*/ 110 h 144"/>
              <a:gd name="T16" fmla="*/ 30 w 144"/>
              <a:gd name="T17" fmla="*/ 107 h 144"/>
              <a:gd name="T18" fmla="*/ 30 w 144"/>
              <a:gd name="T19" fmla="*/ 76 h 144"/>
              <a:gd name="T20" fmla="*/ 33 w 144"/>
              <a:gd name="T21" fmla="*/ 74 h 144"/>
              <a:gd name="T22" fmla="*/ 48 w 144"/>
              <a:gd name="T23" fmla="*/ 74 h 144"/>
              <a:gd name="T24" fmla="*/ 50 w 144"/>
              <a:gd name="T25" fmla="*/ 76 h 144"/>
              <a:gd name="T26" fmla="*/ 50 w 144"/>
              <a:gd name="T27" fmla="*/ 107 h 144"/>
              <a:gd name="T28" fmla="*/ 80 w 144"/>
              <a:gd name="T29" fmla="*/ 107 h 144"/>
              <a:gd name="T30" fmla="*/ 77 w 144"/>
              <a:gd name="T31" fmla="*/ 110 h 144"/>
              <a:gd name="T32" fmla="*/ 63 w 144"/>
              <a:gd name="T33" fmla="*/ 110 h 144"/>
              <a:gd name="T34" fmla="*/ 60 w 144"/>
              <a:gd name="T35" fmla="*/ 107 h 144"/>
              <a:gd name="T36" fmla="*/ 60 w 144"/>
              <a:gd name="T37" fmla="*/ 55 h 144"/>
              <a:gd name="T38" fmla="*/ 63 w 144"/>
              <a:gd name="T39" fmla="*/ 52 h 144"/>
              <a:gd name="T40" fmla="*/ 77 w 144"/>
              <a:gd name="T41" fmla="*/ 52 h 144"/>
              <a:gd name="T42" fmla="*/ 80 w 144"/>
              <a:gd name="T43" fmla="*/ 55 h 144"/>
              <a:gd name="T44" fmla="*/ 80 w 144"/>
              <a:gd name="T45" fmla="*/ 107 h 144"/>
              <a:gd name="T46" fmla="*/ 110 w 144"/>
              <a:gd name="T47" fmla="*/ 107 h 144"/>
              <a:gd name="T48" fmla="*/ 107 w 144"/>
              <a:gd name="T49" fmla="*/ 110 h 144"/>
              <a:gd name="T50" fmla="*/ 92 w 144"/>
              <a:gd name="T51" fmla="*/ 110 h 144"/>
              <a:gd name="T52" fmla="*/ 89 w 144"/>
              <a:gd name="T53" fmla="*/ 107 h 144"/>
              <a:gd name="T54" fmla="*/ 89 w 144"/>
              <a:gd name="T55" fmla="*/ 32 h 144"/>
              <a:gd name="T56" fmla="*/ 92 w 144"/>
              <a:gd name="T57" fmla="*/ 29 h 144"/>
              <a:gd name="T58" fmla="*/ 107 w 144"/>
              <a:gd name="T59" fmla="*/ 29 h 144"/>
              <a:gd name="T60" fmla="*/ 110 w 144"/>
              <a:gd name="T61" fmla="*/ 32 h 144"/>
              <a:gd name="T62" fmla="*/ 110 w 144"/>
              <a:gd name="T63" fmla="*/ 10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4" h="144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2" y="144"/>
                </a:cubicBezTo>
                <a:cubicBezTo>
                  <a:pt x="112" y="144"/>
                  <a:pt x="144" y="112"/>
                  <a:pt x="144" y="72"/>
                </a:cubicBezTo>
                <a:cubicBezTo>
                  <a:pt x="144" y="32"/>
                  <a:pt x="112" y="0"/>
                  <a:pt x="72" y="0"/>
                </a:cubicBezTo>
                <a:close/>
                <a:moveTo>
                  <a:pt x="50" y="107"/>
                </a:moveTo>
                <a:cubicBezTo>
                  <a:pt x="50" y="109"/>
                  <a:pt x="49" y="110"/>
                  <a:pt x="48" y="110"/>
                </a:cubicBezTo>
                <a:cubicBezTo>
                  <a:pt x="33" y="110"/>
                  <a:pt x="33" y="110"/>
                  <a:pt x="33" y="110"/>
                </a:cubicBezTo>
                <a:cubicBezTo>
                  <a:pt x="31" y="110"/>
                  <a:pt x="30" y="109"/>
                  <a:pt x="30" y="107"/>
                </a:cubicBezTo>
                <a:cubicBezTo>
                  <a:pt x="30" y="76"/>
                  <a:pt x="30" y="76"/>
                  <a:pt x="30" y="76"/>
                </a:cubicBezTo>
                <a:cubicBezTo>
                  <a:pt x="30" y="75"/>
                  <a:pt x="31" y="74"/>
                  <a:pt x="33" y="74"/>
                </a:cubicBezTo>
                <a:cubicBezTo>
                  <a:pt x="48" y="74"/>
                  <a:pt x="48" y="74"/>
                  <a:pt x="48" y="74"/>
                </a:cubicBezTo>
                <a:cubicBezTo>
                  <a:pt x="49" y="74"/>
                  <a:pt x="50" y="75"/>
                  <a:pt x="50" y="76"/>
                </a:cubicBezTo>
                <a:lnTo>
                  <a:pt x="50" y="107"/>
                </a:lnTo>
                <a:close/>
                <a:moveTo>
                  <a:pt x="80" y="107"/>
                </a:moveTo>
                <a:cubicBezTo>
                  <a:pt x="80" y="109"/>
                  <a:pt x="79" y="110"/>
                  <a:pt x="77" y="110"/>
                </a:cubicBezTo>
                <a:cubicBezTo>
                  <a:pt x="63" y="110"/>
                  <a:pt x="63" y="110"/>
                  <a:pt x="63" y="110"/>
                </a:cubicBezTo>
                <a:cubicBezTo>
                  <a:pt x="61" y="110"/>
                  <a:pt x="60" y="109"/>
                  <a:pt x="60" y="107"/>
                </a:cubicBezTo>
                <a:cubicBezTo>
                  <a:pt x="60" y="55"/>
                  <a:pt x="60" y="55"/>
                  <a:pt x="60" y="55"/>
                </a:cubicBezTo>
                <a:cubicBezTo>
                  <a:pt x="60" y="53"/>
                  <a:pt x="61" y="52"/>
                  <a:pt x="63" y="52"/>
                </a:cubicBezTo>
                <a:cubicBezTo>
                  <a:pt x="77" y="52"/>
                  <a:pt x="77" y="52"/>
                  <a:pt x="77" y="52"/>
                </a:cubicBezTo>
                <a:cubicBezTo>
                  <a:pt x="79" y="52"/>
                  <a:pt x="80" y="53"/>
                  <a:pt x="80" y="55"/>
                </a:cubicBezTo>
                <a:lnTo>
                  <a:pt x="80" y="107"/>
                </a:lnTo>
                <a:close/>
                <a:moveTo>
                  <a:pt x="110" y="107"/>
                </a:moveTo>
                <a:cubicBezTo>
                  <a:pt x="110" y="109"/>
                  <a:pt x="108" y="110"/>
                  <a:pt x="107" y="110"/>
                </a:cubicBezTo>
                <a:cubicBezTo>
                  <a:pt x="92" y="110"/>
                  <a:pt x="92" y="110"/>
                  <a:pt x="92" y="110"/>
                </a:cubicBezTo>
                <a:cubicBezTo>
                  <a:pt x="91" y="110"/>
                  <a:pt x="89" y="109"/>
                  <a:pt x="89" y="107"/>
                </a:cubicBezTo>
                <a:cubicBezTo>
                  <a:pt x="89" y="32"/>
                  <a:pt x="89" y="32"/>
                  <a:pt x="89" y="32"/>
                </a:cubicBezTo>
                <a:cubicBezTo>
                  <a:pt x="89" y="30"/>
                  <a:pt x="91" y="29"/>
                  <a:pt x="92" y="29"/>
                </a:cubicBezTo>
                <a:cubicBezTo>
                  <a:pt x="107" y="29"/>
                  <a:pt x="107" y="29"/>
                  <a:pt x="107" y="29"/>
                </a:cubicBezTo>
                <a:cubicBezTo>
                  <a:pt x="108" y="29"/>
                  <a:pt x="110" y="30"/>
                  <a:pt x="110" y="32"/>
                </a:cubicBezTo>
                <a:lnTo>
                  <a:pt x="110" y="107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" name="Freeform 76"/>
          <p:cNvSpPr>
            <a:spLocks noEditPoints="1"/>
          </p:cNvSpPr>
          <p:nvPr/>
        </p:nvSpPr>
        <p:spPr bwMode="auto">
          <a:xfrm>
            <a:off x="7113425" y="3508116"/>
            <a:ext cx="513120" cy="513120"/>
          </a:xfrm>
          <a:custGeom>
            <a:avLst/>
            <a:gdLst>
              <a:gd name="T0" fmla="*/ 72 w 144"/>
              <a:gd name="T1" fmla="*/ 0 h 144"/>
              <a:gd name="T2" fmla="*/ 0 w 144"/>
              <a:gd name="T3" fmla="*/ 72 h 144"/>
              <a:gd name="T4" fmla="*/ 72 w 144"/>
              <a:gd name="T5" fmla="*/ 144 h 144"/>
              <a:gd name="T6" fmla="*/ 144 w 144"/>
              <a:gd name="T7" fmla="*/ 72 h 144"/>
              <a:gd name="T8" fmla="*/ 72 w 144"/>
              <a:gd name="T9" fmla="*/ 0 h 144"/>
              <a:gd name="T10" fmla="*/ 52 w 144"/>
              <a:gd name="T11" fmla="*/ 34 h 144"/>
              <a:gd name="T12" fmla="*/ 62 w 144"/>
              <a:gd name="T13" fmla="*/ 44 h 144"/>
              <a:gd name="T14" fmla="*/ 52 w 144"/>
              <a:gd name="T15" fmla="*/ 54 h 144"/>
              <a:gd name="T16" fmla="*/ 42 w 144"/>
              <a:gd name="T17" fmla="*/ 44 h 144"/>
              <a:gd name="T18" fmla="*/ 52 w 144"/>
              <a:gd name="T19" fmla="*/ 34 h 144"/>
              <a:gd name="T20" fmla="*/ 88 w 144"/>
              <a:gd name="T21" fmla="*/ 94 h 144"/>
              <a:gd name="T22" fmla="*/ 55 w 144"/>
              <a:gd name="T23" fmla="*/ 121 h 144"/>
              <a:gd name="T24" fmla="*/ 29 w 144"/>
              <a:gd name="T25" fmla="*/ 88 h 144"/>
              <a:gd name="T26" fmla="*/ 62 w 144"/>
              <a:gd name="T27" fmla="*/ 62 h 144"/>
              <a:gd name="T28" fmla="*/ 88 w 144"/>
              <a:gd name="T29" fmla="*/ 94 h 144"/>
              <a:gd name="T30" fmla="*/ 89 w 144"/>
              <a:gd name="T31" fmla="*/ 59 h 144"/>
              <a:gd name="T32" fmla="*/ 73 w 144"/>
              <a:gd name="T33" fmla="*/ 40 h 144"/>
              <a:gd name="T34" fmla="*/ 92 w 144"/>
              <a:gd name="T35" fmla="*/ 24 h 144"/>
              <a:gd name="T36" fmla="*/ 108 w 144"/>
              <a:gd name="T37" fmla="*/ 44 h 144"/>
              <a:gd name="T38" fmla="*/ 89 w 144"/>
              <a:gd name="T39" fmla="*/ 59 h 144"/>
              <a:gd name="T40" fmla="*/ 108 w 144"/>
              <a:gd name="T41" fmla="*/ 94 h 144"/>
              <a:gd name="T42" fmla="*/ 96 w 144"/>
              <a:gd name="T43" fmla="*/ 79 h 144"/>
              <a:gd name="T44" fmla="*/ 111 w 144"/>
              <a:gd name="T45" fmla="*/ 67 h 144"/>
              <a:gd name="T46" fmla="*/ 123 w 144"/>
              <a:gd name="T47" fmla="*/ 82 h 144"/>
              <a:gd name="T48" fmla="*/ 108 w 144"/>
              <a:gd name="T49" fmla="*/ 9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4" h="144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2" y="144"/>
                </a:cubicBezTo>
                <a:cubicBezTo>
                  <a:pt x="112" y="144"/>
                  <a:pt x="144" y="112"/>
                  <a:pt x="144" y="72"/>
                </a:cubicBezTo>
                <a:cubicBezTo>
                  <a:pt x="144" y="32"/>
                  <a:pt x="112" y="0"/>
                  <a:pt x="72" y="0"/>
                </a:cubicBezTo>
                <a:close/>
                <a:moveTo>
                  <a:pt x="52" y="34"/>
                </a:moveTo>
                <a:cubicBezTo>
                  <a:pt x="58" y="34"/>
                  <a:pt x="62" y="38"/>
                  <a:pt x="62" y="44"/>
                </a:cubicBezTo>
                <a:cubicBezTo>
                  <a:pt x="62" y="49"/>
                  <a:pt x="58" y="54"/>
                  <a:pt x="52" y="54"/>
                </a:cubicBezTo>
                <a:cubicBezTo>
                  <a:pt x="47" y="54"/>
                  <a:pt x="42" y="49"/>
                  <a:pt x="42" y="44"/>
                </a:cubicBezTo>
                <a:cubicBezTo>
                  <a:pt x="42" y="38"/>
                  <a:pt x="47" y="34"/>
                  <a:pt x="52" y="34"/>
                </a:cubicBezTo>
                <a:close/>
                <a:moveTo>
                  <a:pt x="88" y="94"/>
                </a:moveTo>
                <a:cubicBezTo>
                  <a:pt x="86" y="111"/>
                  <a:pt x="72" y="122"/>
                  <a:pt x="55" y="121"/>
                </a:cubicBezTo>
                <a:cubicBezTo>
                  <a:pt x="39" y="119"/>
                  <a:pt x="27" y="104"/>
                  <a:pt x="29" y="88"/>
                </a:cubicBezTo>
                <a:cubicBezTo>
                  <a:pt x="31" y="72"/>
                  <a:pt x="45" y="60"/>
                  <a:pt x="62" y="62"/>
                </a:cubicBezTo>
                <a:cubicBezTo>
                  <a:pt x="78" y="64"/>
                  <a:pt x="90" y="78"/>
                  <a:pt x="88" y="94"/>
                </a:cubicBezTo>
                <a:close/>
                <a:moveTo>
                  <a:pt x="89" y="59"/>
                </a:moveTo>
                <a:cubicBezTo>
                  <a:pt x="79" y="58"/>
                  <a:pt x="72" y="50"/>
                  <a:pt x="73" y="40"/>
                </a:cubicBezTo>
                <a:cubicBezTo>
                  <a:pt x="74" y="30"/>
                  <a:pt x="83" y="23"/>
                  <a:pt x="92" y="24"/>
                </a:cubicBezTo>
                <a:cubicBezTo>
                  <a:pt x="102" y="25"/>
                  <a:pt x="109" y="34"/>
                  <a:pt x="108" y="44"/>
                </a:cubicBezTo>
                <a:cubicBezTo>
                  <a:pt x="107" y="53"/>
                  <a:pt x="98" y="60"/>
                  <a:pt x="89" y="59"/>
                </a:cubicBezTo>
                <a:close/>
                <a:moveTo>
                  <a:pt x="108" y="94"/>
                </a:moveTo>
                <a:cubicBezTo>
                  <a:pt x="101" y="93"/>
                  <a:pt x="95" y="86"/>
                  <a:pt x="96" y="79"/>
                </a:cubicBezTo>
                <a:cubicBezTo>
                  <a:pt x="97" y="71"/>
                  <a:pt x="104" y="66"/>
                  <a:pt x="111" y="67"/>
                </a:cubicBezTo>
                <a:cubicBezTo>
                  <a:pt x="119" y="68"/>
                  <a:pt x="124" y="74"/>
                  <a:pt x="123" y="82"/>
                </a:cubicBezTo>
                <a:cubicBezTo>
                  <a:pt x="123" y="89"/>
                  <a:pt x="116" y="95"/>
                  <a:pt x="108" y="94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207030" y="4885703"/>
            <a:ext cx="2028119" cy="4770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通用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ERP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SAP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）二开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ERP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SAP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）接口、功能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13242" y="4922799"/>
            <a:ext cx="2159566" cy="4770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高效的数据仓库</a:t>
            </a:r>
            <a:endParaRPr lang="en-US" altLang="zh-CN" sz="1000" b="1" dirty="0">
              <a:solidFill>
                <a:schemeClr val="tx1">
                  <a:lumMod val="75000"/>
                  <a:lumOff val="2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数据挖掘、存储（缓存、物理）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49913" y="4838160"/>
            <a:ext cx="2172390" cy="4770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   数据消费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数据接口、图表展现、功能扩展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092145" y="4885702"/>
            <a:ext cx="3147015" cy="81560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高效运维工具</a:t>
            </a:r>
            <a:endParaRPr lang="en-US" altLang="zh-CN" sz="1000" b="1" dirty="0">
              <a:solidFill>
                <a:schemeClr val="tx1">
                  <a:lumMod val="75000"/>
                  <a:lumOff val="2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严格来说也属于功能扩展，老外的软件人机交互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太差，分配个权限都想死，可以提供一些便捷的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运维工具。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44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/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4464784" y="126348"/>
            <a:ext cx="32624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产品亮点</a:t>
            </a:r>
            <a:endParaRPr lang="en-US" altLang="en-US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4360815" y="2344738"/>
            <a:ext cx="0" cy="360045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5400000">
            <a:off x="4030369" y="3421062"/>
            <a:ext cx="0" cy="147637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5400000">
            <a:off x="4545843" y="5768362"/>
            <a:ext cx="0" cy="36000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1871615" y="3041650"/>
            <a:ext cx="2193925" cy="2193925"/>
          </a:xfrm>
          <a:prstGeom prst="ellipse">
            <a:avLst/>
          </a:prstGeom>
          <a:blipFill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8" name="圆角矩形 17"/>
          <p:cNvSpPr/>
          <p:nvPr/>
        </p:nvSpPr>
        <p:spPr>
          <a:xfrm>
            <a:off x="4754734" y="1970088"/>
            <a:ext cx="2855913" cy="773112"/>
          </a:xfrm>
          <a:prstGeom prst="round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9" name="圆角矩形 18"/>
          <p:cNvSpPr/>
          <p:nvPr/>
        </p:nvSpPr>
        <p:spPr>
          <a:xfrm>
            <a:off x="4754734" y="3751263"/>
            <a:ext cx="2855913" cy="774700"/>
          </a:xfrm>
          <a:prstGeom prst="round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0" name="圆角矩形 19"/>
          <p:cNvSpPr/>
          <p:nvPr/>
        </p:nvSpPr>
        <p:spPr>
          <a:xfrm>
            <a:off x="4754734" y="5532438"/>
            <a:ext cx="2855913" cy="774700"/>
          </a:xfrm>
          <a:prstGeom prst="round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1" name="矩形 20"/>
          <p:cNvSpPr/>
          <p:nvPr/>
        </p:nvSpPr>
        <p:spPr>
          <a:xfrm>
            <a:off x="4754734" y="2156589"/>
            <a:ext cx="27510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BrowalliaUPC" panose="020B0604020202020204" pitchFamily="34" charset="-34"/>
              </a:rPr>
              <a:t>节省</a:t>
            </a:r>
            <a:r>
              <a:rPr lang="en-US" altLang="zh-CN" sz="20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BrowalliaUPC" panose="020B0604020202020204" pitchFamily="34" charset="-34"/>
              </a:rPr>
              <a:t>SAP</a:t>
            </a:r>
            <a:r>
              <a:rPr lang="zh-CN" altLang="en-US" sz="20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BrowalliaUPC" panose="020B0604020202020204" pitchFamily="34" charset="-34"/>
              </a:rPr>
              <a:t>开发实施费用</a:t>
            </a:r>
            <a:endParaRPr lang="zh-CN" altLang="en-US" sz="20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2" name="文本框 60"/>
          <p:cNvSpPr>
            <a:spLocks noChangeArrowheads="1"/>
          </p:cNvSpPr>
          <p:nvPr/>
        </p:nvSpPr>
        <p:spPr bwMode="auto">
          <a:xfrm>
            <a:off x="8208234" y="1970088"/>
            <a:ext cx="3086101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能帮用户直接节省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SAP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开发实施费用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甲方、乙方公司都会成为我们的客户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  <a:p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60"/>
          <p:cNvSpPr>
            <a:spLocks noChangeArrowheads="1"/>
          </p:cNvSpPr>
          <p:nvPr/>
        </p:nvSpPr>
        <p:spPr bwMode="auto">
          <a:xfrm>
            <a:off x="8228621" y="3751263"/>
            <a:ext cx="3937296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SAP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不可能满足所有的管理需求，基于这套平台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可以围绕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SAP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构建周边业务系统 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（数据中心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+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业务系统模板）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  <a:p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60"/>
          <p:cNvSpPr>
            <a:spLocks noChangeArrowheads="1"/>
          </p:cNvSpPr>
          <p:nvPr/>
        </p:nvSpPr>
        <p:spPr bwMode="auto">
          <a:xfrm>
            <a:off x="8208233" y="5532438"/>
            <a:ext cx="3775393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SAP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或者打算用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SAP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的客户都需要买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SAP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的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授权、实施，那么拿个代理资质，等着都会有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人送钱过来。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 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  <a:p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797874" y="3933699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BrowalliaUPC" panose="020B0604020202020204" pitchFamily="34" charset="-34"/>
              </a:rPr>
              <a:t>快速构建周边业务系统</a:t>
            </a:r>
            <a:endParaRPr lang="zh-CN" altLang="en-US" sz="20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20691" y="5719733"/>
            <a:ext cx="2303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BrowalliaUPC" panose="020B0604020202020204" pitchFamily="34" charset="-34"/>
              </a:rPr>
              <a:t>带来</a:t>
            </a:r>
            <a:r>
              <a:rPr lang="en-US" altLang="zh-CN" sz="20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BrowalliaUPC" panose="020B0604020202020204" pitchFamily="34" charset="-34"/>
              </a:rPr>
              <a:t>SAP</a:t>
            </a:r>
            <a:r>
              <a:rPr lang="zh-CN" altLang="en-US" sz="20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BrowalliaUPC" panose="020B0604020202020204" pitchFamily="34" charset="-34"/>
              </a:rPr>
              <a:t>相关机会</a:t>
            </a:r>
            <a:endParaRPr lang="zh-CN" altLang="en-US" sz="20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rot="5400000">
            <a:off x="4545843" y="2164738"/>
            <a:ext cx="0" cy="36000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01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/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4080052" y="126348"/>
            <a:ext cx="403187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我们的团队</a:t>
            </a:r>
            <a:endParaRPr lang="en-US" altLang="en-US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469720" y="2503514"/>
            <a:ext cx="1669854" cy="1113234"/>
          </a:xfrm>
          <a:prstGeom prst="round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8226074" y="2720838"/>
            <a:ext cx="1114876" cy="890301"/>
          </a:xfrm>
          <a:prstGeom prst="round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6131193" y="4459614"/>
            <a:ext cx="1669854" cy="1113234"/>
          </a:xfrm>
          <a:prstGeom prst="round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2852060" y="4415370"/>
            <a:ext cx="1669854" cy="1113234"/>
          </a:xfrm>
          <a:prstGeom prst="round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4732551" y="2065264"/>
            <a:ext cx="3208455" cy="2169095"/>
          </a:xfrm>
          <a:custGeom>
            <a:avLst/>
            <a:gdLst>
              <a:gd name="connsiteX0" fmla="*/ 337631 w 2996419"/>
              <a:gd name="connsiteY0" fmla="*/ 0 h 2025747"/>
              <a:gd name="connsiteX1" fmla="*/ 2110153 w 2996419"/>
              <a:gd name="connsiteY1" fmla="*/ 0 h 2025747"/>
              <a:gd name="connsiteX2" fmla="*/ 2658788 w 2996419"/>
              <a:gd name="connsiteY2" fmla="*/ 0 h 2025747"/>
              <a:gd name="connsiteX3" fmla="*/ 2996419 w 2996419"/>
              <a:gd name="connsiteY3" fmla="*/ 0 h 2025747"/>
              <a:gd name="connsiteX4" fmla="*/ 2996419 w 2996419"/>
              <a:gd name="connsiteY4" fmla="*/ 337631 h 2025747"/>
              <a:gd name="connsiteX5" fmla="*/ 2996419 w 2996419"/>
              <a:gd name="connsiteY5" fmla="*/ 885125 h 2025747"/>
              <a:gd name="connsiteX6" fmla="*/ 2996419 w 2996419"/>
              <a:gd name="connsiteY6" fmla="*/ 1688116 h 2025747"/>
              <a:gd name="connsiteX7" fmla="*/ 2658788 w 2996419"/>
              <a:gd name="connsiteY7" fmla="*/ 2025747 h 2025747"/>
              <a:gd name="connsiteX8" fmla="*/ 886266 w 2996419"/>
              <a:gd name="connsiteY8" fmla="*/ 2025747 h 2025747"/>
              <a:gd name="connsiteX9" fmla="*/ 337631 w 2996419"/>
              <a:gd name="connsiteY9" fmla="*/ 2025747 h 2025747"/>
              <a:gd name="connsiteX10" fmla="*/ 0 w 2996419"/>
              <a:gd name="connsiteY10" fmla="*/ 2025747 h 2025747"/>
              <a:gd name="connsiteX11" fmla="*/ 0 w 2996419"/>
              <a:gd name="connsiteY11" fmla="*/ 1688116 h 2025747"/>
              <a:gd name="connsiteX12" fmla="*/ 0 w 2996419"/>
              <a:gd name="connsiteY12" fmla="*/ 1140622 h 2025747"/>
              <a:gd name="connsiteX13" fmla="*/ 0 w 2996419"/>
              <a:gd name="connsiteY13" fmla="*/ 337631 h 2025747"/>
              <a:gd name="connsiteX14" fmla="*/ 337631 w 2996419"/>
              <a:gd name="connsiteY14" fmla="*/ 0 h 2025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96419" h="2025747">
                <a:moveTo>
                  <a:pt x="337631" y="0"/>
                </a:moveTo>
                <a:lnTo>
                  <a:pt x="2110153" y="0"/>
                </a:lnTo>
                <a:lnTo>
                  <a:pt x="2658788" y="0"/>
                </a:lnTo>
                <a:lnTo>
                  <a:pt x="2996419" y="0"/>
                </a:lnTo>
                <a:lnTo>
                  <a:pt x="2996419" y="337631"/>
                </a:lnTo>
                <a:lnTo>
                  <a:pt x="2996419" y="885125"/>
                </a:lnTo>
                <a:lnTo>
                  <a:pt x="2996419" y="1688116"/>
                </a:lnTo>
                <a:cubicBezTo>
                  <a:pt x="2996419" y="1874584"/>
                  <a:pt x="2845256" y="2025747"/>
                  <a:pt x="2658788" y="2025747"/>
                </a:cubicBezTo>
                <a:lnTo>
                  <a:pt x="886266" y="2025747"/>
                </a:lnTo>
                <a:lnTo>
                  <a:pt x="337631" y="2025747"/>
                </a:lnTo>
                <a:lnTo>
                  <a:pt x="0" y="2025747"/>
                </a:lnTo>
                <a:lnTo>
                  <a:pt x="0" y="1688116"/>
                </a:lnTo>
                <a:lnTo>
                  <a:pt x="0" y="1140622"/>
                </a:lnTo>
                <a:lnTo>
                  <a:pt x="0" y="337631"/>
                </a:lnTo>
                <a:cubicBezTo>
                  <a:pt x="0" y="151163"/>
                  <a:pt x="151163" y="0"/>
                  <a:pt x="337631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38100"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3133649" y="3611139"/>
            <a:ext cx="2379186" cy="1608463"/>
          </a:xfrm>
          <a:custGeom>
            <a:avLst/>
            <a:gdLst>
              <a:gd name="connsiteX0" fmla="*/ 337631 w 2996419"/>
              <a:gd name="connsiteY0" fmla="*/ 0 h 2025747"/>
              <a:gd name="connsiteX1" fmla="*/ 2110153 w 2996419"/>
              <a:gd name="connsiteY1" fmla="*/ 0 h 2025747"/>
              <a:gd name="connsiteX2" fmla="*/ 2658788 w 2996419"/>
              <a:gd name="connsiteY2" fmla="*/ 0 h 2025747"/>
              <a:gd name="connsiteX3" fmla="*/ 2996419 w 2996419"/>
              <a:gd name="connsiteY3" fmla="*/ 0 h 2025747"/>
              <a:gd name="connsiteX4" fmla="*/ 2996419 w 2996419"/>
              <a:gd name="connsiteY4" fmla="*/ 337631 h 2025747"/>
              <a:gd name="connsiteX5" fmla="*/ 2996419 w 2996419"/>
              <a:gd name="connsiteY5" fmla="*/ 885125 h 2025747"/>
              <a:gd name="connsiteX6" fmla="*/ 2996419 w 2996419"/>
              <a:gd name="connsiteY6" fmla="*/ 1688116 h 2025747"/>
              <a:gd name="connsiteX7" fmla="*/ 2658788 w 2996419"/>
              <a:gd name="connsiteY7" fmla="*/ 2025747 h 2025747"/>
              <a:gd name="connsiteX8" fmla="*/ 886266 w 2996419"/>
              <a:gd name="connsiteY8" fmla="*/ 2025747 h 2025747"/>
              <a:gd name="connsiteX9" fmla="*/ 337631 w 2996419"/>
              <a:gd name="connsiteY9" fmla="*/ 2025747 h 2025747"/>
              <a:gd name="connsiteX10" fmla="*/ 0 w 2996419"/>
              <a:gd name="connsiteY10" fmla="*/ 2025747 h 2025747"/>
              <a:gd name="connsiteX11" fmla="*/ 0 w 2996419"/>
              <a:gd name="connsiteY11" fmla="*/ 1688116 h 2025747"/>
              <a:gd name="connsiteX12" fmla="*/ 0 w 2996419"/>
              <a:gd name="connsiteY12" fmla="*/ 1140622 h 2025747"/>
              <a:gd name="connsiteX13" fmla="*/ 0 w 2996419"/>
              <a:gd name="connsiteY13" fmla="*/ 337631 h 2025747"/>
              <a:gd name="connsiteX14" fmla="*/ 337631 w 2996419"/>
              <a:gd name="connsiteY14" fmla="*/ 0 h 2025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96419" h="2025747">
                <a:moveTo>
                  <a:pt x="337631" y="0"/>
                </a:moveTo>
                <a:lnTo>
                  <a:pt x="2110153" y="0"/>
                </a:lnTo>
                <a:lnTo>
                  <a:pt x="2658788" y="0"/>
                </a:lnTo>
                <a:lnTo>
                  <a:pt x="2996419" y="0"/>
                </a:lnTo>
                <a:lnTo>
                  <a:pt x="2996419" y="337631"/>
                </a:lnTo>
                <a:lnTo>
                  <a:pt x="2996419" y="885125"/>
                </a:lnTo>
                <a:lnTo>
                  <a:pt x="2996419" y="1688116"/>
                </a:lnTo>
                <a:cubicBezTo>
                  <a:pt x="2996419" y="1874584"/>
                  <a:pt x="2845256" y="2025747"/>
                  <a:pt x="2658788" y="2025747"/>
                </a:cubicBezTo>
                <a:lnTo>
                  <a:pt x="886266" y="2025747"/>
                </a:lnTo>
                <a:lnTo>
                  <a:pt x="337631" y="2025747"/>
                </a:lnTo>
                <a:lnTo>
                  <a:pt x="0" y="2025747"/>
                </a:lnTo>
                <a:lnTo>
                  <a:pt x="0" y="1688116"/>
                </a:lnTo>
                <a:lnTo>
                  <a:pt x="0" y="1140622"/>
                </a:lnTo>
                <a:lnTo>
                  <a:pt x="0" y="337631"/>
                </a:lnTo>
                <a:cubicBezTo>
                  <a:pt x="0" y="151163"/>
                  <a:pt x="151163" y="0"/>
                  <a:pt x="337631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 w="38100"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7308823" y="2936495"/>
            <a:ext cx="1857051" cy="1255471"/>
          </a:xfrm>
          <a:custGeom>
            <a:avLst/>
            <a:gdLst>
              <a:gd name="connsiteX0" fmla="*/ 337631 w 2996419"/>
              <a:gd name="connsiteY0" fmla="*/ 0 h 2025747"/>
              <a:gd name="connsiteX1" fmla="*/ 2110153 w 2996419"/>
              <a:gd name="connsiteY1" fmla="*/ 0 h 2025747"/>
              <a:gd name="connsiteX2" fmla="*/ 2658788 w 2996419"/>
              <a:gd name="connsiteY2" fmla="*/ 0 h 2025747"/>
              <a:gd name="connsiteX3" fmla="*/ 2996419 w 2996419"/>
              <a:gd name="connsiteY3" fmla="*/ 0 h 2025747"/>
              <a:gd name="connsiteX4" fmla="*/ 2996419 w 2996419"/>
              <a:gd name="connsiteY4" fmla="*/ 337631 h 2025747"/>
              <a:gd name="connsiteX5" fmla="*/ 2996419 w 2996419"/>
              <a:gd name="connsiteY5" fmla="*/ 885125 h 2025747"/>
              <a:gd name="connsiteX6" fmla="*/ 2996419 w 2996419"/>
              <a:gd name="connsiteY6" fmla="*/ 1688116 h 2025747"/>
              <a:gd name="connsiteX7" fmla="*/ 2658788 w 2996419"/>
              <a:gd name="connsiteY7" fmla="*/ 2025747 h 2025747"/>
              <a:gd name="connsiteX8" fmla="*/ 886266 w 2996419"/>
              <a:gd name="connsiteY8" fmla="*/ 2025747 h 2025747"/>
              <a:gd name="connsiteX9" fmla="*/ 337631 w 2996419"/>
              <a:gd name="connsiteY9" fmla="*/ 2025747 h 2025747"/>
              <a:gd name="connsiteX10" fmla="*/ 0 w 2996419"/>
              <a:gd name="connsiteY10" fmla="*/ 2025747 h 2025747"/>
              <a:gd name="connsiteX11" fmla="*/ 0 w 2996419"/>
              <a:gd name="connsiteY11" fmla="*/ 1688116 h 2025747"/>
              <a:gd name="connsiteX12" fmla="*/ 0 w 2996419"/>
              <a:gd name="connsiteY12" fmla="*/ 1140622 h 2025747"/>
              <a:gd name="connsiteX13" fmla="*/ 0 w 2996419"/>
              <a:gd name="connsiteY13" fmla="*/ 337631 h 2025747"/>
              <a:gd name="connsiteX14" fmla="*/ 337631 w 2996419"/>
              <a:gd name="connsiteY14" fmla="*/ 0 h 2025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96419" h="2025747">
                <a:moveTo>
                  <a:pt x="337631" y="0"/>
                </a:moveTo>
                <a:lnTo>
                  <a:pt x="2110153" y="0"/>
                </a:lnTo>
                <a:lnTo>
                  <a:pt x="2658788" y="0"/>
                </a:lnTo>
                <a:lnTo>
                  <a:pt x="2996419" y="0"/>
                </a:lnTo>
                <a:lnTo>
                  <a:pt x="2996419" y="337631"/>
                </a:lnTo>
                <a:lnTo>
                  <a:pt x="2996419" y="885125"/>
                </a:lnTo>
                <a:lnTo>
                  <a:pt x="2996419" y="1688116"/>
                </a:lnTo>
                <a:cubicBezTo>
                  <a:pt x="2996419" y="1874584"/>
                  <a:pt x="2845256" y="2025747"/>
                  <a:pt x="2658788" y="2025747"/>
                </a:cubicBezTo>
                <a:lnTo>
                  <a:pt x="886266" y="2025747"/>
                </a:lnTo>
                <a:lnTo>
                  <a:pt x="337631" y="2025747"/>
                </a:lnTo>
                <a:lnTo>
                  <a:pt x="0" y="2025747"/>
                </a:lnTo>
                <a:lnTo>
                  <a:pt x="0" y="1688116"/>
                </a:lnTo>
                <a:lnTo>
                  <a:pt x="0" y="1140622"/>
                </a:lnTo>
                <a:lnTo>
                  <a:pt x="0" y="337631"/>
                </a:lnTo>
                <a:cubicBezTo>
                  <a:pt x="0" y="151163"/>
                  <a:pt x="151163" y="0"/>
                  <a:pt x="337631" y="0"/>
                </a:cubicBez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 w="38100"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6357645" y="3928956"/>
            <a:ext cx="2176045" cy="1471130"/>
          </a:xfrm>
          <a:custGeom>
            <a:avLst/>
            <a:gdLst>
              <a:gd name="connsiteX0" fmla="*/ 337631 w 2996419"/>
              <a:gd name="connsiteY0" fmla="*/ 0 h 2025747"/>
              <a:gd name="connsiteX1" fmla="*/ 2110153 w 2996419"/>
              <a:gd name="connsiteY1" fmla="*/ 0 h 2025747"/>
              <a:gd name="connsiteX2" fmla="*/ 2658788 w 2996419"/>
              <a:gd name="connsiteY2" fmla="*/ 0 h 2025747"/>
              <a:gd name="connsiteX3" fmla="*/ 2996419 w 2996419"/>
              <a:gd name="connsiteY3" fmla="*/ 0 h 2025747"/>
              <a:gd name="connsiteX4" fmla="*/ 2996419 w 2996419"/>
              <a:gd name="connsiteY4" fmla="*/ 337631 h 2025747"/>
              <a:gd name="connsiteX5" fmla="*/ 2996419 w 2996419"/>
              <a:gd name="connsiteY5" fmla="*/ 885125 h 2025747"/>
              <a:gd name="connsiteX6" fmla="*/ 2996419 w 2996419"/>
              <a:gd name="connsiteY6" fmla="*/ 1688116 h 2025747"/>
              <a:gd name="connsiteX7" fmla="*/ 2658788 w 2996419"/>
              <a:gd name="connsiteY7" fmla="*/ 2025747 h 2025747"/>
              <a:gd name="connsiteX8" fmla="*/ 886266 w 2996419"/>
              <a:gd name="connsiteY8" fmla="*/ 2025747 h 2025747"/>
              <a:gd name="connsiteX9" fmla="*/ 337631 w 2996419"/>
              <a:gd name="connsiteY9" fmla="*/ 2025747 h 2025747"/>
              <a:gd name="connsiteX10" fmla="*/ 0 w 2996419"/>
              <a:gd name="connsiteY10" fmla="*/ 2025747 h 2025747"/>
              <a:gd name="connsiteX11" fmla="*/ 0 w 2996419"/>
              <a:gd name="connsiteY11" fmla="*/ 1688116 h 2025747"/>
              <a:gd name="connsiteX12" fmla="*/ 0 w 2996419"/>
              <a:gd name="connsiteY12" fmla="*/ 1140622 h 2025747"/>
              <a:gd name="connsiteX13" fmla="*/ 0 w 2996419"/>
              <a:gd name="connsiteY13" fmla="*/ 337631 h 2025747"/>
              <a:gd name="connsiteX14" fmla="*/ 337631 w 2996419"/>
              <a:gd name="connsiteY14" fmla="*/ 0 h 2025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96419" h="2025747">
                <a:moveTo>
                  <a:pt x="337631" y="0"/>
                </a:moveTo>
                <a:lnTo>
                  <a:pt x="2110153" y="0"/>
                </a:lnTo>
                <a:lnTo>
                  <a:pt x="2658788" y="0"/>
                </a:lnTo>
                <a:lnTo>
                  <a:pt x="2996419" y="0"/>
                </a:lnTo>
                <a:lnTo>
                  <a:pt x="2996419" y="337631"/>
                </a:lnTo>
                <a:lnTo>
                  <a:pt x="2996419" y="885125"/>
                </a:lnTo>
                <a:lnTo>
                  <a:pt x="2996419" y="1688116"/>
                </a:lnTo>
                <a:cubicBezTo>
                  <a:pt x="2996419" y="1874584"/>
                  <a:pt x="2845256" y="2025747"/>
                  <a:pt x="2658788" y="2025747"/>
                </a:cubicBezTo>
                <a:lnTo>
                  <a:pt x="886266" y="2025747"/>
                </a:lnTo>
                <a:lnTo>
                  <a:pt x="337631" y="2025747"/>
                </a:lnTo>
                <a:lnTo>
                  <a:pt x="0" y="2025747"/>
                </a:lnTo>
                <a:lnTo>
                  <a:pt x="0" y="1688116"/>
                </a:lnTo>
                <a:lnTo>
                  <a:pt x="0" y="1140622"/>
                </a:lnTo>
                <a:lnTo>
                  <a:pt x="0" y="337631"/>
                </a:lnTo>
                <a:cubicBezTo>
                  <a:pt x="0" y="151163"/>
                  <a:pt x="151163" y="0"/>
                  <a:pt x="337631" y="0"/>
                </a:cubicBezTo>
                <a:close/>
              </a:path>
            </a:pathLst>
          </a:custGeom>
          <a:blipFill>
            <a:blip r:embed="rId7"/>
            <a:stretch>
              <a:fillRect/>
            </a:stretch>
          </a:blipFill>
          <a:ln w="38100"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685715" y="2594251"/>
            <a:ext cx="2492990" cy="113877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0DEFF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1600" b="1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开发精英</a:t>
            </a:r>
            <a:endParaRPr lang="en-US" altLang="zh-CN" sz="1050" b="1" dirty="0">
              <a:solidFill>
                <a:srgbClr val="2E2E2E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我可以直接买一个力软的框架授权</a:t>
            </a:r>
            <a:endParaRPr lang="en-US" altLang="zh-CN" sz="1200" dirty="0">
              <a:solidFill>
                <a:srgbClr val="2E2E2E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基于力软框架做应用，后续开发人</a:t>
            </a:r>
            <a:endParaRPr lang="en-US" altLang="zh-CN" sz="1200" dirty="0">
              <a:solidFill>
                <a:srgbClr val="2E2E2E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员直接联系力软售后。</a:t>
            </a:r>
            <a:endParaRPr lang="en-US" altLang="zh-CN" sz="1200" dirty="0">
              <a:solidFill>
                <a:srgbClr val="2E2E2E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1600" dirty="0">
              <a:solidFill>
                <a:srgbClr val="2E2E2E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410326" y="4760836"/>
            <a:ext cx="187743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0DEFF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1600" b="1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成熟策划</a:t>
            </a:r>
            <a:endParaRPr lang="en-US" altLang="zh-CN" sz="1050" b="1" dirty="0">
              <a:solidFill>
                <a:srgbClr val="2E2E2E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擅长创业型公司企业策划</a:t>
            </a:r>
            <a:endParaRPr lang="en-US" altLang="zh-CN" sz="1600" dirty="0">
              <a:solidFill>
                <a:srgbClr val="2E2E2E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24455" y="4581687"/>
            <a:ext cx="2031325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0DEFF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1600" b="1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缺！！！！</a:t>
            </a:r>
            <a:endParaRPr lang="en-US" altLang="zh-CN" sz="1050" b="1" dirty="0">
              <a:solidFill>
                <a:srgbClr val="2E2E2E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SAP</a:t>
            </a:r>
            <a:r>
              <a:rPr lang="zh-CN" altLang="en-US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专业人才、管理人才</a:t>
            </a:r>
            <a:r>
              <a:rPr lang="en-US" altLang="zh-CN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… </a:t>
            </a:r>
            <a:endParaRPr lang="en-US" altLang="zh-CN" sz="1600" dirty="0">
              <a:solidFill>
                <a:srgbClr val="2E2E2E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539908" y="3023803"/>
            <a:ext cx="2691763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0DEFF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1600" b="1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推广熟手</a:t>
            </a:r>
            <a:endParaRPr lang="en-US" altLang="zh-CN" sz="1050" b="1" dirty="0">
              <a:solidFill>
                <a:srgbClr val="2E2E2E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团队里有擅长推广的人才，以较低的</a:t>
            </a:r>
            <a:endParaRPr lang="en-US" altLang="zh-CN" sz="1200" dirty="0">
              <a:solidFill>
                <a:srgbClr val="2E2E2E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的成本将产品推广给大众。</a:t>
            </a:r>
            <a:endParaRPr lang="en-US" altLang="zh-CN" sz="1600" dirty="0">
              <a:solidFill>
                <a:srgbClr val="2E2E2E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442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6"/>
          <p:cNvSpPr>
            <a:spLocks noChangeArrowheads="1"/>
          </p:cNvSpPr>
          <p:nvPr/>
        </p:nvSpPr>
        <p:spPr bwMode="auto">
          <a:xfrm>
            <a:off x="8023260" y="4632722"/>
            <a:ext cx="357020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项目计划</a:t>
            </a:r>
            <a:endParaRPr lang="en-US" altLang="en-US" sz="6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67504" y="6044713"/>
            <a:ext cx="339387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BUSINESS    REPORT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4200" y="1197409"/>
            <a:ext cx="4690708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PART   02</a:t>
            </a:r>
            <a:endParaRPr lang="zh-CN" altLang="en-US" sz="7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270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/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3695343" y="126348"/>
            <a:ext cx="480131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竞争对手分析</a:t>
            </a:r>
            <a:endParaRPr lang="en-US" altLang="en-US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134583" y="3350964"/>
            <a:ext cx="1576365" cy="157636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710948" y="3350964"/>
            <a:ext cx="1576365" cy="1576365"/>
          </a:xfrm>
          <a:prstGeom prst="ellipse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905791" y="3350964"/>
            <a:ext cx="1576365" cy="1576365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482156" y="3350964"/>
            <a:ext cx="1576365" cy="1576365"/>
          </a:xfrm>
          <a:prstGeom prst="ellipse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567116" y="3796005"/>
            <a:ext cx="1737976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Agency FB" panose="020B0503020202020204" pitchFamily="34" charset="0"/>
                <a:ea typeface="方正姚体" panose="02010601030101010101" pitchFamily="2" charset="-122"/>
              </a:rPr>
              <a:t>    </a:t>
            </a:r>
            <a:r>
              <a:rPr lang="en-US" altLang="zh-CN" sz="1400" b="1" dirty="0">
                <a:solidFill>
                  <a:srgbClr val="FDFDFD"/>
                </a:solidFill>
                <a:latin typeface="Agency FB" panose="020B0503020202020204" pitchFamily="34" charset="0"/>
                <a:ea typeface="方正姚体" panose="02010601030101010101" pitchFamily="2" charset="-122"/>
              </a:rPr>
              <a:t>SAP</a:t>
            </a:r>
            <a:r>
              <a:rPr lang="zh-CN" altLang="en-US" sz="1400" b="1" dirty="0">
                <a:solidFill>
                  <a:srgbClr val="FDFDFD"/>
                </a:solidFill>
                <a:latin typeface="Agency FB" panose="020B0503020202020204" pitchFamily="34" charset="0"/>
                <a:ea typeface="方正姚体" panose="02010601030101010101" pitchFamily="2" charset="-122"/>
              </a:rPr>
              <a:t>：价格、定位</a:t>
            </a:r>
            <a:endParaRPr lang="en-US" altLang="zh-CN" sz="1400" b="1" dirty="0">
              <a:solidFill>
                <a:srgbClr val="FDFDFD"/>
              </a:solidFill>
              <a:latin typeface="Agency FB" panose="020B0503020202020204" pitchFamily="34" charset="0"/>
              <a:ea typeface="方正姚体" panose="02010601030101010101" pitchFamily="2" charset="-122"/>
            </a:endParaRPr>
          </a:p>
          <a:p>
            <a:r>
              <a:rPr lang="en-US" altLang="zh-CN" sz="1000" b="1" dirty="0">
                <a:solidFill>
                  <a:srgbClr val="FDFDFD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       </a:t>
            </a:r>
            <a:r>
              <a:rPr lang="zh-CN" altLang="en-US" sz="1000" b="1" dirty="0">
                <a:solidFill>
                  <a:srgbClr val="FDFDFD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完全不在同一次</a:t>
            </a:r>
            <a:endParaRPr lang="en-US" altLang="zh-CN" sz="1000" b="1" dirty="0">
              <a:solidFill>
                <a:srgbClr val="FDFDFD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1000" b="1" dirty="0">
                <a:solidFill>
                  <a:srgbClr val="FDFDFD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       </a:t>
            </a:r>
            <a:r>
              <a:rPr lang="zh-CN" altLang="en-US" sz="1000" b="1" dirty="0">
                <a:solidFill>
                  <a:srgbClr val="FDFDFD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元，无竞争关系</a:t>
            </a:r>
            <a:endParaRPr lang="en-US" altLang="zh-CN" sz="1000" b="1" dirty="0">
              <a:solidFill>
                <a:srgbClr val="FDFDFD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388613" y="3682458"/>
            <a:ext cx="1672253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Agency FB" panose="020B0503020202020204" pitchFamily="34" charset="0"/>
                <a:ea typeface="方正姚体" panose="02010601030101010101" pitchFamily="2" charset="-122"/>
              </a:rPr>
              <a:t>    </a:t>
            </a:r>
            <a:r>
              <a:rPr lang="zh-CN" altLang="en-US" sz="1400" b="1" dirty="0">
                <a:solidFill>
                  <a:schemeClr val="bg1"/>
                </a:solidFill>
                <a:latin typeface="Agency FB" panose="020B0503020202020204" pitchFamily="34" charset="0"/>
                <a:ea typeface="方正姚体" panose="02010601030101010101" pitchFamily="2" charset="-122"/>
              </a:rPr>
              <a:t>各大开发平台</a:t>
            </a:r>
            <a:endParaRPr lang="en-US" altLang="zh-CN" sz="1400" b="1" dirty="0">
              <a:solidFill>
                <a:schemeClr val="bg1"/>
              </a:solidFill>
              <a:latin typeface="Agency FB" panose="020B0503020202020204" pitchFamily="34" charset="0"/>
              <a:ea typeface="方正姚体" panose="02010601030101010101" pitchFamily="2" charset="-122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latin typeface="Agency FB" panose="020B0503020202020204" pitchFamily="34" charset="0"/>
                <a:ea typeface="方正姚体" panose="02010601030101010101" pitchFamily="2" charset="-122"/>
              </a:rPr>
              <a:t> </a:t>
            </a:r>
            <a:r>
              <a:rPr lang="zh-CN" altLang="en-US" sz="1400" b="1" dirty="0">
                <a:solidFill>
                  <a:schemeClr val="bg1"/>
                </a:solidFill>
                <a:latin typeface="Agency FB" panose="020B0503020202020204" pitchFamily="34" charset="0"/>
                <a:ea typeface="方正姚体" panose="02010601030101010101" pitchFamily="2" charset="-122"/>
              </a:rPr>
              <a:t>厂商：他们的定位</a:t>
            </a:r>
            <a:endParaRPr lang="en-US" altLang="zh-CN" sz="1400" b="1" dirty="0">
              <a:solidFill>
                <a:schemeClr val="bg1"/>
              </a:solidFill>
              <a:latin typeface="Agency FB" panose="020B0503020202020204" pitchFamily="34" charset="0"/>
              <a:ea typeface="方正姚体" panose="02010601030101010101" pitchFamily="2" charset="-122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latin typeface="Agency FB" panose="020B0503020202020204" pitchFamily="34" charset="0"/>
                <a:ea typeface="方正姚体" panose="02010601030101010101" pitchFamily="2" charset="-122"/>
              </a:rPr>
              <a:t>                </a:t>
            </a:r>
            <a:r>
              <a:rPr lang="zh-CN" altLang="en-US" sz="1400" b="1" dirty="0">
                <a:solidFill>
                  <a:schemeClr val="bg1"/>
                </a:solidFill>
                <a:latin typeface="Agency FB" panose="020B0503020202020204" pitchFamily="34" charset="0"/>
                <a:ea typeface="方正姚体" panose="02010601030101010101" pitchFamily="2" charset="-122"/>
              </a:rPr>
              <a:t>是开发平台</a:t>
            </a:r>
            <a:endParaRPr lang="en-US" altLang="zh-CN" sz="1400" b="1" dirty="0">
              <a:solidFill>
                <a:schemeClr val="bg1"/>
              </a:solidFill>
              <a:latin typeface="Agency FB" panose="020B0503020202020204" pitchFamily="34" charset="0"/>
              <a:ea typeface="方正姚体" panose="02010601030101010101" pitchFamily="2" charset="-122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latin typeface="Agency FB" panose="020B0503020202020204" pitchFamily="34" charset="0"/>
                <a:ea typeface="方正姚体" panose="02010601030101010101" pitchFamily="2" charset="-122"/>
              </a:rPr>
              <a:t>                </a:t>
            </a:r>
            <a:r>
              <a:rPr lang="zh-CN" altLang="en-US" sz="1400" b="1" dirty="0">
                <a:solidFill>
                  <a:schemeClr val="bg1"/>
                </a:solidFill>
                <a:latin typeface="Agency FB" panose="020B0503020202020204" pitchFamily="34" charset="0"/>
                <a:ea typeface="方正姚体" panose="02010601030101010101" pitchFamily="2" charset="-122"/>
              </a:rPr>
              <a:t>业务没我们</a:t>
            </a:r>
            <a:endParaRPr lang="en-US" altLang="zh-CN" sz="1400" b="1" dirty="0">
              <a:solidFill>
                <a:schemeClr val="bg1"/>
              </a:solidFill>
              <a:latin typeface="Agency FB" panose="020B0503020202020204" pitchFamily="34" charset="0"/>
              <a:ea typeface="方正姚体" panose="02010601030101010101" pitchFamily="2" charset="-122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latin typeface="Agency FB" panose="020B0503020202020204" pitchFamily="34" charset="0"/>
                <a:ea typeface="方正姚体" panose="02010601030101010101" pitchFamily="2" charset="-122"/>
              </a:rPr>
              <a:t>                </a:t>
            </a:r>
            <a:r>
              <a:rPr lang="zh-CN" altLang="en-US" sz="1400" b="1" dirty="0">
                <a:solidFill>
                  <a:schemeClr val="bg1"/>
                </a:solidFill>
                <a:latin typeface="Agency FB" panose="020B0503020202020204" pitchFamily="34" charset="0"/>
                <a:ea typeface="方正姚体" panose="02010601030101010101" pitchFamily="2" charset="-122"/>
              </a:rPr>
              <a:t>专业</a:t>
            </a:r>
            <a:endParaRPr lang="en-US" altLang="zh-CN" sz="1000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458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/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4464784" y="126348"/>
            <a:ext cx="32624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发展规划</a:t>
            </a:r>
            <a:endParaRPr lang="en-US" altLang="en-US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3128790" y="2440847"/>
            <a:ext cx="6290632" cy="4125206"/>
          </a:xfrm>
          <a:custGeom>
            <a:avLst/>
            <a:gdLst>
              <a:gd name="connsiteX0" fmla="*/ 0 w 6290632"/>
              <a:gd name="connsiteY0" fmla="*/ 330506 h 4109292"/>
              <a:gd name="connsiteX1" fmla="*/ 0 w 6290632"/>
              <a:gd name="connsiteY1" fmla="*/ 0 h 4109292"/>
              <a:gd name="connsiteX2" fmla="*/ 2886420 w 6290632"/>
              <a:gd name="connsiteY2" fmla="*/ 253388 h 4109292"/>
              <a:gd name="connsiteX3" fmla="*/ 1740665 w 6290632"/>
              <a:gd name="connsiteY3" fmla="*/ 859316 h 4109292"/>
              <a:gd name="connsiteX4" fmla="*/ 4109292 w 6290632"/>
              <a:gd name="connsiteY4" fmla="*/ 1443210 h 4109292"/>
              <a:gd name="connsiteX5" fmla="*/ 2203374 w 6290632"/>
              <a:gd name="connsiteY5" fmla="*/ 2533880 h 4109292"/>
              <a:gd name="connsiteX6" fmla="*/ 6290632 w 6290632"/>
              <a:gd name="connsiteY6" fmla="*/ 2974555 h 4109292"/>
              <a:gd name="connsiteX7" fmla="*/ 6290632 w 6290632"/>
              <a:gd name="connsiteY7" fmla="*/ 4109292 h 4109292"/>
              <a:gd name="connsiteX8" fmla="*/ 947451 w 6290632"/>
              <a:gd name="connsiteY8" fmla="*/ 2655066 h 4109292"/>
              <a:gd name="connsiteX9" fmla="*/ 2765234 w 6290632"/>
              <a:gd name="connsiteY9" fmla="*/ 1564396 h 4109292"/>
              <a:gd name="connsiteX10" fmla="*/ 771181 w 6290632"/>
              <a:gd name="connsiteY10" fmla="*/ 991519 h 4109292"/>
              <a:gd name="connsiteX11" fmla="*/ 2214391 w 6290632"/>
              <a:gd name="connsiteY11" fmla="*/ 308473 h 4109292"/>
              <a:gd name="connsiteX12" fmla="*/ 0 w 6290632"/>
              <a:gd name="connsiteY12" fmla="*/ 330506 h 4109292"/>
              <a:gd name="connsiteX0" fmla="*/ 0 w 6290632"/>
              <a:gd name="connsiteY0" fmla="*/ 330506 h 4109292"/>
              <a:gd name="connsiteX1" fmla="*/ 0 w 6290632"/>
              <a:gd name="connsiteY1" fmla="*/ 0 h 4109292"/>
              <a:gd name="connsiteX2" fmla="*/ 2886420 w 6290632"/>
              <a:gd name="connsiteY2" fmla="*/ 253388 h 4109292"/>
              <a:gd name="connsiteX3" fmla="*/ 1740665 w 6290632"/>
              <a:gd name="connsiteY3" fmla="*/ 859316 h 4109292"/>
              <a:gd name="connsiteX4" fmla="*/ 4109292 w 6290632"/>
              <a:gd name="connsiteY4" fmla="*/ 1443210 h 4109292"/>
              <a:gd name="connsiteX5" fmla="*/ 2203374 w 6290632"/>
              <a:gd name="connsiteY5" fmla="*/ 2533880 h 4109292"/>
              <a:gd name="connsiteX6" fmla="*/ 6290632 w 6290632"/>
              <a:gd name="connsiteY6" fmla="*/ 2974555 h 4109292"/>
              <a:gd name="connsiteX7" fmla="*/ 6290632 w 6290632"/>
              <a:gd name="connsiteY7" fmla="*/ 4109292 h 4109292"/>
              <a:gd name="connsiteX8" fmla="*/ 947451 w 6290632"/>
              <a:gd name="connsiteY8" fmla="*/ 2655066 h 4109292"/>
              <a:gd name="connsiteX9" fmla="*/ 2765234 w 6290632"/>
              <a:gd name="connsiteY9" fmla="*/ 1564396 h 4109292"/>
              <a:gd name="connsiteX10" fmla="*/ 771181 w 6290632"/>
              <a:gd name="connsiteY10" fmla="*/ 991519 h 4109292"/>
              <a:gd name="connsiteX11" fmla="*/ 2214391 w 6290632"/>
              <a:gd name="connsiteY11" fmla="*/ 308473 h 4109292"/>
              <a:gd name="connsiteX12" fmla="*/ 0 w 6290632"/>
              <a:gd name="connsiteY12" fmla="*/ 330506 h 4109292"/>
              <a:gd name="connsiteX0" fmla="*/ 0 w 6290632"/>
              <a:gd name="connsiteY0" fmla="*/ 330506 h 4109292"/>
              <a:gd name="connsiteX1" fmla="*/ 0 w 6290632"/>
              <a:gd name="connsiteY1" fmla="*/ 0 h 4109292"/>
              <a:gd name="connsiteX2" fmla="*/ 2886420 w 6290632"/>
              <a:gd name="connsiteY2" fmla="*/ 253388 h 4109292"/>
              <a:gd name="connsiteX3" fmla="*/ 1740665 w 6290632"/>
              <a:gd name="connsiteY3" fmla="*/ 859316 h 4109292"/>
              <a:gd name="connsiteX4" fmla="*/ 4109292 w 6290632"/>
              <a:gd name="connsiteY4" fmla="*/ 1443210 h 4109292"/>
              <a:gd name="connsiteX5" fmla="*/ 2203374 w 6290632"/>
              <a:gd name="connsiteY5" fmla="*/ 2533880 h 4109292"/>
              <a:gd name="connsiteX6" fmla="*/ 6290632 w 6290632"/>
              <a:gd name="connsiteY6" fmla="*/ 2974555 h 4109292"/>
              <a:gd name="connsiteX7" fmla="*/ 6290632 w 6290632"/>
              <a:gd name="connsiteY7" fmla="*/ 4109292 h 4109292"/>
              <a:gd name="connsiteX8" fmla="*/ 947451 w 6290632"/>
              <a:gd name="connsiteY8" fmla="*/ 2655066 h 4109292"/>
              <a:gd name="connsiteX9" fmla="*/ 2765234 w 6290632"/>
              <a:gd name="connsiteY9" fmla="*/ 1564396 h 4109292"/>
              <a:gd name="connsiteX10" fmla="*/ 771181 w 6290632"/>
              <a:gd name="connsiteY10" fmla="*/ 991519 h 4109292"/>
              <a:gd name="connsiteX11" fmla="*/ 2214391 w 6290632"/>
              <a:gd name="connsiteY11" fmla="*/ 308473 h 4109292"/>
              <a:gd name="connsiteX12" fmla="*/ 0 w 6290632"/>
              <a:gd name="connsiteY12" fmla="*/ 330506 h 4109292"/>
              <a:gd name="connsiteX0" fmla="*/ 0 w 6290632"/>
              <a:gd name="connsiteY0" fmla="*/ 354602 h 4133388"/>
              <a:gd name="connsiteX1" fmla="*/ 0 w 6290632"/>
              <a:gd name="connsiteY1" fmla="*/ 24096 h 4133388"/>
              <a:gd name="connsiteX2" fmla="*/ 2886420 w 6290632"/>
              <a:gd name="connsiteY2" fmla="*/ 277484 h 4133388"/>
              <a:gd name="connsiteX3" fmla="*/ 1740665 w 6290632"/>
              <a:gd name="connsiteY3" fmla="*/ 883412 h 4133388"/>
              <a:gd name="connsiteX4" fmla="*/ 4109292 w 6290632"/>
              <a:gd name="connsiteY4" fmla="*/ 1467306 h 4133388"/>
              <a:gd name="connsiteX5" fmla="*/ 2203374 w 6290632"/>
              <a:gd name="connsiteY5" fmla="*/ 2557976 h 4133388"/>
              <a:gd name="connsiteX6" fmla="*/ 6290632 w 6290632"/>
              <a:gd name="connsiteY6" fmla="*/ 2998651 h 4133388"/>
              <a:gd name="connsiteX7" fmla="*/ 6290632 w 6290632"/>
              <a:gd name="connsiteY7" fmla="*/ 4133388 h 4133388"/>
              <a:gd name="connsiteX8" fmla="*/ 947451 w 6290632"/>
              <a:gd name="connsiteY8" fmla="*/ 2679162 h 4133388"/>
              <a:gd name="connsiteX9" fmla="*/ 2765234 w 6290632"/>
              <a:gd name="connsiteY9" fmla="*/ 1588492 h 4133388"/>
              <a:gd name="connsiteX10" fmla="*/ 771181 w 6290632"/>
              <a:gd name="connsiteY10" fmla="*/ 1015615 h 4133388"/>
              <a:gd name="connsiteX11" fmla="*/ 2214391 w 6290632"/>
              <a:gd name="connsiteY11" fmla="*/ 332569 h 4133388"/>
              <a:gd name="connsiteX12" fmla="*/ 0 w 6290632"/>
              <a:gd name="connsiteY12" fmla="*/ 354602 h 4133388"/>
              <a:gd name="connsiteX0" fmla="*/ 0 w 6290632"/>
              <a:gd name="connsiteY0" fmla="*/ 354602 h 4133388"/>
              <a:gd name="connsiteX1" fmla="*/ 0 w 6290632"/>
              <a:gd name="connsiteY1" fmla="*/ 24096 h 4133388"/>
              <a:gd name="connsiteX2" fmla="*/ 2886420 w 6290632"/>
              <a:gd name="connsiteY2" fmla="*/ 277484 h 4133388"/>
              <a:gd name="connsiteX3" fmla="*/ 1740665 w 6290632"/>
              <a:gd name="connsiteY3" fmla="*/ 883412 h 4133388"/>
              <a:gd name="connsiteX4" fmla="*/ 4109292 w 6290632"/>
              <a:gd name="connsiteY4" fmla="*/ 1467306 h 4133388"/>
              <a:gd name="connsiteX5" fmla="*/ 2203374 w 6290632"/>
              <a:gd name="connsiteY5" fmla="*/ 2557976 h 4133388"/>
              <a:gd name="connsiteX6" fmla="*/ 6290632 w 6290632"/>
              <a:gd name="connsiteY6" fmla="*/ 2998651 h 4133388"/>
              <a:gd name="connsiteX7" fmla="*/ 6290632 w 6290632"/>
              <a:gd name="connsiteY7" fmla="*/ 4133388 h 4133388"/>
              <a:gd name="connsiteX8" fmla="*/ 947451 w 6290632"/>
              <a:gd name="connsiteY8" fmla="*/ 2679162 h 4133388"/>
              <a:gd name="connsiteX9" fmla="*/ 2765234 w 6290632"/>
              <a:gd name="connsiteY9" fmla="*/ 1588492 h 4133388"/>
              <a:gd name="connsiteX10" fmla="*/ 771181 w 6290632"/>
              <a:gd name="connsiteY10" fmla="*/ 1015615 h 4133388"/>
              <a:gd name="connsiteX11" fmla="*/ 2214391 w 6290632"/>
              <a:gd name="connsiteY11" fmla="*/ 332569 h 4133388"/>
              <a:gd name="connsiteX12" fmla="*/ 0 w 6290632"/>
              <a:gd name="connsiteY12" fmla="*/ 354602 h 4133388"/>
              <a:gd name="connsiteX0" fmla="*/ 0 w 6290632"/>
              <a:gd name="connsiteY0" fmla="*/ 354602 h 4133388"/>
              <a:gd name="connsiteX1" fmla="*/ 0 w 6290632"/>
              <a:gd name="connsiteY1" fmla="*/ 24096 h 4133388"/>
              <a:gd name="connsiteX2" fmla="*/ 2886420 w 6290632"/>
              <a:gd name="connsiteY2" fmla="*/ 277484 h 4133388"/>
              <a:gd name="connsiteX3" fmla="*/ 1740665 w 6290632"/>
              <a:gd name="connsiteY3" fmla="*/ 883412 h 4133388"/>
              <a:gd name="connsiteX4" fmla="*/ 4109292 w 6290632"/>
              <a:gd name="connsiteY4" fmla="*/ 1467306 h 4133388"/>
              <a:gd name="connsiteX5" fmla="*/ 2203374 w 6290632"/>
              <a:gd name="connsiteY5" fmla="*/ 2557976 h 4133388"/>
              <a:gd name="connsiteX6" fmla="*/ 6290632 w 6290632"/>
              <a:gd name="connsiteY6" fmla="*/ 2998651 h 4133388"/>
              <a:gd name="connsiteX7" fmla="*/ 6290632 w 6290632"/>
              <a:gd name="connsiteY7" fmla="*/ 4133388 h 4133388"/>
              <a:gd name="connsiteX8" fmla="*/ 947451 w 6290632"/>
              <a:gd name="connsiteY8" fmla="*/ 2679162 h 4133388"/>
              <a:gd name="connsiteX9" fmla="*/ 2765234 w 6290632"/>
              <a:gd name="connsiteY9" fmla="*/ 1588492 h 4133388"/>
              <a:gd name="connsiteX10" fmla="*/ 771181 w 6290632"/>
              <a:gd name="connsiteY10" fmla="*/ 1015615 h 4133388"/>
              <a:gd name="connsiteX11" fmla="*/ 2214391 w 6290632"/>
              <a:gd name="connsiteY11" fmla="*/ 332569 h 4133388"/>
              <a:gd name="connsiteX12" fmla="*/ 0 w 6290632"/>
              <a:gd name="connsiteY12" fmla="*/ 354602 h 4133388"/>
              <a:gd name="connsiteX0" fmla="*/ 0 w 6290632"/>
              <a:gd name="connsiteY0" fmla="*/ 354602 h 4133388"/>
              <a:gd name="connsiteX1" fmla="*/ 0 w 6290632"/>
              <a:gd name="connsiteY1" fmla="*/ 24096 h 4133388"/>
              <a:gd name="connsiteX2" fmla="*/ 2886420 w 6290632"/>
              <a:gd name="connsiteY2" fmla="*/ 277484 h 4133388"/>
              <a:gd name="connsiteX3" fmla="*/ 1740665 w 6290632"/>
              <a:gd name="connsiteY3" fmla="*/ 883412 h 4133388"/>
              <a:gd name="connsiteX4" fmla="*/ 4109292 w 6290632"/>
              <a:gd name="connsiteY4" fmla="*/ 1467306 h 4133388"/>
              <a:gd name="connsiteX5" fmla="*/ 2203374 w 6290632"/>
              <a:gd name="connsiteY5" fmla="*/ 2557976 h 4133388"/>
              <a:gd name="connsiteX6" fmla="*/ 6290632 w 6290632"/>
              <a:gd name="connsiteY6" fmla="*/ 2998651 h 4133388"/>
              <a:gd name="connsiteX7" fmla="*/ 6290632 w 6290632"/>
              <a:gd name="connsiteY7" fmla="*/ 4133388 h 4133388"/>
              <a:gd name="connsiteX8" fmla="*/ 947451 w 6290632"/>
              <a:gd name="connsiteY8" fmla="*/ 2679162 h 4133388"/>
              <a:gd name="connsiteX9" fmla="*/ 2765234 w 6290632"/>
              <a:gd name="connsiteY9" fmla="*/ 1588492 h 4133388"/>
              <a:gd name="connsiteX10" fmla="*/ 771181 w 6290632"/>
              <a:gd name="connsiteY10" fmla="*/ 1015615 h 4133388"/>
              <a:gd name="connsiteX11" fmla="*/ 2214391 w 6290632"/>
              <a:gd name="connsiteY11" fmla="*/ 332569 h 4133388"/>
              <a:gd name="connsiteX12" fmla="*/ 0 w 6290632"/>
              <a:gd name="connsiteY12" fmla="*/ 354602 h 4133388"/>
              <a:gd name="connsiteX0" fmla="*/ 0 w 6290632"/>
              <a:gd name="connsiteY0" fmla="*/ 354602 h 4133388"/>
              <a:gd name="connsiteX1" fmla="*/ 0 w 6290632"/>
              <a:gd name="connsiteY1" fmla="*/ 24096 h 4133388"/>
              <a:gd name="connsiteX2" fmla="*/ 2886420 w 6290632"/>
              <a:gd name="connsiteY2" fmla="*/ 277484 h 4133388"/>
              <a:gd name="connsiteX3" fmla="*/ 1740665 w 6290632"/>
              <a:gd name="connsiteY3" fmla="*/ 883412 h 4133388"/>
              <a:gd name="connsiteX4" fmla="*/ 4109292 w 6290632"/>
              <a:gd name="connsiteY4" fmla="*/ 1467306 h 4133388"/>
              <a:gd name="connsiteX5" fmla="*/ 2203374 w 6290632"/>
              <a:gd name="connsiteY5" fmla="*/ 2557976 h 4133388"/>
              <a:gd name="connsiteX6" fmla="*/ 6290632 w 6290632"/>
              <a:gd name="connsiteY6" fmla="*/ 2998651 h 4133388"/>
              <a:gd name="connsiteX7" fmla="*/ 6290632 w 6290632"/>
              <a:gd name="connsiteY7" fmla="*/ 4133388 h 4133388"/>
              <a:gd name="connsiteX8" fmla="*/ 947451 w 6290632"/>
              <a:gd name="connsiteY8" fmla="*/ 2679162 h 4133388"/>
              <a:gd name="connsiteX9" fmla="*/ 2765234 w 6290632"/>
              <a:gd name="connsiteY9" fmla="*/ 1588492 h 4133388"/>
              <a:gd name="connsiteX10" fmla="*/ 771181 w 6290632"/>
              <a:gd name="connsiteY10" fmla="*/ 1015615 h 4133388"/>
              <a:gd name="connsiteX11" fmla="*/ 2214391 w 6290632"/>
              <a:gd name="connsiteY11" fmla="*/ 332569 h 4133388"/>
              <a:gd name="connsiteX12" fmla="*/ 0 w 6290632"/>
              <a:gd name="connsiteY12" fmla="*/ 354602 h 4133388"/>
              <a:gd name="connsiteX0" fmla="*/ 0 w 6290632"/>
              <a:gd name="connsiteY0" fmla="*/ 354602 h 4133388"/>
              <a:gd name="connsiteX1" fmla="*/ 0 w 6290632"/>
              <a:gd name="connsiteY1" fmla="*/ 24096 h 4133388"/>
              <a:gd name="connsiteX2" fmla="*/ 2886420 w 6290632"/>
              <a:gd name="connsiteY2" fmla="*/ 277484 h 4133388"/>
              <a:gd name="connsiteX3" fmla="*/ 1740665 w 6290632"/>
              <a:gd name="connsiteY3" fmla="*/ 883412 h 4133388"/>
              <a:gd name="connsiteX4" fmla="*/ 4109292 w 6290632"/>
              <a:gd name="connsiteY4" fmla="*/ 1467306 h 4133388"/>
              <a:gd name="connsiteX5" fmla="*/ 2203374 w 6290632"/>
              <a:gd name="connsiteY5" fmla="*/ 2557976 h 4133388"/>
              <a:gd name="connsiteX6" fmla="*/ 6290632 w 6290632"/>
              <a:gd name="connsiteY6" fmla="*/ 2998651 h 4133388"/>
              <a:gd name="connsiteX7" fmla="*/ 6290632 w 6290632"/>
              <a:gd name="connsiteY7" fmla="*/ 4133388 h 4133388"/>
              <a:gd name="connsiteX8" fmla="*/ 947451 w 6290632"/>
              <a:gd name="connsiteY8" fmla="*/ 2679162 h 4133388"/>
              <a:gd name="connsiteX9" fmla="*/ 2765234 w 6290632"/>
              <a:gd name="connsiteY9" fmla="*/ 1588492 h 4133388"/>
              <a:gd name="connsiteX10" fmla="*/ 771181 w 6290632"/>
              <a:gd name="connsiteY10" fmla="*/ 1015615 h 4133388"/>
              <a:gd name="connsiteX11" fmla="*/ 2214391 w 6290632"/>
              <a:gd name="connsiteY11" fmla="*/ 332569 h 4133388"/>
              <a:gd name="connsiteX12" fmla="*/ 0 w 6290632"/>
              <a:gd name="connsiteY12" fmla="*/ 354602 h 4133388"/>
              <a:gd name="connsiteX0" fmla="*/ 0 w 6290632"/>
              <a:gd name="connsiteY0" fmla="*/ 354602 h 4133388"/>
              <a:gd name="connsiteX1" fmla="*/ 0 w 6290632"/>
              <a:gd name="connsiteY1" fmla="*/ 24096 h 4133388"/>
              <a:gd name="connsiteX2" fmla="*/ 2886420 w 6290632"/>
              <a:gd name="connsiteY2" fmla="*/ 277484 h 4133388"/>
              <a:gd name="connsiteX3" fmla="*/ 1740665 w 6290632"/>
              <a:gd name="connsiteY3" fmla="*/ 883412 h 4133388"/>
              <a:gd name="connsiteX4" fmla="*/ 4109292 w 6290632"/>
              <a:gd name="connsiteY4" fmla="*/ 1467306 h 4133388"/>
              <a:gd name="connsiteX5" fmla="*/ 2203374 w 6290632"/>
              <a:gd name="connsiteY5" fmla="*/ 2557976 h 4133388"/>
              <a:gd name="connsiteX6" fmla="*/ 6290632 w 6290632"/>
              <a:gd name="connsiteY6" fmla="*/ 2998651 h 4133388"/>
              <a:gd name="connsiteX7" fmla="*/ 6290632 w 6290632"/>
              <a:gd name="connsiteY7" fmla="*/ 4133388 h 4133388"/>
              <a:gd name="connsiteX8" fmla="*/ 947451 w 6290632"/>
              <a:gd name="connsiteY8" fmla="*/ 2679162 h 4133388"/>
              <a:gd name="connsiteX9" fmla="*/ 2765234 w 6290632"/>
              <a:gd name="connsiteY9" fmla="*/ 1588492 h 4133388"/>
              <a:gd name="connsiteX10" fmla="*/ 771181 w 6290632"/>
              <a:gd name="connsiteY10" fmla="*/ 1015615 h 4133388"/>
              <a:gd name="connsiteX11" fmla="*/ 2214391 w 6290632"/>
              <a:gd name="connsiteY11" fmla="*/ 332569 h 4133388"/>
              <a:gd name="connsiteX12" fmla="*/ 0 w 6290632"/>
              <a:gd name="connsiteY12" fmla="*/ 354602 h 4133388"/>
              <a:gd name="connsiteX0" fmla="*/ 0 w 6290632"/>
              <a:gd name="connsiteY0" fmla="*/ 354602 h 4133388"/>
              <a:gd name="connsiteX1" fmla="*/ 0 w 6290632"/>
              <a:gd name="connsiteY1" fmla="*/ 24096 h 4133388"/>
              <a:gd name="connsiteX2" fmla="*/ 2886420 w 6290632"/>
              <a:gd name="connsiteY2" fmla="*/ 277484 h 4133388"/>
              <a:gd name="connsiteX3" fmla="*/ 1740665 w 6290632"/>
              <a:gd name="connsiteY3" fmla="*/ 883412 h 4133388"/>
              <a:gd name="connsiteX4" fmla="*/ 4109292 w 6290632"/>
              <a:gd name="connsiteY4" fmla="*/ 1467306 h 4133388"/>
              <a:gd name="connsiteX5" fmla="*/ 2203374 w 6290632"/>
              <a:gd name="connsiteY5" fmla="*/ 2557976 h 4133388"/>
              <a:gd name="connsiteX6" fmla="*/ 6290632 w 6290632"/>
              <a:gd name="connsiteY6" fmla="*/ 2998651 h 4133388"/>
              <a:gd name="connsiteX7" fmla="*/ 6290632 w 6290632"/>
              <a:gd name="connsiteY7" fmla="*/ 4133388 h 4133388"/>
              <a:gd name="connsiteX8" fmla="*/ 947451 w 6290632"/>
              <a:gd name="connsiteY8" fmla="*/ 2679162 h 4133388"/>
              <a:gd name="connsiteX9" fmla="*/ 2765234 w 6290632"/>
              <a:gd name="connsiteY9" fmla="*/ 1588492 h 4133388"/>
              <a:gd name="connsiteX10" fmla="*/ 771181 w 6290632"/>
              <a:gd name="connsiteY10" fmla="*/ 1015615 h 4133388"/>
              <a:gd name="connsiteX11" fmla="*/ 2214391 w 6290632"/>
              <a:gd name="connsiteY11" fmla="*/ 332569 h 4133388"/>
              <a:gd name="connsiteX12" fmla="*/ 0 w 6290632"/>
              <a:gd name="connsiteY12" fmla="*/ 354602 h 4133388"/>
              <a:gd name="connsiteX0" fmla="*/ 0 w 6290632"/>
              <a:gd name="connsiteY0" fmla="*/ 354602 h 4133388"/>
              <a:gd name="connsiteX1" fmla="*/ 0 w 6290632"/>
              <a:gd name="connsiteY1" fmla="*/ 24096 h 4133388"/>
              <a:gd name="connsiteX2" fmla="*/ 2886420 w 6290632"/>
              <a:gd name="connsiteY2" fmla="*/ 277484 h 4133388"/>
              <a:gd name="connsiteX3" fmla="*/ 1740665 w 6290632"/>
              <a:gd name="connsiteY3" fmla="*/ 883412 h 4133388"/>
              <a:gd name="connsiteX4" fmla="*/ 4109292 w 6290632"/>
              <a:gd name="connsiteY4" fmla="*/ 1467306 h 4133388"/>
              <a:gd name="connsiteX5" fmla="*/ 2203374 w 6290632"/>
              <a:gd name="connsiteY5" fmla="*/ 2557976 h 4133388"/>
              <a:gd name="connsiteX6" fmla="*/ 6290632 w 6290632"/>
              <a:gd name="connsiteY6" fmla="*/ 2998651 h 4133388"/>
              <a:gd name="connsiteX7" fmla="*/ 6290632 w 6290632"/>
              <a:gd name="connsiteY7" fmla="*/ 4133388 h 4133388"/>
              <a:gd name="connsiteX8" fmla="*/ 947451 w 6290632"/>
              <a:gd name="connsiteY8" fmla="*/ 2679162 h 4133388"/>
              <a:gd name="connsiteX9" fmla="*/ 2765234 w 6290632"/>
              <a:gd name="connsiteY9" fmla="*/ 1588492 h 4133388"/>
              <a:gd name="connsiteX10" fmla="*/ 771181 w 6290632"/>
              <a:gd name="connsiteY10" fmla="*/ 1015615 h 4133388"/>
              <a:gd name="connsiteX11" fmla="*/ 2214391 w 6290632"/>
              <a:gd name="connsiteY11" fmla="*/ 332569 h 4133388"/>
              <a:gd name="connsiteX12" fmla="*/ 0 w 6290632"/>
              <a:gd name="connsiteY12" fmla="*/ 354602 h 4133388"/>
              <a:gd name="connsiteX0" fmla="*/ 0 w 6290632"/>
              <a:gd name="connsiteY0" fmla="*/ 354602 h 4133388"/>
              <a:gd name="connsiteX1" fmla="*/ 0 w 6290632"/>
              <a:gd name="connsiteY1" fmla="*/ 24096 h 4133388"/>
              <a:gd name="connsiteX2" fmla="*/ 2886420 w 6290632"/>
              <a:gd name="connsiteY2" fmla="*/ 277484 h 4133388"/>
              <a:gd name="connsiteX3" fmla="*/ 1740665 w 6290632"/>
              <a:gd name="connsiteY3" fmla="*/ 883412 h 4133388"/>
              <a:gd name="connsiteX4" fmla="*/ 4109292 w 6290632"/>
              <a:gd name="connsiteY4" fmla="*/ 1467306 h 4133388"/>
              <a:gd name="connsiteX5" fmla="*/ 2203374 w 6290632"/>
              <a:gd name="connsiteY5" fmla="*/ 2557976 h 4133388"/>
              <a:gd name="connsiteX6" fmla="*/ 6290632 w 6290632"/>
              <a:gd name="connsiteY6" fmla="*/ 2998651 h 4133388"/>
              <a:gd name="connsiteX7" fmla="*/ 6290632 w 6290632"/>
              <a:gd name="connsiteY7" fmla="*/ 4133388 h 4133388"/>
              <a:gd name="connsiteX8" fmla="*/ 947451 w 6290632"/>
              <a:gd name="connsiteY8" fmla="*/ 2679162 h 4133388"/>
              <a:gd name="connsiteX9" fmla="*/ 2765234 w 6290632"/>
              <a:gd name="connsiteY9" fmla="*/ 1588492 h 4133388"/>
              <a:gd name="connsiteX10" fmla="*/ 771181 w 6290632"/>
              <a:gd name="connsiteY10" fmla="*/ 1015615 h 4133388"/>
              <a:gd name="connsiteX11" fmla="*/ 2214391 w 6290632"/>
              <a:gd name="connsiteY11" fmla="*/ 332569 h 4133388"/>
              <a:gd name="connsiteX12" fmla="*/ 0 w 6290632"/>
              <a:gd name="connsiteY12" fmla="*/ 354602 h 4133388"/>
              <a:gd name="connsiteX0" fmla="*/ 0 w 6290632"/>
              <a:gd name="connsiteY0" fmla="*/ 354602 h 4133388"/>
              <a:gd name="connsiteX1" fmla="*/ 0 w 6290632"/>
              <a:gd name="connsiteY1" fmla="*/ 24096 h 4133388"/>
              <a:gd name="connsiteX2" fmla="*/ 2886420 w 6290632"/>
              <a:gd name="connsiteY2" fmla="*/ 277484 h 4133388"/>
              <a:gd name="connsiteX3" fmla="*/ 1740665 w 6290632"/>
              <a:gd name="connsiteY3" fmla="*/ 883412 h 4133388"/>
              <a:gd name="connsiteX4" fmla="*/ 4109292 w 6290632"/>
              <a:gd name="connsiteY4" fmla="*/ 1467306 h 4133388"/>
              <a:gd name="connsiteX5" fmla="*/ 2203374 w 6290632"/>
              <a:gd name="connsiteY5" fmla="*/ 2557976 h 4133388"/>
              <a:gd name="connsiteX6" fmla="*/ 6290632 w 6290632"/>
              <a:gd name="connsiteY6" fmla="*/ 2998651 h 4133388"/>
              <a:gd name="connsiteX7" fmla="*/ 6290632 w 6290632"/>
              <a:gd name="connsiteY7" fmla="*/ 4133388 h 4133388"/>
              <a:gd name="connsiteX8" fmla="*/ 947451 w 6290632"/>
              <a:gd name="connsiteY8" fmla="*/ 2679162 h 4133388"/>
              <a:gd name="connsiteX9" fmla="*/ 2765234 w 6290632"/>
              <a:gd name="connsiteY9" fmla="*/ 1588492 h 4133388"/>
              <a:gd name="connsiteX10" fmla="*/ 771181 w 6290632"/>
              <a:gd name="connsiteY10" fmla="*/ 1015615 h 4133388"/>
              <a:gd name="connsiteX11" fmla="*/ 2214391 w 6290632"/>
              <a:gd name="connsiteY11" fmla="*/ 332569 h 4133388"/>
              <a:gd name="connsiteX12" fmla="*/ 0 w 6290632"/>
              <a:gd name="connsiteY12" fmla="*/ 354602 h 4133388"/>
              <a:gd name="connsiteX0" fmla="*/ 0 w 6290632"/>
              <a:gd name="connsiteY0" fmla="*/ 354602 h 4133388"/>
              <a:gd name="connsiteX1" fmla="*/ 0 w 6290632"/>
              <a:gd name="connsiteY1" fmla="*/ 24096 h 4133388"/>
              <a:gd name="connsiteX2" fmla="*/ 2886420 w 6290632"/>
              <a:gd name="connsiteY2" fmla="*/ 277484 h 4133388"/>
              <a:gd name="connsiteX3" fmla="*/ 1740665 w 6290632"/>
              <a:gd name="connsiteY3" fmla="*/ 883412 h 4133388"/>
              <a:gd name="connsiteX4" fmla="*/ 4109292 w 6290632"/>
              <a:gd name="connsiteY4" fmla="*/ 1467306 h 4133388"/>
              <a:gd name="connsiteX5" fmla="*/ 2203374 w 6290632"/>
              <a:gd name="connsiteY5" fmla="*/ 2557976 h 4133388"/>
              <a:gd name="connsiteX6" fmla="*/ 6290632 w 6290632"/>
              <a:gd name="connsiteY6" fmla="*/ 2998651 h 4133388"/>
              <a:gd name="connsiteX7" fmla="*/ 6290632 w 6290632"/>
              <a:gd name="connsiteY7" fmla="*/ 4133388 h 4133388"/>
              <a:gd name="connsiteX8" fmla="*/ 947451 w 6290632"/>
              <a:gd name="connsiteY8" fmla="*/ 2679162 h 4133388"/>
              <a:gd name="connsiteX9" fmla="*/ 2765234 w 6290632"/>
              <a:gd name="connsiteY9" fmla="*/ 1588492 h 4133388"/>
              <a:gd name="connsiteX10" fmla="*/ 771181 w 6290632"/>
              <a:gd name="connsiteY10" fmla="*/ 1015615 h 4133388"/>
              <a:gd name="connsiteX11" fmla="*/ 2214391 w 6290632"/>
              <a:gd name="connsiteY11" fmla="*/ 332569 h 4133388"/>
              <a:gd name="connsiteX12" fmla="*/ 0 w 6290632"/>
              <a:gd name="connsiteY12" fmla="*/ 354602 h 4133388"/>
              <a:gd name="connsiteX0" fmla="*/ 0 w 6290632"/>
              <a:gd name="connsiteY0" fmla="*/ 354602 h 4133388"/>
              <a:gd name="connsiteX1" fmla="*/ 0 w 6290632"/>
              <a:gd name="connsiteY1" fmla="*/ 24096 h 4133388"/>
              <a:gd name="connsiteX2" fmla="*/ 2886420 w 6290632"/>
              <a:gd name="connsiteY2" fmla="*/ 277484 h 4133388"/>
              <a:gd name="connsiteX3" fmla="*/ 1740665 w 6290632"/>
              <a:gd name="connsiteY3" fmla="*/ 883412 h 4133388"/>
              <a:gd name="connsiteX4" fmla="*/ 4109292 w 6290632"/>
              <a:gd name="connsiteY4" fmla="*/ 1467306 h 4133388"/>
              <a:gd name="connsiteX5" fmla="*/ 2203374 w 6290632"/>
              <a:gd name="connsiteY5" fmla="*/ 2557976 h 4133388"/>
              <a:gd name="connsiteX6" fmla="*/ 6290632 w 6290632"/>
              <a:gd name="connsiteY6" fmla="*/ 2998651 h 4133388"/>
              <a:gd name="connsiteX7" fmla="*/ 6290632 w 6290632"/>
              <a:gd name="connsiteY7" fmla="*/ 4133388 h 4133388"/>
              <a:gd name="connsiteX8" fmla="*/ 947451 w 6290632"/>
              <a:gd name="connsiteY8" fmla="*/ 2679162 h 4133388"/>
              <a:gd name="connsiteX9" fmla="*/ 2765234 w 6290632"/>
              <a:gd name="connsiteY9" fmla="*/ 1588492 h 4133388"/>
              <a:gd name="connsiteX10" fmla="*/ 771181 w 6290632"/>
              <a:gd name="connsiteY10" fmla="*/ 1015615 h 4133388"/>
              <a:gd name="connsiteX11" fmla="*/ 2214391 w 6290632"/>
              <a:gd name="connsiteY11" fmla="*/ 332569 h 4133388"/>
              <a:gd name="connsiteX12" fmla="*/ 0 w 6290632"/>
              <a:gd name="connsiteY12" fmla="*/ 354602 h 4133388"/>
              <a:gd name="connsiteX0" fmla="*/ 0 w 6290632"/>
              <a:gd name="connsiteY0" fmla="*/ 354602 h 4133388"/>
              <a:gd name="connsiteX1" fmla="*/ 0 w 6290632"/>
              <a:gd name="connsiteY1" fmla="*/ 24096 h 4133388"/>
              <a:gd name="connsiteX2" fmla="*/ 2886420 w 6290632"/>
              <a:gd name="connsiteY2" fmla="*/ 277484 h 4133388"/>
              <a:gd name="connsiteX3" fmla="*/ 1740665 w 6290632"/>
              <a:gd name="connsiteY3" fmla="*/ 883412 h 4133388"/>
              <a:gd name="connsiteX4" fmla="*/ 4109292 w 6290632"/>
              <a:gd name="connsiteY4" fmla="*/ 1467306 h 4133388"/>
              <a:gd name="connsiteX5" fmla="*/ 2203374 w 6290632"/>
              <a:gd name="connsiteY5" fmla="*/ 2557976 h 4133388"/>
              <a:gd name="connsiteX6" fmla="*/ 6290632 w 6290632"/>
              <a:gd name="connsiteY6" fmla="*/ 2998651 h 4133388"/>
              <a:gd name="connsiteX7" fmla="*/ 6290632 w 6290632"/>
              <a:gd name="connsiteY7" fmla="*/ 4133388 h 4133388"/>
              <a:gd name="connsiteX8" fmla="*/ 947451 w 6290632"/>
              <a:gd name="connsiteY8" fmla="*/ 2679162 h 4133388"/>
              <a:gd name="connsiteX9" fmla="*/ 2765234 w 6290632"/>
              <a:gd name="connsiteY9" fmla="*/ 1588492 h 4133388"/>
              <a:gd name="connsiteX10" fmla="*/ 771181 w 6290632"/>
              <a:gd name="connsiteY10" fmla="*/ 1015615 h 4133388"/>
              <a:gd name="connsiteX11" fmla="*/ 2214391 w 6290632"/>
              <a:gd name="connsiteY11" fmla="*/ 332569 h 4133388"/>
              <a:gd name="connsiteX12" fmla="*/ 0 w 6290632"/>
              <a:gd name="connsiteY12" fmla="*/ 354602 h 4133388"/>
              <a:gd name="connsiteX0" fmla="*/ 0 w 6290632"/>
              <a:gd name="connsiteY0" fmla="*/ 354602 h 4133388"/>
              <a:gd name="connsiteX1" fmla="*/ 0 w 6290632"/>
              <a:gd name="connsiteY1" fmla="*/ 24096 h 4133388"/>
              <a:gd name="connsiteX2" fmla="*/ 2886420 w 6290632"/>
              <a:gd name="connsiteY2" fmla="*/ 277484 h 4133388"/>
              <a:gd name="connsiteX3" fmla="*/ 1740665 w 6290632"/>
              <a:gd name="connsiteY3" fmla="*/ 883412 h 4133388"/>
              <a:gd name="connsiteX4" fmla="*/ 4109292 w 6290632"/>
              <a:gd name="connsiteY4" fmla="*/ 1467306 h 4133388"/>
              <a:gd name="connsiteX5" fmla="*/ 2203374 w 6290632"/>
              <a:gd name="connsiteY5" fmla="*/ 2557976 h 4133388"/>
              <a:gd name="connsiteX6" fmla="*/ 6290632 w 6290632"/>
              <a:gd name="connsiteY6" fmla="*/ 2998651 h 4133388"/>
              <a:gd name="connsiteX7" fmla="*/ 6290632 w 6290632"/>
              <a:gd name="connsiteY7" fmla="*/ 4133388 h 4133388"/>
              <a:gd name="connsiteX8" fmla="*/ 947451 w 6290632"/>
              <a:gd name="connsiteY8" fmla="*/ 2679162 h 4133388"/>
              <a:gd name="connsiteX9" fmla="*/ 2765234 w 6290632"/>
              <a:gd name="connsiteY9" fmla="*/ 1588492 h 4133388"/>
              <a:gd name="connsiteX10" fmla="*/ 771181 w 6290632"/>
              <a:gd name="connsiteY10" fmla="*/ 1015615 h 4133388"/>
              <a:gd name="connsiteX11" fmla="*/ 2214391 w 6290632"/>
              <a:gd name="connsiteY11" fmla="*/ 332569 h 4133388"/>
              <a:gd name="connsiteX12" fmla="*/ 0 w 6290632"/>
              <a:gd name="connsiteY12" fmla="*/ 354602 h 4133388"/>
              <a:gd name="connsiteX0" fmla="*/ 0 w 6290632"/>
              <a:gd name="connsiteY0" fmla="*/ 354602 h 4133388"/>
              <a:gd name="connsiteX1" fmla="*/ 0 w 6290632"/>
              <a:gd name="connsiteY1" fmla="*/ 24096 h 4133388"/>
              <a:gd name="connsiteX2" fmla="*/ 2886420 w 6290632"/>
              <a:gd name="connsiteY2" fmla="*/ 277484 h 4133388"/>
              <a:gd name="connsiteX3" fmla="*/ 1740665 w 6290632"/>
              <a:gd name="connsiteY3" fmla="*/ 883412 h 4133388"/>
              <a:gd name="connsiteX4" fmla="*/ 4109292 w 6290632"/>
              <a:gd name="connsiteY4" fmla="*/ 1467306 h 4133388"/>
              <a:gd name="connsiteX5" fmla="*/ 2203374 w 6290632"/>
              <a:gd name="connsiteY5" fmla="*/ 2557976 h 4133388"/>
              <a:gd name="connsiteX6" fmla="*/ 6290632 w 6290632"/>
              <a:gd name="connsiteY6" fmla="*/ 2998651 h 4133388"/>
              <a:gd name="connsiteX7" fmla="*/ 6290632 w 6290632"/>
              <a:gd name="connsiteY7" fmla="*/ 4133388 h 4133388"/>
              <a:gd name="connsiteX8" fmla="*/ 947451 w 6290632"/>
              <a:gd name="connsiteY8" fmla="*/ 2679162 h 4133388"/>
              <a:gd name="connsiteX9" fmla="*/ 2765234 w 6290632"/>
              <a:gd name="connsiteY9" fmla="*/ 1588492 h 4133388"/>
              <a:gd name="connsiteX10" fmla="*/ 771181 w 6290632"/>
              <a:gd name="connsiteY10" fmla="*/ 1015615 h 4133388"/>
              <a:gd name="connsiteX11" fmla="*/ 2214391 w 6290632"/>
              <a:gd name="connsiteY11" fmla="*/ 332569 h 4133388"/>
              <a:gd name="connsiteX12" fmla="*/ 0 w 6290632"/>
              <a:gd name="connsiteY12" fmla="*/ 354602 h 4133388"/>
              <a:gd name="connsiteX0" fmla="*/ 0 w 6290632"/>
              <a:gd name="connsiteY0" fmla="*/ 346420 h 4125206"/>
              <a:gd name="connsiteX1" fmla="*/ 0 w 6290632"/>
              <a:gd name="connsiteY1" fmla="*/ 15914 h 4125206"/>
              <a:gd name="connsiteX2" fmla="*/ 2886420 w 6290632"/>
              <a:gd name="connsiteY2" fmla="*/ 269302 h 4125206"/>
              <a:gd name="connsiteX3" fmla="*/ 1740665 w 6290632"/>
              <a:gd name="connsiteY3" fmla="*/ 875230 h 4125206"/>
              <a:gd name="connsiteX4" fmla="*/ 4109292 w 6290632"/>
              <a:gd name="connsiteY4" fmla="*/ 1459124 h 4125206"/>
              <a:gd name="connsiteX5" fmla="*/ 2203374 w 6290632"/>
              <a:gd name="connsiteY5" fmla="*/ 2549794 h 4125206"/>
              <a:gd name="connsiteX6" fmla="*/ 6290632 w 6290632"/>
              <a:gd name="connsiteY6" fmla="*/ 2990469 h 4125206"/>
              <a:gd name="connsiteX7" fmla="*/ 6290632 w 6290632"/>
              <a:gd name="connsiteY7" fmla="*/ 4125206 h 4125206"/>
              <a:gd name="connsiteX8" fmla="*/ 947451 w 6290632"/>
              <a:gd name="connsiteY8" fmla="*/ 2670980 h 4125206"/>
              <a:gd name="connsiteX9" fmla="*/ 2765234 w 6290632"/>
              <a:gd name="connsiteY9" fmla="*/ 1580310 h 4125206"/>
              <a:gd name="connsiteX10" fmla="*/ 771181 w 6290632"/>
              <a:gd name="connsiteY10" fmla="*/ 1007433 h 4125206"/>
              <a:gd name="connsiteX11" fmla="*/ 2214391 w 6290632"/>
              <a:gd name="connsiteY11" fmla="*/ 324387 h 4125206"/>
              <a:gd name="connsiteX12" fmla="*/ 0 w 6290632"/>
              <a:gd name="connsiteY12" fmla="*/ 346420 h 4125206"/>
              <a:gd name="connsiteX0" fmla="*/ 0 w 6290632"/>
              <a:gd name="connsiteY0" fmla="*/ 346420 h 4125206"/>
              <a:gd name="connsiteX1" fmla="*/ 0 w 6290632"/>
              <a:gd name="connsiteY1" fmla="*/ 15914 h 4125206"/>
              <a:gd name="connsiteX2" fmla="*/ 2886420 w 6290632"/>
              <a:gd name="connsiteY2" fmla="*/ 269302 h 4125206"/>
              <a:gd name="connsiteX3" fmla="*/ 1740665 w 6290632"/>
              <a:gd name="connsiteY3" fmla="*/ 875230 h 4125206"/>
              <a:gd name="connsiteX4" fmla="*/ 4109292 w 6290632"/>
              <a:gd name="connsiteY4" fmla="*/ 1459124 h 4125206"/>
              <a:gd name="connsiteX5" fmla="*/ 2203374 w 6290632"/>
              <a:gd name="connsiteY5" fmla="*/ 2549794 h 4125206"/>
              <a:gd name="connsiteX6" fmla="*/ 6290632 w 6290632"/>
              <a:gd name="connsiteY6" fmla="*/ 2990469 h 4125206"/>
              <a:gd name="connsiteX7" fmla="*/ 6290632 w 6290632"/>
              <a:gd name="connsiteY7" fmla="*/ 4125206 h 4125206"/>
              <a:gd name="connsiteX8" fmla="*/ 947451 w 6290632"/>
              <a:gd name="connsiteY8" fmla="*/ 2670980 h 4125206"/>
              <a:gd name="connsiteX9" fmla="*/ 2765234 w 6290632"/>
              <a:gd name="connsiteY9" fmla="*/ 1580310 h 4125206"/>
              <a:gd name="connsiteX10" fmla="*/ 771181 w 6290632"/>
              <a:gd name="connsiteY10" fmla="*/ 1007433 h 4125206"/>
              <a:gd name="connsiteX11" fmla="*/ 2214391 w 6290632"/>
              <a:gd name="connsiteY11" fmla="*/ 324387 h 4125206"/>
              <a:gd name="connsiteX12" fmla="*/ 0 w 6290632"/>
              <a:gd name="connsiteY12" fmla="*/ 346420 h 4125206"/>
              <a:gd name="connsiteX0" fmla="*/ 0 w 6290632"/>
              <a:gd name="connsiteY0" fmla="*/ 346420 h 4125206"/>
              <a:gd name="connsiteX1" fmla="*/ 0 w 6290632"/>
              <a:gd name="connsiteY1" fmla="*/ 15914 h 4125206"/>
              <a:gd name="connsiteX2" fmla="*/ 2886420 w 6290632"/>
              <a:gd name="connsiteY2" fmla="*/ 269302 h 4125206"/>
              <a:gd name="connsiteX3" fmla="*/ 1740665 w 6290632"/>
              <a:gd name="connsiteY3" fmla="*/ 875230 h 4125206"/>
              <a:gd name="connsiteX4" fmla="*/ 4109292 w 6290632"/>
              <a:gd name="connsiteY4" fmla="*/ 1459124 h 4125206"/>
              <a:gd name="connsiteX5" fmla="*/ 2203374 w 6290632"/>
              <a:gd name="connsiteY5" fmla="*/ 2549794 h 4125206"/>
              <a:gd name="connsiteX6" fmla="*/ 6290632 w 6290632"/>
              <a:gd name="connsiteY6" fmla="*/ 2990469 h 4125206"/>
              <a:gd name="connsiteX7" fmla="*/ 6290632 w 6290632"/>
              <a:gd name="connsiteY7" fmla="*/ 4125206 h 4125206"/>
              <a:gd name="connsiteX8" fmla="*/ 947451 w 6290632"/>
              <a:gd name="connsiteY8" fmla="*/ 2670980 h 4125206"/>
              <a:gd name="connsiteX9" fmla="*/ 2765234 w 6290632"/>
              <a:gd name="connsiteY9" fmla="*/ 1580310 h 4125206"/>
              <a:gd name="connsiteX10" fmla="*/ 771181 w 6290632"/>
              <a:gd name="connsiteY10" fmla="*/ 1007433 h 4125206"/>
              <a:gd name="connsiteX11" fmla="*/ 2214391 w 6290632"/>
              <a:gd name="connsiteY11" fmla="*/ 324387 h 4125206"/>
              <a:gd name="connsiteX12" fmla="*/ 0 w 6290632"/>
              <a:gd name="connsiteY12" fmla="*/ 346420 h 4125206"/>
              <a:gd name="connsiteX0" fmla="*/ 0 w 6290632"/>
              <a:gd name="connsiteY0" fmla="*/ 346420 h 4125206"/>
              <a:gd name="connsiteX1" fmla="*/ 0 w 6290632"/>
              <a:gd name="connsiteY1" fmla="*/ 15914 h 4125206"/>
              <a:gd name="connsiteX2" fmla="*/ 2886420 w 6290632"/>
              <a:gd name="connsiteY2" fmla="*/ 269302 h 4125206"/>
              <a:gd name="connsiteX3" fmla="*/ 1740665 w 6290632"/>
              <a:gd name="connsiteY3" fmla="*/ 875230 h 4125206"/>
              <a:gd name="connsiteX4" fmla="*/ 4109292 w 6290632"/>
              <a:gd name="connsiteY4" fmla="*/ 1459124 h 4125206"/>
              <a:gd name="connsiteX5" fmla="*/ 2203374 w 6290632"/>
              <a:gd name="connsiteY5" fmla="*/ 2549794 h 4125206"/>
              <a:gd name="connsiteX6" fmla="*/ 6290632 w 6290632"/>
              <a:gd name="connsiteY6" fmla="*/ 2990469 h 4125206"/>
              <a:gd name="connsiteX7" fmla="*/ 6290632 w 6290632"/>
              <a:gd name="connsiteY7" fmla="*/ 4125206 h 4125206"/>
              <a:gd name="connsiteX8" fmla="*/ 947451 w 6290632"/>
              <a:gd name="connsiteY8" fmla="*/ 2670980 h 4125206"/>
              <a:gd name="connsiteX9" fmla="*/ 2765234 w 6290632"/>
              <a:gd name="connsiteY9" fmla="*/ 1580310 h 4125206"/>
              <a:gd name="connsiteX10" fmla="*/ 771181 w 6290632"/>
              <a:gd name="connsiteY10" fmla="*/ 1007433 h 4125206"/>
              <a:gd name="connsiteX11" fmla="*/ 2214391 w 6290632"/>
              <a:gd name="connsiteY11" fmla="*/ 324387 h 4125206"/>
              <a:gd name="connsiteX12" fmla="*/ 0 w 6290632"/>
              <a:gd name="connsiteY12" fmla="*/ 346420 h 4125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90632" h="4125206">
                <a:moveTo>
                  <a:pt x="0" y="346420"/>
                </a:moveTo>
                <a:lnTo>
                  <a:pt x="0" y="15914"/>
                </a:lnTo>
                <a:cubicBezTo>
                  <a:pt x="984174" y="1225"/>
                  <a:pt x="2893765" y="-68549"/>
                  <a:pt x="2886420" y="269302"/>
                </a:cubicBezTo>
                <a:cubicBezTo>
                  <a:pt x="2868059" y="515344"/>
                  <a:pt x="1736993" y="684271"/>
                  <a:pt x="1740665" y="875230"/>
                </a:cubicBezTo>
                <a:cubicBezTo>
                  <a:pt x="1748010" y="1036811"/>
                  <a:pt x="4090931" y="1143308"/>
                  <a:pt x="4109292" y="1459124"/>
                </a:cubicBezTo>
                <a:cubicBezTo>
                  <a:pt x="4101947" y="1701495"/>
                  <a:pt x="2188685" y="2208270"/>
                  <a:pt x="2203374" y="2549794"/>
                </a:cubicBezTo>
                <a:cubicBezTo>
                  <a:pt x="2221736" y="2740753"/>
                  <a:pt x="4035847" y="3074931"/>
                  <a:pt x="6290632" y="2990469"/>
                </a:cubicBezTo>
                <a:lnTo>
                  <a:pt x="6290632" y="4125206"/>
                </a:lnTo>
                <a:cubicBezTo>
                  <a:pt x="2702806" y="4103172"/>
                  <a:pt x="965812" y="3475211"/>
                  <a:pt x="947451" y="2670980"/>
                </a:cubicBezTo>
                <a:cubicBezTo>
                  <a:pt x="980502" y="2020984"/>
                  <a:pt x="2754217" y="1723530"/>
                  <a:pt x="2765234" y="1580310"/>
                </a:cubicBezTo>
                <a:cubicBezTo>
                  <a:pt x="2761562" y="1411385"/>
                  <a:pt x="785870" y="1264493"/>
                  <a:pt x="771181" y="1007433"/>
                </a:cubicBezTo>
                <a:cubicBezTo>
                  <a:pt x="778526" y="779751"/>
                  <a:pt x="1733321" y="552069"/>
                  <a:pt x="2214391" y="324387"/>
                </a:cubicBezTo>
                <a:lnTo>
                  <a:pt x="0" y="34642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3117773" y="2606257"/>
            <a:ext cx="6290632" cy="3442003"/>
          </a:xfrm>
          <a:custGeom>
            <a:avLst/>
            <a:gdLst>
              <a:gd name="connsiteX0" fmla="*/ 0 w 6290632"/>
              <a:gd name="connsiteY0" fmla="*/ 4741 h 3442003"/>
              <a:gd name="connsiteX1" fmla="*/ 2577947 w 6290632"/>
              <a:gd name="connsiteY1" fmla="*/ 114909 h 3442003"/>
              <a:gd name="connsiteX2" fmla="*/ 1112704 w 6290632"/>
              <a:gd name="connsiteY2" fmla="*/ 775921 h 3442003"/>
              <a:gd name="connsiteX3" fmla="*/ 3470314 w 6290632"/>
              <a:gd name="connsiteY3" fmla="*/ 1293714 h 3442003"/>
              <a:gd name="connsiteX4" fmla="*/ 1564396 w 6290632"/>
              <a:gd name="connsiteY4" fmla="*/ 2571671 h 3442003"/>
              <a:gd name="connsiteX5" fmla="*/ 6290632 w 6290632"/>
              <a:gd name="connsiteY5" fmla="*/ 3442003 h 3442003"/>
              <a:gd name="connsiteX0" fmla="*/ 0 w 6290632"/>
              <a:gd name="connsiteY0" fmla="*/ 4741 h 3442003"/>
              <a:gd name="connsiteX1" fmla="*/ 2577947 w 6290632"/>
              <a:gd name="connsiteY1" fmla="*/ 114909 h 3442003"/>
              <a:gd name="connsiteX2" fmla="*/ 1112704 w 6290632"/>
              <a:gd name="connsiteY2" fmla="*/ 775921 h 3442003"/>
              <a:gd name="connsiteX3" fmla="*/ 3470314 w 6290632"/>
              <a:gd name="connsiteY3" fmla="*/ 1293714 h 3442003"/>
              <a:gd name="connsiteX4" fmla="*/ 1564396 w 6290632"/>
              <a:gd name="connsiteY4" fmla="*/ 2571671 h 3442003"/>
              <a:gd name="connsiteX5" fmla="*/ 6290632 w 6290632"/>
              <a:gd name="connsiteY5" fmla="*/ 3442003 h 3442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0632" h="3442003">
                <a:moveTo>
                  <a:pt x="0" y="4741"/>
                </a:moveTo>
                <a:cubicBezTo>
                  <a:pt x="1196248" y="-4440"/>
                  <a:pt x="2392496" y="-13621"/>
                  <a:pt x="2577947" y="114909"/>
                </a:cubicBezTo>
                <a:cubicBezTo>
                  <a:pt x="2763398" y="243439"/>
                  <a:pt x="963976" y="579454"/>
                  <a:pt x="1112704" y="775921"/>
                </a:cubicBezTo>
                <a:cubicBezTo>
                  <a:pt x="1261432" y="972388"/>
                  <a:pt x="3395032" y="994422"/>
                  <a:pt x="3470314" y="1293714"/>
                </a:cubicBezTo>
                <a:cubicBezTo>
                  <a:pt x="3545596" y="1593006"/>
                  <a:pt x="1094343" y="1960235"/>
                  <a:pt x="1564396" y="2571671"/>
                </a:cubicBezTo>
                <a:cubicBezTo>
                  <a:pt x="2034449" y="3183107"/>
                  <a:pt x="4162540" y="3185861"/>
                  <a:pt x="6290632" y="3442003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7524517" y="4087255"/>
            <a:ext cx="1465246" cy="1877262"/>
          </a:xfrm>
          <a:custGeom>
            <a:avLst/>
            <a:gdLst>
              <a:gd name="connsiteX0" fmla="*/ 732623 w 1465246"/>
              <a:gd name="connsiteY0" fmla="*/ 0 h 1877262"/>
              <a:gd name="connsiteX1" fmla="*/ 1465246 w 1465246"/>
              <a:gd name="connsiteY1" fmla="*/ 732623 h 1877262"/>
              <a:gd name="connsiteX2" fmla="*/ 1340126 w 1465246"/>
              <a:gd name="connsiteY2" fmla="*/ 1142240 h 1877262"/>
              <a:gd name="connsiteX3" fmla="*/ 1300533 w 1465246"/>
              <a:gd name="connsiteY3" fmla="*/ 1190227 h 1877262"/>
              <a:gd name="connsiteX4" fmla="*/ 1302729 w 1465246"/>
              <a:gd name="connsiteY4" fmla="*/ 1189968 h 1877262"/>
              <a:gd name="connsiteX5" fmla="*/ 1285462 w 1465246"/>
              <a:gd name="connsiteY5" fmla="*/ 1208493 h 1877262"/>
              <a:gd name="connsiteX6" fmla="*/ 1250666 w 1465246"/>
              <a:gd name="connsiteY6" fmla="*/ 1250666 h 1877262"/>
              <a:gd name="connsiteX7" fmla="*/ 1231119 w 1465246"/>
              <a:gd name="connsiteY7" fmla="*/ 1266794 h 1877262"/>
              <a:gd name="connsiteX8" fmla="*/ 1182207 w 1465246"/>
              <a:gd name="connsiteY8" fmla="*/ 1319268 h 1877262"/>
              <a:gd name="connsiteX9" fmla="*/ 466023 w 1465246"/>
              <a:gd name="connsiteY9" fmla="*/ 1877262 h 1877262"/>
              <a:gd name="connsiteX10" fmla="*/ 364330 w 1465246"/>
              <a:gd name="connsiteY10" fmla="*/ 1413618 h 1877262"/>
              <a:gd name="connsiteX11" fmla="*/ 288079 w 1465246"/>
              <a:gd name="connsiteY11" fmla="*/ 1311308 h 1877262"/>
              <a:gd name="connsiteX12" fmla="*/ 214580 w 1465246"/>
              <a:gd name="connsiteY12" fmla="*/ 1250666 h 1877262"/>
              <a:gd name="connsiteX13" fmla="*/ 0 w 1465246"/>
              <a:gd name="connsiteY13" fmla="*/ 732623 h 1877262"/>
              <a:gd name="connsiteX14" fmla="*/ 732623 w 1465246"/>
              <a:gd name="connsiteY14" fmla="*/ 0 h 187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5246" h="1877262">
                <a:moveTo>
                  <a:pt x="732623" y="0"/>
                </a:moveTo>
                <a:cubicBezTo>
                  <a:pt x="1137240" y="0"/>
                  <a:pt x="1465246" y="328006"/>
                  <a:pt x="1465246" y="732623"/>
                </a:cubicBezTo>
                <a:cubicBezTo>
                  <a:pt x="1465246" y="884355"/>
                  <a:pt x="1419120" y="1025313"/>
                  <a:pt x="1340126" y="1142240"/>
                </a:cubicBezTo>
                <a:lnTo>
                  <a:pt x="1300533" y="1190227"/>
                </a:lnTo>
                <a:lnTo>
                  <a:pt x="1302729" y="1189968"/>
                </a:lnTo>
                <a:lnTo>
                  <a:pt x="1285462" y="1208493"/>
                </a:lnTo>
                <a:lnTo>
                  <a:pt x="1250666" y="1250666"/>
                </a:lnTo>
                <a:lnTo>
                  <a:pt x="1231119" y="1266794"/>
                </a:lnTo>
                <a:lnTo>
                  <a:pt x="1182207" y="1319268"/>
                </a:lnTo>
                <a:cubicBezTo>
                  <a:pt x="910305" y="1597924"/>
                  <a:pt x="699604" y="1723866"/>
                  <a:pt x="466023" y="1877262"/>
                </a:cubicBezTo>
                <a:cubicBezTo>
                  <a:pt x="501882" y="1654638"/>
                  <a:pt x="440250" y="1522782"/>
                  <a:pt x="364330" y="1413618"/>
                </a:cubicBezTo>
                <a:lnTo>
                  <a:pt x="288079" y="1311308"/>
                </a:lnTo>
                <a:lnTo>
                  <a:pt x="214580" y="1250666"/>
                </a:lnTo>
                <a:cubicBezTo>
                  <a:pt x="82002" y="1118087"/>
                  <a:pt x="0" y="934932"/>
                  <a:pt x="0" y="732623"/>
                </a:cubicBezTo>
                <a:cubicBezTo>
                  <a:pt x="0" y="328006"/>
                  <a:pt x="328006" y="0"/>
                  <a:pt x="732623" y="0"/>
                </a:cubicBezTo>
                <a:close/>
              </a:path>
            </a:pathLst>
          </a:cu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734372" y="4295572"/>
            <a:ext cx="1031852" cy="10318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6400800" y="2401281"/>
            <a:ext cx="1193608" cy="1529241"/>
          </a:xfrm>
          <a:custGeom>
            <a:avLst/>
            <a:gdLst>
              <a:gd name="connsiteX0" fmla="*/ 732623 w 1465246"/>
              <a:gd name="connsiteY0" fmla="*/ 0 h 1877262"/>
              <a:gd name="connsiteX1" fmla="*/ 1465246 w 1465246"/>
              <a:gd name="connsiteY1" fmla="*/ 732623 h 1877262"/>
              <a:gd name="connsiteX2" fmla="*/ 1340126 w 1465246"/>
              <a:gd name="connsiteY2" fmla="*/ 1142240 h 1877262"/>
              <a:gd name="connsiteX3" fmla="*/ 1300533 w 1465246"/>
              <a:gd name="connsiteY3" fmla="*/ 1190227 h 1877262"/>
              <a:gd name="connsiteX4" fmla="*/ 1302729 w 1465246"/>
              <a:gd name="connsiteY4" fmla="*/ 1189968 h 1877262"/>
              <a:gd name="connsiteX5" fmla="*/ 1285462 w 1465246"/>
              <a:gd name="connsiteY5" fmla="*/ 1208493 h 1877262"/>
              <a:gd name="connsiteX6" fmla="*/ 1250666 w 1465246"/>
              <a:gd name="connsiteY6" fmla="*/ 1250666 h 1877262"/>
              <a:gd name="connsiteX7" fmla="*/ 1231119 w 1465246"/>
              <a:gd name="connsiteY7" fmla="*/ 1266794 h 1877262"/>
              <a:gd name="connsiteX8" fmla="*/ 1182207 w 1465246"/>
              <a:gd name="connsiteY8" fmla="*/ 1319268 h 1877262"/>
              <a:gd name="connsiteX9" fmla="*/ 466023 w 1465246"/>
              <a:gd name="connsiteY9" fmla="*/ 1877262 h 1877262"/>
              <a:gd name="connsiteX10" fmla="*/ 364330 w 1465246"/>
              <a:gd name="connsiteY10" fmla="*/ 1413618 h 1877262"/>
              <a:gd name="connsiteX11" fmla="*/ 288079 w 1465246"/>
              <a:gd name="connsiteY11" fmla="*/ 1311308 h 1877262"/>
              <a:gd name="connsiteX12" fmla="*/ 214580 w 1465246"/>
              <a:gd name="connsiteY12" fmla="*/ 1250666 h 1877262"/>
              <a:gd name="connsiteX13" fmla="*/ 0 w 1465246"/>
              <a:gd name="connsiteY13" fmla="*/ 732623 h 1877262"/>
              <a:gd name="connsiteX14" fmla="*/ 732623 w 1465246"/>
              <a:gd name="connsiteY14" fmla="*/ 0 h 187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5246" h="1877262">
                <a:moveTo>
                  <a:pt x="732623" y="0"/>
                </a:moveTo>
                <a:cubicBezTo>
                  <a:pt x="1137240" y="0"/>
                  <a:pt x="1465246" y="328006"/>
                  <a:pt x="1465246" y="732623"/>
                </a:cubicBezTo>
                <a:cubicBezTo>
                  <a:pt x="1465246" y="884355"/>
                  <a:pt x="1419120" y="1025313"/>
                  <a:pt x="1340126" y="1142240"/>
                </a:cubicBezTo>
                <a:lnTo>
                  <a:pt x="1300533" y="1190227"/>
                </a:lnTo>
                <a:lnTo>
                  <a:pt x="1302729" y="1189968"/>
                </a:lnTo>
                <a:lnTo>
                  <a:pt x="1285462" y="1208493"/>
                </a:lnTo>
                <a:lnTo>
                  <a:pt x="1250666" y="1250666"/>
                </a:lnTo>
                <a:lnTo>
                  <a:pt x="1231119" y="1266794"/>
                </a:lnTo>
                <a:lnTo>
                  <a:pt x="1182207" y="1319268"/>
                </a:lnTo>
                <a:cubicBezTo>
                  <a:pt x="910305" y="1597924"/>
                  <a:pt x="699604" y="1723866"/>
                  <a:pt x="466023" y="1877262"/>
                </a:cubicBezTo>
                <a:cubicBezTo>
                  <a:pt x="501882" y="1654638"/>
                  <a:pt x="440250" y="1522782"/>
                  <a:pt x="364330" y="1413618"/>
                </a:cubicBezTo>
                <a:lnTo>
                  <a:pt x="288079" y="1311308"/>
                </a:lnTo>
                <a:lnTo>
                  <a:pt x="214580" y="1250666"/>
                </a:lnTo>
                <a:cubicBezTo>
                  <a:pt x="82002" y="1118087"/>
                  <a:pt x="0" y="934932"/>
                  <a:pt x="0" y="732623"/>
                </a:cubicBezTo>
                <a:cubicBezTo>
                  <a:pt x="0" y="328006"/>
                  <a:pt x="328006" y="0"/>
                  <a:pt x="732623" y="0"/>
                </a:cubicBezTo>
                <a:close/>
              </a:path>
            </a:pathLst>
          </a:cu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571751" y="2570979"/>
            <a:ext cx="840560" cy="8405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任意多边形 19"/>
          <p:cNvSpPr/>
          <p:nvPr/>
        </p:nvSpPr>
        <p:spPr>
          <a:xfrm flipH="1">
            <a:off x="4177992" y="3749846"/>
            <a:ext cx="1385526" cy="1775125"/>
          </a:xfrm>
          <a:custGeom>
            <a:avLst/>
            <a:gdLst>
              <a:gd name="connsiteX0" fmla="*/ 732623 w 1465246"/>
              <a:gd name="connsiteY0" fmla="*/ 0 h 1877262"/>
              <a:gd name="connsiteX1" fmla="*/ 1465246 w 1465246"/>
              <a:gd name="connsiteY1" fmla="*/ 732623 h 1877262"/>
              <a:gd name="connsiteX2" fmla="*/ 1340126 w 1465246"/>
              <a:gd name="connsiteY2" fmla="*/ 1142240 h 1877262"/>
              <a:gd name="connsiteX3" fmla="*/ 1300533 w 1465246"/>
              <a:gd name="connsiteY3" fmla="*/ 1190227 h 1877262"/>
              <a:gd name="connsiteX4" fmla="*/ 1302729 w 1465246"/>
              <a:gd name="connsiteY4" fmla="*/ 1189968 h 1877262"/>
              <a:gd name="connsiteX5" fmla="*/ 1285462 w 1465246"/>
              <a:gd name="connsiteY5" fmla="*/ 1208493 h 1877262"/>
              <a:gd name="connsiteX6" fmla="*/ 1250666 w 1465246"/>
              <a:gd name="connsiteY6" fmla="*/ 1250666 h 1877262"/>
              <a:gd name="connsiteX7" fmla="*/ 1231119 w 1465246"/>
              <a:gd name="connsiteY7" fmla="*/ 1266794 h 1877262"/>
              <a:gd name="connsiteX8" fmla="*/ 1182207 w 1465246"/>
              <a:gd name="connsiteY8" fmla="*/ 1319268 h 1877262"/>
              <a:gd name="connsiteX9" fmla="*/ 466023 w 1465246"/>
              <a:gd name="connsiteY9" fmla="*/ 1877262 h 1877262"/>
              <a:gd name="connsiteX10" fmla="*/ 364330 w 1465246"/>
              <a:gd name="connsiteY10" fmla="*/ 1413618 h 1877262"/>
              <a:gd name="connsiteX11" fmla="*/ 288079 w 1465246"/>
              <a:gd name="connsiteY11" fmla="*/ 1311308 h 1877262"/>
              <a:gd name="connsiteX12" fmla="*/ 214580 w 1465246"/>
              <a:gd name="connsiteY12" fmla="*/ 1250666 h 1877262"/>
              <a:gd name="connsiteX13" fmla="*/ 0 w 1465246"/>
              <a:gd name="connsiteY13" fmla="*/ 732623 h 1877262"/>
              <a:gd name="connsiteX14" fmla="*/ 732623 w 1465246"/>
              <a:gd name="connsiteY14" fmla="*/ 0 h 187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5246" h="1877262">
                <a:moveTo>
                  <a:pt x="732623" y="0"/>
                </a:moveTo>
                <a:cubicBezTo>
                  <a:pt x="1137240" y="0"/>
                  <a:pt x="1465246" y="328006"/>
                  <a:pt x="1465246" y="732623"/>
                </a:cubicBezTo>
                <a:cubicBezTo>
                  <a:pt x="1465246" y="884355"/>
                  <a:pt x="1419120" y="1025313"/>
                  <a:pt x="1340126" y="1142240"/>
                </a:cubicBezTo>
                <a:lnTo>
                  <a:pt x="1300533" y="1190227"/>
                </a:lnTo>
                <a:lnTo>
                  <a:pt x="1302729" y="1189968"/>
                </a:lnTo>
                <a:lnTo>
                  <a:pt x="1285462" y="1208493"/>
                </a:lnTo>
                <a:lnTo>
                  <a:pt x="1250666" y="1250666"/>
                </a:lnTo>
                <a:lnTo>
                  <a:pt x="1231119" y="1266794"/>
                </a:lnTo>
                <a:lnTo>
                  <a:pt x="1182207" y="1319268"/>
                </a:lnTo>
                <a:cubicBezTo>
                  <a:pt x="910305" y="1597924"/>
                  <a:pt x="699604" y="1723866"/>
                  <a:pt x="466023" y="1877262"/>
                </a:cubicBezTo>
                <a:cubicBezTo>
                  <a:pt x="501882" y="1654638"/>
                  <a:pt x="440250" y="1522782"/>
                  <a:pt x="364330" y="1413618"/>
                </a:cubicBezTo>
                <a:lnTo>
                  <a:pt x="288079" y="1311308"/>
                </a:lnTo>
                <a:lnTo>
                  <a:pt x="214580" y="1250666"/>
                </a:lnTo>
                <a:cubicBezTo>
                  <a:pt x="82002" y="1118087"/>
                  <a:pt x="0" y="934932"/>
                  <a:pt x="0" y="732623"/>
                </a:cubicBezTo>
                <a:cubicBezTo>
                  <a:pt x="0" y="328006"/>
                  <a:pt x="328006" y="0"/>
                  <a:pt x="732623" y="0"/>
                </a:cubicBezTo>
                <a:close/>
              </a:path>
            </a:pathLst>
          </a:cu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 flipH="1">
            <a:off x="4389369" y="3946829"/>
            <a:ext cx="975712" cy="9757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任意多边形 21"/>
          <p:cNvSpPr/>
          <p:nvPr/>
        </p:nvSpPr>
        <p:spPr>
          <a:xfrm flipH="1">
            <a:off x="4197426" y="1345335"/>
            <a:ext cx="1033749" cy="1324431"/>
          </a:xfrm>
          <a:custGeom>
            <a:avLst/>
            <a:gdLst>
              <a:gd name="connsiteX0" fmla="*/ 732623 w 1465246"/>
              <a:gd name="connsiteY0" fmla="*/ 0 h 1877262"/>
              <a:gd name="connsiteX1" fmla="*/ 1465246 w 1465246"/>
              <a:gd name="connsiteY1" fmla="*/ 732623 h 1877262"/>
              <a:gd name="connsiteX2" fmla="*/ 1340126 w 1465246"/>
              <a:gd name="connsiteY2" fmla="*/ 1142240 h 1877262"/>
              <a:gd name="connsiteX3" fmla="*/ 1300533 w 1465246"/>
              <a:gd name="connsiteY3" fmla="*/ 1190227 h 1877262"/>
              <a:gd name="connsiteX4" fmla="*/ 1302729 w 1465246"/>
              <a:gd name="connsiteY4" fmla="*/ 1189968 h 1877262"/>
              <a:gd name="connsiteX5" fmla="*/ 1285462 w 1465246"/>
              <a:gd name="connsiteY5" fmla="*/ 1208493 h 1877262"/>
              <a:gd name="connsiteX6" fmla="*/ 1250666 w 1465246"/>
              <a:gd name="connsiteY6" fmla="*/ 1250666 h 1877262"/>
              <a:gd name="connsiteX7" fmla="*/ 1231119 w 1465246"/>
              <a:gd name="connsiteY7" fmla="*/ 1266794 h 1877262"/>
              <a:gd name="connsiteX8" fmla="*/ 1182207 w 1465246"/>
              <a:gd name="connsiteY8" fmla="*/ 1319268 h 1877262"/>
              <a:gd name="connsiteX9" fmla="*/ 466023 w 1465246"/>
              <a:gd name="connsiteY9" fmla="*/ 1877262 h 1877262"/>
              <a:gd name="connsiteX10" fmla="*/ 364330 w 1465246"/>
              <a:gd name="connsiteY10" fmla="*/ 1413618 h 1877262"/>
              <a:gd name="connsiteX11" fmla="*/ 288079 w 1465246"/>
              <a:gd name="connsiteY11" fmla="*/ 1311308 h 1877262"/>
              <a:gd name="connsiteX12" fmla="*/ 214580 w 1465246"/>
              <a:gd name="connsiteY12" fmla="*/ 1250666 h 1877262"/>
              <a:gd name="connsiteX13" fmla="*/ 0 w 1465246"/>
              <a:gd name="connsiteY13" fmla="*/ 732623 h 1877262"/>
              <a:gd name="connsiteX14" fmla="*/ 732623 w 1465246"/>
              <a:gd name="connsiteY14" fmla="*/ 0 h 187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5246" h="1877262">
                <a:moveTo>
                  <a:pt x="732623" y="0"/>
                </a:moveTo>
                <a:cubicBezTo>
                  <a:pt x="1137240" y="0"/>
                  <a:pt x="1465246" y="328006"/>
                  <a:pt x="1465246" y="732623"/>
                </a:cubicBezTo>
                <a:cubicBezTo>
                  <a:pt x="1465246" y="884355"/>
                  <a:pt x="1419120" y="1025313"/>
                  <a:pt x="1340126" y="1142240"/>
                </a:cubicBezTo>
                <a:lnTo>
                  <a:pt x="1300533" y="1190227"/>
                </a:lnTo>
                <a:lnTo>
                  <a:pt x="1302729" y="1189968"/>
                </a:lnTo>
                <a:lnTo>
                  <a:pt x="1285462" y="1208493"/>
                </a:lnTo>
                <a:lnTo>
                  <a:pt x="1250666" y="1250666"/>
                </a:lnTo>
                <a:lnTo>
                  <a:pt x="1231119" y="1266794"/>
                </a:lnTo>
                <a:lnTo>
                  <a:pt x="1182207" y="1319268"/>
                </a:lnTo>
                <a:cubicBezTo>
                  <a:pt x="910305" y="1597924"/>
                  <a:pt x="699604" y="1723866"/>
                  <a:pt x="466023" y="1877262"/>
                </a:cubicBezTo>
                <a:cubicBezTo>
                  <a:pt x="501882" y="1654638"/>
                  <a:pt x="440250" y="1522782"/>
                  <a:pt x="364330" y="1413618"/>
                </a:cubicBezTo>
                <a:lnTo>
                  <a:pt x="288079" y="1311308"/>
                </a:lnTo>
                <a:lnTo>
                  <a:pt x="214580" y="1250666"/>
                </a:lnTo>
                <a:cubicBezTo>
                  <a:pt x="82002" y="1118087"/>
                  <a:pt x="0" y="934932"/>
                  <a:pt x="0" y="732623"/>
                </a:cubicBezTo>
                <a:cubicBezTo>
                  <a:pt x="0" y="328006"/>
                  <a:pt x="328006" y="0"/>
                  <a:pt x="732623" y="0"/>
                </a:cubicBezTo>
                <a:close/>
              </a:path>
            </a:pathLst>
          </a:cu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 flipH="1">
            <a:off x="4355136" y="1492305"/>
            <a:ext cx="727984" cy="7279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30105" y="1634353"/>
            <a:ext cx="8230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26262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2018</a:t>
            </a:r>
            <a:endParaRPr lang="zh-CN" altLang="en-US" sz="2000" b="1" dirty="0">
              <a:solidFill>
                <a:srgbClr val="262626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472334" y="2746440"/>
            <a:ext cx="10393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40404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2019</a:t>
            </a:r>
            <a:endParaRPr lang="zh-CN" altLang="en-US" sz="2400" b="1" dirty="0">
              <a:solidFill>
                <a:srgbClr val="40404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324561" y="4169300"/>
            <a:ext cx="10393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595959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2020</a:t>
            </a:r>
            <a:endParaRPr lang="zh-CN" altLang="en-US" sz="2400" b="1" dirty="0">
              <a:solidFill>
                <a:srgbClr val="595959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726831" y="4491960"/>
            <a:ext cx="11459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F7F7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2021</a:t>
            </a:r>
            <a:endParaRPr lang="zh-CN" altLang="en-US" sz="2800" b="1" dirty="0">
              <a:solidFill>
                <a:srgbClr val="7F7F7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856341" y="1554056"/>
            <a:ext cx="2582758" cy="4770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0DEFF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  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初版品设计</a:t>
            </a:r>
            <a:endParaRPr lang="en-US" altLang="zh-CN" sz="1000" b="1" dirty="0">
              <a:solidFill>
                <a:schemeClr val="tx1">
                  <a:lumMod val="85000"/>
                  <a:lumOff val="1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产品功能规划（整体规划分阶段实现）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831210" y="4167855"/>
            <a:ext cx="2441694" cy="81560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0DEFF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大力推广、产品完善</a:t>
            </a:r>
            <a:endParaRPr lang="en-US" altLang="zh-CN" sz="1000" b="1" dirty="0">
              <a:solidFill>
                <a:schemeClr val="tx1">
                  <a:lumMod val="85000"/>
                  <a:lumOff val="1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开始投入百度及其它媒体的广告投入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盈利后将收入的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50%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投入到公司的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推广及研发。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915590" y="2577085"/>
            <a:ext cx="2723823" cy="98488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0DEFF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产品成型、初步推广</a:t>
            </a:r>
            <a:endParaRPr lang="en-US" altLang="zh-CN" sz="1000" b="1" dirty="0">
              <a:solidFill>
                <a:schemeClr val="tx1">
                  <a:lumMod val="85000"/>
                  <a:lumOff val="1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19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年上半年完成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SAP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接口开发工具、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一套以上基于平台扩展的周边系统模板。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下半年开始网络推广。争取在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2019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年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下半年实现盈利公司进入正规化运作。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442019" y="4436040"/>
            <a:ext cx="203292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0DEFF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资本引入、产品线扩张</a:t>
            </a:r>
            <a:endParaRPr lang="en-US" altLang="zh-CN" sz="1000" b="1" dirty="0">
              <a:solidFill>
                <a:schemeClr val="tx1">
                  <a:lumMod val="85000"/>
                  <a:lumOff val="1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9710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475</Words>
  <Application>Microsoft Office PowerPoint</Application>
  <PresentationFormat>宽屏</PresentationFormat>
  <Paragraphs>102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方正姚体</vt:lpstr>
      <vt:lpstr>宋体</vt:lpstr>
      <vt:lpstr>微软雅黑</vt:lpstr>
      <vt:lpstr>Agency FB</vt:lpstr>
      <vt:lpstr>Arial</vt:lpstr>
      <vt:lpstr>BrowalliaUPC</vt:lpstr>
      <vt:lpstr>Calibri</vt:lpstr>
      <vt:lpstr>Calibri Light</vt:lpstr>
      <vt:lpstr>Impact</vt:lpstr>
      <vt:lpstr>Kartika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刘 百万</cp:lastModifiedBy>
  <cp:revision>145</cp:revision>
  <dcterms:created xsi:type="dcterms:W3CDTF">2016-03-18T15:29:11Z</dcterms:created>
  <dcterms:modified xsi:type="dcterms:W3CDTF">2018-11-16T08:58:49Z</dcterms:modified>
</cp:coreProperties>
</file>