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8" autoAdjust="0"/>
    <p:restoredTop sz="94660"/>
  </p:normalViewPr>
  <p:slideViewPr>
    <p:cSldViewPr>
      <p:cViewPr varScale="1">
        <p:scale>
          <a:sx n="103" d="100"/>
          <a:sy n="103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CEA1DE3-1323-43DC-9D73-BAD30CCD1166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8BD29F-A6E5-40E0-8696-64A642B58D78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000" dirty="0" smtClean="0"/>
              <a:t>Projeto Multimídia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Formulário Inteligente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4572008"/>
            <a:ext cx="7406640" cy="218122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Alunos:  Aline Pinheiro, Guilherme Junior, Flávio Fernando, Luis e Wallace Eduardo.</a:t>
            </a:r>
          </a:p>
          <a:p>
            <a:r>
              <a:rPr lang="pt-BR" dirty="0" smtClean="0"/>
              <a:t>Turma: Ciência da Computação – 6º Período</a:t>
            </a:r>
          </a:p>
          <a:p>
            <a:r>
              <a:rPr lang="pt-BR" dirty="0" smtClean="0"/>
              <a:t>Professora: Roselene</a:t>
            </a:r>
          </a:p>
          <a:p>
            <a:r>
              <a:rPr lang="pt-BR" dirty="0" smtClean="0"/>
              <a:t>Faculdade Pitágoras Betim</a:t>
            </a:r>
            <a:endParaRPr lang="pt-BR" dirty="0"/>
          </a:p>
        </p:txBody>
      </p:sp>
      <p:pic>
        <p:nvPicPr>
          <p:cNvPr id="4" name="Imagem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1714488"/>
            <a:ext cx="2714644" cy="23680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Realizando uma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27160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pt-BR" sz="2000" dirty="0" smtClean="0"/>
              <a:t>Quando o usuário seleciona </a:t>
            </a:r>
            <a:r>
              <a:rPr lang="pt-BR" sz="2000" i="1" dirty="0" smtClean="0"/>
              <a:t>Pesquisar cadastro, abrirá uma nova janela solicitando o tipo de busca que deseja fazer.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</p:txBody>
      </p:sp>
      <p:pic>
        <p:nvPicPr>
          <p:cNvPr id="5" name="Imagem 4" descr="Tela pesquisa g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928802"/>
            <a:ext cx="7429552" cy="48577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Realizando uma pesquisa por foto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27160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pt-BR" sz="2000" dirty="0" smtClean="0"/>
              <a:t>Quando o usuário seleciona </a:t>
            </a:r>
            <a:r>
              <a:rPr lang="pt-BR" sz="2000" i="1" dirty="0" smtClean="0"/>
              <a:t>Pesquisar foto, abrirá uma nova janela solicitando uma foto para comparar ao banco de dados.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</p:txBody>
      </p:sp>
      <p:pic>
        <p:nvPicPr>
          <p:cNvPr id="6" name="Imagem 5" descr="Tela pesquisa f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000240"/>
            <a:ext cx="7858180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Solicitando suporte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27160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pt-BR" sz="2000" dirty="0" smtClean="0"/>
              <a:t>Caso o usuário necessite de uma ajuda do suporte, basta clicar em </a:t>
            </a:r>
            <a:r>
              <a:rPr lang="pt-BR" sz="2000" i="1" dirty="0" smtClean="0"/>
              <a:t>Abrir chamado</a:t>
            </a:r>
            <a:r>
              <a:rPr lang="pt-BR" sz="2000" dirty="0" smtClean="0"/>
              <a:t> que exibirá uma tela com um chat.</a:t>
            </a:r>
            <a:endParaRPr lang="pt-BR" sz="2000" i="1" dirty="0" smtClean="0"/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</p:txBody>
      </p:sp>
      <p:pic>
        <p:nvPicPr>
          <p:cNvPr id="5" name="Imagem 4" descr="Tela supor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000240"/>
            <a:ext cx="7858180" cy="47148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Esse projeto foi elaborado para concatenar a simplicidade de um preenchimento de formulário e as diversas formas multimídias de forma intuitiva.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Um formulário onde o usuário ao cadastrar possa inserir: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r>
              <a:rPr lang="pt-BR" dirty="0" smtClean="0"/>
              <a:t>Seus dados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r>
              <a:rPr lang="pt-BR" dirty="0" smtClean="0"/>
              <a:t>Registro de voz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r>
              <a:rPr lang="pt-BR" dirty="0" smtClean="0"/>
              <a:t>Cadastro biométrico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r>
              <a:rPr lang="pt-BR" dirty="0" smtClean="0"/>
              <a:t>Foto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 formulário inteligente conta com as seguintes funcionalidades: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r>
              <a:rPr lang="pt-BR" dirty="0" smtClean="0"/>
              <a:t>Informação em tempo real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r>
              <a:rPr lang="pt-BR" dirty="0" smtClean="0"/>
              <a:t>Exibe IP conectado ao sistema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r>
              <a:rPr lang="pt-BR" dirty="0" smtClean="0"/>
              <a:t>Suporte remoto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r>
              <a:rPr lang="pt-BR" dirty="0" smtClean="0"/>
              <a:t>Configuração de hora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r>
              <a:rPr lang="pt-BR" smtClean="0"/>
              <a:t>Notificações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27160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Para utilizar o Formulário, primeiramente é necessário efetuar login.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</p:txBody>
      </p:sp>
      <p:pic>
        <p:nvPicPr>
          <p:cNvPr id="4" name="Imagem 3" descr="tela 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428868"/>
            <a:ext cx="4572032" cy="39924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27160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pt-BR" sz="2000" dirty="0" smtClean="0"/>
              <a:t>Ao efetuar o login, é exibido um menu principal com diversas funcionalidades, e também opções adicionais no painel á esquerda.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</p:txBody>
      </p:sp>
      <p:pic>
        <p:nvPicPr>
          <p:cNvPr id="5" name="Imagem 4" descr="Tela menu princip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071678"/>
            <a:ext cx="7358114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27160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pt-BR" sz="2000" dirty="0" smtClean="0"/>
              <a:t>Ao clicar em </a:t>
            </a:r>
            <a:r>
              <a:rPr lang="pt-BR" sz="2000" dirty="0" smtClean="0">
                <a:solidFill>
                  <a:srgbClr val="00B050"/>
                </a:solidFill>
              </a:rPr>
              <a:t>Novo cadastro</a:t>
            </a:r>
            <a:r>
              <a:rPr lang="pt-BR" sz="2000" dirty="0" smtClean="0"/>
              <a:t>, pede que o usuário preencha os seguintes campos: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</p:txBody>
      </p:sp>
      <p:pic>
        <p:nvPicPr>
          <p:cNvPr id="6" name="Imagem 5" descr="Tela cadastramen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000240"/>
            <a:ext cx="7439410" cy="485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a biometria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27160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pt-BR" sz="2000" dirty="0" smtClean="0"/>
              <a:t>Ao clicar no ícone da digital ao lado de</a:t>
            </a:r>
            <a:r>
              <a:rPr lang="pt-BR" sz="2000" i="1" dirty="0" smtClean="0"/>
              <a:t> Biometria, abrirá uma nova janela solicitando que o usuário coloque seus dedos.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</p:txBody>
      </p:sp>
      <p:pic>
        <p:nvPicPr>
          <p:cNvPr id="5" name="Imagem 4" descr="Tela biomet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000240"/>
            <a:ext cx="7500990" cy="4688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a voz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27160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pt-BR" sz="2000" dirty="0" smtClean="0"/>
              <a:t>Ao clicar no ícone do microfone lado de</a:t>
            </a:r>
            <a:r>
              <a:rPr lang="pt-BR" sz="2000" i="1" dirty="0" smtClean="0"/>
              <a:t> Voz, abrirá uma nova janela solicitando que o usuário grave uma frase.</a:t>
            </a:r>
          </a:p>
          <a:p>
            <a:pPr marL="596646" indent="-514350">
              <a:buClr>
                <a:srgbClr val="00B050"/>
              </a:buClr>
              <a:buFont typeface="Wingdings" pitchFamily="2" charset="2"/>
              <a:buChar char="ü"/>
            </a:pPr>
            <a:endParaRPr lang="pt-BR" dirty="0" smtClean="0"/>
          </a:p>
        </p:txBody>
      </p:sp>
      <p:pic>
        <p:nvPicPr>
          <p:cNvPr id="6" name="Imagem 5" descr="Tela cadastramento de vo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928802"/>
            <a:ext cx="7429520" cy="48577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</TotalTime>
  <Words>288</Words>
  <Application>Microsoft Office PowerPoint</Application>
  <PresentationFormat>Apresentação na tela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Solstício</vt:lpstr>
      <vt:lpstr>Projeto Multimídia Formulário Inteligente</vt:lpstr>
      <vt:lpstr>Objetivo do trabalho</vt:lpstr>
      <vt:lpstr>Sobre o projeto</vt:lpstr>
      <vt:lpstr>Sobre o projeto</vt:lpstr>
      <vt:lpstr>Iniciando o projeto</vt:lpstr>
      <vt:lpstr>Executando o projeto</vt:lpstr>
      <vt:lpstr>Executando o projeto</vt:lpstr>
      <vt:lpstr>Inserindo a biometria</vt:lpstr>
      <vt:lpstr>Inserindo a voz</vt:lpstr>
      <vt:lpstr>Realizando uma pesquisa</vt:lpstr>
      <vt:lpstr>Realizando uma pesquisa por foto</vt:lpstr>
      <vt:lpstr>Solicitando suporte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Multimídia Formulário Inteligente</dc:title>
  <dc:creator>Micro</dc:creator>
  <cp:lastModifiedBy>Micro</cp:lastModifiedBy>
  <cp:revision>3</cp:revision>
  <dcterms:created xsi:type="dcterms:W3CDTF">2014-09-30T19:04:10Z</dcterms:created>
  <dcterms:modified xsi:type="dcterms:W3CDTF">2014-09-30T19:26:12Z</dcterms:modified>
</cp:coreProperties>
</file>