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4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0" r:id="rId16"/>
    <p:sldId id="286" r:id="rId17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6"/>
    <p:restoredTop sz="94619"/>
  </p:normalViewPr>
  <p:slideViewPr>
    <p:cSldViewPr snapToGrid="0" snapToObjects="1">
      <p:cViewPr>
        <p:scale>
          <a:sx n="107" d="100"/>
          <a:sy n="107" d="100"/>
        </p:scale>
        <p:origin x="9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0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5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9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2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0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46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8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79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6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0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426-D65D-4946-9041-5EF8FF949369}" type="datetimeFigureOut">
              <a:rPr kumimoji="1" lang="ko-KR" altLang="en-US" smtClean="0"/>
              <a:t>2019. 12. 25.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CF1B-7D62-284D-BFBF-459CB0A79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55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4f01/Peer-to-Peer-Folder-Poetry" TargetMode="External"/><Relationship Id="rId2" Type="http://schemas.openxmlformats.org/officeDocument/2006/relationships/hyperlink" Target="https://files.ff4f01.me/ulpc-folder-poet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elaniehoff/Peer-to-Peer-Folder-Poetry" TargetMode="External"/><Relationship Id="rId4" Type="http://schemas.openxmlformats.org/officeDocument/2006/relationships/hyperlink" Target="https://www.instagram.com/the.ulpc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71998"/>
            <a:ext cx="5915025" cy="3896315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latin typeface="Consolas" panose="020B0609020204030204" pitchFamily="49" charset="0"/>
                <a:cs typeface="Consolas" panose="020B0609020204030204" pitchFamily="49" charset="0"/>
              </a:rPr>
              <a:t>Peer-to-Peer</a:t>
            </a:r>
            <a:br>
              <a:rPr kumimoji="1" lang="en-US" altLang="ko-KR" sz="5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ko-KR" sz="5400" dirty="0">
                <a:latin typeface="Consolas" panose="020B0609020204030204" pitchFamily="49" charset="0"/>
                <a:cs typeface="Consolas" panose="020B0609020204030204" pitchFamily="49" charset="0"/>
              </a:rPr>
              <a:t>Folder Poetry</a:t>
            </a:r>
            <a:endParaRPr kumimoji="1" lang="ko-KR" alt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3C869C-9C81-D440-9B25-9D537642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24" y="8984144"/>
            <a:ext cx="788902" cy="7889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741814-2E1E-1340-92DD-D87CF99096B7}"/>
              </a:ext>
            </a:extLst>
          </p:cNvPr>
          <p:cNvSpPr/>
          <p:nvPr/>
        </p:nvSpPr>
        <p:spPr>
          <a:xfrm>
            <a:off x="471488" y="919392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ulpc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Experiment Session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3FAEFF-FDF8-644C-9AB1-A94D88E8F839}"/>
              </a:ext>
            </a:extLst>
          </p:cNvPr>
          <p:cNvSpPr/>
          <p:nvPr/>
        </p:nvSpPr>
        <p:spPr>
          <a:xfrm rot="5400000">
            <a:off x="3976488" y="2219812"/>
            <a:ext cx="482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2019. 11. 22. ~ 23.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the.ulpc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4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상록의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641267"/>
            <a:ext cx="5915025" cy="828101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Hometown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GuangGyo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CaffeRoad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Evergreen's_Home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Bed.txt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Nespresso.txt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├── PC-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Piano.txt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Toilet_A.txt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Toilet_B.txt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Introduction.txt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CentralPark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Slide.txt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HistoryPark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SuwonGuanggyoMuseum.txt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LakePark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AlleyWay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   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MealDo.txt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WhatToDo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Cooking.txt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Netflix.txt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Piano.txt</a:t>
            </a:r>
            <a:endParaRPr kumimoji="1"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813EBD-B398-C247-B276-2E3E52E725D7}"/>
              </a:ext>
            </a:extLst>
          </p:cNvPr>
          <p:cNvGrpSpPr/>
          <p:nvPr/>
        </p:nvGrpSpPr>
        <p:grpSpPr>
          <a:xfrm rot="21254015">
            <a:off x="4390841" y="641267"/>
            <a:ext cx="1795848" cy="1684844"/>
            <a:chOff x="4590664" y="6143869"/>
            <a:chExt cx="1795848" cy="16848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EABD98-E42E-D945-8396-1A6DCADBA854}"/>
                </a:ext>
              </a:extLst>
            </p:cNvPr>
            <p:cNvSpPr/>
            <p:nvPr/>
          </p:nvSpPr>
          <p:spPr>
            <a:xfrm>
              <a:off x="4590664" y="6143869"/>
              <a:ext cx="1795848" cy="16848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toothbrush, shampoo, conditioner, body-shampoo</a:t>
              </a:r>
              <a:endPara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171B6C-0DFD-E047-87D0-693F2EFF645F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Toilet_A.txt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0D94AC-C442-764C-9513-CDFA153E09BA}"/>
              </a:ext>
            </a:extLst>
          </p:cNvPr>
          <p:cNvGrpSpPr/>
          <p:nvPr/>
        </p:nvGrpSpPr>
        <p:grpSpPr>
          <a:xfrm rot="372536">
            <a:off x="4504820" y="2627710"/>
            <a:ext cx="1795848" cy="1684844"/>
            <a:chOff x="4590664" y="6143869"/>
            <a:chExt cx="1795848" cy="16848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0FC80B-931F-E348-9982-9CC39F354440}"/>
                </a:ext>
              </a:extLst>
            </p:cNvPr>
            <p:cNvSpPr/>
            <p:nvPr/>
          </p:nvSpPr>
          <p:spPr>
            <a:xfrm>
              <a:off x="4590664" y="6143869"/>
              <a:ext cx="1795848" cy="16848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1-day contact lenses, skin, lotion, hair-dryer</a:t>
              </a:r>
              <a:endPara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DE4E90-DA55-EC4D-979B-63F6D24E86B5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Toilet_B.txt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104E07-17F4-F044-8682-EBD41667B856}"/>
              </a:ext>
            </a:extLst>
          </p:cNvPr>
          <p:cNvGrpSpPr/>
          <p:nvPr/>
        </p:nvGrpSpPr>
        <p:grpSpPr>
          <a:xfrm>
            <a:off x="3619171" y="6475429"/>
            <a:ext cx="2529444" cy="2363607"/>
            <a:chOff x="4770828" y="6143868"/>
            <a:chExt cx="1615684" cy="206531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4D1FC5D-458E-2F40-A463-614C54BBCC13}"/>
                </a:ext>
              </a:extLst>
            </p:cNvPr>
            <p:cNvSpPr/>
            <p:nvPr/>
          </p:nvSpPr>
          <p:spPr>
            <a:xfrm>
              <a:off x="4770828" y="6143868"/>
              <a:ext cx="1615684" cy="206531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*--------- Menu --------*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부대찌개        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닭볶음탕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        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돼지고기 두루치기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소불고기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        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부추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/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김치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/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모듬전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떡볶이          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버터갈릭새우          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|</a:t>
              </a:r>
            </a:p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*-----------------------*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34F47C-1BDD-D44E-87DF-14B6341F4585}"/>
                </a:ext>
              </a:extLst>
            </p:cNvPr>
            <p:cNvSpPr/>
            <p:nvPr/>
          </p:nvSpPr>
          <p:spPr>
            <a:xfrm>
              <a:off x="4868429" y="7859853"/>
              <a:ext cx="1420482" cy="26620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Cooking.txt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61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현수의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5328951"/>
            <a:ext cx="5915025" cy="3305251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Taehyun_Park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Area1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YohanChurch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Christian_on_Sunday.txt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Area2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Cafe_to_go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coffee_for_daydreaming.txt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Area4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LotteMart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what_they_sell_on_store.txt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PoliceOffice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who_they_caught.txt</a:t>
            </a:r>
            <a:endParaRPr kumimoji="1"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90D9A7-8C8E-714A-AD6E-0D4B98E3F6A0}"/>
              </a:ext>
            </a:extLst>
          </p:cNvPr>
          <p:cNvGrpSpPr/>
          <p:nvPr/>
        </p:nvGrpSpPr>
        <p:grpSpPr>
          <a:xfrm>
            <a:off x="471487" y="1334980"/>
            <a:ext cx="3459244" cy="954217"/>
            <a:chOff x="4770828" y="7375391"/>
            <a:chExt cx="1615684" cy="8337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F71D73-21C7-0442-9752-4B87924FE1E5}"/>
                </a:ext>
              </a:extLst>
            </p:cNvPr>
            <p:cNvSpPr/>
            <p:nvPr/>
          </p:nvSpPr>
          <p:spPr>
            <a:xfrm>
              <a:off x="4770828" y="7375391"/>
              <a:ext cx="1615684" cy="83379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일요일마다 성당에 가는 사람들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</a:p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성자와 성부와 성령의 이름으로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3C8E99-A687-6249-BABB-4261F5C7B82C}"/>
                </a:ext>
              </a:extLst>
            </p:cNvPr>
            <p:cNvSpPr/>
            <p:nvPr/>
          </p:nvSpPr>
          <p:spPr>
            <a:xfrm>
              <a:off x="4868429" y="7883849"/>
              <a:ext cx="1420482" cy="24220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Christian_on_Sunday.txt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95EA72-A4C8-254F-AAA0-7C6CDFAB0931}"/>
              </a:ext>
            </a:extLst>
          </p:cNvPr>
          <p:cNvGrpSpPr/>
          <p:nvPr/>
        </p:nvGrpSpPr>
        <p:grpSpPr>
          <a:xfrm>
            <a:off x="958375" y="2430001"/>
            <a:ext cx="3459245" cy="748275"/>
            <a:chOff x="4770828" y="7555343"/>
            <a:chExt cx="1615684" cy="65384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18058B-8C8C-FF46-AE82-C7A06F5F207B}"/>
                </a:ext>
              </a:extLst>
            </p:cNvPr>
            <p:cNvSpPr/>
            <p:nvPr/>
          </p:nvSpPr>
          <p:spPr>
            <a:xfrm>
              <a:off x="4770828" y="7555343"/>
              <a:ext cx="1615684" cy="65384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커피 한잔 주세요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A6459-607A-EC40-ABDE-A635392CA10C}"/>
                </a:ext>
              </a:extLst>
            </p:cNvPr>
            <p:cNvSpPr/>
            <p:nvPr/>
          </p:nvSpPr>
          <p:spPr>
            <a:xfrm>
              <a:off x="4868429" y="7883849"/>
              <a:ext cx="1420482" cy="24220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coffee_for_daydreaming.txt</a:t>
              </a:r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3C3371-E3AB-7546-A03A-3CF162B0C113}"/>
              </a:ext>
            </a:extLst>
          </p:cNvPr>
          <p:cNvGrpSpPr/>
          <p:nvPr/>
        </p:nvGrpSpPr>
        <p:grpSpPr>
          <a:xfrm>
            <a:off x="471486" y="3315646"/>
            <a:ext cx="3459245" cy="748275"/>
            <a:chOff x="4770828" y="7555343"/>
            <a:chExt cx="1615684" cy="6538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374D28-836D-9C49-A108-5413BD638A23}"/>
                </a:ext>
              </a:extLst>
            </p:cNvPr>
            <p:cNvSpPr/>
            <p:nvPr/>
          </p:nvSpPr>
          <p:spPr>
            <a:xfrm>
              <a:off x="4770828" y="7555343"/>
              <a:ext cx="1615684" cy="65384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사과 감 딸기 자취 도구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ADA9D8-8883-7945-BAAC-C428AFA8AAF2}"/>
                </a:ext>
              </a:extLst>
            </p:cNvPr>
            <p:cNvSpPr/>
            <p:nvPr/>
          </p:nvSpPr>
          <p:spPr>
            <a:xfrm>
              <a:off x="4868429" y="7883849"/>
              <a:ext cx="1420482" cy="24220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what_they_sell_on_store.txt</a:t>
              </a:r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67AFB52-B5B9-4B4B-AF32-CF3804C40C4A}"/>
              </a:ext>
            </a:extLst>
          </p:cNvPr>
          <p:cNvGrpSpPr/>
          <p:nvPr/>
        </p:nvGrpSpPr>
        <p:grpSpPr>
          <a:xfrm>
            <a:off x="958375" y="4204725"/>
            <a:ext cx="3459245" cy="748275"/>
            <a:chOff x="4770828" y="7555343"/>
            <a:chExt cx="1615684" cy="65384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32872D2-DE1D-EC4E-933F-3AEF86E4B020}"/>
                </a:ext>
              </a:extLst>
            </p:cNvPr>
            <p:cNvSpPr/>
            <p:nvPr/>
          </p:nvSpPr>
          <p:spPr>
            <a:xfrm>
              <a:off x="4770828" y="7555343"/>
              <a:ext cx="1615684" cy="65384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없음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56D79-B87B-2A44-9252-09719060528F}"/>
                </a:ext>
              </a:extLst>
            </p:cNvPr>
            <p:cNvSpPr/>
            <p:nvPr/>
          </p:nvSpPr>
          <p:spPr>
            <a:xfrm>
              <a:off x="4868429" y="7883849"/>
              <a:ext cx="1420482" cy="24220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who_they_caught.txt</a:t>
              </a:r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7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채성의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218214"/>
            <a:ext cx="5915025" cy="5704066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bbans</a:t>
            </a: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-run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readme.txt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└── enter-the-dungeon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sinlim9dong_Gosichon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Arcade_gamezone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Comicbook_room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Gosiwon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Room1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Room2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Room3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Room4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unlock_door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│   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Suiside.txt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D18FEA-740E-8A46-87FC-72D6982F3AE5}"/>
              </a:ext>
            </a:extLst>
          </p:cNvPr>
          <p:cNvGrpSpPr/>
          <p:nvPr/>
        </p:nvGrpSpPr>
        <p:grpSpPr>
          <a:xfrm rot="21386721">
            <a:off x="1559828" y="1023506"/>
            <a:ext cx="3738342" cy="1598153"/>
            <a:chOff x="4590664" y="6230559"/>
            <a:chExt cx="1795848" cy="15981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99299E-9203-7945-A82A-F5F4BAAC1225}"/>
                </a:ext>
              </a:extLst>
            </p:cNvPr>
            <p:cNvSpPr/>
            <p:nvPr/>
          </p:nvSpPr>
          <p:spPr>
            <a:xfrm>
              <a:off x="4590664" y="6230559"/>
              <a:ext cx="1795848" cy="15981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경고</a:t>
              </a:r>
            </a:p>
            <a:p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당신이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들어가려는 곳은 위험합니다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그래도 들어가시겠습니까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435255-FE43-9C48-9CEB-DD1921E3376F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warning.txt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41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41267"/>
            <a:ext cx="5915025" cy="828101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Hometown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Crazy_grandmother.txt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My_room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Byungjoon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Hyojoon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Joonyoung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Sanghyun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Sangkyo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Sangwoo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Yonggun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ilhoon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PC_room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crazy_human.txt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normal_human.txt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warning.txt</a:t>
            </a:r>
            <a:endParaRPr kumimoji="1"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0C7B3E-24E1-8647-800A-30149ADC73A2}"/>
              </a:ext>
            </a:extLst>
          </p:cNvPr>
          <p:cNvGrpSpPr/>
          <p:nvPr/>
        </p:nvGrpSpPr>
        <p:grpSpPr>
          <a:xfrm>
            <a:off x="403943" y="7345569"/>
            <a:ext cx="6050113" cy="1025188"/>
            <a:chOff x="471487" y="7345569"/>
            <a:chExt cx="6050113" cy="102518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D1ECC0-C259-2A43-A215-1152FF6685F5}"/>
                </a:ext>
              </a:extLst>
            </p:cNvPr>
            <p:cNvGrpSpPr/>
            <p:nvPr/>
          </p:nvGrpSpPr>
          <p:grpSpPr>
            <a:xfrm>
              <a:off x="471487" y="7345569"/>
              <a:ext cx="1738454" cy="1025188"/>
              <a:chOff x="3022608" y="7897091"/>
              <a:chExt cx="3363904" cy="102518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FEABD98-E42E-D945-8396-1A6DCADBA854}"/>
                  </a:ext>
                </a:extLst>
              </p:cNvPr>
              <p:cNvSpPr/>
              <p:nvPr/>
            </p:nvSpPr>
            <p:spPr>
              <a:xfrm>
                <a:off x="3022608" y="7897091"/>
                <a:ext cx="3363904" cy="10251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  <a:cs typeface="Consolas" panose="020B0609020204030204" pitchFamily="49" charset="0"/>
                  </a:rPr>
                  <a:t>매우 탐욕스러워 보인다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B171B6C-0DFD-E047-87D0-693F2EFF645F}"/>
                  </a:ext>
                </a:extLst>
              </p:cNvPr>
              <p:cNvSpPr/>
              <p:nvPr/>
            </p:nvSpPr>
            <p:spPr>
              <a:xfrm>
                <a:off x="3198325" y="8559449"/>
                <a:ext cx="3012469" cy="240921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bad_human.txt</a:t>
                </a:r>
                <a:endPara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45955E-D961-8242-AC6A-75B3ADEF989B}"/>
                </a:ext>
              </a:extLst>
            </p:cNvPr>
            <p:cNvGrpSpPr/>
            <p:nvPr/>
          </p:nvGrpSpPr>
          <p:grpSpPr>
            <a:xfrm>
              <a:off x="2209940" y="7345569"/>
              <a:ext cx="2216965" cy="1025188"/>
              <a:chOff x="3022608" y="7897091"/>
              <a:chExt cx="3363904" cy="102518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A47ED20-98D1-3544-AEFA-CA433F86AF1D}"/>
                  </a:ext>
                </a:extLst>
              </p:cNvPr>
              <p:cNvSpPr/>
              <p:nvPr/>
            </p:nvSpPr>
            <p:spPr>
              <a:xfrm>
                <a:off x="3022608" y="7897091"/>
                <a:ext cx="3363904" cy="10251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  <a:cs typeface="Consolas" panose="020B0609020204030204" pitchFamily="49" charset="0"/>
                  </a:rPr>
                  <a:t>계속 혼잣말을 중얼거리고 있다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6EF52F-8F9C-6841-98AB-2259754C5888}"/>
                  </a:ext>
                </a:extLst>
              </p:cNvPr>
              <p:cNvSpPr/>
              <p:nvPr/>
            </p:nvSpPr>
            <p:spPr>
              <a:xfrm>
                <a:off x="3198325" y="8559449"/>
                <a:ext cx="3012469" cy="240921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crazy_human.txt</a:t>
                </a:r>
                <a:endPara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8562371-026A-B94A-8F73-8427578E5814}"/>
                </a:ext>
              </a:extLst>
            </p:cNvPr>
            <p:cNvGrpSpPr/>
            <p:nvPr/>
          </p:nvGrpSpPr>
          <p:grpSpPr>
            <a:xfrm>
              <a:off x="4426902" y="7345569"/>
              <a:ext cx="2094698" cy="1025188"/>
              <a:chOff x="3022608" y="7897091"/>
              <a:chExt cx="3363904" cy="102518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A6A534-C8CC-A143-B8B6-3C3359D92FF8}"/>
                  </a:ext>
                </a:extLst>
              </p:cNvPr>
              <p:cNvSpPr/>
              <p:nvPr/>
            </p:nvSpPr>
            <p:spPr>
              <a:xfrm>
                <a:off x="3022608" y="7897091"/>
                <a:ext cx="3363904" cy="10251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  <a:cs typeface="Consolas" panose="020B0609020204030204" pitchFamily="49" charset="0"/>
                  </a:rPr>
                  <a:t>공부를 잘하게 생겼다</a:t>
                </a:r>
              </a:p>
              <a:p>
                <a:endParaRPr kumimoji="1"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  <a:p>
                <a:r>
                  <a:rPr kumimoji="1"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  <a:cs typeface="Consolas" panose="020B0609020204030204" pitchFamily="49" charset="0"/>
                  </a:rPr>
                  <a:t>우울증에 걸린 것 </a:t>
                </a:r>
                <a:r>
                  <a:rPr kumimoji="1" lang="ko-KR" altLang="en-US" sz="11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  <a:cs typeface="Consolas" panose="020B0609020204030204" pitchFamily="49" charset="0"/>
                  </a:rPr>
                  <a:t>처럼보인다</a:t>
                </a:r>
                <a:endParaRPr kumimoji="1"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5B59C8A-D53E-4842-9164-FAD740416023}"/>
                  </a:ext>
                </a:extLst>
              </p:cNvPr>
              <p:cNvSpPr/>
              <p:nvPr/>
            </p:nvSpPr>
            <p:spPr>
              <a:xfrm>
                <a:off x="3198325" y="8559449"/>
                <a:ext cx="3012469" cy="240921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normal_human.txt</a:t>
                </a:r>
                <a:endPara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65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연형의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811978"/>
            <a:ext cx="5915025" cy="5110301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 PIE_HOLE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About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Story.txt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Contact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Homepage.txt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Instagram.txt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Location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GPS.txt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Menu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Coffee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Picture.txt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Others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Picture.txt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Pie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Picture.txt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Review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├── 2016.6.10.txt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└── 2018.1.17.txt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D18FEA-740E-8A46-87FC-72D6982F3AE5}"/>
              </a:ext>
            </a:extLst>
          </p:cNvPr>
          <p:cNvGrpSpPr/>
          <p:nvPr/>
        </p:nvGrpSpPr>
        <p:grpSpPr>
          <a:xfrm rot="21144384">
            <a:off x="1559829" y="856805"/>
            <a:ext cx="3738342" cy="816610"/>
            <a:chOff x="4590664" y="7012102"/>
            <a:chExt cx="1795848" cy="8166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99299E-9203-7945-A82A-F5F4BAAC1225}"/>
                </a:ext>
              </a:extLst>
            </p:cNvPr>
            <p:cNvSpPr/>
            <p:nvPr/>
          </p:nvSpPr>
          <p:spPr>
            <a:xfrm>
              <a:off x="4590664" y="7012102"/>
              <a:ext cx="1795848" cy="81661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핸드메이드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작은 카페 </a:t>
              </a:r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파이홀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입니당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:)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435255-FE43-9C48-9CEB-DD1921E3376F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Story.txt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B2772C-2348-2D4E-824E-E4EF5F7623B9}"/>
              </a:ext>
            </a:extLst>
          </p:cNvPr>
          <p:cNvGrpSpPr/>
          <p:nvPr/>
        </p:nvGrpSpPr>
        <p:grpSpPr>
          <a:xfrm rot="225935">
            <a:off x="4425522" y="6676177"/>
            <a:ext cx="1456504" cy="816610"/>
            <a:chOff x="4590664" y="7012102"/>
            <a:chExt cx="1795848" cy="8166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56B986-6B58-0747-950C-00C38A77EEC7}"/>
                </a:ext>
              </a:extLst>
            </p:cNvPr>
            <p:cNvSpPr/>
            <p:nvPr/>
          </p:nvSpPr>
          <p:spPr>
            <a:xfrm>
              <a:off x="4590664" y="7012102"/>
              <a:ext cx="1795848" cy="81661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37.557269, 126.934989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750F91-A31B-AC48-9DE9-BF8A21C76C6B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GPS.txt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5538C0-F828-CE44-8187-5738439AEED3}"/>
              </a:ext>
            </a:extLst>
          </p:cNvPr>
          <p:cNvGrpSpPr/>
          <p:nvPr/>
        </p:nvGrpSpPr>
        <p:grpSpPr>
          <a:xfrm rot="21443720">
            <a:off x="3898360" y="3811910"/>
            <a:ext cx="2195517" cy="2226387"/>
            <a:chOff x="4590664" y="7012102"/>
            <a:chExt cx="1399441" cy="8166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CCC623-6541-994B-AEFE-096FD170D420}"/>
                </a:ext>
              </a:extLst>
            </p:cNvPr>
            <p:cNvSpPr/>
            <p:nvPr/>
          </p:nvSpPr>
          <p:spPr>
            <a:xfrm>
              <a:off x="4590664" y="7012102"/>
              <a:ext cx="1399441" cy="81661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(</a:t>
              </a: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)</a:t>
              </a: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__..---..__</a:t>
              </a: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,-='  /  |  \  `=-.</a:t>
              </a: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:--..___________..--;</a:t>
              </a:r>
            </a:p>
            <a:p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\.,_____________,./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BA8AA0-A8A5-B942-B132-9AA70E8C6BFC}"/>
                </a:ext>
              </a:extLst>
            </p:cNvPr>
            <p:cNvSpPr/>
            <p:nvPr/>
          </p:nvSpPr>
          <p:spPr>
            <a:xfrm>
              <a:off x="4668369" y="7678762"/>
              <a:ext cx="1244031" cy="10900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Menu/Pie/</a:t>
              </a:r>
              <a:r>
                <a:rPr kumimoji="1"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Picture.txt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374C3B-44C6-9D47-B277-2A9445FFAF4C}"/>
              </a:ext>
            </a:extLst>
          </p:cNvPr>
          <p:cNvGrpSpPr/>
          <p:nvPr/>
        </p:nvGrpSpPr>
        <p:grpSpPr>
          <a:xfrm rot="188484">
            <a:off x="579947" y="2239691"/>
            <a:ext cx="5806568" cy="871644"/>
            <a:chOff x="4590664" y="7012103"/>
            <a:chExt cx="2789395" cy="8716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49FB69-BBC7-8549-8F57-CDAD20054E8F}"/>
                </a:ext>
              </a:extLst>
            </p:cNvPr>
            <p:cNvSpPr/>
            <p:nvPr/>
          </p:nvSpPr>
          <p:spPr>
            <a:xfrm>
              <a:off x="4590664" y="7012103"/>
              <a:ext cx="2789395" cy="8716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너무너무 좋아요 인테리어도 아기자기하고 아늑하게 예쁘고 항상 친절하시고 무엇보다 모든 메뉴가 맛있어요 </a:t>
              </a:r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주문파이도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그렇구</a:t>
              </a:r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항</a:t>
              </a:r>
            </a:p>
            <a:p>
              <a:r>
                <a: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상 정성이 느껴져서 굉장히 </a:t>
              </a:r>
              <a:r>
                <a:rPr kumimoji="1"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애정합니당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..❤️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7DC924-9E6E-D344-A854-F7FDD2AF3203}"/>
                </a:ext>
              </a:extLst>
            </p:cNvPr>
            <p:cNvSpPr/>
            <p:nvPr/>
          </p:nvSpPr>
          <p:spPr>
            <a:xfrm>
              <a:off x="6417309" y="7585636"/>
              <a:ext cx="910647" cy="2138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2016.6.10.txt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95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F518F2-7DAF-104C-BA94-9E0D5AEAC5E1}"/>
              </a:ext>
            </a:extLst>
          </p:cNvPr>
          <p:cNvSpPr txBox="1">
            <a:spLocks/>
          </p:cNvSpPr>
          <p:nvPr/>
        </p:nvSpPr>
        <p:spPr>
          <a:xfrm>
            <a:off x="471488" y="6270171"/>
            <a:ext cx="5915025" cy="31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책자에 수록된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아래 링크에서 웹으로 감상할 수 있습니다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" altLang="ko-KR" sz="1200" dirty="0">
                <a:latin typeface="Nanum Gothic" panose="020D0604000000000000" pitchFamily="34" charset="-127"/>
                <a:ea typeface="Nanum Gothic" panose="020D0604000000000000" pitchFamily="34" charset="-127"/>
                <a:hlinkClick r:id="rId2"/>
              </a:rPr>
              <a:t>https://files.ff4f01.me/ulpc-folder-poetry/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Experiment Session GitHub Repository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  <a:hlinkClick r:id="rId3"/>
              </a:rPr>
              <a:t>https://github.com/ff4f01/Peer-to-Peer-Folder-Poetry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앞으로 </a:t>
            </a:r>
            <a:r>
              <a:rPr kumimoji="1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ulpc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에서 진행되는 이벤트 소식은 </a:t>
            </a:r>
            <a:r>
              <a:rPr kumimoji="1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instagram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@</a:t>
            </a:r>
            <a:r>
              <a:rPr kumimoji="1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the.ulpc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참고해주세요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" altLang="ko-KR" sz="1200" dirty="0">
                <a:latin typeface="Nanum Gothic" panose="020D0604000000000000" pitchFamily="34" charset="-127"/>
                <a:ea typeface="Nanum Gothic" panose="020D0604000000000000" pitchFamily="34" charset="-127"/>
                <a:hlinkClick r:id="rId4"/>
              </a:rPr>
              <a:t>https://www.instagram.com/the.ulpc/</a:t>
            </a:r>
            <a:endParaRPr lang="en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Experiment Session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내용은</a:t>
            </a:r>
            <a:b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Melanie Hoff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님의 </a:t>
            </a:r>
            <a:r>
              <a:rPr kumimoji="1" lang="e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Peer-to-Peer-Folder-Poetry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기반으로 구성되었습니다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  <a:hlinkClick r:id="rId5"/>
              </a:rPr>
              <a:t>https://github.com/melaniehoff/Peer-to-Peer-Folder-Poetry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32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3C869C-9C81-D440-9B25-9D537642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24" y="8984144"/>
            <a:ext cx="788902" cy="7889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741814-2E1E-1340-92DD-D87CF99096B7}"/>
              </a:ext>
            </a:extLst>
          </p:cNvPr>
          <p:cNvSpPr/>
          <p:nvPr/>
        </p:nvSpPr>
        <p:spPr>
          <a:xfrm>
            <a:off x="471488" y="919392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ulpc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Experiment Session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3FAEFF-FDF8-644C-9AB1-A94D88E8F839}"/>
              </a:ext>
            </a:extLst>
          </p:cNvPr>
          <p:cNvSpPr/>
          <p:nvPr/>
        </p:nvSpPr>
        <p:spPr>
          <a:xfrm rot="5400000">
            <a:off x="3976488" y="2219812"/>
            <a:ext cx="4820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2019. 11. 22. ~ 23.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the.ulpc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953000"/>
            <a:ext cx="5915025" cy="42143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책자는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가을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ulpc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Experiment Session: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Peer-to-Peer Folder Poetry</a:t>
            </a: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참가자 분들의 작품 모음집입니다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 algn="r">
              <a:buNone/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컴퓨터 폴더 구조로 쓰는 시입니다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 algn="r">
              <a:buNone/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자료의 체계적인 정리를 위해 고안된 폴더 구조가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어떻게 서로에게 개인적이고 감정적인 이야기를 전달할 수 있는지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우리는 이 워크숍을 통해 실험해볼 수 있었습니다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 algn="r">
              <a:buNone/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이번 시제는 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내가 사는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살았던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였습니다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참가자들이 연남동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광교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일산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잠실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신림동 등 다양한 동네에 대해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r">
              <a:buNone/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어떤 이야기를 들려주었는지 확인해보세요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예진의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453246"/>
            <a:ext cx="5915025" cy="4469033"/>
          </a:xfrm>
        </p:spPr>
        <p:txBody>
          <a:bodyPr>
            <a:norm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├── party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alcohol.txt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home_party.txt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pole_dance.txt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├── people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jongchan.txt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min.txt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naeun.txt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└── place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han_river.txt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lotte_world.txt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stadium.txt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CE8AC6-AC70-E044-A04B-0CBEAFE66F97}"/>
              </a:ext>
            </a:extLst>
          </p:cNvPr>
          <p:cNvGrpSpPr/>
          <p:nvPr/>
        </p:nvGrpSpPr>
        <p:grpSpPr>
          <a:xfrm rot="557609">
            <a:off x="3737497" y="2693673"/>
            <a:ext cx="1795848" cy="1684844"/>
            <a:chOff x="4590664" y="6869572"/>
            <a:chExt cx="1795848" cy="168484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2BC30A-2DC8-F44D-8EF6-4D0AD7BA1A75}"/>
                </a:ext>
              </a:extLst>
            </p:cNvPr>
            <p:cNvSpPr/>
            <p:nvPr/>
          </p:nvSpPr>
          <p:spPr>
            <a:xfrm>
              <a:off x="4590664" y="6869572"/>
              <a:ext cx="1795848" cy="16848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</a:t>
              </a:r>
              <a:endPara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9E7418-4606-D841-B297-E37BA37A0B2C}"/>
                </a:ext>
              </a:extLst>
            </p:cNvPr>
            <p:cNvSpPr/>
            <p:nvPr/>
          </p:nvSpPr>
          <p:spPr>
            <a:xfrm>
              <a:off x="4680746" y="8241172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han_river.txt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5437C1-B7CB-394F-A087-73BC9206F112}"/>
              </a:ext>
            </a:extLst>
          </p:cNvPr>
          <p:cNvGrpSpPr/>
          <p:nvPr/>
        </p:nvGrpSpPr>
        <p:grpSpPr>
          <a:xfrm rot="21177881">
            <a:off x="1360576" y="2085540"/>
            <a:ext cx="1795848" cy="1684844"/>
            <a:chOff x="4590664" y="4816865"/>
            <a:chExt cx="1795848" cy="16848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EABD98-E42E-D945-8396-1A6DCADBA854}"/>
                </a:ext>
              </a:extLst>
            </p:cNvPr>
            <p:cNvSpPr/>
            <p:nvPr/>
          </p:nvSpPr>
          <p:spPr>
            <a:xfrm>
              <a:off x="4590664" y="4816865"/>
              <a:ext cx="1795848" cy="16848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lover</a:t>
              </a:r>
              <a:endPara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171B6C-0DFD-E047-87D0-693F2EFF645F}"/>
                </a:ext>
              </a:extLst>
            </p:cNvPr>
            <p:cNvSpPr/>
            <p:nvPr/>
          </p:nvSpPr>
          <p:spPr>
            <a:xfrm>
              <a:off x="4680746" y="6188465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alcohol.txt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1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민서의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83CFAFC-9CB0-DF47-8BCA-55979B7B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2197"/>
            <a:ext cx="5915023" cy="849008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├── Bus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빨래터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중앙고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북촌한옥마을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현대사거리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정독도서관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재동초교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안국역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낙원상가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금강제화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종각역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YMCA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인사동입구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낙원상가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01.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성균관대학교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후문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감사원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북촌한옥마을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가회동주민센터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안국역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낙원상가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종각역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YMCA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조계사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종로경찰서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안국역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02.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03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낙산공원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명신초교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청룡사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창신역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창신초교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동묘앞역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동대문역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종로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가역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이화사거리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동대문역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03.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05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서대문역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(3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번출구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영천시장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독립문초교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무악현대아파트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종로문화체육센터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종로도서관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배화여중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사직동주민센터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대신중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교남동주민센터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서울시교육청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└── 강북삼성병원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서대문역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(3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번출구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05.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평창동주민센터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청련사입구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아름다운실버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보현산신각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혜원사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파라과이대사관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무애사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밀알기도원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감람산기도원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형제봉매표소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지구촌교회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보현빌라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북악파크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    └── 평창동주민센터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        └── </a:t>
            </a:r>
            <a:r>
              <a:rPr lang="ko-KR" altLang="en-US" sz="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06.</a:t>
            </a:r>
            <a:r>
              <a:rPr lang="en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3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483CFAFC-9CB0-DF47-8BCA-55979B7B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32197"/>
            <a:ext cx="3680382" cy="849008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07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명륜새마을금고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국민생활관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헤화우체국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방송통신대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이화사거리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혜화로터리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성균관대학교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명륜새마을금고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07.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08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명륜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가종점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명륜시장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성대후문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서울국제고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혜화로터리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이화사거리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원남동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혜화경찰서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종로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가역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이화사거리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08.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09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수성동계곡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한아름슈퍼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통인시장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오거리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새마을금고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경복궁역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광화문역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세종문화회관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코리아나호텔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시청역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삼성플라자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숭례문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└── 한국프레스센터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09.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삼청공원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삼청동주민센터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국립민속박물관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경복궁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세종문화회관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시청역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삼성플라자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숭례문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서울역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11.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├──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12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서울대병원현관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종로방면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서울대치과대학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└── 원남동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└── 종로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가역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└── 창덕궁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└── 서울대치과병원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└── 서울대병원현관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혜화방면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장례식장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└── 성균관대입구사거리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혜화역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└── 서울대치과병원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└── 서울대병원현관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│              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12.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└── </a:t>
            </a: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평창동주민센터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└── 세검정초등학교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설악냉면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└── 구기터널입구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상명대후문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상명초교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상명대정문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            └── 세검정사거리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                └── 부암동주민센터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ko-KR" altLang="en-US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│                                           └── </a:t>
            </a:r>
            <a:r>
              <a:rPr lang="ko-KR" altLang="en-US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종로버스</a:t>
            </a:r>
            <a:r>
              <a:rPr lang="en-US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13.</a:t>
            </a: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txt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" altLang="ko-KR" sz="700" dirty="0">
                <a:latin typeface="D2Coding" panose="020B0609020101020101" pitchFamily="49" charset="-127"/>
                <a:ea typeface="D2Coding" panose="020B0609020101020101" pitchFamily="49" charset="-127"/>
              </a:rPr>
              <a:t>└── </a:t>
            </a:r>
            <a:r>
              <a:rPr lang="en" altLang="ko-KR" sz="7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mr_jongno.txt</a:t>
            </a:r>
            <a:endParaRPr lang="ko-KR" altLang="en-US" sz="7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A5C559-3F74-5446-B281-9C24D475BD1C}"/>
              </a:ext>
            </a:extLst>
          </p:cNvPr>
          <p:cNvSpPr/>
          <p:nvPr/>
        </p:nvSpPr>
        <p:spPr>
          <a:xfrm>
            <a:off x="4151869" y="2236986"/>
            <a:ext cx="2508423" cy="613377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@@@@@@@@@@@@@@@@@@@@&amp;&amp;&amp;&amp;&amp;&amp;&amp;@@@@@@@@@@@@@@@@@@@@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@@@@@@@@@@@@@@@@@@@@&amp;&amp;&amp;&amp;&amp;&amp;&amp;@@@@@@@@@@@@@@@@@@@@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@@@@@@@@@@@@@@@@@@&amp;&amp;&amp;&amp;&amp;&amp;&amp;&amp;&amp;&amp;&amp;@@@@@@@@@@@@@@@@@@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@@@@@@@@@@@@@@@@@@&amp;&amp;&amp;&amp;&amp;&amp;&amp;&amp;&amp;&amp;&amp;@@@@@@@@@@@@@@@@@@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@@@@@@@@@@@@@@@@@@&amp;&amp;&amp;&amp;&amp;&amp;&amp;&amp;&amp;&amp;&amp;@@@@@@@@@@@@@@@@@@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@@@@@@@@@@@@@@&amp;&amp;&amp;&amp;&amp;&amp;&amp;&amp;&amp;&amp;&amp;&amp;&amp;&amp;&amp;&amp;&amp;&amp;&amp;@@@@@@@@@@@@@@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@@@@@@@@@@@&amp;&amp;&amp;&amp;&amp;*.............*&amp;&amp;&amp;&amp;&amp;@@@@@@@@@@@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@@@@@@@@@&amp;&amp;&amp;&amp;%...................%&amp;&amp;&amp;&amp;@@@@@@@@@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@@@@@@@@&amp;&amp;&amp;&amp;.......................&amp;&amp;&amp;&amp;@@@@@@@@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@@@@@@@&amp;&amp;&amp;...........................&amp;&amp;&amp;@@@@@@@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@@@@@@&amp;&amp;&amp;.............................&amp;&amp;&amp;@@@@@@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@@@@@&amp;&amp;&amp;...............................&amp;&amp;&amp;@@@@@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@@@@&amp;&amp;&amp;.................................&amp;&amp;&amp;@@@@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@@@&amp;&amp;&amp;,.................................,&amp;&amp;&amp;@@@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@@@&amp;&amp;&amp;...................................&amp;&amp;&amp;@@@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@@@&amp;&amp;,...................................,&amp;&amp;&amp;@@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@@&amp;&amp;&amp;.........&amp;&amp;&amp;.............&amp;&amp;&amp;.........&amp;&amp;&amp;@@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@@&amp;&amp;&amp;.........&amp;&amp;&amp;.............&amp;&amp;&amp;.........&amp;&amp;&amp;@@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@&amp;&amp;&amp;,.........&amp;&amp;&amp;.............&amp;&amp;&amp;..........&amp;&amp;&amp;@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@&amp;&amp;&amp;..........#&amp;&amp;.............%&amp;&amp;..........&amp;&amp;&amp;@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@&amp;&amp;&amp;.......................................&amp;&amp;&amp;@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@&amp;&amp;&amp;.......................................&amp;&amp;&amp;@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&amp;&amp;&amp;%.......................................#&amp;&amp;&amp;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&amp;&amp;&amp;,.......................................,&amp;&amp;&amp;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&amp;&amp;&amp;............&amp;&amp;&amp;/..........&amp;&amp;&amp;............&amp;&amp;&amp;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&amp;&amp;&amp;............./&amp;&amp;&amp;&amp;&amp;&amp;&amp;&amp;&amp;&amp;&amp;&amp;&amp;&amp;.............&amp;&amp;&amp;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&amp;&amp;&amp;.................,&amp;&amp;&amp;&amp;&amp;/.................&amp;&amp;&amp;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&amp;&amp;&amp;.........................................&amp;&amp;&amp;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&amp;&amp;&amp;&amp;&amp;&amp;&amp;&amp;&amp;&amp;%*.......................,(&amp;&amp;&amp;&amp;&amp;&amp;&amp;&amp;&amp;&amp;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@@@@&amp;&amp;&amp;&amp;&amp;&amp;&amp;&amp;&amp;&amp;&amp;&amp;&amp;&amp;&amp;&amp;&amp;&amp;&amp;&amp;&amp;&amp;&amp;&amp;&amp;&amp;&amp;&amp;&amp;&amp;&amp;&amp;&amp;&amp;&amp;&amp;&amp;&amp;&amp;@@@@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@@@@@@@@@@@@@@@@@@@@@@@@@@@@@@@@@@@@@@@@@@@@@@@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@@@@&amp;&amp;&amp;&amp;&amp;&amp;&amp;&amp;&amp;&amp;&amp;&amp;&amp;&amp;@@@@@@@@@@@@&amp;&amp;&amp;&amp;&amp;&amp;&amp;&amp;&amp;&amp;&amp;&amp;&amp;&amp;@@@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@@@@@@@@@&amp;&amp;&amp;&amp;@@@@@@@@@@@@@@@@@@@@@@@@@@@@&amp;&amp;&amp;@@@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@@@@@@@&amp;&amp;&amp;@@&amp;&amp;&amp;@@@@@@@@@@@@@@@@@@@@@@@@@@&amp;&amp;&amp;@@@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@@@&amp;&amp;&amp;&amp;@@&amp;&amp;&amp;&amp;@@&amp;&amp;&amp;&amp;&amp;@@@@@@@@@@&amp;&amp;&amp;&amp;&amp;&amp;&amp;&amp;&amp;&amp;&amp;&amp;&amp;&amp;@@@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@@@@@@@@@@&amp;&amp;&amp;@@@@@@@@@@@@@@@@@&amp;&amp;&amp;@@@@@@@@@@@@@@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@@&amp;&amp;&amp;&amp;&amp;&amp;&amp;&amp;&amp;&amp;&amp;&amp;&amp;&amp;&amp;&amp;&amp;&amp;&amp;@@@@@@@@@&amp;&amp;&amp;&amp;&amp;&amp;&amp;&amp;&amp;&amp;&amp;&amp;&amp;&amp;&amp;@@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@@@@@@@@@@&amp;&amp;@@@@@@@@@@@@@@@@@@@@@@@@&amp;&amp;&amp;@@@@@@@@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@@@@@@@&amp;&amp;&amp;@@@&amp;&amp;&amp;@@@@@@@@@@@@@@@@@@@@&amp;&amp;&amp;@@@@@@@@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@@@@@@&amp;&amp;&amp;@@@@@&amp;&amp;@@@@@@@@@@@@&amp;&amp;&amp;&amp;&amp;&amp;&amp;&amp;&amp;&amp;&amp;&amp;&amp;&amp;&amp;&amp;&amp;&amp;@</a:t>
            </a:r>
          </a:p>
          <a:p>
            <a:pPr algn="ctr"/>
            <a:r>
              <a:rPr kumimoji="1"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@@@@@@&amp;&amp;&amp;@@@@&amp;&amp;&amp;@@@@@@@@@@@@@@@@@@@@@@@@@@@@@@@</a:t>
            </a:r>
            <a:endParaRPr kumimoji="1"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300F7-BA4F-4947-90A1-EA75345C2EDD}"/>
              </a:ext>
            </a:extLst>
          </p:cNvPr>
          <p:cNvSpPr/>
          <p:nvPr/>
        </p:nvSpPr>
        <p:spPr>
          <a:xfrm>
            <a:off x="4267200" y="7979936"/>
            <a:ext cx="2286000" cy="2934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mr_jongno.txt</a:t>
            </a:r>
            <a:endParaRPr kumimoji="1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현성의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41267"/>
            <a:ext cx="5915025" cy="828101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ilsan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district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dong-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gu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dong-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gu.txt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seo-gu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tanhyun-dong.txt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food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ilsan</a:t>
            </a: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-knife-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noodle.txt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mascot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me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army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kangwon</a:t>
            </a: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-do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│       └── army-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life.txt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school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elementry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elementry.txt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├── high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├── 1st-grade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│   └── 1st-grade.txt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├── 2nd-grade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│   └── 2nd-grade.txt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└── 3rd-grade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│       └── 3rd-grade.txt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└── middle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    └── 2nd-grade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        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music.txt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place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kintex.txt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lafesta.txt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lake-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park.txt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├── one-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mount.txt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│   └── western-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dom.txt</a:t>
            </a:r>
            <a:endParaRPr kumimoji="1" lang="en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subway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├── 3rd-line.txt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└── </a:t>
            </a:r>
            <a:r>
              <a:rPr kumimoji="1" lang="en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kyung-eui-line.txt</a:t>
            </a:r>
            <a:endParaRPr kumimoji="1"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813EBD-B398-C247-B276-2E3E52E725D7}"/>
              </a:ext>
            </a:extLst>
          </p:cNvPr>
          <p:cNvGrpSpPr/>
          <p:nvPr/>
        </p:nvGrpSpPr>
        <p:grpSpPr>
          <a:xfrm rot="348835">
            <a:off x="4590664" y="6143869"/>
            <a:ext cx="1795848" cy="1684844"/>
            <a:chOff x="4590664" y="6143869"/>
            <a:chExt cx="1795848" cy="16848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FEABD98-E42E-D945-8396-1A6DCADBA854}"/>
                </a:ext>
              </a:extLst>
            </p:cNvPr>
            <p:cNvSpPr/>
            <p:nvPr/>
          </p:nvSpPr>
          <p:spPr>
            <a:xfrm>
              <a:off x="4590664" y="6143869"/>
              <a:ext cx="1795848" cy="16848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Music life start!</a:t>
              </a:r>
              <a:endPara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171B6C-0DFD-E047-87D0-693F2EFF645F}"/>
                </a:ext>
              </a:extLst>
            </p:cNvPr>
            <p:cNvSpPr/>
            <p:nvPr/>
          </p:nvSpPr>
          <p:spPr>
            <a:xfrm>
              <a:off x="4680746" y="7515469"/>
              <a:ext cx="1615684" cy="23930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music.txt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4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성은의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7418F-B110-6144-83AF-DEA9C37C8FD8}"/>
              </a:ext>
            </a:extLst>
          </p:cNvPr>
          <p:cNvSpPr txBox="1">
            <a:spLocks/>
          </p:cNvSpPr>
          <p:nvPr/>
        </p:nvSpPr>
        <p:spPr>
          <a:xfrm>
            <a:off x="471488" y="4334494"/>
            <a:ext cx="5915025" cy="458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are_you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busy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x.txt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dog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x.txt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lonely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x.txt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selfish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live_here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│           └── 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x.txt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└── money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가좌역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apt.txt</a:t>
            </a:r>
            <a:endParaRPr kumimoji="1" lang="en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마포구청역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apt.txt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9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인식의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41267"/>
            <a:ext cx="5915025" cy="8281013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01_first_README!!!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02_stop_look_around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smell_of_sea.txt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03_crowdy_palce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island.txt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04_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반미니반지에스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Rendezvous.txt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05_entry_point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1_README_FIRST!!!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README_2.md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2_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서울공항</a:t>
            </a: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3_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태평음수대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4_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탄천성남종합운동장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5_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야탑동물놀이장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6_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서현역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7_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수내역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8_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중앙공원분기점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0_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중앙공원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   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nature.txt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9_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정자역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at_finally.txt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a_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죽전아르피아공원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b 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죽전카페거리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06_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잠선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Rendezvous2.txt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07_</a:t>
            </a: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천호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08_</a:t>
            </a:r>
            <a:r>
              <a:rPr kumimoji="1"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아이유고개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ko-KR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uphill.txt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09_lunch_time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09_starfield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long_distance.txt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10_north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├── 11_photo_spot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tbd.txt</a:t>
            </a:r>
            <a:endParaRPr kumimoji="1" lang="en" altLang="ko-K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└── 12_hotdog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en" altLang="ko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queue.txt</a:t>
            </a:r>
            <a:endParaRPr kumimoji="1" lang="ko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ABD98-E42E-D945-8396-1A6DCADBA854}"/>
              </a:ext>
            </a:extLst>
          </p:cNvPr>
          <p:cNvSpPr/>
          <p:nvPr/>
        </p:nvSpPr>
        <p:spPr>
          <a:xfrm>
            <a:off x="3022608" y="7681564"/>
            <a:ext cx="3363904" cy="124071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두물머리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양수리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 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에서 파는 핫도그는 꿀맛이다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자전거타는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누군가가 핫도그 먹으러 가자는 소리는 여기까지 가보자는 얘기다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  <a:endParaRPr kumimoji="1"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71B6C-0DFD-E047-87D0-693F2EFF645F}"/>
              </a:ext>
            </a:extLst>
          </p:cNvPr>
          <p:cNvSpPr/>
          <p:nvPr/>
        </p:nvSpPr>
        <p:spPr>
          <a:xfrm>
            <a:off x="3198325" y="8559449"/>
            <a:ext cx="3012469" cy="2409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queue.txt</a:t>
            </a:r>
            <a:endParaRPr kumimoji="1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93D4D-9626-D84F-89B5-593989CA3729}"/>
              </a:ext>
            </a:extLst>
          </p:cNvPr>
          <p:cNvSpPr/>
          <p:nvPr/>
        </p:nvSpPr>
        <p:spPr>
          <a:xfrm>
            <a:off x="3022608" y="830176"/>
            <a:ext cx="3363904" cy="3694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my gift to you.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Bicycle and Road Map.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Ride on! Let's follow the road.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__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.'  `.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/      \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o                            /        |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8ooooooooo               __________  |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``8'                  /.-------. \ |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|`                   ||      ` ` |&lt;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`|___________________\\      |||| )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/ _____________________\ ._._.'.'(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/ |                     \\ ``--'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//|`                      \\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  `|                      \\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//   |`                      . \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.d888888b.  //     `|                   .'.'\\  .d888888b.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o8Y'   .    `Y//      |`                  / /   \\Y'    .  .`Y8o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  .  .   . //Y8o     `|               .'.'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  .  .     .`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     .    //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|`              / /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dY.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\\    .    .  .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 .  . .  .//   .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`|           .'.'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\\ . . . . 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. .   .  //  .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|`          / /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   .\\  .  . .   .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o8    .   .  . // .    .  8b   `| =.=   .'.'    o8     .   \\ . .   .     8o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8Y  .    . . .//__________Y8___|`_____ / /      8P  .     . \\.. .     .  Y8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8............@/__ ........ 8   .'.  ..`.'       8............\@)...........8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 .   . (`-.__`--.__   d8  /. . |..  \       8     .  .  . . . .     .  8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8b    .    .(@   `--.__`--.__|....  .... |      8b.    .   .  .  .   .    d8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Y8 .    . .  `-._      `--.__|..   @     |      Y8   .  . . . . . . .  .  8Y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 .   .  .`-._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|.... |.    |   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.    .    . 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.  . . . .   `-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\  . |... /     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Yb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 .  .  .  .  .  .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    .    .  .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`--.__`.__|__.'           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     .      ..</a:t>
            </a:r>
            <a:r>
              <a:rPr kumimoji="1" lang="en" altLang="ko-KR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endParaRPr kumimoji="1" lang="en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`8o.  .  .  .  .o8'            |                `8o.  .   .   . .o8'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`Y88booood888P'             =.=                 `Y88boooood888P'</a:t>
            </a:r>
          </a:p>
          <a:p>
            <a:r>
              <a:rPr kumimoji="1" lang="en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""""""                                          """""""%</a:t>
            </a:r>
            <a:endParaRPr kumimoji="1" lang="ko-KR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B6434-7DED-4445-800C-5F5613AC448F}"/>
              </a:ext>
            </a:extLst>
          </p:cNvPr>
          <p:cNvSpPr/>
          <p:nvPr/>
        </p:nvSpPr>
        <p:spPr>
          <a:xfrm>
            <a:off x="3198325" y="4109151"/>
            <a:ext cx="3012470" cy="2934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kumimoji="1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74DD23-FEF0-054F-88A8-598428DBACFC}"/>
              </a:ext>
            </a:extLst>
          </p:cNvPr>
          <p:cNvGrpSpPr/>
          <p:nvPr/>
        </p:nvGrpSpPr>
        <p:grpSpPr>
          <a:xfrm rot="290321">
            <a:off x="3022608" y="5216365"/>
            <a:ext cx="3363904" cy="1773334"/>
            <a:chOff x="3022608" y="5216365"/>
            <a:chExt cx="3363904" cy="17733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9AC66F-9CB8-634A-88C0-539A2A68BC98}"/>
                </a:ext>
              </a:extLst>
            </p:cNvPr>
            <p:cNvSpPr/>
            <p:nvPr/>
          </p:nvSpPr>
          <p:spPr>
            <a:xfrm>
              <a:off x="3022608" y="5216365"/>
              <a:ext cx="3363904" cy="177333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반포에 있는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미니스탑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줄여서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반미니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</a:p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지금은 </a:t>
              </a:r>
              <a:r>
                <a:rPr kumimoji="1" lang="en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GS25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가 들어서서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반지에스라고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 부른다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</a:p>
            <a:p>
              <a:endPara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서울에서 누군가를 </a:t>
              </a:r>
              <a:r>
                <a:rPr kumimoji="1"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자전거타고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 만난다면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,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여기가 바로 만남의 장소이다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</a:p>
            <a:p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자전거 좀 타본 사람은 모두 알아듣는 이곳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.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D617C8-FA52-B84F-9DE4-A076F8AC972E}"/>
                </a:ext>
              </a:extLst>
            </p:cNvPr>
            <p:cNvSpPr/>
            <p:nvPr/>
          </p:nvSpPr>
          <p:spPr>
            <a:xfrm>
              <a:off x="3198325" y="6626868"/>
              <a:ext cx="3012469" cy="2409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queue.txt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69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EB29-C360-D046-8A69-42E17F9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922280"/>
            <a:ext cx="5915025" cy="5515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예원의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Folder Poetry</a:t>
            </a:r>
            <a:endParaRPr kumimoji="1"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CEC48-8AAA-2545-A2A1-0045CC2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204490"/>
            <a:ext cx="5915025" cy="2792917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a.morning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alone.txt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b.afternoon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together.txt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c.night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together.txt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d.midnight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alone.txt</a:t>
            </a:r>
            <a:endParaRPr kumimoji="1" lang="en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kumimoji="1" lang="en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</a:t>
            </a:r>
            <a:r>
              <a:rPr kumimoji="1" lang="en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watching_over_the_window.txt</a:t>
            </a:r>
            <a:endParaRPr kumimoji="1"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07E0B9-28C5-4F4B-A345-77D20E8DC023}"/>
              </a:ext>
            </a:extLst>
          </p:cNvPr>
          <p:cNvGrpSpPr/>
          <p:nvPr/>
        </p:nvGrpSpPr>
        <p:grpSpPr>
          <a:xfrm>
            <a:off x="471488" y="432197"/>
            <a:ext cx="2726837" cy="1458291"/>
            <a:chOff x="471488" y="4000753"/>
            <a:chExt cx="3363904" cy="14582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9AC66F-9CB8-634A-88C0-539A2A68BC98}"/>
                </a:ext>
              </a:extLst>
            </p:cNvPr>
            <p:cNvSpPr/>
            <p:nvPr/>
          </p:nvSpPr>
          <p:spPr>
            <a:xfrm>
              <a:off x="471488" y="4000753"/>
              <a:ext cx="3363904" cy="145829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🥱😴😪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D617C8-FA52-B84F-9DE4-A076F8AC972E}"/>
                </a:ext>
              </a:extLst>
            </p:cNvPr>
            <p:cNvSpPr/>
            <p:nvPr/>
          </p:nvSpPr>
          <p:spPr>
            <a:xfrm>
              <a:off x="647205" y="5099424"/>
              <a:ext cx="3012469" cy="2409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a.morning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alone.txt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13D7C7-1B73-AD47-A521-4FA6EAADBDC5}"/>
              </a:ext>
            </a:extLst>
          </p:cNvPr>
          <p:cNvGrpSpPr/>
          <p:nvPr/>
        </p:nvGrpSpPr>
        <p:grpSpPr>
          <a:xfrm>
            <a:off x="3429000" y="432197"/>
            <a:ext cx="2957512" cy="3281457"/>
            <a:chOff x="2250808" y="1603087"/>
            <a:chExt cx="3363904" cy="14582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209172-95EC-6840-8052-948B5BD5B016}"/>
                </a:ext>
              </a:extLst>
            </p:cNvPr>
            <p:cNvSpPr/>
            <p:nvPr/>
          </p:nvSpPr>
          <p:spPr>
            <a:xfrm>
              <a:off x="2250808" y="1603087"/>
              <a:ext cx="3363904" cy="145829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😃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5506DC-E439-3D4D-8875-E51D108D991F}"/>
                </a:ext>
              </a:extLst>
            </p:cNvPr>
            <p:cNvSpPr/>
            <p:nvPr/>
          </p:nvSpPr>
          <p:spPr>
            <a:xfrm>
              <a:off x="2426525" y="2901561"/>
              <a:ext cx="3012469" cy="1059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b.afternoon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together.txt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5AD208-28CA-3B47-8CB6-39AE33CC9E78}"/>
              </a:ext>
            </a:extLst>
          </p:cNvPr>
          <p:cNvGrpSpPr/>
          <p:nvPr/>
        </p:nvGrpSpPr>
        <p:grpSpPr>
          <a:xfrm>
            <a:off x="471488" y="2255363"/>
            <a:ext cx="2726837" cy="1458291"/>
            <a:chOff x="3022608" y="5888553"/>
            <a:chExt cx="3363904" cy="145829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5C06801-3B01-C24B-97E2-C534333D9A3E}"/>
                </a:ext>
              </a:extLst>
            </p:cNvPr>
            <p:cNvSpPr/>
            <p:nvPr/>
          </p:nvSpPr>
          <p:spPr>
            <a:xfrm>
              <a:off x="3022608" y="5888553"/>
              <a:ext cx="3363904" cy="145829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🤩🥳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C32FCF-2F72-2843-BDB1-7F1AE76D5A74}"/>
                </a:ext>
              </a:extLst>
            </p:cNvPr>
            <p:cNvSpPr/>
            <p:nvPr/>
          </p:nvSpPr>
          <p:spPr>
            <a:xfrm>
              <a:off x="3198325" y="6987224"/>
              <a:ext cx="3012469" cy="24092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c.night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together.txt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0927AD-D7D3-1847-A3B9-B937D9685EEA}"/>
              </a:ext>
            </a:extLst>
          </p:cNvPr>
          <p:cNvGrpSpPr/>
          <p:nvPr/>
        </p:nvGrpSpPr>
        <p:grpSpPr>
          <a:xfrm>
            <a:off x="3429000" y="7366596"/>
            <a:ext cx="2957512" cy="1186494"/>
            <a:chOff x="-797240" y="904478"/>
            <a:chExt cx="3363904" cy="14576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863BB2-0D11-B74B-A3E8-5A05D4DED58F}"/>
                </a:ext>
              </a:extLst>
            </p:cNvPr>
            <p:cNvSpPr/>
            <p:nvPr/>
          </p:nvSpPr>
          <p:spPr>
            <a:xfrm>
              <a:off x="-797240" y="904478"/>
              <a:ext cx="3363904" cy="145760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rPr>
                <a:t>😭🤯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96FBAD-4D6C-104A-A427-380C3CA3A717}"/>
                </a:ext>
              </a:extLst>
            </p:cNvPr>
            <p:cNvSpPr/>
            <p:nvPr/>
          </p:nvSpPr>
          <p:spPr>
            <a:xfrm>
              <a:off x="-621524" y="1965107"/>
              <a:ext cx="3012468" cy="31967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d.midnight</a:t>
              </a:r>
              <a:r>
                <a:rPr kumimoji="1"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1"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alone.txt</a:t>
              </a:r>
              <a:endPara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7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2866</Words>
  <Application>Microsoft Macintosh PowerPoint</Application>
  <PresentationFormat>A4 용지(210x297mm)</PresentationFormat>
  <Paragraphs>581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D2Coding</vt:lpstr>
      <vt:lpstr>Nanum Gothic</vt:lpstr>
      <vt:lpstr>Arial</vt:lpstr>
      <vt:lpstr>Calibri</vt:lpstr>
      <vt:lpstr>Calibri Light</vt:lpstr>
      <vt:lpstr>Consolas</vt:lpstr>
      <vt:lpstr>Office 테마</vt:lpstr>
      <vt:lpstr>Peer-to-Peer Folder Poetry</vt:lpstr>
      <vt:lpstr>PowerPoint 프레젠테이션</vt:lpstr>
      <vt:lpstr>예진의 Folder Poetry</vt:lpstr>
      <vt:lpstr>민서의 Folder Poetry</vt:lpstr>
      <vt:lpstr>PowerPoint 프레젠테이션</vt:lpstr>
      <vt:lpstr>현성의 Folder Poetry</vt:lpstr>
      <vt:lpstr>성은의 Folder Poetry</vt:lpstr>
      <vt:lpstr>인식의 Folder Poetry</vt:lpstr>
      <vt:lpstr>예원의 Folder Poetry</vt:lpstr>
      <vt:lpstr>상록의 Folder Poetry</vt:lpstr>
      <vt:lpstr>현수의 Folder Poetry</vt:lpstr>
      <vt:lpstr>채성의 Folder Poetry</vt:lpstr>
      <vt:lpstr>PowerPoint 프레젠테이션</vt:lpstr>
      <vt:lpstr>연형의 Folder Poetry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Jung Bohyun</dc:creator>
  <cp:lastModifiedBy>Jung Bohyun</cp:lastModifiedBy>
  <cp:revision>90</cp:revision>
  <dcterms:created xsi:type="dcterms:W3CDTF">2019-12-25T09:11:17Z</dcterms:created>
  <dcterms:modified xsi:type="dcterms:W3CDTF">2019-12-25T15:59:00Z</dcterms:modified>
</cp:coreProperties>
</file>