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1"/>
  </p:notesMasterIdLst>
  <p:sldIdLst>
    <p:sldId id="684" r:id="rId2"/>
    <p:sldId id="256" r:id="rId3"/>
    <p:sldId id="679" r:id="rId4"/>
    <p:sldId id="685" r:id="rId5"/>
    <p:sldId id="688" r:id="rId6"/>
    <p:sldId id="686" r:id="rId7"/>
    <p:sldId id="687" r:id="rId8"/>
    <p:sldId id="680" r:id="rId9"/>
    <p:sldId id="689" r:id="rId10"/>
    <p:sldId id="690" r:id="rId11"/>
    <p:sldId id="692" r:id="rId12"/>
    <p:sldId id="691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7" r:id="rId24"/>
    <p:sldId id="708" r:id="rId25"/>
    <p:sldId id="703" r:id="rId26"/>
    <p:sldId id="704" r:id="rId27"/>
    <p:sldId id="705" r:id="rId28"/>
    <p:sldId id="706" r:id="rId29"/>
    <p:sldId id="683" r:id="rId30"/>
  </p:sldIdLst>
  <p:sldSz cx="12192000" cy="6858000"/>
  <p:notesSz cx="6858000" cy="9144000"/>
  <p:embeddedFontLst>
    <p:embeddedFont>
      <p:font typeface="나눔바른고딕" panose="020B0600000101010101" charset="-127"/>
      <p:regular r:id="rId32"/>
    </p:embeddedFont>
    <p:embeddedFont>
      <p:font typeface="AppleSDGothicNeoB00" panose="02000503000000000000" pitchFamily="2" charset="-127"/>
      <p:regular r:id="rId33"/>
    </p:embeddedFont>
    <p:embeddedFont>
      <p:font typeface="AppleSDGothicNeoH00" panose="02000503000000000000" pitchFamily="2" charset="-127"/>
      <p:regular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61523B-6FFD-4F59-774E-3C4794C9FF68}" name="석화 정" initials="석정" userId="c5774f2e917951c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6" autoAdjust="0"/>
    <p:restoredTop sz="85243" autoAdjust="0"/>
  </p:normalViewPr>
  <p:slideViewPr>
    <p:cSldViewPr snapToGrid="0">
      <p:cViewPr varScale="1">
        <p:scale>
          <a:sx n="94" d="100"/>
          <a:sy n="94" d="100"/>
        </p:scale>
        <p:origin x="966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147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60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12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2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577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8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2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13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342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2024-12-11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alexisbcook/hello-seaborn/data?select=fifa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nuget.org/v3/index.json%20-n%20nuget.or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FF576DF6-99CD-A87A-B713-47EC34274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202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csv </a:t>
            </a:r>
            <a:r>
              <a:rPr lang="ko-KR" altLang="en-US" dirty="0"/>
              <a:t>로드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E21A91-2D72-1717-A7E8-D1808240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85" y="2417877"/>
            <a:ext cx="7738755" cy="266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1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ko-KR" dirty="0"/>
              <a:t>Data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ko-KR" altLang="en-US" dirty="0"/>
              <a:t>최상단에는 열의 이름</a:t>
            </a:r>
            <a:endParaRPr lang="en-US" altLang="ko-KR" dirty="0"/>
          </a:p>
          <a:p>
            <a:pPr lvl="1"/>
            <a:r>
              <a:rPr lang="ko-KR" altLang="en-US" dirty="0"/>
              <a:t>그 아래에는 각 열의 실제 값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5B63E-23CA-E3D4-9959-5856F0115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763" y="2558055"/>
            <a:ext cx="3905795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57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47868" cy="4351338"/>
          </a:xfrm>
        </p:spPr>
        <p:txBody>
          <a:bodyPr/>
          <a:lstStyle/>
          <a:p>
            <a:r>
              <a:rPr lang="en-US" altLang="ko-KR" dirty="0"/>
              <a:t>Description()</a:t>
            </a:r>
          </a:p>
          <a:p>
            <a:pPr lvl="1"/>
            <a:r>
              <a:rPr lang="en-US" altLang="ko-KR" dirty="0"/>
              <a:t>Data</a:t>
            </a:r>
            <a:r>
              <a:rPr lang="ko-KR" altLang="en-US" dirty="0"/>
              <a:t>의 요약 제공</a:t>
            </a:r>
            <a:endParaRPr lang="en-US" altLang="ko-KR" dirty="0"/>
          </a:p>
          <a:p>
            <a:pPr lvl="1"/>
            <a:r>
              <a:rPr lang="ko-KR" altLang="en-US" dirty="0"/>
              <a:t>길이</a:t>
            </a:r>
            <a:r>
              <a:rPr lang="en-US" altLang="ko-KR" dirty="0"/>
              <a:t>, </a:t>
            </a:r>
            <a:r>
              <a:rPr lang="ko-KR" altLang="en-US" dirty="0"/>
              <a:t>최대</a:t>
            </a:r>
            <a:r>
              <a:rPr lang="en-US" altLang="ko-KR" dirty="0"/>
              <a:t>, </a:t>
            </a:r>
            <a:r>
              <a:rPr lang="ko-KR" altLang="en-US" dirty="0"/>
              <a:t>최소</a:t>
            </a:r>
            <a:r>
              <a:rPr lang="en-US" altLang="ko-KR" dirty="0"/>
              <a:t>, </a:t>
            </a:r>
            <a:r>
              <a:rPr lang="ko-KR" altLang="en-US" dirty="0"/>
              <a:t>평균값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Info()</a:t>
            </a:r>
          </a:p>
          <a:p>
            <a:pPr lvl="1"/>
            <a:r>
              <a:rPr lang="en-US" altLang="ko-KR" dirty="0" err="1"/>
              <a:t>DataType</a:t>
            </a:r>
            <a:r>
              <a:rPr lang="en-US" altLang="ko-KR" dirty="0"/>
              <a:t>, </a:t>
            </a:r>
            <a:r>
              <a:rPr lang="ko-KR" altLang="en-US" dirty="0"/>
              <a:t>길이 정보 제공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4D4C523-A044-E292-0959-796AE7E39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995" y="2126981"/>
            <a:ext cx="7220958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1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41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그래프 출력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E51F43-D9C4-B1D3-F21F-C5B915CC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067" y="2313301"/>
            <a:ext cx="7452389" cy="547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EC7C10-CCEA-D15E-1FFC-BB620A205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067" y="3702541"/>
            <a:ext cx="10326541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3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</a:t>
            </a:r>
            <a:r>
              <a:rPr lang="en-US" altLang="ko-KR" dirty="0"/>
              <a:t>import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랜덤 데이터 생성 및 정렬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9733AF-4C07-605E-C498-92D0F448A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854" y="2349729"/>
            <a:ext cx="4846321" cy="12453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6A71AF-9392-72EC-8358-E3D3BC865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54" y="4308990"/>
            <a:ext cx="10336067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68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축 설정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8A0445-9E53-A480-E39E-AFBAF090B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4" y="2382441"/>
            <a:ext cx="10583752" cy="113363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A454CE0-92CA-8DE7-39D9-D1B825DD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54" y="4454377"/>
            <a:ext cx="742101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7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ScottPlot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그래프 표시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75F3E9-47E5-FCAB-A386-2CD56A730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391" y="2705195"/>
            <a:ext cx="4150858" cy="36228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0F5DEBA-4595-C46D-32A6-BF8BA3703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391" y="2321909"/>
            <a:ext cx="6479221" cy="3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87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703588-15D5-0DD9-4C93-D079C873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7" y="2379602"/>
            <a:ext cx="7974289" cy="35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9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altLang="ko-KR" dirty="0" err="1"/>
              <a:t>DataFrameColumn</a:t>
            </a:r>
            <a:endParaRPr lang="en-US" altLang="ko-KR" dirty="0"/>
          </a:p>
          <a:p>
            <a:pPr lvl="1"/>
            <a:r>
              <a:rPr lang="en-US" altLang="ko-KR" dirty="0" err="1"/>
              <a:t>DataFrame</a:t>
            </a:r>
            <a:r>
              <a:rPr lang="ko-KR" altLang="en-US" dirty="0"/>
              <a:t>의 각 컬럼</a:t>
            </a:r>
            <a:endParaRPr lang="en-US" altLang="ko-KR" dirty="0"/>
          </a:p>
          <a:p>
            <a:pPr lvl="1"/>
            <a:r>
              <a:rPr lang="en-US" altLang="ko-KR" dirty="0" err="1"/>
              <a:t>StringDataFrameColumn</a:t>
            </a:r>
            <a:endParaRPr lang="en-US" altLang="ko-KR" dirty="0"/>
          </a:p>
          <a:p>
            <a:pPr lvl="2"/>
            <a:r>
              <a:rPr lang="en-US" altLang="ko-KR" dirty="0"/>
              <a:t>String</a:t>
            </a:r>
            <a:r>
              <a:rPr lang="ko-KR" altLang="en-US" dirty="0"/>
              <a:t>으로 이루어진 </a:t>
            </a:r>
            <a:r>
              <a:rPr lang="en-US" altLang="ko-KR" dirty="0"/>
              <a:t>Data</a:t>
            </a:r>
          </a:p>
          <a:p>
            <a:pPr lvl="1"/>
            <a:r>
              <a:rPr lang="en-US" altLang="ko-KR" dirty="0" err="1"/>
              <a:t>PrimitiveDataFrameColumn</a:t>
            </a:r>
            <a:r>
              <a:rPr lang="en-US" altLang="ko-KR" dirty="0"/>
              <a:t>&lt;T&gt;</a:t>
            </a:r>
          </a:p>
          <a:p>
            <a:pPr lvl="2"/>
            <a:r>
              <a:rPr lang="en-US" altLang="ko-KR" dirty="0"/>
              <a:t>int,</a:t>
            </a:r>
            <a:r>
              <a:rPr lang="ko-KR" altLang="en-US" dirty="0"/>
              <a:t> </a:t>
            </a:r>
            <a:r>
              <a:rPr lang="en-US" altLang="ko-KR" dirty="0"/>
              <a:t>float</a:t>
            </a:r>
            <a:r>
              <a:rPr lang="ko-KR" altLang="en-US" dirty="0"/>
              <a:t>등 기본데이터형으로 이루어진 </a:t>
            </a:r>
            <a:r>
              <a:rPr lang="en-US" altLang="ko-KR" dirty="0"/>
              <a:t>Data</a:t>
            </a:r>
          </a:p>
          <a:p>
            <a:pPr lvl="2"/>
            <a:r>
              <a:rPr lang="en-US" altLang="ko-KR" dirty="0"/>
              <a:t>Int16DataFrameColumn</a:t>
            </a:r>
          </a:p>
          <a:p>
            <a:pPr lvl="2"/>
            <a:r>
              <a:rPr lang="en-US" altLang="ko-KR" dirty="0" err="1"/>
              <a:t>CharDataFrameColumn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97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</a:t>
            </a:r>
            <a:br>
              <a:rPr lang="en-US" altLang="ko-KR" dirty="0"/>
            </a:b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행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Append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2"/>
            <a:r>
              <a:rPr lang="en-US" altLang="ko-KR" dirty="0" err="1"/>
              <a:t>inPlace</a:t>
            </a:r>
            <a:r>
              <a:rPr lang="en-US" altLang="ko-KR" dirty="0"/>
              <a:t> : true -&gt;</a:t>
            </a:r>
            <a:r>
              <a:rPr lang="ko-KR" altLang="en-US" dirty="0"/>
              <a:t>기본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, false </a:t>
            </a:r>
            <a:r>
              <a:rPr lang="ko-KR" altLang="en-US" dirty="0"/>
              <a:t>새로운 </a:t>
            </a:r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리턴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826ED9-D23A-40B8-C5BB-782D06B9F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7" y="2366282"/>
            <a:ext cx="7010809" cy="246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98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열 추가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Columns.Add</a:t>
            </a:r>
            <a:r>
              <a:rPr lang="en-US" altLang="ko-KR" dirty="0"/>
              <a:t>() </a:t>
            </a:r>
            <a:r>
              <a:rPr lang="ko-KR" altLang="en-US" dirty="0"/>
              <a:t>함수 이용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17F39F-D6FA-9F90-380E-8ED8FA05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73" y="2353200"/>
            <a:ext cx="8186430" cy="12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33B0EE-31F2-C818-6AAC-379BDDD8C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20" y="2797040"/>
            <a:ext cx="5588589" cy="293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61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325AFB-3D04-3E77-91B2-FE37EBBFD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19290"/>
            <a:ext cx="5572694" cy="35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39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필터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(</a:t>
            </a:r>
            <a:r>
              <a:rPr lang="en-US" altLang="ko-KR" dirty="0" err="1"/>
              <a:t>Linq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Age </a:t>
            </a:r>
            <a:r>
              <a:rPr lang="ko-KR" altLang="en-US" dirty="0"/>
              <a:t>열 중에 값이 </a:t>
            </a:r>
            <a:r>
              <a:rPr lang="en-US" altLang="ko-KR" dirty="0"/>
              <a:t>30</a:t>
            </a:r>
            <a:r>
              <a:rPr lang="ko-KR" altLang="en-US" dirty="0"/>
              <a:t>이상인 행만 필터링 후 특정 열 선택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51A931-7959-9644-173D-583959A4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793672"/>
            <a:ext cx="7808854" cy="32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15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“Name” </a:t>
            </a:r>
            <a:r>
              <a:rPr lang="ko-KR" altLang="en-US" dirty="0"/>
              <a:t>열 오름차순 정렬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AD698E-C510-0DB6-5401-805966FC3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08" y="2786235"/>
            <a:ext cx="3345219" cy="348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수학 연산</a:t>
            </a:r>
            <a:endParaRPr lang="en-US" altLang="ko-KR" dirty="0"/>
          </a:p>
          <a:p>
            <a:pPr lvl="1"/>
            <a:r>
              <a:rPr lang="ko-KR" altLang="en-US" dirty="0"/>
              <a:t>특정 열의 값을 이용하여 새로운 열 생성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C84DC8-3BD1-7FAA-1452-E1FA9186E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665391"/>
            <a:ext cx="4804117" cy="357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6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통계 작업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622232-C17E-0883-0F9C-872715CA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64" y="2323830"/>
            <a:ext cx="9126224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14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ko-KR" altLang="en-US" dirty="0"/>
              <a:t>저장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668FCB-40D3-1850-4C97-1AD6495E1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89" y="2311832"/>
            <a:ext cx="5942625" cy="74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29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1. </a:t>
            </a:r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hlinkClick r:id="rId3"/>
              </a:rPr>
              <a:t>https://www.kaggle.com/code/alexisbcook/hello-seaborn/data?select=fifa.csv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fifa.csv </a:t>
            </a:r>
            <a:r>
              <a:rPr lang="ko-KR" altLang="en-US" dirty="0"/>
              <a:t>파일을 다운로드 후 데이터 분석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전체 기간에서 각 나라의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2000</a:t>
            </a:r>
            <a:r>
              <a:rPr lang="ko-KR" altLang="en-US" dirty="0"/>
              <a:t>년의 독일 평균 순위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ko-KR" altLang="en-US" dirty="0"/>
              <a:t>아르헨티나와 브라질의 순위 그래프를 한 그래프에 표시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AutoNum type="arabicPeriod"/>
            </a:pPr>
            <a:r>
              <a:rPr lang="en-US" altLang="ko-KR" dirty="0"/>
              <a:t>2001</a:t>
            </a:r>
            <a:r>
              <a:rPr lang="ko-KR" altLang="en-US" dirty="0"/>
              <a:t>년 이후 프랑스 순위 그래프와 추세선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38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/>
              <a:t>pandas </a:t>
            </a:r>
            <a:r>
              <a:rPr lang="ko-KR" altLang="en-US" dirty="0"/>
              <a:t>라이브러리의 </a:t>
            </a:r>
            <a:r>
              <a:rPr lang="en-US" altLang="ko-KR" dirty="0" err="1"/>
              <a:t>DataFrame</a:t>
            </a:r>
            <a:r>
              <a:rPr lang="ko-KR" altLang="en-US" dirty="0"/>
              <a:t>과 유사한 데이터 구조</a:t>
            </a:r>
            <a:endParaRPr lang="en-US" altLang="ko-KR" dirty="0"/>
          </a:p>
          <a:p>
            <a:r>
              <a:rPr lang="ko-KR" altLang="en-US" dirty="0"/>
              <a:t>데이터 조작 및 분석을 위해서 설계</a:t>
            </a:r>
            <a:endParaRPr lang="en-US" altLang="ko-KR" dirty="0"/>
          </a:p>
          <a:p>
            <a:r>
              <a:rPr lang="ko-KR" altLang="en-US" dirty="0"/>
              <a:t>표 형식으로 데이터를 처리하는 방법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Microsoft.Data.Analysis</a:t>
            </a:r>
            <a:r>
              <a:rPr lang="en-US" altLang="ko-KR" b="1" dirty="0"/>
              <a:t> </a:t>
            </a:r>
            <a:r>
              <a:rPr lang="ko-KR" altLang="en-US" b="1" dirty="0"/>
              <a:t>에 포함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40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b="1" dirty="0"/>
              <a:t>Polyglot Notebooks </a:t>
            </a:r>
            <a:r>
              <a:rPr lang="en-US" altLang="ko-KR" dirty="0"/>
              <a:t>extension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3CC92C-6C13-5AC5-38E3-C8A89BC4A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4" y="2767299"/>
            <a:ext cx="7421011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0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ko-KR" altLang="en-US" dirty="0"/>
              <a:t>커널을 </a:t>
            </a:r>
            <a:r>
              <a:rPr lang="en-US" altLang="ko-KR" b="1" dirty="0"/>
              <a:t>.NET Interactive</a:t>
            </a:r>
            <a:r>
              <a:rPr lang="en-US" altLang="ko-KR" dirty="0"/>
              <a:t> </a:t>
            </a:r>
            <a:r>
              <a:rPr lang="ko-KR" altLang="en-US" dirty="0"/>
              <a:t>선택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4AE81E7-7A60-6CE0-377E-9ED4A227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87" y="2766920"/>
            <a:ext cx="787827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  <a:p>
            <a:pPr lvl="1"/>
            <a:r>
              <a:rPr lang="en-US" altLang="ko-KR" dirty="0"/>
              <a:t>dotnet tool install -g </a:t>
            </a:r>
            <a:r>
              <a:rPr lang="en-US" altLang="ko-KR" dirty="0" err="1"/>
              <a:t>Microsoft.dotnet</a:t>
            </a:r>
            <a:r>
              <a:rPr lang="en-US" altLang="ko-KR" dirty="0"/>
              <a:t>-interactive </a:t>
            </a:r>
          </a:p>
          <a:p>
            <a:pPr lvl="1"/>
            <a:r>
              <a:rPr lang="ko-KR" altLang="en-US" dirty="0"/>
              <a:t>실행 안될 경우에</a:t>
            </a:r>
            <a:endParaRPr lang="en-US" altLang="ko-KR" dirty="0"/>
          </a:p>
          <a:p>
            <a:pPr lvl="2"/>
            <a:r>
              <a:rPr lang="en-US" altLang="ko-KR" dirty="0"/>
              <a:t>dotnet </a:t>
            </a:r>
            <a:r>
              <a:rPr lang="en-US" altLang="ko-KR" dirty="0" err="1"/>
              <a:t>nuget</a:t>
            </a:r>
            <a:r>
              <a:rPr lang="en-US" altLang="ko-KR" dirty="0"/>
              <a:t> add source </a:t>
            </a:r>
            <a:r>
              <a:rPr lang="en-US" altLang="ko-KR" dirty="0">
                <a:hlinkClick r:id="rId2"/>
              </a:rPr>
              <a:t>https://api.nuget.org/v3/index.json -n nuget.org</a:t>
            </a:r>
            <a:endParaRPr lang="en-US" altLang="ko-KR" dirty="0"/>
          </a:p>
          <a:p>
            <a:pPr lvl="2"/>
            <a:r>
              <a:rPr lang="ko-KR" altLang="en-US" dirty="0"/>
              <a:t>위 명령어 실행 후 다시 실행</a:t>
            </a:r>
            <a:endParaRPr lang="en-US" altLang="ko-KR" dirty="0"/>
          </a:p>
          <a:p>
            <a:pPr lvl="1"/>
            <a:r>
              <a:rPr lang="en-US" altLang="ko-KR" dirty="0"/>
              <a:t>dotnet interactive </a:t>
            </a:r>
            <a:r>
              <a:rPr lang="en-US" altLang="ko-KR" dirty="0" err="1"/>
              <a:t>jupyter</a:t>
            </a:r>
            <a:r>
              <a:rPr lang="en-US" altLang="ko-KR" dirty="0"/>
              <a:t> install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-p C:\Users\SPREATICS\AppData\Roaming\jupyter\kernels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31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Jupiter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r>
              <a:rPr lang="ko-KR" altLang="en-US" dirty="0"/>
              <a:t>에 설치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808094-1BEB-1D3B-4234-2A9E41864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2547220"/>
            <a:ext cx="755437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7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r>
              <a:rPr lang="en-US" altLang="ko-KR" dirty="0"/>
              <a:t> </a:t>
            </a:r>
            <a:r>
              <a:rPr lang="ko-KR" altLang="en-US" dirty="0"/>
              <a:t>설치방법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NuGet</a:t>
            </a:r>
            <a:r>
              <a:rPr lang="ko-KR" altLang="en-US" dirty="0"/>
              <a:t>에서 </a:t>
            </a:r>
            <a:r>
              <a:rPr lang="en-US" altLang="ko-KR" dirty="0" err="1"/>
              <a:t>dataframe</a:t>
            </a:r>
            <a:r>
              <a:rPr lang="ko-KR" altLang="en-US" dirty="0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EFC436-6BD3-A5B0-E771-75A7E217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31" y="2448502"/>
            <a:ext cx="7163800" cy="310558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CE2880C-CEEF-C74C-5BA9-41D6F1CAAC81}"/>
              </a:ext>
            </a:extLst>
          </p:cNvPr>
          <p:cNvSpPr/>
          <p:nvPr/>
        </p:nvSpPr>
        <p:spPr>
          <a:xfrm>
            <a:off x="1107331" y="3429000"/>
            <a:ext cx="5999871" cy="6084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49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DataFrame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패키지 설치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Dataframe</a:t>
            </a:r>
            <a:r>
              <a:rPr lang="en-US" altLang="ko-KR" dirty="0"/>
              <a:t> import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6C196-421B-06EB-10A1-FF4DAF15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59" y="2314768"/>
            <a:ext cx="8141561" cy="5474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F65470-995A-A420-FB1C-5B83BCBC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58" y="3686925"/>
            <a:ext cx="7133437" cy="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9884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8301</TotalTime>
  <Words>505</Words>
  <Application>Microsoft Office PowerPoint</Application>
  <PresentationFormat>와이드스크린</PresentationFormat>
  <Paragraphs>196</Paragraphs>
  <Slides>29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Arial</vt:lpstr>
      <vt:lpstr>AppleSDGothicNeoH00</vt:lpstr>
      <vt:lpstr>나눔바른고딕</vt:lpstr>
      <vt:lpstr>맑은 고딕</vt:lpstr>
      <vt:lpstr>AppleSDGothicNeoB00</vt:lpstr>
      <vt:lpstr>코딩온템플릿</vt:lpstr>
      <vt:lpstr>    x</vt:lpstr>
      <vt:lpstr>C# WPF Dataframe</vt:lpstr>
      <vt:lpstr>DataFrame</vt:lpstr>
      <vt:lpstr>DataFrame 설치방법</vt:lpstr>
      <vt:lpstr>DataFrame 설치방법</vt:lpstr>
      <vt:lpstr>DataFrame 설치방법</vt:lpstr>
      <vt:lpstr>DataFrame 설치방법</vt:lpstr>
      <vt:lpstr>DataFrame 설치방법</vt:lpstr>
      <vt:lpstr>DataFrame</vt:lpstr>
      <vt:lpstr>DataFrame</vt:lpstr>
      <vt:lpstr>DataFrame</vt:lpstr>
      <vt:lpstr>DataFrame</vt:lpstr>
      <vt:lpstr>ScottPlot</vt:lpstr>
      <vt:lpstr>ScottPlot</vt:lpstr>
      <vt:lpstr>ScottPlot</vt:lpstr>
      <vt:lpstr>ScottPlot</vt:lpstr>
      <vt:lpstr>ScottPlot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DataFrame 상세</vt:lpstr>
      <vt:lpstr>실습1. Dataframe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1405</cp:revision>
  <dcterms:created xsi:type="dcterms:W3CDTF">2022-06-26T11:10:22Z</dcterms:created>
  <dcterms:modified xsi:type="dcterms:W3CDTF">2024-12-11T11:00:06Z</dcterms:modified>
</cp:coreProperties>
</file>