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16" r:id="rId3"/>
    <p:sldId id="257" r:id="rId4"/>
    <p:sldId id="259" r:id="rId5"/>
    <p:sldId id="260" r:id="rId6"/>
    <p:sldId id="261" r:id="rId7"/>
    <p:sldId id="262" r:id="rId8"/>
    <p:sldId id="300" r:id="rId9"/>
    <p:sldId id="301" r:id="rId10"/>
    <p:sldId id="302" r:id="rId11"/>
    <p:sldId id="303" r:id="rId12"/>
    <p:sldId id="318" r:id="rId13"/>
    <p:sldId id="304" r:id="rId14"/>
    <p:sldId id="305" r:id="rId15"/>
    <p:sldId id="306" r:id="rId16"/>
    <p:sldId id="308" r:id="rId17"/>
    <p:sldId id="307" r:id="rId18"/>
    <p:sldId id="309" r:id="rId19"/>
    <p:sldId id="310" r:id="rId20"/>
    <p:sldId id="311" r:id="rId21"/>
    <p:sldId id="312" r:id="rId22"/>
    <p:sldId id="314" r:id="rId23"/>
    <p:sldId id="319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8" autoAdjust="0"/>
    <p:restoredTop sz="77576" autoAdjust="0"/>
  </p:normalViewPr>
  <p:slideViewPr>
    <p:cSldViewPr snapToGrid="0">
      <p:cViewPr varScale="1">
        <p:scale>
          <a:sx n="123" d="100"/>
          <a:sy n="123" d="100"/>
        </p:scale>
        <p:origin x="17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78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Git: </a:t>
            </a:r>
            <a:r>
              <a:rPr lang="en-US" altLang="ko-KR" dirty="0" err="1"/>
              <a:t>ProjectForLoop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8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11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837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544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39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</a:p>
          <a:p>
            <a:endParaRPr lang="en-US" altLang="ko-KR" dirty="0"/>
          </a:p>
          <a:p>
            <a:r>
              <a:rPr lang="en-US" altLang="ko-KR" dirty="0"/>
              <a:t>Git: </a:t>
            </a:r>
            <a:r>
              <a:rPr lang="en-US" altLang="ko-KR" dirty="0" err="1"/>
              <a:t>ProjectForFunction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94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03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부제목 2">
            <a:extLst>
              <a:ext uri="{FF2B5EF4-FFF2-40B4-BE49-F238E27FC236}">
                <a16:creationId xmlns:a16="http://schemas.microsoft.com/office/drawing/2014/main" id="{E7BF971A-B5DC-4DB0-2F67-A60D3B90B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110200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B2AAC5-EB33-52A0-0A5E-EDAC3EC54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CE88406-4375-9BCA-205F-A0790758DC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22694C-BE3C-A372-95A0-6EC23800E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while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앞에서 진행한 실습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1, 2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문으로 작성해보기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for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문과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 비교하여 생각해보기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보통 반복할 횟수가 정해져 있다면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그렇지 않다면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문을 사용함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308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4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사용자가 입력한 숫자 더하기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사용자가 입력한 숫자들을 계속 더하는 프로그램 만들기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사용자는 더하고 싶은 숫자를 횟수 제한 없이 입력할 수 있다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lvl="1"/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0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입력하면 종료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input,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예시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60A57DF-5FB7-BD35-6B2E-17EA077B3453}"/>
              </a:ext>
            </a:extLst>
          </p:cNvPr>
          <p:cNvGrpSpPr/>
          <p:nvPr/>
        </p:nvGrpSpPr>
        <p:grpSpPr>
          <a:xfrm>
            <a:off x="3801998" y="3504164"/>
            <a:ext cx="4387601" cy="2275145"/>
            <a:chOff x="3504542" y="3541157"/>
            <a:chExt cx="4387601" cy="227514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E4E4E3E-8369-8F12-357C-8E1E7E060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4542" y="3541157"/>
              <a:ext cx="3941287" cy="2275145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EB2D9E-4DC5-6B24-7A87-B8297109DDE4}"/>
                </a:ext>
              </a:extLst>
            </p:cNvPr>
            <p:cNvSpPr/>
            <p:nvPr/>
          </p:nvSpPr>
          <p:spPr>
            <a:xfrm>
              <a:off x="6917872" y="4001294"/>
              <a:ext cx="375558" cy="143598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19FF03-CD35-69D8-9B05-2059035CAB6C}"/>
                </a:ext>
              </a:extLst>
            </p:cNvPr>
            <p:cNvSpPr/>
            <p:nvPr/>
          </p:nvSpPr>
          <p:spPr>
            <a:xfrm>
              <a:off x="6683829" y="5441612"/>
              <a:ext cx="609600" cy="374690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B725569-DA87-377E-F09C-96D1A0931FF7}"/>
                </a:ext>
              </a:extLst>
            </p:cNvPr>
            <p:cNvSpPr txBox="1"/>
            <p:nvPr/>
          </p:nvSpPr>
          <p:spPr>
            <a:xfrm>
              <a:off x="6694715" y="3586560"/>
              <a:ext cx="1197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FFC000"/>
                  </a:solidFill>
                  <a:latin typeface="Kim jung chul Gothic Bold" panose="020B0803000000000000" pitchFamily="50" charset="-127"/>
                  <a:ea typeface="Kim jung chul Gothic Bold" panose="020B0803000000000000" pitchFamily="50" charset="-127"/>
                </a:rPr>
                <a:t>input</a:t>
              </a:r>
              <a:endParaRPr lang="ko-KR" altLang="en-US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5656C9-9C94-A17C-68CD-AB6AE4812EAD}"/>
              </a:ext>
            </a:extLst>
          </p:cNvPr>
          <p:cNvSpPr txBox="1"/>
          <p:nvPr/>
        </p:nvSpPr>
        <p:spPr>
          <a:xfrm>
            <a:off x="6591301" y="5779309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559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.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입력한 숫자만큼 별 찍기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다 하신 분들이 계셔서 다 하신 분들은 이 실습도 한 번 해보세요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~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😀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아래 입출력 예시 참고하시면 됩니다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 : 5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output :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****</a:t>
            </a: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*****</a:t>
            </a:r>
          </a:p>
        </p:txBody>
      </p:sp>
    </p:spTree>
    <p:extLst>
      <p:ext uri="{BB962C8B-B14F-4D97-AF65-F5344CB8AC3E}">
        <p14:creationId xmlns:p14="http://schemas.microsoft.com/office/powerpoint/2010/main" val="371399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33979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어떤 일을 수행하는 코드의 묶음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즉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기능을 따로 빼서 묶는 것</a:t>
            </a:r>
            <a:endParaRPr lang="en-US" altLang="ko-KR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503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함수를 사용하는 이유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6832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필요할 때마다 호출이 가능하다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반복적으로 수행해야 하는 기능을 한번 만들어 놓으면 필요할 때 마다 호출해서 사용할 수 있음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논리적인 단위로 분할이 가능하다</a:t>
            </a:r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코드를 기능에 따라 나눠서 볼 수 있음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 </a:t>
            </a:r>
          </a:p>
          <a:p>
            <a:pPr lvl="1"/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코드를 분석할 때 함수로 구분이 되어있으면 분석이 </a:t>
            </a:r>
            <a:r>
              <a:rPr lang="ko-KR" altLang="en-US" sz="28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쉬워짐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.</a:t>
            </a:r>
          </a:p>
          <a:p>
            <a:pPr lvl="1"/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16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815322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인수</a:t>
            </a:r>
            <a:r>
              <a:rPr lang="en-US" altLang="ko-KR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목록 </a:t>
            </a: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3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3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</p:spTree>
    <p:extLst>
      <p:ext uri="{BB962C8B-B14F-4D97-AF65-F5344CB8AC3E}">
        <p14:creationId xmlns:p14="http://schemas.microsoft.com/office/powerpoint/2010/main" val="136042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리턴 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3715-6A5D-A31D-E046-206A8696B8EF}"/>
              </a:ext>
            </a:extLst>
          </p:cNvPr>
          <p:cNvSpPr txBox="1">
            <a:spLocks/>
          </p:cNvSpPr>
          <p:nvPr/>
        </p:nvSpPr>
        <p:spPr>
          <a:xfrm>
            <a:off x="838199" y="4200338"/>
            <a:ext cx="10689771" cy="164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리턴 타입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함수가 결과로 어떤 유형의 값을 리턴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반환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할 지 선언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902999" y="1774371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15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이름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2342920" y="1827846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2EC666D-90BF-252D-1AB4-994EFAE10726}"/>
              </a:ext>
            </a:extLst>
          </p:cNvPr>
          <p:cNvSpPr txBox="1">
            <a:spLocks/>
          </p:cNvSpPr>
          <p:nvPr/>
        </p:nvSpPr>
        <p:spPr>
          <a:xfrm>
            <a:off x="838199" y="4178572"/>
            <a:ext cx="10689771" cy="26032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이름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이름을 결정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호출 할 때 사용될 이름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8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*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이름은 상대방이 </a:t>
            </a:r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이해하기 쉽도록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합리적으로 작성</a:t>
            </a:r>
            <a:endParaRPr lang="en-US" altLang="ko-KR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ex)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숫자들의 합을 구하는 함수를 작성 할 땐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</a:t>
            </a:r>
          </a:p>
          <a:p>
            <a:pPr marL="457200" lvl="1" indent="0"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aaa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→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 , sum </a:t>
            </a:r>
            <a:r>
              <a:rPr lang="ko-KR" altLang="en-US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→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80735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81690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4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4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4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–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매개 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A3715-6A5D-A31D-E046-206A8696B8EF}"/>
              </a:ext>
            </a:extLst>
          </p:cNvPr>
          <p:cNvSpPr txBox="1">
            <a:spLocks/>
          </p:cNvSpPr>
          <p:nvPr/>
        </p:nvSpPr>
        <p:spPr>
          <a:xfrm>
            <a:off x="838199" y="4200338"/>
            <a:ext cx="10689771" cy="16452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매개 변수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: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호출할 때 전달된 값을 함수 내부에서 사용할 수 있게 해주는 변수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FB8E3-AA7A-26C6-1BEB-99EEDB2D25C8}"/>
              </a:ext>
            </a:extLst>
          </p:cNvPr>
          <p:cNvSpPr/>
          <p:nvPr/>
        </p:nvSpPr>
        <p:spPr>
          <a:xfrm>
            <a:off x="3861602" y="1795064"/>
            <a:ext cx="1349830" cy="5551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6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7200" dirty="0" err="1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2916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D4B4C5-5710-5B55-C1E6-B3D75EDD28FD}"/>
              </a:ext>
            </a:extLst>
          </p:cNvPr>
          <p:cNvSpPr txBox="1">
            <a:spLocks/>
          </p:cNvSpPr>
          <p:nvPr/>
        </p:nvSpPr>
        <p:spPr>
          <a:xfrm>
            <a:off x="862658" y="1493106"/>
            <a:ext cx="6046456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7705C0C-FAB0-E33D-1F70-AA341B332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747" y="3265207"/>
            <a:ext cx="5699123" cy="27806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8E0D48-E6CE-6B7B-864F-A37CCD5D1E4F}"/>
              </a:ext>
            </a:extLst>
          </p:cNvPr>
          <p:cNvSpPr txBox="1"/>
          <p:nvPr/>
        </p:nvSpPr>
        <p:spPr>
          <a:xfrm>
            <a:off x="920289" y="2818669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선언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B5CDAB-3BB4-7A08-8011-9EFD0FCD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03" y="3763439"/>
            <a:ext cx="4338139" cy="2282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FAFEE7-4FB8-E904-0034-8DDF89079AF7}"/>
              </a:ext>
            </a:extLst>
          </p:cNvPr>
          <p:cNvSpPr txBox="1"/>
          <p:nvPr/>
        </p:nvSpPr>
        <p:spPr>
          <a:xfrm>
            <a:off x="6920334" y="3265207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호출</a:t>
            </a:r>
          </a:p>
        </p:txBody>
      </p:sp>
    </p:spTree>
    <p:extLst>
      <p:ext uri="{BB962C8B-B14F-4D97-AF65-F5344CB8AC3E}">
        <p14:creationId xmlns:p14="http://schemas.microsoft.com/office/powerpoint/2010/main" val="269926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841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 문법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4D4B4C5-5710-5B55-C1E6-B3D75EDD28FD}"/>
              </a:ext>
            </a:extLst>
          </p:cNvPr>
          <p:cNvSpPr txBox="1">
            <a:spLocks/>
          </p:cNvSpPr>
          <p:nvPr/>
        </p:nvSpPr>
        <p:spPr>
          <a:xfrm>
            <a:off x="862658" y="1493106"/>
            <a:ext cx="6046456" cy="17468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</a:t>
            </a:r>
            <a:r>
              <a:rPr lang="en-US" altLang="ko-KR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chemeClr val="accent5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타입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2000" dirty="0">
                <a:solidFill>
                  <a:srgbClr val="FFC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이름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 </a:t>
            </a:r>
            <a:r>
              <a:rPr lang="ko-KR" altLang="en-US" sz="2000" dirty="0">
                <a:solidFill>
                  <a:schemeClr val="accent3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 변수 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	</a:t>
            </a:r>
            <a:r>
              <a:rPr lang="en-US" altLang="ko-KR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lang="ko-KR" altLang="en-US" sz="2000" dirty="0">
                <a:solidFill>
                  <a:schemeClr val="accent6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본문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E0D48-E6CE-6B7B-864F-A37CCD5D1E4F}"/>
              </a:ext>
            </a:extLst>
          </p:cNvPr>
          <p:cNvSpPr txBox="1"/>
          <p:nvPr/>
        </p:nvSpPr>
        <p:spPr>
          <a:xfrm>
            <a:off x="838200" y="3429000"/>
            <a:ext cx="3961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선언 </a:t>
            </a:r>
            <a:r>
              <a:rPr lang="en-US" altLang="ko-KR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매개변수 有</a:t>
            </a:r>
            <a:r>
              <a:rPr lang="en-US" altLang="ko-KR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ko-KR" altLang="en-US" sz="2000" dirty="0">
              <a:solidFill>
                <a:srgbClr val="C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AFEE7-4FB8-E904-0034-8DDF89079AF7}"/>
              </a:ext>
            </a:extLst>
          </p:cNvPr>
          <p:cNvSpPr txBox="1"/>
          <p:nvPr/>
        </p:nvSpPr>
        <p:spPr>
          <a:xfrm>
            <a:off x="6615490" y="3435394"/>
            <a:ext cx="2607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C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함수의 호출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457C31-2A27-E242-34D8-20F5BBDCA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58" y="3961997"/>
            <a:ext cx="5422131" cy="12893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8AB026-8E89-CB14-3ADA-7E243C6DF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78" y="3957102"/>
            <a:ext cx="5078891" cy="52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58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사칙연산 함수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94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합을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add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차를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sub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인수의 순서에 상관없이 큰 수에서 작은 수를 뺀 결과를 리턴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(3)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곱을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mul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개의 정수를 매개 변수로 받아 그 나눗셈을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리턴하는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divide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함수를 만드세요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457200" lvl="1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divide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함수는 실수를 리턴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(hint,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강제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형변환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(5) main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함수에서 위의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함수를 한번씩 호출하여 </a:t>
            </a:r>
            <a:r>
              <a:rPr lang="ko-KR" altLang="en-US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리턴된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값을 출력하세요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13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[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번외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]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buAutoNum type="arabicParenBoth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하나의 정수를 매개변수로 받아서 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그 수가 짝수이면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짝수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홀수이면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홀수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"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라고 출력하는 함수 작성</a:t>
            </a: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b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</a:b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세 개의 수를 매개변수로 받아서 그중 가장 큰 수를 반환하는 함수 작성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22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 err="1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똑같은 명령을 일정 횟수만큼 반복해 수행하도록 하는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실행문</a:t>
            </a:r>
            <a:endParaRPr lang="ko-KR" altLang="en-US" sz="32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05ECD67-CAC7-CCD2-73AD-9B7C7137B4BB}"/>
              </a:ext>
            </a:extLst>
          </p:cNvPr>
          <p:cNvSpPr/>
          <p:nvPr/>
        </p:nvSpPr>
        <p:spPr>
          <a:xfrm>
            <a:off x="2033518" y="3220516"/>
            <a:ext cx="3070746" cy="89567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FA04A85C-64DA-1AFC-F6C5-5A6367A38A59}"/>
              </a:ext>
            </a:extLst>
          </p:cNvPr>
          <p:cNvSpPr/>
          <p:nvPr/>
        </p:nvSpPr>
        <p:spPr>
          <a:xfrm>
            <a:off x="6946712" y="3220516"/>
            <a:ext cx="3070746" cy="895672"/>
          </a:xfrm>
          <a:prstGeom prst="round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BE5248-CE98-8A7E-2FB2-3C02CB9F1145}"/>
              </a:ext>
            </a:extLst>
          </p:cNvPr>
          <p:cNvSpPr/>
          <p:nvPr/>
        </p:nvSpPr>
        <p:spPr>
          <a:xfrm>
            <a:off x="2033518" y="4798751"/>
            <a:ext cx="3070746" cy="89567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for-each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3B457DB-4AEB-DB64-B1A9-6A6785A656BA}"/>
              </a:ext>
            </a:extLst>
          </p:cNvPr>
          <p:cNvSpPr/>
          <p:nvPr/>
        </p:nvSpPr>
        <p:spPr>
          <a:xfrm>
            <a:off x="6946712" y="4798751"/>
            <a:ext cx="3070746" cy="895672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 / while</a:t>
            </a:r>
            <a:endParaRPr lang="ko-KR" altLang="en-US" sz="36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27262"/>
            <a:ext cx="6046456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for (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초기값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; </a:t>
            </a:r>
            <a:r>
              <a:rPr lang="ko-KR" altLang="en-US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증감문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조건문의 결과가 참인 경우 실행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실행할 코드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4B9F61C-C16D-D63F-5D1E-84AC881A1351}"/>
              </a:ext>
            </a:extLst>
          </p:cNvPr>
          <p:cNvSpPr/>
          <p:nvPr/>
        </p:nvSpPr>
        <p:spPr>
          <a:xfrm>
            <a:off x="7737306" y="1481106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초기값</a:t>
            </a:r>
          </a:p>
        </p:txBody>
      </p:sp>
      <p:sp>
        <p:nvSpPr>
          <p:cNvPr id="40" name="순서도: 판단 39">
            <a:extLst>
              <a:ext uri="{FF2B5EF4-FFF2-40B4-BE49-F238E27FC236}">
                <a16:creationId xmlns:a16="http://schemas.microsoft.com/office/drawing/2014/main" id="{EADA9145-B441-3338-190E-37CDF7DD6A6A}"/>
              </a:ext>
            </a:extLst>
          </p:cNvPr>
          <p:cNvSpPr/>
          <p:nvPr/>
        </p:nvSpPr>
        <p:spPr>
          <a:xfrm>
            <a:off x="7737306" y="2466817"/>
            <a:ext cx="2893325" cy="1009934"/>
          </a:xfrm>
          <a:prstGeom prst="flowChartDecision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563C277-549C-E80A-311B-62DF0E5DAF23}"/>
              </a:ext>
            </a:extLst>
          </p:cNvPr>
          <p:cNvSpPr/>
          <p:nvPr/>
        </p:nvSpPr>
        <p:spPr>
          <a:xfrm>
            <a:off x="7737306" y="3861960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명령문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04A435-AC59-3019-E732-E94AAE078E05}"/>
              </a:ext>
            </a:extLst>
          </p:cNvPr>
          <p:cNvSpPr/>
          <p:nvPr/>
        </p:nvSpPr>
        <p:spPr>
          <a:xfrm>
            <a:off x="7737306" y="4935819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증감문</a:t>
            </a:r>
            <a:endParaRPr kumimoji="0" lang="ko-KR" altLang="en-US" sz="2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BD92D0B-23CF-1C67-2C59-B35FB3ABCD67}"/>
              </a:ext>
            </a:extLst>
          </p:cNvPr>
          <p:cNvSpPr/>
          <p:nvPr/>
        </p:nvSpPr>
        <p:spPr>
          <a:xfrm>
            <a:off x="7737306" y="5898766"/>
            <a:ext cx="2893325" cy="600502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종료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AB60532-957C-4753-26CB-E72039465E0E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>
            <a:off x="9183969" y="3476751"/>
            <a:ext cx="0" cy="38520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84C451C-3014-B4CD-8ED6-EC38A2FBE925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9183969" y="4462462"/>
            <a:ext cx="0" cy="473357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3540CE5-3794-0BC3-6118-488D89C415F4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9183969" y="5536321"/>
            <a:ext cx="0" cy="362445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0420685-0B23-65A6-C273-AEB8C8D8387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9183969" y="2081608"/>
            <a:ext cx="0" cy="385209"/>
          </a:xfrm>
          <a:prstGeom prst="straightConnector1">
            <a:avLst/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직선 화살표 연결선 21">
            <a:extLst>
              <a:ext uri="{FF2B5EF4-FFF2-40B4-BE49-F238E27FC236}">
                <a16:creationId xmlns:a16="http://schemas.microsoft.com/office/drawing/2014/main" id="{32E05BAB-D07F-7745-39B6-05E259CE98E9}"/>
              </a:ext>
            </a:extLst>
          </p:cNvPr>
          <p:cNvCxnSpPr>
            <a:cxnSpLocks/>
            <a:stCxn id="42" idx="1"/>
            <a:endCxn id="40" idx="1"/>
          </p:cNvCxnSpPr>
          <p:nvPr/>
        </p:nvCxnSpPr>
        <p:spPr>
          <a:xfrm rot="10800000">
            <a:off x="7737306" y="2971784"/>
            <a:ext cx="12700" cy="2264286"/>
          </a:xfrm>
          <a:prstGeom prst="bentConnector3">
            <a:avLst>
              <a:gd name="adj1" fmla="val 5991047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직선 화살표 연결선 21">
            <a:extLst>
              <a:ext uri="{FF2B5EF4-FFF2-40B4-BE49-F238E27FC236}">
                <a16:creationId xmlns:a16="http://schemas.microsoft.com/office/drawing/2014/main" id="{256DBC45-6CEB-B068-B8A4-9948A277A6A5}"/>
              </a:ext>
            </a:extLst>
          </p:cNvPr>
          <p:cNvCxnSpPr>
            <a:cxnSpLocks/>
            <a:stCxn id="40" idx="3"/>
            <a:endCxn id="43" idx="3"/>
          </p:cNvCxnSpPr>
          <p:nvPr/>
        </p:nvCxnSpPr>
        <p:spPr>
          <a:xfrm>
            <a:off x="10630631" y="2971784"/>
            <a:ext cx="12700" cy="3227233"/>
          </a:xfrm>
          <a:prstGeom prst="bentConnector3">
            <a:avLst>
              <a:gd name="adj1" fmla="val 7280598"/>
            </a:avLst>
          </a:prstGeom>
          <a:noFill/>
          <a:ln w="571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0C7AACA-1DD3-7AC1-5D3E-F1BBD97E22B0}"/>
              </a:ext>
            </a:extLst>
          </p:cNvPr>
          <p:cNvSpPr txBox="1"/>
          <p:nvPr/>
        </p:nvSpPr>
        <p:spPr>
          <a:xfrm>
            <a:off x="9291265" y="3439086"/>
            <a:ext cx="41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참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081C98-E14D-0832-BE62-2AA0B22CDC40}"/>
              </a:ext>
            </a:extLst>
          </p:cNvPr>
          <p:cNvSpPr txBox="1"/>
          <p:nvPr/>
        </p:nvSpPr>
        <p:spPr>
          <a:xfrm>
            <a:off x="10778007" y="2511172"/>
            <a:ext cx="631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거짓</a:t>
            </a:r>
            <a:endParaRPr lang="ko-KR" altLang="en-US" sz="2000" b="1" dirty="0">
              <a:solidFill>
                <a:srgbClr val="FF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기본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469D01-CD57-EB0D-D9F0-04E972BA6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680" y="4189481"/>
            <a:ext cx="5755703" cy="1188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8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내용 개체 틀 2">
            <a:extLst>
              <a:ext uri="{FF2B5EF4-FFF2-40B4-BE49-F238E27FC236}">
                <a16:creationId xmlns:a16="http://schemas.microsoft.com/office/drawing/2014/main" id="{C9D6F8F3-A1AB-61D7-1CD5-1E11CA346B5C}"/>
              </a:ext>
            </a:extLst>
          </p:cNvPr>
          <p:cNvSpPr txBox="1">
            <a:spLocks/>
          </p:cNvSpPr>
          <p:nvPr/>
        </p:nvSpPr>
        <p:spPr>
          <a:xfrm>
            <a:off x="838374" y="1827262"/>
            <a:ext cx="10047340" cy="226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dirty="0">
                <a:solidFill>
                  <a:srgbClr val="FF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배열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원소에 대한 반복을 수행할 때 사용함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추후 배열에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대해 배운 후 알아볼 예정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For-each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</p:spTree>
    <p:extLst>
      <p:ext uri="{BB962C8B-B14F-4D97-AF65-F5344CB8AC3E}">
        <p14:creationId xmlns:p14="http://schemas.microsoft.com/office/powerpoint/2010/main" val="27443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While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05CD-0183-8F21-9A38-AD206236A46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71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 (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{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조건문이 참인 경우 반복적으로 실행하는 명령문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※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주의사항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- while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문의 경우 명령문에서 조건문의 결과를 바꾸지 않으면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무한 루프에 빠질 수 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2A59E2-B28C-5C9A-2A15-659E9F94A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7925"/>
            <a:ext cx="5572005" cy="15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2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1">
            <a:extLst>
              <a:ext uri="{FF2B5EF4-FFF2-40B4-BE49-F238E27FC236}">
                <a16:creationId xmlns:a16="http://schemas.microsoft.com/office/drawing/2014/main" id="{2A258EC8-4BEF-CC83-7B7D-43A3B7EB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269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do/while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105CD-0183-8F21-9A38-AD206236A46B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885714" cy="434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do {</a:t>
            </a:r>
          </a:p>
          <a:p>
            <a:pPr marL="0" indent="0">
              <a:buNone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조건문이 참인 경우 반복적으로 실행하는 명령문</a:t>
            </a: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처음 한 번은 무조건 실행됨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while ( </a:t>
            </a: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조건문 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);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ko-KR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8DA2BC-433A-C97B-7C72-F7FD5396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4389025"/>
            <a:ext cx="7064553" cy="169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1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구구단 만들기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(1) 5</a:t>
            </a:r>
            <a:r>
              <a:rPr lang="ko-KR" altLang="en-US" dirty="0"/>
              <a:t>단만 출력해보기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(2) 1~9</a:t>
            </a:r>
            <a:r>
              <a:rPr lang="ko-KR" altLang="en-US" dirty="0"/>
              <a:t>단까지 모두 출력해보기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F12FF8-9B1E-B9A7-0391-3ED36D98D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065" y="4020002"/>
            <a:ext cx="1882380" cy="23126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78AF94-3D40-EFFB-5A01-EC298D9F1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7106" y="487076"/>
            <a:ext cx="1882380" cy="5883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CAF788-C9C9-8405-E683-E6CA2293B5FE}"/>
              </a:ext>
            </a:extLst>
          </p:cNvPr>
          <p:cNvSpPr txBox="1"/>
          <p:nvPr/>
        </p:nvSpPr>
        <p:spPr>
          <a:xfrm flipH="1">
            <a:off x="7714459" y="6321754"/>
            <a:ext cx="17467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(1)</a:t>
            </a:r>
            <a:r>
              <a:rPr lang="ko-KR" altLang="en-US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예시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CA86B-76C2-10B8-8AD6-D742BCA86EF5}"/>
              </a:ext>
            </a:extLst>
          </p:cNvPr>
          <p:cNvSpPr txBox="1"/>
          <p:nvPr/>
        </p:nvSpPr>
        <p:spPr>
          <a:xfrm flipH="1">
            <a:off x="9784501" y="6321754"/>
            <a:ext cx="20700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(2)</a:t>
            </a:r>
            <a:r>
              <a:rPr lang="ko-KR" altLang="en-US" sz="2200" dirty="0">
                <a:solidFill>
                  <a:srgbClr val="0070C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 예시</a:t>
            </a:r>
          </a:p>
        </p:txBody>
      </p:sp>
    </p:spTree>
    <p:extLst>
      <p:ext uri="{BB962C8B-B14F-4D97-AF65-F5344CB8AC3E}">
        <p14:creationId xmlns:p14="http://schemas.microsoft.com/office/powerpoint/2010/main" val="662350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2 1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부터 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n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까지의 합 구하기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사용자가 입력한 숫자까지의 합을 출력하는 코드 작성</a:t>
            </a: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input, output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예시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495F21-4285-1026-107B-5455F2D4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39" y="3740037"/>
            <a:ext cx="6211617" cy="14959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1C69DAA-23A4-2156-233D-54690838CA73}"/>
              </a:ext>
            </a:extLst>
          </p:cNvPr>
          <p:cNvSpPr/>
          <p:nvPr/>
        </p:nvSpPr>
        <p:spPr>
          <a:xfrm>
            <a:off x="6008914" y="4488033"/>
            <a:ext cx="751115" cy="432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51C023-069D-349E-746B-73BAA2187D2A}"/>
              </a:ext>
            </a:extLst>
          </p:cNvPr>
          <p:cNvSpPr/>
          <p:nvPr/>
        </p:nvSpPr>
        <p:spPr>
          <a:xfrm>
            <a:off x="4724400" y="4850011"/>
            <a:ext cx="751115" cy="43231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8CC4F-3198-6D41-7CAF-AD7FE02021E2}"/>
              </a:ext>
            </a:extLst>
          </p:cNvPr>
          <p:cNvSpPr txBox="1"/>
          <p:nvPr/>
        </p:nvSpPr>
        <p:spPr>
          <a:xfrm>
            <a:off x="6096000" y="4072409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input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12DC8-E659-FB65-184B-FE1457FE064E}"/>
              </a:ext>
            </a:extLst>
          </p:cNvPr>
          <p:cNvSpPr txBox="1"/>
          <p:nvPr/>
        </p:nvSpPr>
        <p:spPr>
          <a:xfrm>
            <a:off x="5475515" y="4920343"/>
            <a:ext cx="119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C00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output</a:t>
            </a:r>
            <a:endParaRPr lang="ko-KR" altLang="en-US" dirty="0">
              <a:solidFill>
                <a:srgbClr val="FFC00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670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795</Words>
  <Application>Microsoft Office PowerPoint</Application>
  <PresentationFormat>와이드스크린</PresentationFormat>
  <Paragraphs>169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Kim jung chul Gothic Bold</vt:lpstr>
      <vt:lpstr>Kim jung chul Gothic Regular</vt:lpstr>
      <vt:lpstr>맑은 고딕</vt:lpstr>
      <vt:lpstr>Arial</vt:lpstr>
      <vt:lpstr>Arial Rounded MT Bold</vt:lpstr>
      <vt:lpstr>Office 테마</vt:lpstr>
      <vt:lpstr>PowerPoint 프레젠테이션</vt:lpstr>
      <vt:lpstr>반복문</vt:lpstr>
      <vt:lpstr>반복문 ??</vt:lpstr>
      <vt:lpstr>기본 For문</vt:lpstr>
      <vt:lpstr>For-each문</vt:lpstr>
      <vt:lpstr>While문</vt:lpstr>
      <vt:lpstr>do/while문</vt:lpstr>
      <vt:lpstr>실습1 구구단 만들기</vt:lpstr>
      <vt:lpstr>실습2 1부터 n까지의 합 구하기</vt:lpstr>
      <vt:lpstr>실습3 while문 사용해보기</vt:lpstr>
      <vt:lpstr>실습4 사용자가 입력한 숫자 더하기</vt:lpstr>
      <vt:lpstr>[번외]실습. 입력한 숫자만큼 별 찍기</vt:lpstr>
      <vt:lpstr>함수</vt:lpstr>
      <vt:lpstr>함수 ??</vt:lpstr>
      <vt:lpstr>함수를 사용하는 이유 ??</vt:lpstr>
      <vt:lpstr>함수 문법</vt:lpstr>
      <vt:lpstr>함수 문법 – 리턴 타입</vt:lpstr>
      <vt:lpstr>함수 문법 – 함수 이름</vt:lpstr>
      <vt:lpstr>함수 문법 – 매개 변수</vt:lpstr>
      <vt:lpstr>함수 문법</vt:lpstr>
      <vt:lpstr>함수 문법</vt:lpstr>
      <vt:lpstr>실습1 사칙연산 함수 만들기</vt:lpstr>
      <vt:lpstr>[번외]실습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285</cp:revision>
  <dcterms:created xsi:type="dcterms:W3CDTF">2023-01-30T00:45:54Z</dcterms:created>
  <dcterms:modified xsi:type="dcterms:W3CDTF">2024-04-18T15:04:47Z</dcterms:modified>
</cp:coreProperties>
</file>