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7" r:id="rId2"/>
    <p:sldId id="334" r:id="rId3"/>
    <p:sldId id="323" r:id="rId4"/>
    <p:sldId id="347" r:id="rId5"/>
    <p:sldId id="349" r:id="rId6"/>
    <p:sldId id="311" r:id="rId7"/>
    <p:sldId id="339" r:id="rId8"/>
    <p:sldId id="340" r:id="rId9"/>
    <p:sldId id="346" r:id="rId10"/>
    <p:sldId id="258" r:id="rId11"/>
    <p:sldId id="257" r:id="rId12"/>
    <p:sldId id="301" r:id="rId13"/>
    <p:sldId id="316" r:id="rId14"/>
    <p:sldId id="300" r:id="rId15"/>
    <p:sldId id="350" r:id="rId16"/>
    <p:sldId id="338" r:id="rId17"/>
    <p:sldId id="341" r:id="rId18"/>
    <p:sldId id="34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3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276622" cy="530087"/>
          </a:xfrm>
        </p:spPr>
        <p:txBody>
          <a:bodyPr/>
          <a:lstStyle/>
          <a:p>
            <a:pPr algn="dist"/>
            <a:r>
              <a:rPr lang="ko-KR" altLang="en-US" b="1">
                <a:latin typeface="Arial Rounded MT Bold" panose="020F0704030504030204" pitchFamily="34" charset="0"/>
              </a:rPr>
              <a:t>스마트 팩토리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식별자를 더 잘 구분하여 오류를 최소화하기 위한 기능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프로젝트가 커지고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파일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여러 개발자가 나눠서 개발을 하게 되면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식별자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 등의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이름이 같아져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충돌이 일어날 확률이 높아짐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이런 충돌이 발생하지 않기 위해 만들어진 것이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namespace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(namespace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 이름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있는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네임스페이스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식별자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namespace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내에 </a:t>
            </a:r>
            <a:r>
              <a:rPr lang="ko-KR" altLang="en-US" dirty="0">
                <a:solidFill>
                  <a:srgbClr val="008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요소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접근을 풀어 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이름 공간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7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= 0;</a:t>
            </a:r>
          </a:p>
          <a:p>
            <a:pPr marL="457200" lvl="1" indent="0">
              <a:buNone/>
            </a:pPr>
            <a:endParaRPr lang="ko-KR" altLang="en-US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print() {</a:t>
            </a:r>
          </a:p>
          <a:p>
            <a:pPr marL="914400" lvl="2" indent="0">
              <a:buNone/>
            </a:pP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ns_test1::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namespace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0170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namespace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앞서 만들었던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MyFuctions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 파일을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함수가 있는 파일에서 불러오기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 파일에 작성된 함수와 이름은 똑같으나 내용은 함수를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함수가 있는 파일에서 작성하고 사용해보기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앞서 만들었던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MyFunctions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 파일에 있는 내용을 적절한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이름으로 감싸기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함수가 있는 파일에서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MyFunctions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있는 내용을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거쳐서 사용하기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namespace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Seoul.h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Busan.h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나타내는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만들고 그 안에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',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변수를 각각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지역번호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랜드마크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의미하는 변수의 이름은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' 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동일해야 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main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함수가 있는 파일에서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Seoul.h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Busan.h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가져오고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namespace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있는 변수에 원하는 값을 할당하고 출력하기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busan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namespace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using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391007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생성하기</a:t>
            </a:r>
          </a:p>
        </p:txBody>
      </p:sp>
    </p:spTree>
    <p:extLst>
      <p:ext uri="{BB962C8B-B14F-4D97-AF65-F5344CB8AC3E}">
        <p14:creationId xmlns:p14="http://schemas.microsoft.com/office/powerpoint/2010/main" val="50431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cstdlib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ctime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(time(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NULL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매번 같은 값을 생성하려면 </a:t>
            </a:r>
            <a:r>
              <a:rPr lang="en-US" altLang="ko-KR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srand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seed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전달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std::rand();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0 ~ 32767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랜덤한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숫자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 =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% 25 + 1;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범위를 한정하고 싶다면 나머지 이용하기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randomNumber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num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난수 생성</a:t>
            </a:r>
          </a:p>
        </p:txBody>
      </p:sp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로또 번호 추첨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로또 번호 추천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~ 45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수 중에서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번호를 추출하는 프로그램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불가능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추출이 완료되면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당첨번호 출력하기</a:t>
            </a:r>
          </a:p>
        </p:txBody>
      </p:sp>
    </p:spTree>
    <p:extLst>
      <p:ext uri="{BB962C8B-B14F-4D97-AF65-F5344CB8AC3E}">
        <p14:creationId xmlns:p14="http://schemas.microsoft.com/office/powerpoint/2010/main" val="280801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기능이 많아지고 코드가 길어지면 프로젝트 관리가 힘들어 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파일을 분리하여 관리하면 원하는 코드를 빠르게 찾을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헤더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.h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선언부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소스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en-US" altLang="ko-KR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cpp</a:t>
            </a:r>
            <a:endParaRPr lang="en-US" altLang="ko-KR" sz="2800" dirty="0">
              <a:highlight>
                <a:srgbClr val="FFC000"/>
              </a:highlight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구현부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5C35-2CFA-A79A-224E-957A8F36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040" y="1401210"/>
            <a:ext cx="3644960" cy="284038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621972-540A-7F90-FC22-5747991136D1}"/>
              </a:ext>
            </a:extLst>
          </p:cNvPr>
          <p:cNvCxnSpPr/>
          <p:nvPr/>
        </p:nvCxnSpPr>
        <p:spPr>
          <a:xfrm>
            <a:off x="9436100" y="2821403"/>
            <a:ext cx="1384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5C0D4A6-2330-4D31-8F41-253DB2AD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040" y="4480140"/>
            <a:ext cx="3617099" cy="122216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76876E5-4A67-C9DD-B343-C315F4EFE65E}"/>
              </a:ext>
            </a:extLst>
          </p:cNvPr>
          <p:cNvCxnSpPr/>
          <p:nvPr/>
        </p:nvCxnSpPr>
        <p:spPr>
          <a:xfrm>
            <a:off x="10566400" y="5475703"/>
            <a:ext cx="1384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헤더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.h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선언부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소스 파일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확장자 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en-US" altLang="ko-KR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cpp</a:t>
            </a:r>
            <a:endParaRPr lang="en-US" altLang="ko-KR" sz="2800" dirty="0">
              <a:highlight>
                <a:srgbClr val="FFC000"/>
              </a:highlight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함수 등의 </a:t>
            </a:r>
            <a:r>
              <a:rPr lang="ko-KR" altLang="en-US" sz="2800" dirty="0" err="1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구현부</a:t>
            </a:r>
            <a:r>
              <a:rPr lang="en-US" altLang="ko-KR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모아두는 곳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D347CB-CC9C-C029-FC32-8EFEDF9A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53" y="1779238"/>
            <a:ext cx="3837947" cy="1526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9435A5-55B9-16AF-FD3D-2B83F9CB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735" y="3684192"/>
            <a:ext cx="3853265" cy="21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8F89B2-742D-3B82-C055-F22F6CB2A24B}"/>
              </a:ext>
            </a:extLst>
          </p:cNvPr>
          <p:cNvSpPr/>
          <p:nvPr/>
        </p:nvSpPr>
        <p:spPr>
          <a:xfrm>
            <a:off x="5472849" y="1651000"/>
            <a:ext cx="2400300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MyFunctions.h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01594A-F53C-3C7B-1B17-3C83A60A9496}"/>
              </a:ext>
            </a:extLst>
          </p:cNvPr>
          <p:cNvSpPr/>
          <p:nvPr/>
        </p:nvSpPr>
        <p:spPr>
          <a:xfrm>
            <a:off x="7784249" y="4076700"/>
            <a:ext cx="2400300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MyFunctions.cpp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B7D49D-FD5E-D8D5-9D4F-C780D7CA55FC}"/>
              </a:ext>
            </a:extLst>
          </p:cNvPr>
          <p:cNvSpPr/>
          <p:nvPr/>
        </p:nvSpPr>
        <p:spPr>
          <a:xfrm>
            <a:off x="3123349" y="4076700"/>
            <a:ext cx="2400300" cy="13255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main.cpp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1E5646-DCD3-4441-07F2-D5ECA106379C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873149" y="2313782"/>
            <a:ext cx="1111250" cy="1762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C0EEC1-7DF8-F543-56BF-D00CDB10719D}"/>
              </a:ext>
            </a:extLst>
          </p:cNvPr>
          <p:cNvSpPr txBox="1"/>
          <p:nvPr/>
        </p:nvSpPr>
        <p:spPr>
          <a:xfrm>
            <a:off x="9181249" y="250190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MyFunctions.h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053C214-F8C2-0CAB-0AEC-14AE2A3557B0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4323499" y="2313782"/>
            <a:ext cx="1149350" cy="1762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CF889-D4F1-9A08-AF8A-C2BAE12E3205}"/>
              </a:ext>
            </a:extLst>
          </p:cNvPr>
          <p:cNvSpPr txBox="1"/>
          <p:nvPr/>
        </p:nvSpPr>
        <p:spPr>
          <a:xfrm>
            <a:off x="1379422" y="250190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MyFunctions.h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47591-D4E7-F049-74AF-D60881AFF26A}"/>
              </a:ext>
            </a:extLst>
          </p:cNvPr>
          <p:cNvSpPr txBox="1"/>
          <p:nvPr/>
        </p:nvSpPr>
        <p:spPr>
          <a:xfrm>
            <a:off x="7605597" y="5516452"/>
            <a:ext cx="337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MyFunctions.h</a:t>
            </a:r>
            <a:r>
              <a:rPr lang="en-US" altLang="ko-KR" dirty="0"/>
              <a:t>"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ko-KR" altLang="en-US" dirty="0"/>
              <a:t>선언된 </a:t>
            </a:r>
            <a:r>
              <a:rPr lang="ko-KR" altLang="en-US" b="1" dirty="0">
                <a:solidFill>
                  <a:schemeClr val="accent1"/>
                </a:solidFill>
              </a:rPr>
              <a:t>함수의 기능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8C227-615B-0019-DD51-C12F5464A264}"/>
              </a:ext>
            </a:extLst>
          </p:cNvPr>
          <p:cNvSpPr txBox="1"/>
          <p:nvPr/>
        </p:nvSpPr>
        <p:spPr>
          <a:xfrm>
            <a:off x="2801396" y="5503752"/>
            <a:ext cx="337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MyFunctions.h</a:t>
            </a:r>
            <a:r>
              <a:rPr lang="en-US" altLang="ko-KR" dirty="0"/>
              <a:t>"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ko-KR" altLang="en-US" dirty="0"/>
              <a:t>선언된 </a:t>
            </a:r>
            <a:r>
              <a:rPr lang="ko-KR" altLang="en-US" b="1" dirty="0">
                <a:solidFill>
                  <a:schemeClr val="accent2"/>
                </a:solidFill>
              </a:rPr>
              <a:t>함수를 사용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9F5078-2B41-916D-74EF-B8F78808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6" y="3852752"/>
            <a:ext cx="2818753" cy="1663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E13A28-740E-416A-27A1-A81EECBD9E7C}"/>
              </a:ext>
            </a:extLst>
          </p:cNvPr>
          <p:cNvSpPr txBox="1"/>
          <p:nvPr/>
        </p:nvSpPr>
        <p:spPr>
          <a:xfrm>
            <a:off x="6094297" y="1209439"/>
            <a:ext cx="337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함수의 선언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중복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include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무한 참조 현상이 발생할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주의사항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C936F-B344-CEEE-296C-1FB227BC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55" y="2399449"/>
            <a:ext cx="5109290" cy="39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4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#pragma once</a:t>
            </a: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읽어가면 추가적으로 읽지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않도록하는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기능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헤더파일의 </a:t>
            </a:r>
            <a:r>
              <a:rPr lang="ko-KR" altLang="en-US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</a:t>
            </a:r>
            <a:r>
              <a:rPr lang="ko-KR" altLang="en-US" sz="2400" dirty="0" err="1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윗</a:t>
            </a:r>
            <a:r>
              <a:rPr lang="ko-KR" altLang="en-US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줄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작성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빌드 시간을 줄일 수 있음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 ~ #endif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#ifndef</a:t>
            </a:r>
            <a:r>
              <a:rPr lang="ko-KR" altLang="en-US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define 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되지 않았다면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endParaRPr lang="ko-KR" altLang="en-US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__PERSON_H__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__PERSON_H__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정의한다</a:t>
            </a:r>
            <a:r>
              <a:rPr lang="en-US" altLang="ko-KR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#endif</a:t>
            </a:r>
            <a:r>
              <a:rPr lang="ko-KR" altLang="en-US" sz="1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나오기 전까지</a:t>
            </a: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#endif</a:t>
            </a: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분할 시 문제점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E3CCF-66EF-93DE-F944-BE9E1293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436" y="1586413"/>
            <a:ext cx="3738524" cy="17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78754-448B-1A0C-7A33-72BD889C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파일 분리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404E9-5B69-4585-FC5F-40AFA1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MyFunctions</a:t>
            </a:r>
            <a:r>
              <a:rPr lang="en-US" altLang="ko-KR" dirty="0"/>
              <a:t> </a:t>
            </a:r>
            <a:r>
              <a:rPr lang="ko-KR" altLang="en-US" dirty="0"/>
              <a:t>헤더 파일 생성 후 종합실습을 통해 만들었던 함수들의 </a:t>
            </a:r>
            <a:r>
              <a:rPr lang="ko-KR" altLang="en-US" dirty="0" err="1"/>
              <a:t>선언부</a:t>
            </a:r>
            <a:r>
              <a:rPr lang="en-US" altLang="ko-KR" dirty="0"/>
              <a:t>(</a:t>
            </a:r>
            <a:r>
              <a:rPr lang="ko-KR" altLang="en-US" dirty="0"/>
              <a:t>프로토타입</a:t>
            </a:r>
            <a:r>
              <a:rPr lang="en-US" altLang="ko-KR" dirty="0"/>
              <a:t>)</a:t>
            </a:r>
            <a:r>
              <a:rPr lang="ko-KR" altLang="en-US" dirty="0"/>
              <a:t>만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MyFunctions</a:t>
            </a:r>
            <a:r>
              <a:rPr lang="en-US" altLang="ko-KR" dirty="0"/>
              <a:t> CPP </a:t>
            </a:r>
            <a:r>
              <a:rPr lang="ko-KR" altLang="en-US" dirty="0"/>
              <a:t>파일 생성 후 헤더 파일에서 선언한 함수의 내용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main </a:t>
            </a:r>
            <a:r>
              <a:rPr lang="ko-KR" altLang="en-US" dirty="0"/>
              <a:t>함수가 있는 </a:t>
            </a:r>
            <a:r>
              <a:rPr lang="en-US" altLang="ko-KR" dirty="0"/>
              <a:t>CPP </a:t>
            </a:r>
            <a:r>
              <a:rPr lang="ko-KR" altLang="en-US" dirty="0"/>
              <a:t>파일에서 </a:t>
            </a:r>
            <a:r>
              <a:rPr lang="en-US" altLang="ko-KR" dirty="0" err="1"/>
              <a:t>MyFunctions</a:t>
            </a:r>
            <a:r>
              <a:rPr lang="en-US" altLang="ko-KR" dirty="0"/>
              <a:t> </a:t>
            </a:r>
            <a:r>
              <a:rPr lang="ko-KR" altLang="en-US" dirty="0"/>
              <a:t>헤더파일을 </a:t>
            </a:r>
            <a:r>
              <a:rPr lang="ko-KR" altLang="en-US"/>
              <a:t>가져오고 각 함수를 </a:t>
            </a:r>
            <a:r>
              <a:rPr lang="ko-KR" altLang="en-US" dirty="0"/>
              <a:t>사용하여 결과값 출력 </a:t>
            </a:r>
          </a:p>
        </p:txBody>
      </p:sp>
    </p:spTree>
    <p:extLst>
      <p:ext uri="{BB962C8B-B14F-4D97-AF65-F5344CB8AC3E}">
        <p14:creationId xmlns:p14="http://schemas.microsoft.com/office/powerpoint/2010/main" val="3535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685</Words>
  <Application>Microsoft Office PowerPoint</Application>
  <PresentationFormat>와이드스크린</PresentationFormat>
  <Paragraphs>118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파일 분할</vt:lpstr>
      <vt:lpstr>파일 분할</vt:lpstr>
      <vt:lpstr>파일 분할</vt:lpstr>
      <vt:lpstr>파일 분할</vt:lpstr>
      <vt:lpstr>파일 분할</vt:lpstr>
      <vt:lpstr>파일 분할 시 주의사항</vt:lpstr>
      <vt:lpstr>파일 분할 시 문제점 해결</vt:lpstr>
      <vt:lpstr>실습 파일 분리</vt:lpstr>
      <vt:lpstr>namespace</vt:lpstr>
      <vt:lpstr>namespace ??</vt:lpstr>
      <vt:lpstr>namespace (이름 공간)</vt:lpstr>
      <vt:lpstr>namespace 예시</vt:lpstr>
      <vt:lpstr>실습 namespace 사용해보기</vt:lpstr>
      <vt:lpstr>실습 namespace 사용해보기 2</vt:lpstr>
      <vt:lpstr>난수 생성하기</vt:lpstr>
      <vt:lpstr>난수 생성</vt:lpstr>
      <vt:lpstr>실습1 로또 번호 추첨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603</cp:revision>
  <cp:lastPrinted>2024-01-25T07:27:57Z</cp:lastPrinted>
  <dcterms:created xsi:type="dcterms:W3CDTF">2023-01-30T00:45:54Z</dcterms:created>
  <dcterms:modified xsi:type="dcterms:W3CDTF">2024-05-03T04:21:18Z</dcterms:modified>
</cp:coreProperties>
</file>