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01" r:id="rId4"/>
    <p:sldId id="311" r:id="rId5"/>
    <p:sldId id="306" r:id="rId6"/>
    <p:sldId id="303" r:id="rId7"/>
    <p:sldId id="304" r:id="rId8"/>
    <p:sldId id="305" r:id="rId9"/>
    <p:sldId id="307" r:id="rId10"/>
    <p:sldId id="308" r:id="rId11"/>
    <p:sldId id="300" r:id="rId12"/>
    <p:sldId id="302" r:id="rId13"/>
    <p:sldId id="310" r:id="rId14"/>
    <p:sldId id="30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83407" autoAdjust="0"/>
  </p:normalViewPr>
  <p:slideViewPr>
    <p:cSldViewPr snapToGrid="0">
      <p:cViewPr varScale="1">
        <p:scale>
          <a:sx n="101" d="100"/>
          <a:sy n="101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당연하게 사용해오던 파일이라는 것이 사실은 특수한 데이터의 집합체이고</a:t>
            </a:r>
            <a:r>
              <a:rPr lang="en-US" altLang="ko-KR" dirty="0"/>
              <a:t>, </a:t>
            </a:r>
            <a:r>
              <a:rPr lang="ko-KR" altLang="en-US" dirty="0"/>
              <a:t>운영체제 위에서 동작하는 특별한 데이터 단위임을 알 수 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운영체제는 </a:t>
            </a:r>
            <a:r>
              <a:rPr lang="en-US" altLang="ko-KR" dirty="0"/>
              <a:t>"</a:t>
            </a:r>
            <a:r>
              <a:rPr lang="ko-KR" altLang="en-US" dirty="0"/>
              <a:t>파일</a:t>
            </a:r>
            <a:r>
              <a:rPr lang="en-US" altLang="ko-KR" dirty="0"/>
              <a:t>" </a:t>
            </a:r>
            <a:r>
              <a:rPr lang="ko-KR" altLang="en-US" dirty="0"/>
              <a:t>이라고 부르는 데이터 집합의 헤더 영역을 보고</a:t>
            </a:r>
            <a:r>
              <a:rPr lang="en-US" altLang="ko-KR" dirty="0"/>
              <a:t>, </a:t>
            </a:r>
            <a:r>
              <a:rPr lang="ko-KR" altLang="en-US" dirty="0"/>
              <a:t>이게 어떤 종류의 파일인지 구분을 함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7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4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2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05-07(Tue)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ro.tistory.com/19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syst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xt_file" TargetMode="External"/><Relationship Id="rId5" Type="http://schemas.openxmlformats.org/officeDocument/2006/relationships/hyperlink" Target="https://en.wikipedia.org/wiki/BMP_file_format" TargetMode="External"/><Relationship Id="rId4" Type="http://schemas.openxmlformats.org/officeDocument/2006/relationships/hyperlink" Target="https://en.wikipedia.org/wiki/Portable_Execu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EFC5BB3-4723-6F1C-1995-8C14E27D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182" y="3639382"/>
            <a:ext cx="5332164" cy="683523"/>
          </a:xfrm>
        </p:spPr>
        <p:txBody>
          <a:bodyPr>
            <a:normAutofit/>
          </a:bodyPr>
          <a:lstStyle/>
          <a:p>
            <a:r>
              <a:rPr lang="ko-KR" altLang="en-US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스마트 팩토리 </a:t>
            </a:r>
            <a:r>
              <a:rPr lang="en-US" altLang="ko-KR" b="1" spc="30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</a:t>
            </a:r>
            <a:r>
              <a:rPr lang="ko-KR" altLang="en-US" b="1" spc="30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</a:t>
            </a:r>
            <a:endParaRPr lang="ko-KR" altLang="en-US" b="1" spc="3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C72D3-B3D6-B846-0965-8198512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6" y="3602038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F8F40-2922-4218-C7D2-D1803711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31E6-CADB-947A-ED8A-0764D757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6" y="2667000"/>
            <a:ext cx="2996917" cy="93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00928" y="2719020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×</a:t>
            </a:r>
            <a:endParaRPr lang="ko-KR" altLang="en-US" sz="48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0.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거꾸로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hello.txt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파일에 입력된 내용을 마지막 줄부터 거꾸로 </a:t>
            </a:r>
            <a:r>
              <a:rPr lang="en-US" altLang="ko-KR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output.txt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쓰기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Hint: vector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023692" y="4054207"/>
            <a:ext cx="6913274" cy="2368626"/>
            <a:chOff x="5056742" y="4362680"/>
            <a:chExt cx="6913274" cy="236862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7113" y="5143225"/>
              <a:ext cx="2906724" cy="12353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3249" y="5143225"/>
              <a:ext cx="3036767" cy="131415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77113" y="4693186"/>
              <a:ext cx="1087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hello.txt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33249" y="4693186"/>
              <a:ext cx="1295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C000"/>
                  </a:solidFill>
                </a:rPr>
                <a:t>output.txt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56742" y="4362680"/>
              <a:ext cx="6913274" cy="236862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48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회원 명부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092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명의 회원에 대한 이름 비밀번호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입력된 정보를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기록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쓰기모드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저장된 회원명부 출력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읽기모드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47055-A962-4DD6-29A3-D726EB1F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156" y="4512717"/>
            <a:ext cx="6586128" cy="2138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F1B649-CCCC-BC29-8A1A-35B3BCC46BA8}"/>
              </a:ext>
            </a:extLst>
          </p:cNvPr>
          <p:cNvSpPr/>
          <p:nvPr/>
        </p:nvSpPr>
        <p:spPr>
          <a:xfrm>
            <a:off x="4617156" y="5844024"/>
            <a:ext cx="1354666" cy="84436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4D89F-772D-796F-1E4E-66E64E64FC7B}"/>
              </a:ext>
            </a:extLst>
          </p:cNvPr>
          <p:cNvSpPr txBox="1"/>
          <p:nvPr/>
        </p:nvSpPr>
        <p:spPr>
          <a:xfrm>
            <a:off x="7473785" y="5263861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D233B-CDA4-3DA3-BB37-E4B9919BB15D}"/>
              </a:ext>
            </a:extLst>
          </p:cNvPr>
          <p:cNvSpPr txBox="1"/>
          <p:nvPr/>
        </p:nvSpPr>
        <p:spPr>
          <a:xfrm>
            <a:off x="5971822" y="6115656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8BBF38-7E27-41BE-D96D-94C1D9200883}"/>
              </a:ext>
            </a:extLst>
          </p:cNvPr>
          <p:cNvSpPr/>
          <p:nvPr/>
        </p:nvSpPr>
        <p:spPr>
          <a:xfrm>
            <a:off x="6011939" y="4741333"/>
            <a:ext cx="1461846" cy="834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회원 명부를 응용한 로그인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이름을 입력하세요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메세지를 출력한 뒤 이름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비밀번호를 입력하세요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메세지를 출력한 뒤 비번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member.txt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한 줄씩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비번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검사하여 로그인 성공 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로그인 성공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실패 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로그인 실패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여기서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member.txt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 실습에서 만든 회원 명부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8D3112-9A65-42B9-26AA-76EA43D8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33898"/>
            <a:ext cx="5257800" cy="10872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5B8252-627D-F1F7-0097-E08DAF8FB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017" y="5533898"/>
            <a:ext cx="4607674" cy="10872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5C82B7-4177-5540-FA35-2E5FFD17A7B2}"/>
              </a:ext>
            </a:extLst>
          </p:cNvPr>
          <p:cNvSpPr/>
          <p:nvPr/>
        </p:nvSpPr>
        <p:spPr>
          <a:xfrm>
            <a:off x="6739017" y="6270717"/>
            <a:ext cx="199858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10430-E8F1-45FE-22E9-C33F96956913}"/>
              </a:ext>
            </a:extLst>
          </p:cNvPr>
          <p:cNvSpPr txBox="1"/>
          <p:nvPr/>
        </p:nvSpPr>
        <p:spPr>
          <a:xfrm>
            <a:off x="10480901" y="6304584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4C4B4-1530-669C-6051-6DF048821CCE}"/>
              </a:ext>
            </a:extLst>
          </p:cNvPr>
          <p:cNvSpPr txBox="1"/>
          <p:nvPr/>
        </p:nvSpPr>
        <p:spPr>
          <a:xfrm>
            <a:off x="8737599" y="6309821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229735-660B-E2D5-442C-D66D9756A051}"/>
              </a:ext>
            </a:extLst>
          </p:cNvPr>
          <p:cNvSpPr/>
          <p:nvPr/>
        </p:nvSpPr>
        <p:spPr>
          <a:xfrm>
            <a:off x="9748560" y="5532857"/>
            <a:ext cx="1197428" cy="771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BEEC9A-701E-DBDE-D3E5-41B9A932E206}"/>
              </a:ext>
            </a:extLst>
          </p:cNvPr>
          <p:cNvSpPr/>
          <p:nvPr/>
        </p:nvSpPr>
        <p:spPr>
          <a:xfrm>
            <a:off x="875561" y="6270717"/>
            <a:ext cx="1998582" cy="3693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B3EF4-5BE6-29EA-5A96-7466B0B802EC}"/>
              </a:ext>
            </a:extLst>
          </p:cNvPr>
          <p:cNvSpPr txBox="1"/>
          <p:nvPr/>
        </p:nvSpPr>
        <p:spPr>
          <a:xfrm>
            <a:off x="4617445" y="6304584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68123-65FB-D175-BDD6-E4417E520AFE}"/>
              </a:ext>
            </a:extLst>
          </p:cNvPr>
          <p:cNvSpPr txBox="1"/>
          <p:nvPr/>
        </p:nvSpPr>
        <p:spPr>
          <a:xfrm>
            <a:off x="2874143" y="6309821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F6078-700A-8F91-6EC2-D4E3A1DAA985}"/>
              </a:ext>
            </a:extLst>
          </p:cNvPr>
          <p:cNvSpPr/>
          <p:nvPr/>
        </p:nvSpPr>
        <p:spPr>
          <a:xfrm>
            <a:off x="4018731" y="5532857"/>
            <a:ext cx="1197428" cy="771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1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815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seekg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– input position indicator</a:t>
            </a:r>
          </a:p>
          <a:p>
            <a:pPr marL="0" indent="0">
              <a:buNone/>
            </a:pP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seekp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– output position indicator</a:t>
            </a:r>
          </a:p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seekg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(position) –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절대값 이동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seekg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(offset, direction) – direction + offset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위치로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상대값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이동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Direction</a:t>
            </a:r>
          </a:p>
          <a:p>
            <a:pPr lvl="1"/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1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ios_base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::beg - begin,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처음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1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ios_base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::end – end,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끝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16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ios_base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::cur – current,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현재 </a:t>
            </a:r>
            <a:r>
              <a:rPr lang="en-US" altLang="ko-KR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1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</a:t>
            </a:r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1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.clear() – EOF(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끝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</a:t>
            </a:r>
            <a:r>
              <a:rPr lang="ko-KR" altLang="en-US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이동했을때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seek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등을 사용하기 위해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indicator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초기화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Seek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02697-08AE-2855-BC42-A0957A01115B}"/>
              </a:ext>
            </a:extLst>
          </p:cNvPr>
          <p:cNvSpPr txBox="1"/>
          <p:nvPr/>
        </p:nvSpPr>
        <p:spPr>
          <a:xfrm>
            <a:off x="838200" y="6257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https://caniro.tistory.com/198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4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75916"/>
            <a:ext cx="11353800" cy="132556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로그인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성공 시 전화번호 저장하기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로그인 성공 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전화번호를 입력하세요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."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메시지를 출력한 뒤 전화번호 입력 받기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입력 받은 전화번호를 이름과 함께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member_tel.txt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기록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새로운 사람이 로그인 성공 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member_tel.txt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전화번호 추가하기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member_tel.txt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이미 존재하는 사람이 로그인 성공 시 전화번호 수정하기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1" y="5492713"/>
            <a:ext cx="4861769" cy="1107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924" y="5075237"/>
            <a:ext cx="4037688" cy="15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컴퓨터 파일 시스템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  <a:hlinkClick r:id="rId3"/>
              </a:rPr>
              <a:t>https://en.wikipedia.org/wiki/File_system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EXE(PE,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실행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구조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  <a:hlinkClick r:id="rId4"/>
              </a:rPr>
              <a:t>https://en.wikipedia.org/wiki/Portable_Executable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BMP(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이미지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구조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  <a:hlinkClick r:id="rId5"/>
              </a:rPr>
              <a:t>https://en.wikipedia.org/wiki/BMP_file_format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TXT(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텍스트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구조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  <a:hlinkClick r:id="rId6"/>
              </a:rPr>
              <a:t>https://en.wikipedia.org/wiki/Text_file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시스템 및 포맷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읽고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쓸 수 있도록 관련 기능을 제공하는 헤더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&lt;fstream&gt;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fstream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50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fstream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file;</a:t>
            </a: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file.</a:t>
            </a:r>
            <a:r>
              <a:rPr lang="en-US" altLang="ko-KR" b="0" dirty="0" err="1">
                <a:solidFill>
                  <a:srgbClr val="FFC000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open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명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명에 해당하는 파일 열기</a:t>
            </a:r>
            <a:endParaRPr lang="en-US" altLang="ko-KR" b="0" dirty="0">
              <a:solidFill>
                <a:srgbClr val="6A9955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A9955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파일이 잘 열렸는지 확인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file.</a:t>
            </a:r>
            <a:r>
              <a:rPr lang="en-US" altLang="ko-KR" dirty="0" err="1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is_open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열기에 성공 했다면 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 </a:t>
            </a:r>
          </a:p>
          <a:p>
            <a:pPr marL="0" indent="0">
              <a:buNone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</a:t>
            </a:r>
            <a:r>
              <a:rPr lang="en-US" altLang="ko-KR" b="0" dirty="0" err="1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b="0" dirty="0" err="1">
                <a:solidFill>
                  <a:srgbClr val="FFC000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fail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열기에 실패 했다면 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</a:t>
            </a:r>
          </a:p>
          <a:p>
            <a:pPr marL="0" indent="0">
              <a:buNone/>
            </a:pPr>
            <a:endParaRPr lang="en-US" altLang="ko-KR" b="0" dirty="0">
              <a:solidFill>
                <a:srgbClr val="6A9955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</a:t>
            </a:r>
            <a:r>
              <a:rPr lang="en-US" altLang="ko-KR" b="0" dirty="0" err="1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b="0" dirty="0" err="1">
                <a:solidFill>
                  <a:srgbClr val="FFC000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close</a:t>
            </a:r>
            <a:r>
              <a:rPr lang="en-US" altLang="ko-KR" b="0" dirty="0"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닫기</a:t>
            </a:r>
            <a:r>
              <a:rPr lang="en-US" altLang="ko-KR" dirty="0">
                <a:solidFill>
                  <a:srgbClr val="6A995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0" dirty="0">
              <a:solidFill>
                <a:srgbClr val="6A9955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D4D4D4"/>
              </a:solidFill>
              <a:effectLst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fstream 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메소드</a:t>
            </a:r>
          </a:p>
        </p:txBody>
      </p:sp>
    </p:spTree>
    <p:extLst>
      <p:ext uri="{BB962C8B-B14F-4D97-AF65-F5344CB8AC3E}">
        <p14:creationId xmlns:p14="http://schemas.microsoft.com/office/powerpoint/2010/main" val="278831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파일의 내용을 가지고 와서 프로그램에 입력할 수 있게 도와주는 클래스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200" b="1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</a:t>
            </a:r>
            <a:endParaRPr lang="en-US" altLang="ko-KR" sz="3200" b="1" dirty="0">
              <a:solidFill>
                <a:schemeClr val="accent2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2B91A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read_file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담을 변수 선언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read _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file.open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test_file.txt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파일 열기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read_file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파일을 담을 변수 선언과 동시에 파일 열기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ifstream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72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file(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str;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file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str;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띄어쓰기 전까지 읽어서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저장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line; 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std::getline(file, line);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엔터 전까지 읽어서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line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저장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ifstream 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내용 읽기</a:t>
            </a:r>
          </a:p>
        </p:txBody>
      </p:sp>
    </p:spTree>
    <p:extLst>
      <p:ext uri="{BB962C8B-B14F-4D97-AF65-F5344CB8AC3E}">
        <p14:creationId xmlns:p14="http://schemas.microsoft.com/office/powerpoint/2010/main" val="145667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프로그램의 출력을 파일에 저장할 수 있게 돕는 클래스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sz="3200" b="1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프로그램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2B91A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write_file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write_file.open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"test_file2.txt"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write_file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"test_file2.txt"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ofstream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0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ofstream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write_file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"test_file2.txt"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if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write_file.fail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()) cout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파일 없음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보통 쓰기권한에서는 파일이 없을 경우 자동으로 생성됨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자동으로 생성되지 않았을 경우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fail()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나올 예정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write_file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"hello world!"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hello world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글자를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test_file2.txt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작성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ofstream 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파일 쓰기</a:t>
            </a:r>
          </a:p>
        </p:txBody>
      </p:sp>
    </p:spTree>
    <p:extLst>
      <p:ext uri="{BB962C8B-B14F-4D97-AF65-F5344CB8AC3E}">
        <p14:creationId xmlns:p14="http://schemas.microsoft.com/office/powerpoint/2010/main" val="325280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810</Words>
  <Application>Microsoft Office PowerPoint</Application>
  <PresentationFormat>와이드스크린</PresentationFormat>
  <Paragraphs>121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Kim jung chul Gothic Bold</vt:lpstr>
      <vt:lpstr>Kim jung chul Gothic Regular</vt:lpstr>
      <vt:lpstr>맑은 고딕</vt:lpstr>
      <vt:lpstr>Arial</vt:lpstr>
      <vt:lpstr>Office 테마</vt:lpstr>
      <vt:lpstr>PowerPoint 프레젠테이션</vt:lpstr>
      <vt:lpstr>파일 입출력</vt:lpstr>
      <vt:lpstr>파일 시스템 및 포맷</vt:lpstr>
      <vt:lpstr>fstream</vt:lpstr>
      <vt:lpstr>fstream – 기본 메소드</vt:lpstr>
      <vt:lpstr>ifstream</vt:lpstr>
      <vt:lpstr>ifstream – 내용 읽기</vt:lpstr>
      <vt:lpstr>ofstream</vt:lpstr>
      <vt:lpstr>ofstream – 파일 쓰기</vt:lpstr>
      <vt:lpstr>실습 0. 거꾸로 읽기</vt:lpstr>
      <vt:lpstr>실습 1. 회원 명부 작성하기</vt:lpstr>
      <vt:lpstr>실습 2. 회원 명부를 응용한 로그인 기능</vt:lpstr>
      <vt:lpstr>Seek</vt:lpstr>
      <vt:lpstr>실습 3. 로그인 성공 시 전화번호 저장하기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725</cp:revision>
  <dcterms:created xsi:type="dcterms:W3CDTF">2023-01-30T00:45:54Z</dcterms:created>
  <dcterms:modified xsi:type="dcterms:W3CDTF">2024-05-06T23:56:43Z</dcterms:modified>
</cp:coreProperties>
</file>