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16" r:id="rId4"/>
    <p:sldId id="257" r:id="rId5"/>
    <p:sldId id="311" r:id="rId6"/>
    <p:sldId id="314" r:id="rId7"/>
    <p:sldId id="315" r:id="rId8"/>
    <p:sldId id="317" r:id="rId9"/>
    <p:sldId id="301" r:id="rId10"/>
    <p:sldId id="318" r:id="rId11"/>
    <p:sldId id="319" r:id="rId12"/>
    <p:sldId id="325" r:id="rId13"/>
    <p:sldId id="329" r:id="rId14"/>
    <p:sldId id="328" r:id="rId15"/>
    <p:sldId id="347" r:id="rId16"/>
    <p:sldId id="331" r:id="rId17"/>
    <p:sldId id="300" r:id="rId18"/>
    <p:sldId id="320" r:id="rId19"/>
    <p:sldId id="323" r:id="rId20"/>
    <p:sldId id="324" r:id="rId21"/>
    <p:sldId id="322" r:id="rId22"/>
    <p:sldId id="326" r:id="rId23"/>
    <p:sldId id="327" r:id="rId24"/>
    <p:sldId id="345" r:id="rId25"/>
    <p:sldId id="33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1" autoAdjust="0"/>
    <p:restoredTop sz="90211" autoAdjust="0"/>
  </p:normalViewPr>
  <p:slideViewPr>
    <p:cSldViewPr snapToGrid="0">
      <p:cViewPr varScale="1">
        <p:scale>
          <a:sx n="96" d="100"/>
          <a:sy n="96" d="100"/>
        </p:scale>
        <p:origin x="108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 면접에서 종종 물어보는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6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3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llfighter.tistory.com/53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C0FE7E03-47C6-E04F-CF9E-B56A3B72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B336E05-CF4F-DF31-561C-7E16D704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2294956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561C67-BC17-0C96-94A0-F7D7D4071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D95DAE-19C1-1A5D-AA57-D72388CE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55C501-2B7D-0CC2-6D2F-4B4EB21FF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상속</a:t>
            </a:r>
          </a:p>
        </p:txBody>
      </p:sp>
    </p:spTree>
    <p:extLst>
      <p:ext uri="{BB962C8B-B14F-4D97-AF65-F5344CB8AC3E}">
        <p14:creationId xmlns:p14="http://schemas.microsoft.com/office/powerpoint/2010/main" val="389058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상속 문법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90401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여기서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클래스를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클래스가 상속 받음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클래스에 있는 멤버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클래스에서 사용할 수 있게 됨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37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- protected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70329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age;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test() { name =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홍길동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06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70329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age;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test() { name =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홍길동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624567-EF21-0558-8CE1-450CBE84EDCF}"/>
              </a:ext>
            </a:extLst>
          </p:cNvPr>
          <p:cNvSpPr/>
          <p:nvPr/>
        </p:nvSpPr>
        <p:spPr>
          <a:xfrm>
            <a:off x="3496826" y="4039438"/>
            <a:ext cx="1095271" cy="562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A4AF7-6C0E-5A64-3E39-302225AC8158}"/>
              </a:ext>
            </a:extLst>
          </p:cNvPr>
          <p:cNvSpPr txBox="1"/>
          <p:nvPr/>
        </p:nvSpPr>
        <p:spPr>
          <a:xfrm>
            <a:off x="4324472" y="3429000"/>
            <a:ext cx="153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sz="3600" dirty="0">
              <a:solidFill>
                <a:srgbClr val="FF0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42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70329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age;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test() { name =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홍길동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624567-EF21-0558-8CE1-450CBE84EDCF}"/>
              </a:ext>
            </a:extLst>
          </p:cNvPr>
          <p:cNvSpPr/>
          <p:nvPr/>
        </p:nvSpPr>
        <p:spPr>
          <a:xfrm>
            <a:off x="3496826" y="4039438"/>
            <a:ext cx="1095271" cy="562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90313-2FD7-28E0-E41E-C7020A84A653}"/>
              </a:ext>
            </a:extLst>
          </p:cNvPr>
          <p:cNvSpPr txBox="1"/>
          <p:nvPr/>
        </p:nvSpPr>
        <p:spPr>
          <a:xfrm>
            <a:off x="3420120" y="3687224"/>
            <a:ext cx="656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부모로부터 상속받은 멤버들의 접근제어자 한계를 지정함</a:t>
            </a:r>
            <a:r>
              <a:rPr lang="en-US" altLang="ko-KR" sz="16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80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F4C4B5-C1C3-EF42-FA9F-66AA208F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52" y="1283088"/>
            <a:ext cx="8129896" cy="5265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3FE735-9EEA-87AE-FE9B-243DCC5E80B6}"/>
              </a:ext>
            </a:extLst>
          </p:cNvPr>
          <p:cNvSpPr txBox="1"/>
          <p:nvPr/>
        </p:nvSpPr>
        <p:spPr>
          <a:xfrm>
            <a:off x="134791" y="636519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https://thrillfighter.tistory.com/531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6B46F-98D5-44C6-8FA0-A230BF40EADF}"/>
              </a:ext>
            </a:extLst>
          </p:cNvPr>
          <p:cNvSpPr txBox="1"/>
          <p:nvPr/>
        </p:nvSpPr>
        <p:spPr>
          <a:xfrm>
            <a:off x="7487207" y="553762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 </a:t>
            </a:r>
            <a:r>
              <a:rPr lang="en-US" altLang="ko-KR" dirty="0"/>
              <a:t>or</a:t>
            </a:r>
            <a:r>
              <a:rPr lang="ko-KR" altLang="en-US" dirty="0"/>
              <a:t> 상속 받아 사용할 경우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0ED5EA-B770-0AA6-7E01-CEB2F2A26323}"/>
              </a:ext>
            </a:extLst>
          </p:cNvPr>
          <p:cNvCxnSpPr/>
          <p:nvPr/>
        </p:nvCxnSpPr>
        <p:spPr>
          <a:xfrm flipH="1">
            <a:off x="8706678" y="923094"/>
            <a:ext cx="407505" cy="6132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E1799E-1DE6-3AC5-3B64-AC1064DDED58}"/>
              </a:ext>
            </a:extLst>
          </p:cNvPr>
          <p:cNvSpPr txBox="1"/>
          <p:nvPr/>
        </p:nvSpPr>
        <p:spPr>
          <a:xfrm>
            <a:off x="3800061" y="55376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부모 클래스에서 지정한 형태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F83CDE-BBF7-6FE7-B6D1-9375C4F266A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400019" y="923094"/>
            <a:ext cx="467953" cy="6000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2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73347" y="1714795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04A0D-9B56-B688-B116-93DEC1FE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47" y="1152493"/>
            <a:ext cx="7463287" cy="5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7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상속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Shape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클래스를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클래스는 아래 조건을 만족해야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변의 개수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밑변의 길이를 저장하는 변수를 가지고 있어야 합니다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변의 개수와 밑변의 길이를 출력하는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Shape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상속 받는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Rectangle, Triangle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클래스들은 아래 조건을 만족해야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1. 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클래스에는 세로 길이를 의미하는 변수를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Triangle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클래스에는 높이 길이를 의미하는 변수를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클래스에는 각각 도형의 넓이를 구하고 출력하는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클래스 모두 생성자에서 모든 변수에 값을 대입해주세요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밑변도 대입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메인 함수에서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Triangle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통해 각각 인스턴스를 만들고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실행시키도록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32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상속 관계에 있는 부모 클래스에서 이미 정의된 메소드를 자식 클래스에서 다시 정의하는 것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매개변수의 유형과 개수가 같은 완전히 같은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메소드를 재정의 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36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90401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잠자기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잠자기 </a:t>
            </a:r>
            <a:r>
              <a:rPr lang="ko-KR" altLang="en-US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오버라이딩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4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 err="1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구현한 </a:t>
            </a:r>
            <a:r>
              <a:rPr lang="en-US" altLang="ko-KR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오버라이딩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Rectangle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클래스에서는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“사각형의 넓이는 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넓이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 출력</a:t>
            </a:r>
            <a:b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Triangle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클래스에서는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“삼각형의 넓이는 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넓이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 출력</a:t>
            </a:r>
          </a:p>
        </p:txBody>
      </p:sp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</a:t>
            </a:r>
          </a:p>
        </p:txBody>
      </p:sp>
    </p:spTree>
    <p:extLst>
      <p:ext uri="{BB962C8B-B14F-4D97-AF65-F5344CB8AC3E}">
        <p14:creationId xmlns:p14="http://schemas.microsoft.com/office/powerpoint/2010/main" val="213322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같은 이름의 메소드를 중복하여 정의하는 것을 의미함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매개변수의 유형이나 개수가 달라야 함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78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68297" y="1480267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잠자기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잠자기 </a:t>
            </a:r>
            <a:r>
              <a:rPr lang="ko-KR" altLang="en-US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오버라이딩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오버로딩</a:t>
            </a:r>
            <a:endParaRPr lang="en-US" altLang="ko-KR" sz="3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hour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hour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시간 만큼 잠자기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  <a:endParaRPr lang="en-US" altLang="ko-KR" sz="3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41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구현한 </a:t>
            </a:r>
            <a:r>
              <a:rPr lang="en-US" altLang="ko-KR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오버로딩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514350" indent="-514350">
              <a:buAutoNum type="arabicParenBoth"/>
            </a:pP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(int w, int h)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밑변의 길이와 높이를 </a:t>
            </a:r>
            <a:r>
              <a:rPr lang="ko-KR" altLang="en-US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입력받아서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넓이 출력하는 함수 구현</a:t>
            </a: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1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3B05E3-B63F-EF9F-36CC-5CF94936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32707"/>
            <a:ext cx="85725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 지향 프로그래밍의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가지 특징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C2B151-11BD-0179-8842-C8E432A9319C}"/>
              </a:ext>
            </a:extLst>
          </p:cNvPr>
          <p:cNvSpPr/>
          <p:nvPr/>
        </p:nvSpPr>
        <p:spPr>
          <a:xfrm>
            <a:off x="6265333" y="2150530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캡슐화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0EB43A-31AF-8F3B-4162-0AEB133AEE25}"/>
              </a:ext>
            </a:extLst>
          </p:cNvPr>
          <p:cNvSpPr/>
          <p:nvPr/>
        </p:nvSpPr>
        <p:spPr>
          <a:xfrm>
            <a:off x="2602088" y="2150530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2415E10-1736-54A0-FDB5-67C3CAAE884A}"/>
              </a:ext>
            </a:extLst>
          </p:cNvPr>
          <p:cNvSpPr/>
          <p:nvPr/>
        </p:nvSpPr>
        <p:spPr>
          <a:xfrm>
            <a:off x="6265333" y="4281127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다형성</a:t>
            </a:r>
            <a:endParaRPr lang="ko-KR" altLang="en-US" sz="3200" dirty="0">
              <a:solidFill>
                <a:schemeClr val="tx1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110D8E3-5FEE-6B98-5F30-90815C210154}"/>
              </a:ext>
            </a:extLst>
          </p:cNvPr>
          <p:cNvSpPr/>
          <p:nvPr/>
        </p:nvSpPr>
        <p:spPr>
          <a:xfrm>
            <a:off x="2602088" y="4281127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사물의 공통성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본질을 모아 추출하여 파악하는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객체의 공통적인 속성과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기능을 추출하여 정의하는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	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속성은 클래스 내에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정의 될 것이고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	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기능은 클래스 내에서 메소드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함수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정의될 것이다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추상화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(Abstraction)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1E2AE-7EF1-0D82-AB59-1ED67B5B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637" y="0"/>
            <a:ext cx="1672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7777294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연관 있는 속성과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기능들을 하나의 캡슐로 만들어 내부의 데이터들을 외부로부터 보호하는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접근 제어자를 이용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데이터 보호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외부로부터 클래스에 정의된 속성과 기능들을 보호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데이터 은닉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내부의 동작을 감추고 외부에는 필요한 부분만 노출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캡슐화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(Encapsulation)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4858EA-E97B-1337-8420-CE3D0596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22" y="2880752"/>
            <a:ext cx="3584928" cy="22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9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클래스에 정의된 속성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및 기능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메서드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들을 자식 클래스에서 상속받아 사용하는 것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상속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(Inheritance)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54136C-D2FA-E284-9D1C-0E36B274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3125971"/>
            <a:ext cx="7788396" cy="33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(Polymorphism)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같은 대상이라도 문맥이나 상황에 따라 다르게 사용될 수 있다는 원리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내일 배를 타고 제주도에 갈 것이다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길동이는 배가 아파서 학교에 가지 못했다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어머니께서 맛있는 배를 깎아 주셨다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같은 글자인데도 문맥에 따라 서로 다르게 해석됨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37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9006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스케치북에 </a:t>
            </a:r>
            <a:r>
              <a:rPr lang="ko-KR" altLang="en-US" sz="24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을 그렸다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여기서 도형은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삼각형이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원이 될 수도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도형과 같이 넓은 범위의 객체는 작은 범위의 것들로 대체 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클래스로 하위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클래스의 인스턴스를 생성할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r>
              <a:rPr lang="ko-KR" altLang="en-US" sz="24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오버라이딩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 메서드를 자식 클래스에서 재정의</a:t>
            </a: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오버로딩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한 클래스에서 메소드 이름은 같지만 파라미터 개수나 자료형을 다르게 하여 서로 다르게 동작하게 하는 것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823</Words>
  <Application>Microsoft Office PowerPoint</Application>
  <PresentationFormat>와이드스크린</PresentationFormat>
  <Paragraphs>153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Symbol</vt:lpstr>
      <vt:lpstr>Office 테마</vt:lpstr>
      <vt:lpstr>    x</vt:lpstr>
      <vt:lpstr>클래스</vt:lpstr>
      <vt:lpstr>PowerPoint 프레젠테이션</vt:lpstr>
      <vt:lpstr>객체 지향 프로그래밍의 4가지 특징</vt:lpstr>
      <vt:lpstr>추상화(Abstraction)</vt:lpstr>
      <vt:lpstr>캡슐화(Encapsulation)</vt:lpstr>
      <vt:lpstr>상속(Inheritance)</vt:lpstr>
      <vt:lpstr>다형성(Polymorphism)</vt:lpstr>
      <vt:lpstr>다형성</vt:lpstr>
      <vt:lpstr>클래스 상속</vt:lpstr>
      <vt:lpstr>상속 문법</vt:lpstr>
      <vt:lpstr>접근제어자 - protected</vt:lpstr>
      <vt:lpstr>접근제어자</vt:lpstr>
      <vt:lpstr>접근제어자</vt:lpstr>
      <vt:lpstr>접근제어자</vt:lpstr>
      <vt:lpstr>접근제어자</vt:lpstr>
      <vt:lpstr>실습1 상속 사용해보기</vt:lpstr>
      <vt:lpstr>오버라이딩</vt:lpstr>
      <vt:lpstr>오버라이딩 ??</vt:lpstr>
      <vt:lpstr>오버라이딩</vt:lpstr>
      <vt:lpstr>실습2 오버라이딩 이해하기</vt:lpstr>
      <vt:lpstr>오버로딩</vt:lpstr>
      <vt:lpstr>오버로딩 ??</vt:lpstr>
      <vt:lpstr>오버로딩</vt:lpstr>
      <vt:lpstr>실습3 오버로딩 이해하기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926</cp:revision>
  <cp:lastPrinted>2024-01-26T01:56:50Z</cp:lastPrinted>
  <dcterms:created xsi:type="dcterms:W3CDTF">2023-01-30T00:45:54Z</dcterms:created>
  <dcterms:modified xsi:type="dcterms:W3CDTF">2024-05-15T23:20:48Z</dcterms:modified>
</cp:coreProperties>
</file>