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18" r:id="rId3"/>
    <p:sldId id="323" r:id="rId4"/>
    <p:sldId id="327" r:id="rId5"/>
    <p:sldId id="324" r:id="rId6"/>
    <p:sldId id="322" r:id="rId7"/>
    <p:sldId id="258" r:id="rId8"/>
    <p:sldId id="328" r:id="rId9"/>
    <p:sldId id="301" r:id="rId10"/>
    <p:sldId id="319" r:id="rId11"/>
    <p:sldId id="300" r:id="rId12"/>
    <p:sldId id="32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B0F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51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9C11E-4EF0-425E-89BA-56B170901842}" type="datetimeFigureOut">
              <a:rPr lang="ko-KR" altLang="en-US" smtClean="0"/>
              <a:t>05-16(Thu)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85E4C-4682-4BB3-B64C-03E9D3B1E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47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897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288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33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9B500-2C20-2E20-BCCA-C065E5EFC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90DDCD-53A3-0B0B-E760-76E558464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0E78A-BA2B-B66C-15B0-9F59EAAC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05-16(Thu)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833B2-537B-197A-F661-700C9B76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143F0-023C-627A-F2CB-AF224F78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16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8387E-B178-68CB-54A3-D1E6CAB7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5195A1-38AF-DCDF-2249-416191D3C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4C292-B6D4-0D8A-3E94-62A64814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05-16(Thu)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C7EC3-0734-4C20-F3D5-0E5F8FA1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603B7-9785-2323-585B-8D125AD0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69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688C20-FC22-E4EE-D7B9-369212DE6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E436DF-54B8-2F4B-FE10-01B24851F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A9CC8-6F7A-E952-6C51-E13CC680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05-16(Thu)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A5BE1-22B0-3987-3ECB-083C9963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D9C05-6E67-9739-6355-604B1271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8CA2-A1E7-232C-271A-6B640BFE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D70AE-C215-1F0F-9AA0-E0E95B388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815926-2980-A997-95D2-720649CE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05-16(Thu)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9AB92-E87D-5F38-883C-EF0295AD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9B9D04-0D33-0341-8DF0-23BAC646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13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08B9E-8C9F-3B9A-99DB-28225FC5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803E9D-E63F-D21C-A530-FD3513A4C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7A89C-5A30-E48F-2462-9061D30A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05-16(Thu)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33404-36B5-E7C7-C37E-B022C19D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F54D4E-6F95-7189-8BF3-2F299AE3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9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3FB67-EFE9-99E2-3752-734272E1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97087-8279-AD81-27B5-39BC77A26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58F6A8-31F6-AA9B-D68B-0D82E1831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AD0821-8FE6-DE8F-BECC-CE25FD818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05-16(Thu)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5F6522-52F5-D665-F5D1-D9682590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F1CE72-DE80-42C9-DA6A-F651EDD3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32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708CD-7379-9B3F-5C5F-A745F38C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B195E0-AC5E-B424-7AF2-0F33D0674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4637FA-C3C3-C096-94CC-D072FB732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92CD47-E424-C573-E86D-0FD844AA9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16C35C-FBA0-C619-C985-86EC595AA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81FB6A-76FB-346B-F365-326785A7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05-16(Thu)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5F5CA5-9DD6-0E1E-17AE-4BA95AE8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26E875-4B15-461E-A6EF-391B4082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90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5EAA9-0B63-B1B8-4EED-C4DADC59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1ADFC4-328D-DD28-2221-32EEADE3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05-16(Thu)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CE1E7-E630-CA70-B72A-5FC1EB60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F153F4-B6EB-CFB6-5607-F964BAD5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40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A66C3A-8676-EAAB-2A58-14272939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05-16(Thu)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4E79D0-7707-A976-2C44-765BD0DF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A7123-5CE2-A41E-182F-DF8AE4AD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40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CEED6-4328-8433-28BC-73E2F5B1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FCAE3-68EA-98C9-FF2C-AA53C2444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AE9E81-40B2-3ABD-3ECF-1FA8EE96A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3D536A-7C66-3FC7-1840-214B1273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05-16(Thu)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86C498-6B3D-8E65-604A-370BE8C0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98ECF-E05E-259C-1BD3-56B0C0D1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6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12DBE-E228-2BDC-E2E0-A05EAA63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B8E47D-1FF0-FEE6-4793-E1762FC82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A2A3D3-F9EC-498D-0C95-BFE7D0D95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C6D6DE-DE98-7974-FBD8-5675B206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05-16(Thu)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11E5B8-8467-F965-F2CC-D302FF57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015CE-EF28-F9B6-1237-0B97DDE0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21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7D48BC-1FE4-4C5D-04ED-A8961AF75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FF534-AE0C-C92A-48F8-A2C19AB40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46CA3-F7F8-E74F-3432-53781DCD6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F2426-F011-4048-96E6-328581C59A1B}" type="datetimeFigureOut">
              <a:rPr lang="ko-KR" altLang="en-US" smtClean="0"/>
              <a:t>05-16(Thu)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B9B7F4-FAE4-B7F4-3E34-9378CC8E0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CEFCC-EDEB-1874-2D18-89098FB00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8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765F1C95-206B-AE9B-FBA6-4DFA0D298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    </a:t>
            </a:r>
            <a:r>
              <a:rPr lang="en-US" altLang="ko-KR" b="1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360CE017-9D01-B8F1-9BCA-4DDAF8071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7149" y="3664694"/>
            <a:ext cx="2463398" cy="530087"/>
          </a:xfrm>
        </p:spPr>
        <p:txBody>
          <a:bodyPr/>
          <a:lstStyle/>
          <a:p>
            <a:pPr algn="dist"/>
            <a:r>
              <a:rPr lang="ko-KR" altLang="en-US" b="1" dirty="0">
                <a:latin typeface="Arial Rounded MT Bold" panose="020F0704030504030204" pitchFamily="34" charset="0"/>
              </a:rPr>
              <a:t>스마트 팩토리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1A0463B-2BB8-5715-EB06-596CB50DD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996" y="3664694"/>
            <a:ext cx="3021223" cy="456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9C58493-77B1-CC73-7B88-D493A640B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67" y="2766861"/>
            <a:ext cx="4045663" cy="61366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5DBB7D-F927-6F61-3982-3E8F95B89E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07" y="2667000"/>
            <a:ext cx="2996917" cy="93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43F3EBB-71EF-76F7-A448-5FF17272FC29}"/>
              </a:ext>
            </a:extLst>
          </p:cNvPr>
          <p:cNvSpPr txBox="1">
            <a:spLocks/>
          </p:cNvSpPr>
          <p:nvPr/>
        </p:nvSpPr>
        <p:spPr>
          <a:xfrm>
            <a:off x="1072330" y="769837"/>
            <a:ext cx="10047340" cy="55765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Student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: </a:t>
            </a: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Researcher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: </a:t>
            </a: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};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Student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student();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 </a:t>
            </a:r>
            <a:r>
              <a:rPr lang="en-US" altLang="ko-KR" sz="28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sz="28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= student;</a:t>
            </a:r>
            <a:endParaRPr lang="en-US" altLang="ko-KR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0370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40312"/>
            <a:ext cx="10515600" cy="4754778"/>
          </a:xfrm>
        </p:spPr>
        <p:txBody>
          <a:bodyPr>
            <a:normAutofit/>
          </a:bodyPr>
          <a:lstStyle/>
          <a:p>
            <a:pPr marL="514350" indent="-514350">
              <a:buAutoNum type="arabicParenBoth"/>
            </a:pP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Candy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클래스와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Chocolate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클래스를 만들어주세요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ko-KR" altLang="en-US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조건 </a:t>
            </a:r>
            <a:r>
              <a:rPr lang="en-US" altLang="ko-KR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1. Candy </a:t>
            </a:r>
            <a:r>
              <a:rPr lang="ko-KR" altLang="en-US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클래스는 맛</a:t>
            </a:r>
            <a:r>
              <a:rPr lang="en-US" altLang="ko-KR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가격</a:t>
            </a:r>
            <a:r>
              <a:rPr lang="en-US" altLang="ko-KR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상품이름</a:t>
            </a:r>
            <a:r>
              <a:rPr lang="en-US" altLang="ko-KR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제조회사를 의미하는 변수를 가지고 있어야 합니다</a:t>
            </a:r>
            <a:r>
              <a:rPr lang="en-US" altLang="ko-KR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457200" lvl="1" indent="0">
              <a:buNone/>
            </a:pPr>
            <a:endParaRPr lang="en-US" altLang="ko-KR" sz="2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ko-KR" altLang="en-US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조건 </a:t>
            </a:r>
            <a:r>
              <a:rPr lang="en-US" altLang="ko-KR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2. Chocolate </a:t>
            </a:r>
            <a:r>
              <a:rPr lang="ko-KR" altLang="en-US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클래스는 모양</a:t>
            </a:r>
            <a:r>
              <a:rPr lang="en-US" altLang="ko-KR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가격</a:t>
            </a:r>
            <a:r>
              <a:rPr lang="en-US" altLang="ko-KR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상품이름</a:t>
            </a:r>
            <a:r>
              <a:rPr lang="en-US" altLang="ko-KR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제조회사를 의미하는 변수를 가지고 있어야 합니다</a:t>
            </a:r>
            <a:r>
              <a:rPr lang="en-US" altLang="ko-KR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457200" lvl="1" indent="0">
              <a:buNone/>
            </a:pPr>
            <a:endParaRPr lang="en-US" altLang="ko-KR" sz="2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ko-KR" altLang="en-US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조건 </a:t>
            </a:r>
            <a:r>
              <a:rPr lang="en-US" altLang="ko-KR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3. Candy</a:t>
            </a:r>
            <a:r>
              <a:rPr lang="ko-KR" altLang="en-US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클래스와 </a:t>
            </a:r>
            <a:r>
              <a:rPr lang="en-US" altLang="ko-KR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Chocolate </a:t>
            </a:r>
            <a:r>
              <a:rPr lang="ko-KR" altLang="en-US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클래스는 모두 같은 상위 클래스</a:t>
            </a:r>
            <a:r>
              <a:rPr lang="en-US" altLang="ko-KR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(Snack)</a:t>
            </a:r>
            <a:r>
              <a:rPr lang="ko-KR" altLang="en-US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로부터 상속을 받아야 합니다</a:t>
            </a:r>
            <a:r>
              <a:rPr lang="en-US" altLang="ko-KR" sz="28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  <a:endParaRPr lang="ko-KR" altLang="en-US" sz="2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2350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40312"/>
            <a:ext cx="10515600" cy="4754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(2)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메인 함수에 </a:t>
            </a:r>
            <a:r>
              <a:rPr lang="en-US" altLang="ko-KR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snackBasket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이라는 이름의 배열을 만들어주세요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</a:t>
            </a:r>
          </a:p>
          <a:p>
            <a:pPr lvl="1"/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/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위에서 만든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Candy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클래스와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Chocolate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클래스로 각각 두 개의 객체 만들기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/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/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만든 총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4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개의 객체를 </a:t>
            </a:r>
            <a:r>
              <a:rPr lang="en-US" altLang="ko-KR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snackBasket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이라는 배열에 넣어주세요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lvl="1"/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/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4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개의 인스턴스를 모두 넣었다면 메인 함수에서 반복문을 통해 </a:t>
            </a:r>
            <a:r>
              <a:rPr lang="en-US" altLang="ko-KR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snackBasket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안에 들어있는 간식들의 상품 이름을 출력해주세요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  <a:endParaRPr lang="ko-KR" altLang="en-US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4732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추상 클래스</a:t>
            </a:r>
          </a:p>
        </p:txBody>
      </p:sp>
    </p:spTree>
    <p:extLst>
      <p:ext uri="{BB962C8B-B14F-4D97-AF65-F5344CB8AC3E}">
        <p14:creationId xmlns:p14="http://schemas.microsoft.com/office/powerpoint/2010/main" val="389058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추상 클래스 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??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4D791A1-81D9-24D3-C5C3-FB4C5119A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353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highlight>
                  <a:srgbClr val="FFC000"/>
                </a:highlight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추상 메소드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를 한 개 이상 가지고 있는 클래스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indent="0">
              <a:buNone/>
            </a:pP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[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특징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]</a:t>
            </a:r>
          </a:p>
          <a:p>
            <a:pPr marL="514350" indent="-514350">
              <a:buAutoNum type="arabicPeriod"/>
            </a:pP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추상 클래스로는 인스턴스를 생성할 수 없다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 </a:t>
            </a:r>
          </a:p>
          <a:p>
            <a:pPr marL="514350" indent="-514350">
              <a:buAutoNum type="arabicPeriod"/>
            </a:pP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추상 클래스를 상속 받은 자식 클래스는 추상 메소드를 모두 구현해야 한다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만약 구현하지 않는다면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자식 클래스 또한 추상 클래스가 된다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736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추상 메소드 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(</a:t>
            </a:r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순수 가상 함수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)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4D791A1-81D9-24D3-C5C3-FB4C5119A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3531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함수의 원형만 존재하고 내용이 없는 메소드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C++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에서의 정확한 </a:t>
            </a:r>
            <a:r>
              <a:rPr lang="ko-KR" altLang="en-US" sz="3200" dirty="0" err="1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워딩은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"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순수 가상 함수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"</a:t>
            </a:r>
          </a:p>
          <a:p>
            <a:endParaRPr lang="en-US" altLang="ko-KR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indent="0">
              <a:buNone/>
            </a:pP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[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예시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]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virtual void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example() = 0;</a:t>
            </a:r>
          </a:p>
        </p:txBody>
      </p:sp>
    </p:spTree>
    <p:extLst>
      <p:ext uri="{BB962C8B-B14F-4D97-AF65-F5344CB8AC3E}">
        <p14:creationId xmlns:p14="http://schemas.microsoft.com/office/powerpoint/2010/main" val="101039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추상 클래스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43F3EBB-71EF-76F7-A448-5FF17272FC29}"/>
              </a:ext>
            </a:extLst>
          </p:cNvPr>
          <p:cNvSpPr txBox="1">
            <a:spLocks/>
          </p:cNvSpPr>
          <p:nvPr/>
        </p:nvSpPr>
        <p:spPr>
          <a:xfrm>
            <a:off x="990600" y="1904013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4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virtual void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sleep() = 0;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};</a:t>
            </a:r>
          </a:p>
          <a:p>
            <a:pPr marL="0" indent="0">
              <a:buNone/>
            </a:pPr>
            <a:endParaRPr lang="en-US" altLang="ko-KR" sz="24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4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Student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: </a:t>
            </a:r>
            <a:r>
              <a:rPr lang="en-US" altLang="ko-KR" sz="24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4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Person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{ 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public</a:t>
            </a: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sleep() { </a:t>
            </a:r>
            <a:r>
              <a:rPr lang="en-US" altLang="ko-KR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cout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“10</a:t>
            </a:r>
            <a:r>
              <a:rPr lang="ko-KR" altLang="en-US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시 취침</a:t>
            </a:r>
            <a:r>
              <a:rPr lang="en-US" altLang="ko-KR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&lt;&lt;</a:t>
            </a:r>
            <a:r>
              <a:rPr lang="ko-KR" altLang="en-US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endl</a:t>
            </a:r>
            <a:r>
              <a:rPr lang="en-US" altLang="ko-KR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}</a:t>
            </a:r>
            <a:endParaRPr lang="en-US" altLang="ko-KR" sz="24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None/>
            </a:pPr>
            <a:endParaRPr lang="en-US" altLang="ko-KR" sz="24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8648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1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추상 클래스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940312"/>
            <a:ext cx="10515600" cy="4638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class Shape{</a:t>
            </a:r>
          </a:p>
          <a:p>
            <a:pPr marL="0" indent="0"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protected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</a:t>
            </a:r>
          </a:p>
          <a:p>
            <a:pPr marL="457200" lvl="1" indent="0">
              <a:buNone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virtual void draw()=0;</a:t>
            </a:r>
          </a:p>
          <a:p>
            <a:pPr marL="0" indent="0"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};</a:t>
            </a:r>
          </a:p>
          <a:p>
            <a:pPr marL="0" indent="0">
              <a:buNone/>
            </a:pP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514350" indent="-514350">
              <a:buAutoNum type="arabicParenBoth"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Shape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클래스를 상속받는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Circle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en-US" altLang="ko-KR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Rect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Triangle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클래스를 구현해주세요</a:t>
            </a:r>
          </a:p>
          <a:p>
            <a:pPr marL="514350" indent="-514350">
              <a:buAutoNum type="arabicParenBoth"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도형의 이름을 출력하는 순수 가상 함수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draw()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메소드를 구현해주세요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399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 err="1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다형성</a:t>
            </a:r>
            <a:endParaRPr lang="ko-KR" altLang="en-US" sz="7200" dirty="0">
              <a:solidFill>
                <a:schemeClr val="accent1">
                  <a:lumMod val="75000"/>
                </a:schemeClr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6748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 err="1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다형성</a:t>
            </a:r>
            <a:endParaRPr lang="ko-KR" altLang="en-US" dirty="0">
              <a:solidFill>
                <a:srgbClr val="00B0F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1B7904D-9531-155F-BACF-A15F24943AF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같은 대상이라도 문맥이나 상황에 따라 다르게 사용될 수 있다는 원리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indent="0">
              <a:buNone/>
            </a:pP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indent="0">
              <a:buNone/>
            </a:pP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[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실생활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]</a:t>
            </a:r>
          </a:p>
          <a:p>
            <a:pPr marL="0" indent="0">
              <a:buNone/>
            </a:pP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내일 배를 타고 제주도에 갈 것이다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길동이는 배가 아파서 학교에 가지 못했다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어머니께서 맛있는 배를 깎아 주셨다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같은 글자인데도 문맥에 따라 서로 다르게 해석됨</a:t>
            </a:r>
            <a:endParaRPr lang="en-US" altLang="ko-KR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5972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 err="1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다형성</a:t>
            </a:r>
            <a:endParaRPr lang="ko-KR" altLang="en-US" dirty="0">
              <a:solidFill>
                <a:srgbClr val="00B0F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1B7904D-9531-155F-BACF-A15F24943AFC}"/>
              </a:ext>
            </a:extLst>
          </p:cNvPr>
          <p:cNvSpPr txBox="1">
            <a:spLocks/>
          </p:cNvSpPr>
          <p:nvPr/>
        </p:nvSpPr>
        <p:spPr>
          <a:xfrm>
            <a:off x="838200" y="17482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A7A85-0121-84F7-3C45-1B352FE8D27C}"/>
              </a:ext>
            </a:extLst>
          </p:cNvPr>
          <p:cNvSpPr txBox="1">
            <a:spLocks/>
          </p:cNvSpPr>
          <p:nvPr/>
        </p:nvSpPr>
        <p:spPr>
          <a:xfrm>
            <a:off x="990600" y="1900638"/>
            <a:ext cx="10047340" cy="487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[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실생활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]</a:t>
            </a:r>
          </a:p>
          <a:p>
            <a:pPr marL="0" indent="0">
              <a:buNone/>
            </a:pP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스케치북에 </a:t>
            </a:r>
            <a:r>
              <a:rPr lang="ko-KR" altLang="en-US" sz="2400" dirty="0">
                <a:highlight>
                  <a:srgbClr val="FFFF00"/>
                </a:highlight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도형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을 그렸다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여기서 도형은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삼각형이 될 수도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사각형이 될 수도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원이 될 수도 있음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도형과 같이 넓은 범위의 객체는 작은 범위의 것들로 대체 될 수 있음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 </a:t>
            </a:r>
          </a:p>
          <a:p>
            <a:pPr>
              <a:buFont typeface="Symbol" panose="05050102010706020507" pitchFamily="18" charset="2"/>
              <a:buChar char="Þ"/>
            </a:pPr>
            <a:endParaRPr lang="en-US" altLang="ko-KR" sz="24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im jung chul Gothic Regular" panose="020B0503000000000000" pitchFamily="34" charset="-127"/>
                <a:ea typeface="Kim jung chul Gothic Regular" panose="020B0503000000000000" pitchFamily="34" charset="-127"/>
                <a:cs typeface="+mn-cs"/>
              </a:rPr>
              <a:t>[</a:t>
            </a:r>
            <a:r>
              <a:rPr lang="ko-KR" altLang="en-US" dirty="0">
                <a:solidFill>
                  <a:prstClr val="black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프로그래밍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im jung chul Gothic Regular" panose="020B0503000000000000" pitchFamily="34" charset="-127"/>
                <a:ea typeface="Kim jung chul Gothic Regular" panose="020B0503000000000000" pitchFamily="34" charset="-127"/>
                <a:cs typeface="+mn-cs"/>
              </a:rPr>
              <a:t>]</a:t>
            </a:r>
          </a:p>
          <a:p>
            <a:pPr marL="0" indent="0">
              <a:buNone/>
            </a:pP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상위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부모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)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클래스로 하위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자식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)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클래스의 인스턴스를 생성할 수 있음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r>
              <a:rPr lang="ko-KR" altLang="en-US" sz="2400" dirty="0" err="1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오버라이딩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: 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부모 클래스 메서드를 자식 클래스에서 재정의</a:t>
            </a:r>
            <a:endParaRPr lang="en-US" altLang="ko-KR" sz="24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오버로딩 </a:t>
            </a:r>
            <a:r>
              <a:rPr lang="en-US" altLang="ko-KR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: </a:t>
            </a:r>
            <a:r>
              <a:rPr lang="ko-KR" altLang="en-US" sz="24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한 클래스에서 메소드 이름은 같지만 파라미터 개수나 자료형을 다르게 하여 서로 다르게 동작하게 하는 것</a:t>
            </a:r>
          </a:p>
        </p:txBody>
      </p:sp>
    </p:spTree>
    <p:extLst>
      <p:ext uri="{BB962C8B-B14F-4D97-AF65-F5344CB8AC3E}">
        <p14:creationId xmlns:p14="http://schemas.microsoft.com/office/powerpoint/2010/main" val="1502837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4521</TotalTime>
  <Words>461</Words>
  <Application>Microsoft Office PowerPoint</Application>
  <PresentationFormat>와이드스크린</PresentationFormat>
  <Paragraphs>90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Kim jung chul Gothic Bold</vt:lpstr>
      <vt:lpstr>Kim jung chul Gothic Regular</vt:lpstr>
      <vt:lpstr>맑은 고딕</vt:lpstr>
      <vt:lpstr>한컴 말랑말랑 Bold</vt:lpstr>
      <vt:lpstr>Arial</vt:lpstr>
      <vt:lpstr>Arial Rounded MT Bold</vt:lpstr>
      <vt:lpstr>Symbol</vt:lpstr>
      <vt:lpstr>Office 테마</vt:lpstr>
      <vt:lpstr>    x</vt:lpstr>
      <vt:lpstr>추상 클래스</vt:lpstr>
      <vt:lpstr>추상 클래스 ??</vt:lpstr>
      <vt:lpstr>추상 메소드 (순수 가상 함수)</vt:lpstr>
      <vt:lpstr>추상 클래스</vt:lpstr>
      <vt:lpstr>실습1 추상 클래스</vt:lpstr>
      <vt:lpstr>다형성</vt:lpstr>
      <vt:lpstr>다형성</vt:lpstr>
      <vt:lpstr>다형성</vt:lpstr>
      <vt:lpstr>PowerPoint 프레젠테이션</vt:lpstr>
      <vt:lpstr>실습2</vt:lpstr>
      <vt:lpstr>실습2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soyon6743@nate.com</dc:creator>
  <cp:lastModifiedBy>석화 정</cp:lastModifiedBy>
  <cp:revision>1005</cp:revision>
  <cp:lastPrinted>2024-01-26T01:57:24Z</cp:lastPrinted>
  <dcterms:created xsi:type="dcterms:W3CDTF">2023-01-30T00:45:54Z</dcterms:created>
  <dcterms:modified xsi:type="dcterms:W3CDTF">2024-05-16T00:35:19Z</dcterms:modified>
</cp:coreProperties>
</file>