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71" r:id="rId2"/>
    <p:sldId id="673" r:id="rId3"/>
    <p:sldId id="674" r:id="rId4"/>
    <p:sldId id="675" r:id="rId5"/>
    <p:sldId id="676" r:id="rId6"/>
    <p:sldId id="677" r:id="rId7"/>
    <p:sldId id="678" r:id="rId8"/>
    <p:sldId id="679" r:id="rId9"/>
    <p:sldId id="680" r:id="rId10"/>
    <p:sldId id="681" r:id="rId11"/>
    <p:sldId id="682" r:id="rId12"/>
    <p:sldId id="683" r:id="rId13"/>
    <p:sldId id="684" r:id="rId14"/>
    <p:sldId id="68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3333CC"/>
    <a:srgbClr val="3333FF"/>
    <a:srgbClr val="3366FF"/>
    <a:srgbClr val="FF9900"/>
    <a:srgbClr val="CC00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2" autoAdjust="0"/>
    <p:restoredTop sz="73257" autoAdjust="0"/>
  </p:normalViewPr>
  <p:slideViewPr>
    <p:cSldViewPr snapToGrid="0">
      <p:cViewPr varScale="1">
        <p:scale>
          <a:sx n="75" d="100"/>
          <a:sy n="75" d="100"/>
        </p:scale>
        <p:origin x="60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13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84CF7-A4DC-408F-A33C-2D210902D767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9600B-A4EA-4DBC-A2C5-49E9F3E39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0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98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프로그램을 설치해보자</a:t>
            </a:r>
            <a:r>
              <a:rPr lang="en-US" altLang="ko-KR" dirty="0"/>
              <a:t>!</a:t>
            </a:r>
          </a:p>
          <a:p>
            <a:r>
              <a:rPr lang="ko-KR" altLang="en-US" dirty="0" err="1"/>
              <a:t>버전달라도</a:t>
            </a:r>
            <a:r>
              <a:rPr lang="ko-KR" altLang="en-US" dirty="0"/>
              <a:t> 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40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092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슬롯에 출력 추가하기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68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4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5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0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9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2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7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78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9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7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C13FF2-C80E-CEFF-5F7F-726DA155C735}"/>
              </a:ext>
            </a:extLst>
          </p:cNvPr>
          <p:cNvSpPr/>
          <p:nvPr userDrawn="1"/>
        </p:nvSpPr>
        <p:spPr>
          <a:xfrm>
            <a:off x="0" y="6588312"/>
            <a:ext cx="12192000" cy="66937"/>
          </a:xfrm>
          <a:prstGeom prst="rect">
            <a:avLst/>
          </a:prstGeom>
          <a:solidFill>
            <a:srgbClr val="29D1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D1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0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im jung chul Gothic Bold" panose="020B0803000000000000" pitchFamily="50" charset="-127"/>
          <a:ea typeface="Kim jung chul Gothic Bold" panose="020B08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im jung chul Gothic Regular" panose="020B0503000000000000" pitchFamily="50" charset="-127"/>
          <a:ea typeface="Kim jung chul Gothic Regular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im jung chul Gothic Regular" panose="020B0503000000000000" pitchFamily="50" charset="-127"/>
          <a:ea typeface="Kim jung chul Gothic Regular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im jung chul Gothic Regular" panose="020B0503000000000000" pitchFamily="50" charset="-127"/>
          <a:ea typeface="Kim jung chul Gothic Regular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im jung chul Gothic Regular" panose="020B0503000000000000" pitchFamily="50" charset="-127"/>
          <a:ea typeface="Kim jung chul Gothic Regular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im jung chul Gothic Regular" panose="020B0503000000000000" pitchFamily="50" charset="-127"/>
          <a:ea typeface="Kim jung chul Gothic Regular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l.ls-electric.com/kr/ko/product/category/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472" y="2752208"/>
            <a:ext cx="680406" cy="7620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49" y="387433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22" y="2742007"/>
            <a:ext cx="3116093" cy="9722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5BB32E-F478-83FC-570F-B68EBC075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085" y="2742007"/>
            <a:ext cx="3594242" cy="772201"/>
          </a:xfrm>
          <a:prstGeom prst="rect">
            <a:avLst/>
          </a:prstGeom>
        </p:spPr>
      </p:pic>
      <p:pic>
        <p:nvPicPr>
          <p:cNvPr id="8" name="그림 7" descr="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E9FC1CBB-E378-8F4C-2552-F143BAC21A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27" y="3729892"/>
            <a:ext cx="3893617" cy="8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9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1CCD8-BA9F-0DC6-422E-CDD0B8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XG5000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PLC</a:t>
            </a:r>
            <a:r>
              <a:rPr lang="ko-KR" altLang="en-US"/>
              <a:t> 시뮬레이터 생성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33D81D-1B86-C1F3-442E-CA4F7A37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슬롯 </a:t>
            </a:r>
            <a:r>
              <a:rPr lang="en-US" altLang="ko-KR" dirty="0"/>
              <a:t>: </a:t>
            </a:r>
            <a:r>
              <a:rPr lang="ko-KR" altLang="en-US" dirty="0"/>
              <a:t>디지털 모듈 </a:t>
            </a:r>
            <a:r>
              <a:rPr lang="en-US" altLang="ko-KR" dirty="0"/>
              <a:t>&gt; </a:t>
            </a:r>
            <a:r>
              <a:rPr lang="ko-KR" altLang="en-US" b="1" dirty="0">
                <a:solidFill>
                  <a:schemeClr val="accent2"/>
                </a:solidFill>
              </a:rPr>
              <a:t>출력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/>
              <a:t>모듈 </a:t>
            </a:r>
            <a:r>
              <a:rPr lang="en-US" altLang="ko-KR" dirty="0"/>
              <a:t>&gt; XGQ-RY1A </a:t>
            </a:r>
            <a:r>
              <a:rPr lang="ko-KR" altLang="en-US" dirty="0"/>
              <a:t>추가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855D63-C621-CCE4-5FDA-7FAFC9AD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3477"/>
            <a:ext cx="5359961" cy="31640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38DBAD-CE70-2E25-590B-82EFE732A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392" y="2410379"/>
            <a:ext cx="4212408" cy="339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5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1CCD8-BA9F-0DC6-422E-CDD0B8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XG5000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PLC</a:t>
            </a:r>
            <a:r>
              <a:rPr lang="ko-KR" altLang="en-US"/>
              <a:t> 시뮬레이터 생성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33D81D-1B86-C1F3-442E-CA4F7A37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모듈 정보에서 입력 정보</a:t>
            </a:r>
            <a:r>
              <a:rPr lang="en-US" altLang="ko-KR"/>
              <a:t>, </a:t>
            </a:r>
            <a:r>
              <a:rPr lang="ko-KR" altLang="en-US"/>
              <a:t>출력 정보 란에서 사용 가능한 입출력 메모리 영역을 확인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CAC382-569A-FA5A-B1A2-5525B6BB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1" y="3218415"/>
            <a:ext cx="11410978" cy="17324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37EAF2-B04D-1633-9C5C-398031408B46}"/>
              </a:ext>
            </a:extLst>
          </p:cNvPr>
          <p:cNvSpPr/>
          <p:nvPr/>
        </p:nvSpPr>
        <p:spPr>
          <a:xfrm>
            <a:off x="9000309" y="3566160"/>
            <a:ext cx="2801180" cy="116259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D54EB-D552-CD71-EAD1-BA178733D57E}"/>
              </a:ext>
            </a:extLst>
          </p:cNvPr>
          <p:cNvSpPr txBox="1"/>
          <p:nvPr/>
        </p:nvSpPr>
        <p:spPr>
          <a:xfrm>
            <a:off x="7371307" y="2262066"/>
            <a:ext cx="2363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%IX</a:t>
            </a:r>
            <a:r>
              <a:rPr lang="ko-KR" altLang="en-US" sz="2400"/>
              <a:t> 입력 메모리</a:t>
            </a:r>
            <a:endParaRPr lang="en-US" altLang="ko-KR" sz="2400"/>
          </a:p>
          <a:p>
            <a:r>
              <a:rPr lang="en-US" altLang="ko-KR" sz="2400"/>
              <a:t>%QX </a:t>
            </a:r>
            <a:r>
              <a:rPr lang="ko-KR" altLang="en-US" sz="2400"/>
              <a:t>출력 메모리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DB1CBAF-9AE4-C474-7602-E49F0DFB492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8552881" y="3093063"/>
            <a:ext cx="1848018" cy="4730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8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1CCD8-BA9F-0DC6-422E-CDD0B8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XG5000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PLC</a:t>
            </a:r>
            <a:r>
              <a:rPr lang="ko-KR" altLang="en-US"/>
              <a:t> 시뮬레이터 작동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33D81D-1B86-C1F3-442E-CA4F7A37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시뮬레이터를 작동시키면 </a:t>
            </a:r>
            <a:r>
              <a:rPr lang="en-US" altLang="ko-KR" dirty="0"/>
              <a:t>LD </a:t>
            </a:r>
            <a:r>
              <a:rPr lang="ko-KR" altLang="en-US" dirty="0"/>
              <a:t>프로그램이 동작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AA274F-4695-0D48-3176-E2FAE222FE09}"/>
              </a:ext>
            </a:extLst>
          </p:cNvPr>
          <p:cNvGrpSpPr/>
          <p:nvPr/>
        </p:nvGrpSpPr>
        <p:grpSpPr>
          <a:xfrm>
            <a:off x="1738528" y="2967352"/>
            <a:ext cx="4038015" cy="2067884"/>
            <a:chOff x="1854927" y="2167167"/>
            <a:chExt cx="4038015" cy="2067884"/>
          </a:xfrm>
          <a:effectLst>
            <a:outerShdw blurRad="127000" dir="2700000" algn="tl" rotWithShape="0">
              <a:schemeClr val="bg1">
                <a:lumMod val="75000"/>
                <a:alpha val="40000"/>
              </a:schemeClr>
            </a:outerShdw>
          </a:effectLst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9949178-1B81-2CDA-2095-FB583B5609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766"/>
            <a:stretch/>
          </p:blipFill>
          <p:spPr>
            <a:xfrm>
              <a:off x="1854927" y="2167167"/>
              <a:ext cx="4038015" cy="206788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F926AF-BFD9-D1F6-D738-69A6A1289B78}"/>
                </a:ext>
              </a:extLst>
            </p:cNvPr>
            <p:cNvSpPr/>
            <p:nvPr/>
          </p:nvSpPr>
          <p:spPr>
            <a:xfrm>
              <a:off x="2377443" y="2497691"/>
              <a:ext cx="457200" cy="418012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D52D13-5899-E7F9-2891-5B2C9007FF02}"/>
              </a:ext>
            </a:extLst>
          </p:cNvPr>
          <p:cNvGrpSpPr/>
          <p:nvPr/>
        </p:nvGrpSpPr>
        <p:grpSpPr>
          <a:xfrm>
            <a:off x="6415458" y="2427442"/>
            <a:ext cx="4181561" cy="3949252"/>
            <a:chOff x="6155512" y="1907596"/>
            <a:chExt cx="4181561" cy="394925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BF67758-7CA4-37B6-D74B-472BF86BD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512" y="1907596"/>
              <a:ext cx="4181561" cy="394925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8C1CAE-D31C-E607-B8A7-7A7AC883DC27}"/>
                </a:ext>
              </a:extLst>
            </p:cNvPr>
            <p:cNvSpPr/>
            <p:nvPr/>
          </p:nvSpPr>
          <p:spPr>
            <a:xfrm>
              <a:off x="9344001" y="2474726"/>
              <a:ext cx="952393" cy="293526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83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1CCD8-BA9F-0DC6-422E-CDD0B8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XG5000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PLC</a:t>
            </a:r>
            <a:r>
              <a:rPr lang="ko-KR" altLang="en-US"/>
              <a:t> 시뮬레이터 작동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33D81D-1B86-C1F3-442E-CA4F7A37C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40" y="1537680"/>
            <a:ext cx="10515600" cy="4958859"/>
          </a:xfrm>
        </p:spPr>
        <p:txBody>
          <a:bodyPr/>
          <a:lstStyle/>
          <a:p>
            <a:r>
              <a:rPr lang="ko-KR" altLang="en-US" dirty="0"/>
              <a:t>프로그램 창 배경이 회색으로 바뀌고</a:t>
            </a:r>
            <a:r>
              <a:rPr lang="en-US" altLang="ko-KR" dirty="0"/>
              <a:t> </a:t>
            </a:r>
            <a:r>
              <a:rPr lang="ko-KR" altLang="en-US" dirty="0"/>
              <a:t>출력 코일</a:t>
            </a:r>
            <a:r>
              <a:rPr lang="en-US" altLang="ko-KR" dirty="0"/>
              <a:t>(F9)</a:t>
            </a:r>
            <a:r>
              <a:rPr lang="ko-KR" altLang="en-US" dirty="0"/>
              <a:t>의 빈 괄호가 파란 색으로 채워 짐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모니터 </a:t>
            </a:r>
            <a:r>
              <a:rPr lang="en-US" altLang="ko-KR" dirty="0"/>
              <a:t>&gt; </a:t>
            </a:r>
            <a:r>
              <a:rPr lang="ko-KR" altLang="en-US" dirty="0"/>
              <a:t>시스템 모니터</a:t>
            </a:r>
            <a:r>
              <a:rPr lang="en-US" altLang="ko-KR" dirty="0"/>
              <a:t>]</a:t>
            </a:r>
            <a:r>
              <a:rPr lang="ko-KR" altLang="en-US" dirty="0"/>
              <a:t> 를 열어보면 출력 모듈 </a:t>
            </a:r>
            <a:r>
              <a:rPr lang="en-US" altLang="ko-KR" b="1" dirty="0">
                <a:solidFill>
                  <a:schemeClr val="accent6"/>
                </a:solidFill>
              </a:rPr>
              <a:t>LED</a:t>
            </a:r>
            <a:r>
              <a:rPr lang="en-US" altLang="ko-KR" dirty="0"/>
              <a:t> </a:t>
            </a:r>
            <a:r>
              <a:rPr lang="ko-KR" altLang="en-US" dirty="0"/>
              <a:t>점등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5E035A-6287-9725-0AEB-34FA03DEE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21" b="38336"/>
          <a:stretch/>
        </p:blipFill>
        <p:spPr>
          <a:xfrm>
            <a:off x="2295980" y="3098533"/>
            <a:ext cx="3315956" cy="3067806"/>
          </a:xfrm>
          <a:prstGeom prst="rect">
            <a:avLst/>
          </a:prstGeom>
          <a:effectLst>
            <a:outerShdw blurRad="1270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304D8E-BA66-AE99-3128-94C367B94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17"/>
          <a:stretch/>
        </p:blipFill>
        <p:spPr>
          <a:xfrm>
            <a:off x="5935294" y="3098532"/>
            <a:ext cx="4160346" cy="3067807"/>
          </a:xfrm>
          <a:prstGeom prst="rect">
            <a:avLst/>
          </a:prstGeom>
          <a:effectLst>
            <a:outerShdw blurRad="1270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7C0178E-F9C2-067E-93FD-496FE87EC8B9}"/>
              </a:ext>
            </a:extLst>
          </p:cNvPr>
          <p:cNvSpPr/>
          <p:nvPr/>
        </p:nvSpPr>
        <p:spPr>
          <a:xfrm>
            <a:off x="8976933" y="4925274"/>
            <a:ext cx="488931" cy="34363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948644-B7D9-3DBA-109A-C736B94522E4}"/>
              </a:ext>
            </a:extLst>
          </p:cNvPr>
          <p:cNvSpPr/>
          <p:nvPr/>
        </p:nvSpPr>
        <p:spPr>
          <a:xfrm>
            <a:off x="3822112" y="3887701"/>
            <a:ext cx="587050" cy="441751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1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E3897-BB0E-AA26-150A-61922CD0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PLC </a:t>
            </a:r>
            <a:r>
              <a:rPr lang="ko-KR" altLang="en-US" dirty="0"/>
              <a:t>시뮬레이터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BAEFA-1ABE-3125-B7F2-4EB06C181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그림과 같이 </a:t>
            </a:r>
            <a:r>
              <a:rPr lang="en-US" altLang="ko-KR" dirty="0"/>
              <a:t>PLC </a:t>
            </a:r>
            <a:r>
              <a:rPr lang="ko-KR" altLang="en-US" dirty="0"/>
              <a:t>시뮬레이터를 생성하고 </a:t>
            </a:r>
            <a:r>
              <a:rPr lang="en-US" altLang="ko-KR" dirty="0"/>
              <a:t>LD </a:t>
            </a:r>
            <a:r>
              <a:rPr lang="ko-KR" altLang="en-US" dirty="0"/>
              <a:t>프로그램을 작성하여 실행시켜 보세요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792408-931E-CB3C-DC05-976424B0B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3" y="3135302"/>
            <a:ext cx="7082765" cy="1583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4C7186-44AF-E70A-AE7E-C6D0A17618E9}"/>
              </a:ext>
            </a:extLst>
          </p:cNvPr>
          <p:cNvSpPr txBox="1"/>
          <p:nvPr/>
        </p:nvSpPr>
        <p:spPr>
          <a:xfrm>
            <a:off x="5840296" y="2673637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%QX0.1.0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67CE6-7671-EEE5-CE12-079E44CBC962}"/>
              </a:ext>
            </a:extLst>
          </p:cNvPr>
          <p:cNvSpPr txBox="1"/>
          <p:nvPr/>
        </p:nvSpPr>
        <p:spPr>
          <a:xfrm>
            <a:off x="5840296" y="4738897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%QX0.2.0</a:t>
            </a:r>
            <a:endParaRPr lang="ko-KR" altLang="en-US" sz="2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4683FE-DCFE-7817-FFD1-5EFB73F70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558" y="2424686"/>
            <a:ext cx="418205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0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B7E3AFD-A691-E90B-46B7-9976DE7A1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1939822"/>
            <a:ext cx="7611537" cy="42392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B273F2-5A65-EBFE-F999-A1AB868D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315"/>
            <a:ext cx="10515600" cy="1325563"/>
          </a:xfrm>
        </p:spPr>
        <p:txBody>
          <a:bodyPr/>
          <a:lstStyle/>
          <a:p>
            <a:r>
              <a:rPr lang="en-US" altLang="ko-KR" dirty="0"/>
              <a:t>XG5000 -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B280F-E9BD-73A6-50B3-60C62BAC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81"/>
            <a:ext cx="10515600" cy="60879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hlinkClick r:id="rId4"/>
              </a:rPr>
              <a:t>https://sol.ls-electric.com/kr/ko/product/category/7</a:t>
            </a:r>
            <a:endParaRPr lang="ko-KR" altLang="en-US" sz="28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27676C6-2B35-1263-4B06-F734E7FA31F6}"/>
              </a:ext>
            </a:extLst>
          </p:cNvPr>
          <p:cNvCxnSpPr/>
          <p:nvPr/>
        </p:nvCxnSpPr>
        <p:spPr>
          <a:xfrm>
            <a:off x="1221069" y="5246333"/>
            <a:ext cx="2795451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1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1CCD8-BA9F-0DC6-422E-CDD0B8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XG5000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6AF1B-D96B-B70B-D75B-4D9B38424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비주얼 스튜디오처럼 프로젝트 단위로 파일이 관리됨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0EDAD2-32B0-F1A7-B7DF-0CC8CC8B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4" y="2498489"/>
            <a:ext cx="3572188" cy="20234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7A144E-6484-9FFA-06C8-565E6FBBA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768" y="2498489"/>
            <a:ext cx="6679978" cy="4005476"/>
          </a:xfrm>
          <a:prstGeom prst="rect">
            <a:avLst/>
          </a:prstGeom>
        </p:spPr>
      </p:pic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CDBFD999-898F-503B-CC80-A6ABAF8E997C}"/>
              </a:ext>
            </a:extLst>
          </p:cNvPr>
          <p:cNvSpPr/>
          <p:nvPr/>
        </p:nvSpPr>
        <p:spPr>
          <a:xfrm>
            <a:off x="4890768" y="4192412"/>
            <a:ext cx="296260" cy="521184"/>
          </a:xfrm>
          <a:prstGeom prst="leftBrac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B0F451D-CA69-349E-108B-CC6E6EFD22E3}"/>
              </a:ext>
            </a:extLst>
          </p:cNvPr>
          <p:cNvCxnSpPr>
            <a:cxnSpLocks/>
          </p:cNvCxnSpPr>
          <p:nvPr/>
        </p:nvCxnSpPr>
        <p:spPr>
          <a:xfrm flipH="1">
            <a:off x="3720314" y="4449055"/>
            <a:ext cx="1170454" cy="77701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440703-9530-F6D6-1339-D6F57B8B38B9}"/>
              </a:ext>
            </a:extLst>
          </p:cNvPr>
          <p:cNvSpPr txBox="1"/>
          <p:nvPr/>
        </p:nvSpPr>
        <p:spPr>
          <a:xfrm>
            <a:off x="1254034" y="4950823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CPU</a:t>
            </a:r>
            <a:r>
              <a:rPr lang="ko-KR" altLang="en-US"/>
              <a:t> 시리즈 및 </a:t>
            </a:r>
            <a:endParaRPr lang="en-US" altLang="ko-KR"/>
          </a:p>
          <a:p>
            <a:r>
              <a:rPr lang="ko-KR" altLang="en-US"/>
              <a:t>종류</a:t>
            </a:r>
            <a:r>
              <a:rPr lang="en-US" altLang="ko-KR"/>
              <a:t>(</a:t>
            </a:r>
            <a:r>
              <a:rPr lang="ko-KR" altLang="en-US"/>
              <a:t>모듈 이름</a:t>
            </a:r>
            <a:r>
              <a:rPr lang="en-US" altLang="ko-KR"/>
              <a:t>)</a:t>
            </a:r>
            <a:r>
              <a:rPr lang="ko-KR" altLang="en-US"/>
              <a:t>을 선택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6C777F-B5F5-8659-5C51-A98B011DA08B}"/>
              </a:ext>
            </a:extLst>
          </p:cNvPr>
          <p:cNvSpPr/>
          <p:nvPr/>
        </p:nvSpPr>
        <p:spPr>
          <a:xfrm>
            <a:off x="6552504" y="4027390"/>
            <a:ext cx="2329841" cy="8141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9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1CCD8-BA9F-0DC6-422E-CDD0B8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XG5000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6AF1B-D96B-B70B-D75B-4D9B38424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프로젝트 생성 후 초기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0BF5F5-4896-4FD0-D195-176B2A63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81" y="2633924"/>
            <a:ext cx="6098502" cy="353241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5979247-DF32-4BE4-7584-210F8C346168}"/>
              </a:ext>
            </a:extLst>
          </p:cNvPr>
          <p:cNvCxnSpPr/>
          <p:nvPr/>
        </p:nvCxnSpPr>
        <p:spPr>
          <a:xfrm flipV="1">
            <a:off x="6910251" y="1567543"/>
            <a:ext cx="1828800" cy="18614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ACFFAB-AE02-FBF7-F299-D0569471C142}"/>
              </a:ext>
            </a:extLst>
          </p:cNvPr>
          <p:cNvSpPr txBox="1"/>
          <p:nvPr/>
        </p:nvSpPr>
        <p:spPr>
          <a:xfrm>
            <a:off x="8048331" y="1162203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래더 프로그래밍 영역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E29543-1850-F196-710F-97AEC614C95D}"/>
              </a:ext>
            </a:extLst>
          </p:cNvPr>
          <p:cNvCxnSpPr>
            <a:cxnSpLocks/>
          </p:cNvCxnSpPr>
          <p:nvPr/>
        </p:nvCxnSpPr>
        <p:spPr>
          <a:xfrm>
            <a:off x="1744142" y="2879105"/>
            <a:ext cx="799011" cy="6824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B3D2E6-732D-99B2-C94E-A9E9E7BFE37B}"/>
              </a:ext>
            </a:extLst>
          </p:cNvPr>
          <p:cNvSpPr txBox="1"/>
          <p:nvPr/>
        </p:nvSpPr>
        <p:spPr>
          <a:xfrm>
            <a:off x="658258" y="2232774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PLC </a:t>
            </a:r>
            <a:r>
              <a:rPr lang="ko-KR" altLang="en-US"/>
              <a:t>정보 및 </a:t>
            </a:r>
            <a:endParaRPr lang="en-US" altLang="ko-KR"/>
          </a:p>
          <a:p>
            <a:r>
              <a:rPr lang="ko-KR" altLang="en-US"/>
              <a:t>프로젝트 정보 </a:t>
            </a:r>
          </a:p>
        </p:txBody>
      </p:sp>
    </p:spTree>
    <p:extLst>
      <p:ext uri="{BB962C8B-B14F-4D97-AF65-F5344CB8AC3E}">
        <p14:creationId xmlns:p14="http://schemas.microsoft.com/office/powerpoint/2010/main" val="118210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DB8ED-8AE1-6062-265B-D0065B455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72DBB-7707-AA4F-B2F6-7EBA7985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XG5000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LD </a:t>
            </a:r>
            <a:r>
              <a:rPr lang="ko-KR" altLang="en-US" dirty="0"/>
              <a:t>프로그램 작성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EA3117-EA45-3D1A-C9C0-29FFD6E6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목적의 </a:t>
            </a:r>
            <a:r>
              <a:rPr lang="en-US" altLang="ko-KR" dirty="0"/>
              <a:t>LD </a:t>
            </a:r>
            <a:r>
              <a:rPr lang="ko-KR" altLang="en-US" dirty="0"/>
              <a:t>프로그램을 작성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7864F-926D-6CDB-5984-DDE793521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29" y="2439212"/>
            <a:ext cx="9973724" cy="5689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0494BE-9390-D049-2D11-8FE8BD472C3D}"/>
              </a:ext>
            </a:extLst>
          </p:cNvPr>
          <p:cNvSpPr/>
          <p:nvPr/>
        </p:nvSpPr>
        <p:spPr>
          <a:xfrm>
            <a:off x="4503465" y="2442434"/>
            <a:ext cx="594628" cy="56891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4061B-7405-64DF-C14B-786C53F75B29}"/>
              </a:ext>
            </a:extLst>
          </p:cNvPr>
          <p:cNvSpPr/>
          <p:nvPr/>
        </p:nvSpPr>
        <p:spPr>
          <a:xfrm>
            <a:off x="6096348" y="2472328"/>
            <a:ext cx="594628" cy="56891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377ACC4-2975-3985-21E1-DE4E4B109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236" y="3317393"/>
            <a:ext cx="9973724" cy="204461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593E98-3857-5DB5-748F-749082F0234C}"/>
              </a:ext>
            </a:extLst>
          </p:cNvPr>
          <p:cNvCxnSpPr/>
          <p:nvPr/>
        </p:nvCxnSpPr>
        <p:spPr>
          <a:xfrm flipH="1">
            <a:off x="3817215" y="3030033"/>
            <a:ext cx="892658" cy="1313751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865687D-D14D-BE92-E2B1-A11280EE2830}"/>
              </a:ext>
            </a:extLst>
          </p:cNvPr>
          <p:cNvCxnSpPr>
            <a:cxnSpLocks/>
          </p:cNvCxnSpPr>
          <p:nvPr/>
        </p:nvCxnSpPr>
        <p:spPr>
          <a:xfrm>
            <a:off x="6690976" y="3014846"/>
            <a:ext cx="3652560" cy="108162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392659" y="4705458"/>
            <a:ext cx="6173061" cy="1735187"/>
            <a:chOff x="5392659" y="4533008"/>
            <a:chExt cx="6173061" cy="1735187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652EC64-6406-5BC7-7FEF-0EAD1D0F8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2659" y="4533008"/>
              <a:ext cx="6173061" cy="1705213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7DB9648-D2EC-D3EE-9C6B-A2E395991820}"/>
                </a:ext>
              </a:extLst>
            </p:cNvPr>
            <p:cNvSpPr/>
            <p:nvPr/>
          </p:nvSpPr>
          <p:spPr>
            <a:xfrm>
              <a:off x="7577069" y="5179543"/>
              <a:ext cx="1293998" cy="364926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D5B6EC5-BC78-A2D6-CF12-DEB0A6B366AE}"/>
                </a:ext>
              </a:extLst>
            </p:cNvPr>
            <p:cNvSpPr/>
            <p:nvPr/>
          </p:nvSpPr>
          <p:spPr>
            <a:xfrm>
              <a:off x="6308594" y="4802162"/>
              <a:ext cx="665609" cy="30020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4F8E4F-4F89-B796-7FBA-135F00188E6C}"/>
                </a:ext>
              </a:extLst>
            </p:cNvPr>
            <p:cNvSpPr txBox="1"/>
            <p:nvPr/>
          </p:nvSpPr>
          <p:spPr>
            <a:xfrm>
              <a:off x="7342767" y="5898863"/>
              <a:ext cx="2744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일단은 그대로 따라해주세요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11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600" y="25749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시뮬레이터 사용</a:t>
            </a:r>
          </a:p>
        </p:txBody>
      </p:sp>
    </p:spTree>
    <p:extLst>
      <p:ext uri="{BB962C8B-B14F-4D97-AF65-F5344CB8AC3E}">
        <p14:creationId xmlns:p14="http://schemas.microsoft.com/office/powerpoint/2010/main" val="80314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1CCD8-BA9F-0DC6-422E-CDD0B8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XG5000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PLC</a:t>
            </a:r>
            <a:r>
              <a:rPr lang="ko-KR" altLang="en-US"/>
              <a:t> 시뮬레이터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6AF1B-D96B-B70B-D75B-4D9B38424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</a:t>
            </a:r>
            <a:r>
              <a:rPr lang="en-US" altLang="ko-KR" dirty="0"/>
              <a:t>PLC</a:t>
            </a:r>
            <a:r>
              <a:rPr lang="ko-KR" altLang="en-US" dirty="0"/>
              <a:t>가 없더라도 </a:t>
            </a:r>
            <a:r>
              <a:rPr lang="ko-KR" altLang="en-US" b="1" dirty="0">
                <a:solidFill>
                  <a:schemeClr val="accent2"/>
                </a:solidFill>
              </a:rPr>
              <a:t>가상으로</a:t>
            </a:r>
            <a:r>
              <a:rPr lang="ko-KR" altLang="en-US" b="1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PLC</a:t>
            </a:r>
            <a:r>
              <a:rPr lang="ko-KR" altLang="en-US" dirty="0"/>
              <a:t>를 만들어서 </a:t>
            </a:r>
            <a:r>
              <a:rPr lang="ko-KR" altLang="en-US" dirty="0" err="1"/>
              <a:t>래더</a:t>
            </a:r>
            <a:r>
              <a:rPr lang="ko-KR" altLang="en-US" dirty="0"/>
              <a:t> 프로그램을 테스트하는 것이 가능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6FDD29-07E4-D307-55D6-C4A302293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49" y="2904239"/>
            <a:ext cx="9638701" cy="32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6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1CCD8-BA9F-0DC6-422E-CDD0B8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XG5000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PLC</a:t>
            </a:r>
            <a:r>
              <a:rPr lang="ko-KR" altLang="en-US"/>
              <a:t> 시뮬레이터 생성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33D81D-1B86-C1F3-442E-CA4F7A37C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/>
          <a:lstStyle/>
          <a:p>
            <a:r>
              <a:rPr lang="en-US" altLang="ko-KR" dirty="0"/>
              <a:t>I/O </a:t>
            </a:r>
            <a:r>
              <a:rPr lang="ko-KR" altLang="en-US" dirty="0"/>
              <a:t>파라미터 창에서 </a:t>
            </a:r>
            <a:r>
              <a:rPr lang="ko-KR" altLang="en-US" b="1" dirty="0">
                <a:solidFill>
                  <a:schemeClr val="accent2"/>
                </a:solidFill>
              </a:rPr>
              <a:t>모듈</a:t>
            </a:r>
            <a:r>
              <a:rPr lang="ko-KR" altLang="en-US" dirty="0"/>
              <a:t>을 장착하여 사용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55AC3D-D2F1-42EE-AEFD-B84F5F99E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4" y="2482517"/>
            <a:ext cx="3403508" cy="34150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E4489A-C5C6-DEC6-DCA2-6A3212D13E41}"/>
              </a:ext>
            </a:extLst>
          </p:cNvPr>
          <p:cNvCxnSpPr/>
          <p:nvPr/>
        </p:nvCxnSpPr>
        <p:spPr>
          <a:xfrm>
            <a:off x="1031966" y="4558937"/>
            <a:ext cx="129322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937119B1-92AD-5E71-7695-61339C5B6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668" y="2173748"/>
            <a:ext cx="7816783" cy="40325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636024-9FCF-2EB6-86C4-1D571C34A96A}"/>
              </a:ext>
            </a:extLst>
          </p:cNvPr>
          <p:cNvSpPr/>
          <p:nvPr/>
        </p:nvSpPr>
        <p:spPr>
          <a:xfrm>
            <a:off x="6159300" y="5081451"/>
            <a:ext cx="1606731" cy="5298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BA832-4424-23BD-2B6D-9C1F81286336}"/>
              </a:ext>
            </a:extLst>
          </p:cNvPr>
          <p:cNvSpPr txBox="1"/>
          <p:nvPr/>
        </p:nvSpPr>
        <p:spPr>
          <a:xfrm>
            <a:off x="6361612" y="525863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모듈 선택창</a:t>
            </a:r>
          </a:p>
        </p:txBody>
      </p:sp>
    </p:spTree>
    <p:extLst>
      <p:ext uri="{BB962C8B-B14F-4D97-AF65-F5344CB8AC3E}">
        <p14:creationId xmlns:p14="http://schemas.microsoft.com/office/powerpoint/2010/main" val="126618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1CCD8-BA9F-0DC6-422E-CDD0B8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XG5000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PLC</a:t>
            </a:r>
            <a:r>
              <a:rPr lang="ko-KR" altLang="en-US"/>
              <a:t> 시뮬레이터 생성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33D81D-1B86-C1F3-442E-CA4F7A37C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300"/>
            <a:ext cx="10515600" cy="4351338"/>
          </a:xfrm>
        </p:spPr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번 슬롯 </a:t>
            </a:r>
            <a:r>
              <a:rPr lang="en-US" altLang="ko-KR" dirty="0"/>
              <a:t>: </a:t>
            </a:r>
            <a:r>
              <a:rPr lang="ko-KR" altLang="en-US" dirty="0"/>
              <a:t>디지털 모듈 </a:t>
            </a:r>
            <a:r>
              <a:rPr lang="en-US" altLang="ko-KR" dirty="0"/>
              <a:t>&gt; </a:t>
            </a:r>
            <a:r>
              <a:rPr lang="ko-KR" altLang="en-US" b="1" dirty="0">
                <a:solidFill>
                  <a:schemeClr val="accent2"/>
                </a:solidFill>
              </a:rPr>
              <a:t>입력</a:t>
            </a:r>
            <a:r>
              <a:rPr lang="ko-KR" altLang="en-US" dirty="0"/>
              <a:t> 모듈 </a:t>
            </a:r>
            <a:r>
              <a:rPr lang="en-US" altLang="ko-KR" dirty="0"/>
              <a:t>&gt; XGI-D21A </a:t>
            </a:r>
            <a:r>
              <a:rPr lang="ko-KR" altLang="en-US" dirty="0"/>
              <a:t>추가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445F05-0C0F-4D74-9E47-7E9CB986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71" y="2543183"/>
            <a:ext cx="5008729" cy="23615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27BCBA-2009-6D89-8294-C7908288F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2" b="-1"/>
          <a:stretch/>
        </p:blipFill>
        <p:spPr>
          <a:xfrm>
            <a:off x="6586357" y="1980740"/>
            <a:ext cx="4277085" cy="348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1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253</Words>
  <Application>Microsoft Office PowerPoint</Application>
  <PresentationFormat>와이드스크린</PresentationFormat>
  <Paragraphs>46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Kim jung chul Gothic Bold</vt:lpstr>
      <vt:lpstr>Kim jung chul Gothic Regular</vt:lpstr>
      <vt:lpstr>맑은 고딕</vt:lpstr>
      <vt:lpstr>한컴 말랑말랑 Bold</vt:lpstr>
      <vt:lpstr>Arial</vt:lpstr>
      <vt:lpstr>Office 테마</vt:lpstr>
      <vt:lpstr>    x</vt:lpstr>
      <vt:lpstr>XG5000 - 설치</vt:lpstr>
      <vt:lpstr>XG5000 - 프로젝트 생성</vt:lpstr>
      <vt:lpstr>XG5000 - 프로젝트 생성</vt:lpstr>
      <vt:lpstr>XG5000 – LD 프로그램 작성</vt:lpstr>
      <vt:lpstr>시뮬레이터 사용</vt:lpstr>
      <vt:lpstr>XG5000 - PLC 시뮬레이터 생성</vt:lpstr>
      <vt:lpstr>XG5000 - PLC 시뮬레이터 생성</vt:lpstr>
      <vt:lpstr>XG5000 - PLC 시뮬레이터 생성</vt:lpstr>
      <vt:lpstr>XG5000 - PLC 시뮬레이터 생성</vt:lpstr>
      <vt:lpstr>XG5000 - PLC 시뮬레이터 생성</vt:lpstr>
      <vt:lpstr>XG5000 - PLC 시뮬레이터 작동</vt:lpstr>
      <vt:lpstr>XG5000 - PLC 시뮬레이터 작동</vt:lpstr>
      <vt:lpstr>실습. PLC 시뮬레이터 생성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Allie</dc:creator>
  <cp:lastModifiedBy>On Coding</cp:lastModifiedBy>
  <cp:revision>124</cp:revision>
  <dcterms:created xsi:type="dcterms:W3CDTF">2023-05-08T09:49:25Z</dcterms:created>
  <dcterms:modified xsi:type="dcterms:W3CDTF">2024-08-08T04:11:40Z</dcterms:modified>
</cp:coreProperties>
</file>