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96" r:id="rId2"/>
    <p:sldId id="671" r:id="rId3"/>
    <p:sldId id="672" r:id="rId4"/>
    <p:sldId id="685" r:id="rId5"/>
    <p:sldId id="673" r:id="rId6"/>
    <p:sldId id="686" r:id="rId7"/>
    <p:sldId id="674" r:id="rId8"/>
    <p:sldId id="687" r:id="rId9"/>
    <p:sldId id="675" r:id="rId10"/>
    <p:sldId id="688" r:id="rId11"/>
    <p:sldId id="676" r:id="rId12"/>
    <p:sldId id="689" r:id="rId13"/>
    <p:sldId id="677" r:id="rId14"/>
    <p:sldId id="690" r:id="rId15"/>
    <p:sldId id="678" r:id="rId16"/>
    <p:sldId id="691" r:id="rId17"/>
    <p:sldId id="681" r:id="rId18"/>
    <p:sldId id="692" r:id="rId19"/>
    <p:sldId id="682" r:id="rId20"/>
    <p:sldId id="693" r:id="rId21"/>
    <p:sldId id="683" r:id="rId22"/>
    <p:sldId id="694" r:id="rId23"/>
    <p:sldId id="684" r:id="rId24"/>
    <p:sldId id="695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84717" autoAdjust="0"/>
  </p:normalViewPr>
  <p:slideViewPr>
    <p:cSldViewPr snapToGrid="0">
      <p:cViewPr varScale="1">
        <p:scale>
          <a:sx n="118" d="100"/>
          <a:sy n="118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768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49581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4-08-13T07:03:05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8872 4263 0,'0'39'78,"0"-1"-78,0 39 16,-19 0-16,0 19 15,19 0-15,0 0 16,-19 38-16,19-19 16,-20 20-1,1 95 1,19-19-1,0 1 1,0-78 0,0 1-1,0-20 1,0 19 0,0-19-1,0 1 1,0-1-1,0 38 1,0-76-16,0 0 16,0 38-16,0-19 15,0 58-15,0 76 16,0 39 0,0 39-1,0 37 16,0 39-15,-38 20 0,19 18-1,19-192-15,0-18 16,0 18-16,0-38 16,-20 192-1,20-230-15,-19 38 16,19-115-16,0 19 15,0 19-15,0 19 16,19 39 0,-19-77-1,0-57 1,20-20 0</inkml:trace>
  <inkml:trace contextRef="#ctx0" brushRef="#br0" timeOffset="559.5449">8988 8219 0,'19'0'15,"19"0"-15,-19 0 16,97 0-1,18 0 1,-38 0 0,0 0-1,0 0 1,-19 0 0,-20 19-1,-37-19 1</inkml:trace>
  <inkml:trace contextRef="#ctx0" brushRef="#br0" timeOffset="1040.4066">9468 7970 0,'57'57'94,"-38"-38"-79,20 20-15,-1-20 16,-38 0-16,0 0 16,0 58-1,-115 77 16,-77 95-15,-77 20 0,115-57-1,116-155 1,19-38 0,-154-19-1</inkml:trace>
  <inkml:trace contextRef="#ctx0" brushRef="#br0" timeOffset="2247.4317">4263 7854 0,'0'0'0,"-19"0"0,0 0 15,0 0 1,-20 0 0,-18 0-1,-59 0 1,20 0 0,-19-77-1,19 58-15,39-19 16,-39-20-16,19 1 15,-19-1-15,-77-115 16,96 20 0,77-1-1,19-19 1,116-38 0,-20 57-1,-38 20 16,0 95-15,-20 20 0,1 19-1,-20 0-15,-19 0 16,20 0-16,-1 19 0,1 1 16,37 76-1,-37 19-15,-39-19 16,19 154-1,-115 18 1,0-95 0,0-58-1,19-38 1,58-58 0,19 1-1,-19-20 16</inkml:trace>
  <inkml:trace contextRef="#ctx0" brushRef="#br0" timeOffset="4200.351">9372 11080 0,'0'0'0,"-20"-19"15,1 0-15,19 0 16,-19 19-1,19-19-15,0-1 16,-19 1 0,19-38-1,0-59 1,19 20 0,39 0-1,-20 20 1,20 37-1,-20 1 1,0-1 0,-18 39-1,-1-19 1,0 19-16,19 0 16,1 0-16,-20 0 15,58 0 1,0 19-1,-39 20 1,39-1 0,-58 1-1,0 57 1,-19 57 0,0 78-1,-57-39 1,38-96-16,-20-58 15,20 1-15,0-20 16,0-19-16,19 19 16,-20-19-1,-18 0 1,-58 0 0,-19 0-1,-135 0 16,-38-19-15,153-20 0,97 20-1,38 0 32,0 0 0,0 0-16,19 19-31,0 0 47</inkml:trace>
  <inkml:trace contextRef="#ctx0" brushRef="#br0" timeOffset="5073.9215">6875 6241 0,'-19'0'47,"0"0"-47,-1 19 16,-18-19-1,-20 20 1,-76-20 0,-39 0-1,39 0-15,18-20 16,20 1-16,-38-19 0,19-20 16,38 39-1,0 0-15,20-20 16,-1 1-16,0 19 15,20-20-15,-58-95 16,58-1 0,38 20-1,19 77 1,38-20 0,1 20 15,38-20-16,-19 58-15,-20 0 16,20 0-16,-19 0 0,-1 0 16,1 0-1,-20 19-15,-18-19 16,18 39-16,-19-20 0,0-19 16,-19 19-1,0 0-15,0 39 16,0 38-16</inkml:trace>
  <inkml:trace contextRef="#ctx0" brushRef="#br0" timeOffset="7832.4845">5089 5435 0,'19'0'31,"-19"-20"-31,19 20 16,20 0-16,18-19 15,40 19 1,56 0 0,78 96-1,18 19 16,-18 39-15,-1 19 0,-134-77-16,19 38 15,1 39-15,-20-19 0,-20 57 16,97 250 0,-57 0-1,-59-231-15,-38-18 16,20 152-1,-1-56 1,-19-78 0,-19-38-1,-19-19 1,-96 19 0,57-96-1,-18-19 1,18-39-16,19 1 0,-18-20 15,-20 0 1,58 0-16,-96 0 16,76 1-16,-57-20 15,-153 0 1,-78-39 0,1-95-1,191 38 1,58 38-1,77 39 1,-19 0 0,0 19-1,0-19-15,0 19 16,19-20 0,-20 20-1,1-57 126,0-58-126,0-20-15,0 20 16,-20-77-16,-19-231 16,-18-37-1,37 56 1,39 59 0,0 95 15,0 0-16,0 1 1,0 76 0,19 58-1,1 38 1,-20 58-16,0-20 16,19 1-16,0-1 15,-19 1-15,19-20 16,20-38-16,38-77 15,-39 97 1,20 18-16,-1 0 16,-38 39-1,1 0 1,-1 19 0,0 0 30</inkml:trace>
  <inkml:trace contextRef="#ctx0" brushRef="#br0" timeOffset="10967.6749">9487 6587 0,'19'0'94,"39"0"-94,-20 0 16,0 19-16,1-19 15,18 19-15,-18 20 16,19-39-16,-1 38 15,1-19 1,-20 20-16,39-1 16,57 39-1,-38 0 1,39 38 0,38 58-1,0 57 16,-1 20-15,-56-77-16,-40 38 16,-18-19-16,38 19 0,-19 0 15,19 1 1,-39 18-16,59 173 16,-39-230-16,-20 19 15,1 154 1,-58-231-16,0 20 15,0 95 1,-19-19 0,-58 1-1,38-116 1,1-20 0,-39 1-1,-38 19 16,-20 0-15,97-96 0,0 19-16,-97 39 15,20-58-15,-39 19 16,-153 0 0,115-19-1,96 0 1,38-19-1,-38-19 1,-115-173 0,-58-212-1,58-57 1,96 134 0,96 270-16,-20-117 31,20 136-31,19-1 15,-38-134 1,-1-57 0,20-1-1,-19 58 1,18 19 0,1-38-1,0-20 1,-19-37-1,38 114 1,0 96-16,0-19 16,0 39-16,0 0 15,0-1-15,0-38 16,19 20 0,19 18-1,20-18 16,-1-1-15,78-57 0,-1 0-1,-38 38-15,-38 0 16,-20 58-16,-19-19 0,20 18 16,-20 1-1,0 19-15,-19-19 16,19 19-16,1-19 31,-1 19-15</inkml:trace>
  <inkml:trace contextRef="#ctx0" brushRef="#br0" timeOffset="12488.5495">7298 6779 0,'0'-19'0,"0"-1"47,19 20-31,0-19-16,0 19 15,20-19 1,-1-19 0,58-1-1,0 20 1,0-19 0,0 18-1,19-18 1,-19 38-1,-38 0-15,0 0 16,-1 0-16,-18 0 16,-1 0-16,39 0 15,0 0 1,-1 19 0,-37 20-1,-20-39 16,19 38-15,39 39 0,-19-20-1,-39 1-15,19-39 16,-38 0-16,20-19 47</inkml:trace>
  <inkml:trace contextRef="#ctx0" brushRef="#br0" timeOffset="15792.7752">7298 6510 0,'38'-19'125,"0"0"-109,1-20-16,-39 20 15,38-19-15,-19 18 16,20 1 0,-39-38-16,38 37 15,-38 1-15,39-19 0,-20 19 16,19-39 0,1 20-1,18-20 1,-38 39-16,1-20 15,37 1 1,20 0 0,-19-20-1,19 19 1,19 1 0,-77 0-1,19 18-15,1 1 16,18 0-16,-18 19 15,-1-19 1,0 0-16,39-1 16,-19 20-16,-39 0 15,39-19 1,38 19 0,-20-19-1,-18 19 1,19 0-1,0 0 1,0 0 0,-20 0-1,20 19 1,-19 0 0,-39-19-1,0 20-15,0-20 16,20 19-16,-1 0 15,20 19 1,-1 20 0,20 19-1,38 38 1,-19 20 0,-38-20-1,-20-58 1,1 1-1,-20 0 1,0-39 0,-19 19-16,0-19 15,0 1-15,0-1 16,19-19 0,-38 0 93,0 0-78,-19 0-15,-1-19-1,20-20-15,-19-18 16,18-1-16,1 20 16,0-20-16,0-38 15,-20 0 1,20 19 0,-19 20-1,18 18 16,1 20-15,-19 19 0,-20-39-1,20 39-15,-20-19 16,39 0-16,0 19 0,-20 0 16,20-38-1,0 38-15,0 0 16,0 0-1,-20 0 1,-18 0 0,-20 0-1,19 0 1,-38-20 0,58 20-1,-39 0 16,58 0-15,-20 0 0,-18 0-1,18 0 1,-38 20 0,39-1-1,-20 0 1,1 19-1,-20 1 1,19 19 0,-18-1-1,56-38-15,-18 1 16,19 18 0,0-38-16,-1 38 15,1-38-15,0 20 31,19-1-15</inkml:trace>
  <inkml:trace contextRef="#ctx0" brushRef="#br0" timeOffset="19032.5588">9487 6203 0,'0'0'0,"19"19"125,0 0-109,0 0-16,20 1 16,-20-1-16,0 19 15,0-19 1,1 1-16,18 18 16,-19-38-16,0 19 15,1-19 1,-20 19 15,19-19 78,0 0-109,0 0 16,20 0 0,-20-38-16,0 38 15,77-115 1,39-96 0,-1 57-1,-57 39 1,-39 57-1,-38 39 1</inkml:trace>
  <inkml:trace contextRef="#ctx0" brushRef="#br0" timeOffset="20232.566">9564 6990 0,'-20'0'141,"1"0"-141,19-19 15,-19 19-15,-19-19 16,18 0-16,1 19 16,0-20-16,-19 1 15,18 19 1,1 0-16,-19-19 16,-39 0-1,19-1 16,39 20-15,0 0 0,0 0-1,0 0 1,-39 0 0,39 0-16,-20 0 15,20 0-15,-19 20 16,18-1-16,-76 19 15,-57 39 1,18 19 0,1-19-1,0 0 1,-1 19 0,58-19 15,20-1-16,18-18 1,1 0-16,-1-1 16,20 1-16,-38 19 0,37-20 15,-37 39 1,-1-19-16,-19 77 16,58-116-16,0 1 15,0 18 1</inkml:trace>
  <inkml:trace contextRef="#ctx0" brushRef="#br0" timeOffset="22376.1532">7355 7912 0,'19'19'94,"1"20"-94,-1-1 15,-19 0-15,19 1 16,-19 18-16,19-18 15,0-1-15,-19-19 16,0 1-16,20-20 16,-1 19 15,0-19-15,0 19-16,0-19 31,1 0 203,18 0-218,0 0-16,1 0 15,-1 0 1,77-38 0,-19 38-1,-38 0-15,-19 0 16,-1-20-16,0 20 0,-18 0 16,37-19-1,1 19 1,-39 0-16,0 0 15,0 0 1,1 0 15</inkml:trace>
  <inkml:trace contextRef="#ctx0" brushRef="#br0" timeOffset="24544.6282">14403 8430 0,'0'20'62,"-19"-1"-46,0 0-16,19 0 16,-39 20-16,1-20 15,19 0 1,-1 0-16,-76 39 16,77-58-16,-19 19 15,19 0 1,-1-19-16,1 0 31,0 0-31,-19 0 16,-20 0-1,-19 0 1,20 0 0,-1-19-16,0-19 15,-38 18-15,39-18 16,-1 0-1,-38-1 1,58 20-16,-39-39 16,58 39-16,-1 0 15,-18-39 1,0-18 0,18-1-1,1-19 1,19 0-1,0 0 1,0 38 0,0 0-1,19 39-15,-19 0 16,20 19-16,-20-38 16,19 38-1,-19-20-15,19 20 16,0-38-1,0 38-15,1 0 16,-1-19 0,19 19-1,1-19 1,-1-1 0,20 20-1,-1-19 1,-18 19-1,18-19 1,-37 19-16,-1 0 16,19 0-1,1 0 1,-20 0 0,19 0-1,1 19 16,18 20-15,1-1 0,-1 20-1,20 18 1,-19 20 0,-20-19-1,1 0 1,-20-38-16,-19-1 15,0-19 1,0 20 0,0 18-1,0-18 1,0 57 0,-19 0-1,-20 0 16,-38 19-15,20-38 0,-1-20-1,58-38-15,-19-19 16,0 0-16,0 0 62</inkml:trace>
  <inkml:trace contextRef="#ctx0" brushRef="#br0" timeOffset="25729.2436">13539 8488 0,'0'0'0,"-19"0"62,0 0-46,-1 0-1,1 0-15,0 0 16,-20 0-16,1-19 16,0 19-1,-58 0 1,57 0-1,1 0 1,-1 0 0,20 0-1,-38 38 1,-39 1 0,19-1-1,19 0 1,39 1-1,-19-1-15,-39 1 16,38-1-16,20 20 16,-58-20-16,58-19 0,-19 39 15,-20 0 1,-19 18 0,39 1-1,-1-38 1,20 37-1,0 1 1,0 38 0,0 1-1,-1-40 1,20 20 0,-19-57-16,19 18 15,0-37 1,0 37-16,0 1 0,0-1 31,0-18-15,-19-39 234</inkml:trace>
  <inkml:trace contextRef="#ctx0" brushRef="#br0" timeOffset="27416.8109">11849 9775 0,'58'19'94,"-39"0"-79,19 39-15,1-20 16,-1 20 0,0-20-16,1 20 15,-1-1 1,-19-37 0,1-20 109,18 0-125,-19-20 15,20 1-15,-20 0 16,58 0-1,-20-20 1,1 1 0,-39 38-1,0 0 1,-19-19 15,20 19-31,-1 0 16,0 0-1,0 0 1</inkml:trace>
  <inkml:trace contextRef="#ctx0" brushRef="#br0" timeOffset="28680.8621">4398 15132 0</inkml:trace>
  <inkml:trace contextRef="#ctx0" brushRef="#br0" timeOffset="30088.9388">6030 15209 0,'-19'0'94,"0"0"-79,-1 0 1,-18 39-16,-20-39 15,-18 19-15,-59 0 16,20 0-16,-19 0 16,76 1-16,-77-1 15,59-19 1,-1 0 0,38 0-1,-37 0 1,-20-19 15,19-20-15,0 20-16,0 0 15,39 0 1,-1 19 0,1-39-1,-20 1 1,1-39-1,18 0 1,-18 0 0,-1-57-1,39-20 1,0-38 0,19 58-1,0 115 1,0-39-16,19 39 15,0 0 1,0-20 0,20 20-1,18-19 1,20-1 0,38-18-1,97-1 1,-78 0-1,-38 58 1,-19 0 0,-20 0-16,78 0 15,-77 0 1,18 39-16,97 18 16,-38 20-1,18 19 1,-18 39 15,-20-58-15,-38-1-1,0 1 1,-39 0 0,-19 19-1,39 38 1,-58-76-16,19 19 15,-19-39-15,0-19 16,0 20-16,0 18 16,0 1-1,-19-20 1,19-18 0,0-1-1,-19-19 16</inkml:trace>
  <inkml:trace contextRef="#ctx0" brushRef="#br0" timeOffset="31680.8568">13481 8238 0,'-19'0'16,"0"0"46,0 20-46,-1-20-16,1 19 16,0 0-16,-58 0 15,39 0 1,-1 1-1,1-1-15,0 19 0,-20-19 16,-38 20 0,-19 38-1,38-20 1,-38 1 0,19 19-1,0 19 1,-20-39-1,40 20 1,-40 38 0,1 20-1,0-1 1,57-57-16,39-19 16,-38-20-1,57 20-15,-20 18 16,-18 20-1,38 20 1,0-1 0,0 19-1,0-38 1,38-19 0,-38-58-1,20-19 1,-20 20 15,19-20-15,-19 19-1,19-19 17</inkml:trace>
  <inkml:trace contextRef="#ctx0" brushRef="#br0" timeOffset="32257.0894">11695 10063 0,'39'19'78,"-20"0"-78,19 20 16,-18-20-16,-1 0 16,0 0-1,0 0 1,0-19 0,1 0-1,18 0 1,-19 0-1,-19-19 1,39-19 0,57-135-1,0-19 1,-20 96 0,-37 77-1</inkml:trace>
  <inkml:trace contextRef="#ctx0" brushRef="#br0" timeOffset="33728.7313">13520 8046 0,'-19'0'110,"-1"-19"-110,-37 0 15,18-19-15,-57-20 16,39 0-16,-135-95 16,38 57-1,39 19 16,38 38-15,-19-18 0,0 38-1,-19-1 1,38 1-16,-58 0 16,20 0-16,-38 19 0,18-19 15,-19-1-15,1 20 16,-58 0-1,57 0 1,-38 0 0,19 0-1,-96 20 1,-19-1 0,173 0-1,38 0-15,-38 20 16,38-20-16,-173 58 31,135-39-31,-154 39 16,173-39-16,-19 1 15,-77 18 1,0 39 0,19 0-1,20 0 1,-1 0-1,0 39 1,58-20 0,58-77-1,19 20-15,-1-58 16,20 19-16,0 0 16,-19 1-1,19 18-15,-19-19 16,19 20-1,0-1-15,-19-19 16,19 39 0,0-39-1,0 0 1,-19 0 15,-1 1-15,20 37-16,0-38 15</inkml:trace>
  <inkml:trace contextRef="#ctx0" brushRef="#br0" timeOffset="35057.0308">7509 8603 0,'19'0'62,"0"58"-46,0-20-16,20 58 16,-20-57-16,-19-1 15,38 39 1,-38-58 0,20 0-1,-1-19 141,0 0-124,0 0-32,0 0 15,39 0 1,-39 0-16,39 0 16,-1-19-16,20 19 15,0 0 1,19 0-16,-38 0 15,57-19 1,-57 0 0,18 19-1,-18 0 1,-20 0 0,-18-20-1</inkml:trace>
  <inkml:trace contextRef="#ctx0" brushRef="#br0" timeOffset="37617.5758">9064 9947 0,'-19'0'46,"19"20"-30,-38-1-16,-1 19 16,-38-19-16,-19 20 15,-192 38 1,-96 19 0,-19-58-1,57-38 1,116 0-1,-1-19 1,39-19 0,0-39-1,-19 0 1,-77-38 0,0-39-1,115 58 1,-115-96-1,211 96-15,-19 38 16,-19-57 0,38 0-1,-76-116 1,-1-76 0,39 58-1,38 76 1,19 38-1,20-38 1,38 97-16,-19-1 16,19 0-16,-20-38 15,20 38-15,-38-153 16,38 95 0,0 20-1,0 0 16,58-20-15,-1-38 0,20-19-1,-38 116-15,18-40 16,1 20-16,-20 20 16,1-1-16,37-19 15,-18 19-15,0 0 16,-1 0-16,1 0 15,-1 20-15,20-39 16,-19 57 0,-39 20-16,58-38 15,-19 18 1,38-18 0,0 37-1,38-37 1,-19 38 15,20-1-15,-20 20-1,-38 0-15,-1 0 16,1 20-16,0-20 0,19 38 16,77 39-1,0 19 1,-96-77-16,-1 39 15,97 57 1,-19 0 0,38 96-1,19 20 1,-38 18 0,38 20-1,-57 0 16,-20-77-15,-76-96-16,-20 0 16,1-19-16,-1-19 0,-19 57 15,39 96 1,-20 77 0,-38 0-1,0 0 1,0 19-1,-19 78 1,-77-21 0,58-76-1,19-192-15,19-19 16,0 0 0,0 0-16,0 0 15,0 0-15,-20-20 16,1-18-1,19-20 1,-19-19 0,0 19-1,-39 19 1,1-18 0,37-20 15,20 19-16,-19-19 1,0 0 15</inkml:trace>
  <inkml:trace contextRef="#ctx0" brushRef="#br0" timeOffset="38952.7596">13116 10831 0,'0'19'15,"-19"19"-15,0-18 16,19-1-16,-19 0 15,0 58 1,-20-39 0,-18 39-1,-39 19 1,-39 0 0,-18-38-1,95-20 1,-38 1-1,38-39-15,1 0 0,-20 0 16,19 0 0,-19 0-16,-153-20 15,76-18-15,-19 0 16,-134-78 0,19-18-1,38 19 1,78 38-1,37-19 1,39 38 0,-38 1-1,-39-59 1,19 1 0,-19-38-1,116 95 1,-58-57-1,38 38-15,38 38 16,-37-76 0,-59-77-1,20-57 1,0-1 0,19 0-1,38 39 1,39 57-1,19 20 1,0 57-16,0 0 16,0-38-16,0 0 15,0 0-15,0-116 16,57-18 0,20 37-1,0 40 16,0 37-15,19 39 0,-38 58-1,-20-1-15,-19 39 16,20-19-16,-1 0 16,20-20-1,57 20 1,-58 19-16,39-19 15,-19 19-15,0-19 16,-19 19-16,19-19 16,-58 19-1,0 0 1,0 0 0</inkml:trace>
  <inkml:trace contextRef="#ctx0" brushRef="#br0" timeOffset="41140.2634">9679 7662 0,'0'0'0,"-19"19"16,-1 1 0,1-20 15,0 0-16,0 0 1,-20 0 0,-37 0-1,-20-58 1,-20-19 0,20-19-1,39 0 1,38 19-1,19 58-15,0-58 16,-20 39 0,20-39-1,0 20 1,20-20 0,37 38-1,1-18 1,-1 18 15,39-18-15,20 18-1,18-18 1,-96 57-16,1-20 16,-1 20-16,1-19 0,-20 19 15,0 0-15,20 0 16,-1 0-1,20 0 1,-20 0 0,0 19-1,20 1 1,-20-1 0,1 38-1,18 1 1,-18 57 15,-20-76-31,0-20 16,0 39-16,1-39 0,-20 0 15,19 19 1,-19 20 0,0-20-1,0 39 1,0 19-1,-39-38 1,-18-1 0,-1 20-1,1-38 1,18-1 0,1-19-16,-1 0 15,20-19 1,-19 20-16,19-20 15,-39 19 1,0 0 0,-19 0-1,1-19 1,-1 0 0,0-19-1,19 0 1,1-20-1,18 1 1,-18-39 0,18 20-16,20-1 15,-19-38-15,-1 19 16,20-19-16,19-19 16,-19 19-1,19 19 16,19 0-15,39 0 0,-1 39-1,-18 0 1,-1 38-16,-19-39 16,20 39-16,-1-19 15,20 19-15,-1 0 16,-18 0-16,-1-19 15,1 19-15,18 0 16,20 0 0,-19 0-1,-1 38 1,1 20 0,19 19-1,-20 57 16,1 1-15,-39-1 0,0-115-16,1 20 15,-20-20-15,0 0 0,0 0 32,-20-19 46,-18 39-78,19-39 15,-20 38-15,-95 39 16</inkml:trace>
  <inkml:trace contextRef="#ctx0" brushRef="#br0" timeOffset="42713.8675">6241 5358 0,'-57'0'78,"-1"77"-62,-96 38-16,1 38 15,-78 20-15,39 19 16,-19 39 0,173-193-1</inkml:trace>
  <inkml:trace contextRef="#ctx0" brushRef="#br0" timeOffset="44264.7709">7912 9045 0,'-19'0'47,"0"0"-1,-1 0-30,1 0-16,19 19 16,-19-19-16,0 0 15,0 19-15,-20 20 16,1-20 0,-20 19-16,-76 58 15,-20 0 16,-19 20-15,0-1 0,58-38-1,-19-20 1,95-18-16,1-39 16,0 38-16,18-38 15,-18 19-15,19 0 16</inkml:trace>
  <inkml:trace contextRef="#ctx0" brushRef="#br0" timeOffset="45385.2138">5339 6664 0,'0'96'15,"0"19"1,0 58-16,-39 0 15,20-1-15,-39 97 16,39-154 0,19-95-1,0-1 1,39-19 46,-20 0-46,0 0 0,0 0-1,1 0-15,-20-19 16,38-20 0,0 20-16,78-96 15,-59 38-15,-18 39 16,37-39-1,-37 58 1,-20-1 0</inkml:trace>
  <inkml:trace contextRef="#ctx0" brushRef="#br0" timeOffset="46978.3901">13635 9064 0</inkml:trace>
  <inkml:trace contextRef="#ctx0" brushRef="#br0" timeOffset="49704.2682">7893 9583 0,'0'0'0,"-19"0"0,-1 19 15,-18 0 1,-20 0 0,-18 0-1,-1-19 1,-38 0 0,-77 20-1,0 18 1,-58-19-1,-19-19 1,-38-19 0,76-39-1,1-18 1,115 18 0,19 20-16,-20-1 15,59-18-15,-58-20 16,-116-154-1,39-57 1,58-38 0,-20-20-1,77-57 1,20 19 0,-1 0-1,58 0 1,38 76-1,-38 174-15,39 38 16,-1 19-16,-19 20 16,39-40-16,-20 40 15,20-39-15,115-96 16,-77 96 0,-19 0-16,115-39 15,-19 20 16,-39 77-15,-19 38 0,20 0-1,-20 0 1,96 0 0,20 19-1,18 19 1,-153-18-16,0 18 15,19 0-15,20 20 16,-58-20-16,153 78 16,-19 18-1,-38 0 1,19 20 0,-38 38-1,-39-38 16,0 57-15,1 39 0,-78-116-16,20 20 15,-1 38-15,-18-58 0,37 20 16,-76-77 0,39 38-16,-20 19 15,-19-76-15,0 19 16,0 115-1,-58 57 1,-57 1 0,-19 0-1,-39 57 1,-19-77 0,77-114-1,95-78 1,-18-19-1,0 0-15,18 1 0,1-1 16,-77 0 0,0 19-1,-38 20 1,-20 0 0,-19-1-1,77-18 1,77-39-1,0 0 1</inkml:trace>
  <inkml:trace contextRef="#ctx0" brushRef="#br0" timeOffset="51737.7107">13443 11349 0,'-39'0'63,"-57"58"-48,-38-20-15,-77 1 16,-20-20-16,-57 39 16,0-39-16,0-19 15,38 19 1,58-19-16,-19 0 15,0 0 1,57-58 0,78 1-1,-78-58 1,-57-77 0,-116-97-1,1-75 1,-39-1-1,96 19 1,96 58 0,39 38-1,76 116-15,0-39 16,-76-134 0,76 153-16,-18-134 15,76 154 1,0 38 15,19-20-15,38 1-1,59-96 1,-59 134-16,1-19 16,-1-19-16,20 38 15,0 0-15,19 20 16,-38-20-16,19 19 15,-20 1-15,97-39 16,-39 0 0,-38 38-1,-20 39 1,20 0 0,-19 19-1,57 0 16,20 0-15,57 0 0,38 0-1,-76 19-15,-20 19 16,1-19-16,-1 20 0,39 38 16,57-20-1,-76 20-15,-77-58 16,96 97-1,-39-20 1,20 19 0,38 96-1,-39 0 1,1-38 0,-39 0-1,-38-19 16,-19-58-31,-1 38 16,1-19-16,-20 39 0,20-20 16,19 212-1,-39-77 1,-38-20 0,0-57-1,0-57 1,0-39-1,-38 0 1,-20-19 0,0 38-1,-18-19 1,18-19-16,20-20 16,-1 1-1,20 0-15,-39-39 16,1 77-1,18-58 1,1 1 0,19-20-1,0-19 1,19 19 0,-20-19-1,1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F877-15F8-0F4C-88D4-E66ED1BDFD44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ADC6D-F941-F24B-83D4-7CB36029F6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579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hint: </a:t>
            </a:r>
            <a:r>
              <a:rPr lang="ko-KR" altLang="en-US" dirty="0"/>
              <a:t>검출접점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off </a:t>
            </a:r>
            <a:r>
              <a:rPr lang="ko-KR" altLang="en-US" dirty="0"/>
              <a:t>할 때 반응이 유지되어야 하기 때문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292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기본 자기유지 </a:t>
            </a:r>
            <a:r>
              <a:rPr lang="en-US" altLang="ko-KR" dirty="0"/>
              <a:t>+ </a:t>
            </a:r>
            <a:r>
              <a:rPr lang="ko-KR" altLang="en-US" dirty="0"/>
              <a:t>다시 켰을 때 꺼지도록 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기존 자기유지에 </a:t>
            </a:r>
            <a:r>
              <a:rPr lang="en-US" altLang="ko-KR" dirty="0"/>
              <a:t>B</a:t>
            </a:r>
            <a:r>
              <a:rPr lang="ko-KR" altLang="en-US" dirty="0"/>
              <a:t>접점</a:t>
            </a:r>
            <a:r>
              <a:rPr lang="en-US" altLang="ko-KR" dirty="0"/>
              <a:t>. </a:t>
            </a:r>
            <a:r>
              <a:rPr lang="ko-KR" altLang="en-US" dirty="0"/>
              <a:t>크로스로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TMP </a:t>
            </a:r>
            <a:r>
              <a:rPr lang="ko-KR" altLang="en-US" dirty="0"/>
              <a:t>같은 경우에는 상태가 변경되지 않는 것 처럼 보이지만 실제로 한 스캔에 대해서는 변경이 되기</a:t>
            </a:r>
            <a:r>
              <a:rPr lang="en-US" altLang="ko-KR" dirty="0"/>
              <a:t>(?) </a:t>
            </a:r>
            <a:r>
              <a:rPr lang="ko-KR" altLang="en-US" dirty="0"/>
              <a:t>때문에 다음 스캔에 </a:t>
            </a:r>
            <a:r>
              <a:rPr lang="en-US" altLang="ko-KR" dirty="0"/>
              <a:t>P10</a:t>
            </a:r>
            <a:r>
              <a:rPr lang="ko-KR" altLang="en-US" dirty="0"/>
              <a:t>상태를 반영할 수 있는 것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298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T0</a:t>
            </a:r>
            <a:r>
              <a:rPr lang="ko-KR" altLang="en-US" dirty="0"/>
              <a:t>은 </a:t>
            </a:r>
            <a:r>
              <a:rPr lang="ko-KR" altLang="en-US" dirty="0" err="1"/>
              <a:t>펑션</a:t>
            </a:r>
            <a:r>
              <a:rPr lang="ko-KR" altLang="en-US" dirty="0"/>
              <a:t> 블록의 인스턴스</a:t>
            </a:r>
            <a:r>
              <a:rPr lang="en-US" altLang="ko-KR" dirty="0"/>
              <a:t>, 10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219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6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깜빡이</a:t>
            </a:r>
            <a:r>
              <a:rPr lang="ko-KR" altLang="en-US" dirty="0"/>
              <a:t> 회로 </a:t>
            </a:r>
            <a:r>
              <a:rPr lang="en-US" altLang="ko-KR" dirty="0"/>
              <a:t>(</a:t>
            </a:r>
            <a:r>
              <a:rPr lang="ko-KR" altLang="en-US" dirty="0" err="1"/>
              <a:t>플리커</a:t>
            </a:r>
            <a:r>
              <a:rPr lang="en-US" altLang="ko-KR" dirty="0"/>
              <a:t>), 20</a:t>
            </a:r>
            <a:r>
              <a:rPr lang="ko-KR" altLang="en-US" dirty="0"/>
              <a:t>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047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25</a:t>
            </a:r>
            <a:r>
              <a:rPr lang="ko-KR" altLang="en-US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28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85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87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단순 자기유지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2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643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요거는 같이 하기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셋코일</a:t>
            </a:r>
            <a:r>
              <a:rPr lang="ko-KR" altLang="en-US" dirty="0"/>
              <a:t> </a:t>
            </a:r>
            <a:r>
              <a:rPr lang="ko-KR" altLang="en-US" dirty="0" err="1"/>
              <a:t>리셋코일은</a:t>
            </a:r>
            <a:r>
              <a:rPr lang="ko-KR" altLang="en-US" dirty="0"/>
              <a:t> 한 적이 없으니까</a:t>
            </a:r>
            <a:r>
              <a:rPr lang="en-US" altLang="ko-KR" dirty="0"/>
              <a:t>!!!!</a:t>
            </a:r>
          </a:p>
          <a:p>
            <a:r>
              <a:rPr lang="ko-KR" altLang="en-US" dirty="0" err="1"/>
              <a:t>리셋코일</a:t>
            </a:r>
            <a:r>
              <a:rPr lang="en-US" altLang="ko-KR" dirty="0"/>
              <a:t>: </a:t>
            </a:r>
            <a:r>
              <a:rPr lang="ko-KR" altLang="en-US" dirty="0"/>
              <a:t>앞의 연결선이 </a:t>
            </a:r>
            <a:r>
              <a:rPr lang="en-US" altLang="ko-KR" dirty="0"/>
              <a:t>1,0</a:t>
            </a:r>
            <a:r>
              <a:rPr lang="ko-KR" altLang="en-US" dirty="0"/>
              <a:t>과 관계없이 처음부터 항상 </a:t>
            </a:r>
            <a:r>
              <a:rPr lang="en-US" altLang="ko-KR" dirty="0"/>
              <a:t>1.</a:t>
            </a:r>
          </a:p>
          <a:p>
            <a:r>
              <a:rPr lang="ko-KR" altLang="en-US" dirty="0" err="1"/>
              <a:t>셋코일</a:t>
            </a:r>
            <a:r>
              <a:rPr lang="en-US" altLang="ko-KR" dirty="0"/>
              <a:t>: </a:t>
            </a:r>
            <a:r>
              <a:rPr lang="ko-KR" altLang="en-US" dirty="0"/>
              <a:t>처음엔 </a:t>
            </a:r>
            <a:r>
              <a:rPr lang="en-US" altLang="ko-KR" dirty="0"/>
              <a:t>0</a:t>
            </a:r>
            <a:r>
              <a:rPr lang="ko-KR" altLang="en-US" dirty="0"/>
              <a:t>인 상태이고 </a:t>
            </a:r>
            <a:r>
              <a:rPr lang="en-US" altLang="ko-KR" dirty="0"/>
              <a:t>1</a:t>
            </a:r>
            <a:r>
              <a:rPr lang="ko-KR" altLang="en-US" dirty="0"/>
              <a:t>이 전달되면 상태가 </a:t>
            </a:r>
            <a:r>
              <a:rPr lang="en-US" altLang="ko-KR" dirty="0"/>
              <a:t>on</a:t>
            </a:r>
            <a:r>
              <a:rPr lang="ko-KR" altLang="en-US" dirty="0"/>
              <a:t>으로 변경되지만 이후에 스위치를 끈다고 해서 셋코일이 꺼지지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셋과 </a:t>
            </a:r>
            <a:r>
              <a:rPr lang="ko-KR" altLang="en-US" dirty="0" err="1"/>
              <a:t>리셋코일은</a:t>
            </a:r>
            <a:r>
              <a:rPr lang="ko-KR" altLang="en-US" dirty="0"/>
              <a:t> 서로가 서로를 끄고 켤 수 있다</a:t>
            </a:r>
            <a:r>
              <a:rPr lang="en-US" altLang="ko-KR" dirty="0"/>
              <a:t>. (</a:t>
            </a:r>
            <a:r>
              <a:rPr lang="ko-KR" altLang="en-US" dirty="0"/>
              <a:t>코일끼리 </a:t>
            </a:r>
            <a:r>
              <a:rPr lang="ko-KR" altLang="en-US" dirty="0" err="1"/>
              <a:t>가튼</a:t>
            </a:r>
            <a:r>
              <a:rPr lang="ko-KR" altLang="en-US" dirty="0"/>
              <a:t> 주소여야 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11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960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.. </a:t>
            </a:r>
            <a:r>
              <a:rPr lang="ko-KR" altLang="en-US" dirty="0"/>
              <a:t>쉬운데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53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71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515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3F7A5-FC2D-CB5F-F650-7C1717CA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55F02-D7E8-B0A7-9A9A-30E44A3A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FC07-37FA-439B-2916-0628485C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CC7C-3145-F5E4-3BB8-0EDA903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A8AE7-8D27-7048-5084-AB0C13D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45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81E1-669A-4EC8-9601-C02B90EF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87451-3056-BE64-5F02-863DE8602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078B9-45BB-14FF-E693-AC330BA4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180CD-9D8C-CFF0-52B3-E2FEFF3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63CB8-9197-86C9-098D-1098DF6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9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5C4728-642D-8C94-55A5-5B37EED2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A0E82-95FB-F225-02D6-CE47E2B2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251D-04E4-00B3-462E-E18BB35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42645-3AE7-3B50-FD23-AABDC1C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42218-BD17-EA50-0447-6D1794A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52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FC32-C0A3-A7FE-9960-B1376212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88CC5-C535-67E3-98AE-CAA55969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58BD-10EB-65E4-EFDD-586F78B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57AD144-736E-3E47-9D5E-E6A7FCF99993}" type="datetimeFigureOut">
              <a:rPr kumimoji="1" lang="ko-Kore-KR" altLang="en-US" smtClean="0"/>
              <a:pPr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23AB8-110A-3D81-9B1C-3B8C5546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939E-E874-AAF7-EEF7-7C53DFF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15099C31-BDAA-6742-94C1-FB82AED87C34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4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2A71F-4FD8-165F-CE24-F8CCC353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82F45-C239-EAF3-0FA5-2D71A3CF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1E55-7D5E-6F3E-07AB-AAF1E982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C0C71-4FE2-602A-4C42-6221AF0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A1075-AA14-F53E-FA91-6E2CE6E9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9356-7575-9B26-38D0-C1BE9BB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36013-7995-27D3-AE7E-D4502963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40586-89A7-C989-5663-D160E6F0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3134-AB8E-7223-D682-86B96DE1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6B965-9F6C-B9F2-B40E-DD0C48E4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59820-A6E7-A886-0073-CB1E9A1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6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7793-F057-AD70-5244-99D7A55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EB02E-0D66-1BDE-F548-AFE742CB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B0E74-E000-1F17-810E-01516583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4EBE7-1199-CB5D-5C63-A85F91E8A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46F3B-761E-DA2E-DEF3-C0F6AD3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66ABC-DA9C-556E-6C22-1C5F257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4795D-A100-2529-0296-91B28CF2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EA1173-8EDB-B89C-8F91-4F64D00E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4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D2441-0638-2215-D73A-450CF335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D3F0-9B0D-ED9F-B8BD-2DE1172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CEFB54-7A79-FBB3-DCBA-0E81817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0B607-86BC-D7E0-4EFF-8EBB14D9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1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C4350B-D2BA-DD0C-8244-9A00C5D5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0780A-13AE-3E73-6FE6-B23D80B1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F624B-C2E2-DA0E-4DF4-4F6C48F5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1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A7CA-3BE7-43EB-76AB-35A38C8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49404-ECFE-FB5C-4CA5-DE8BC79A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B5333-4E78-6210-EA60-D2FA5743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9424A-75E9-2056-8F2E-246355B0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0B5C4-BC89-85D8-0F21-CE66AF0A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FED47-DA6C-0D70-DB15-65DFCB9F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41CB-8101-0E31-B3CE-CA71F053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C6735-973B-821B-E512-D5E944EF6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94B24-7264-7770-545F-3C0349B0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F6614-BDC1-8C0A-69D7-654E731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9FE54-1A8C-D730-534B-C2BAC579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67964-0337-1FBE-A719-6A605866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124214-28AC-A56A-C3F7-666AEBE9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9DF00-FFF4-6140-8617-6745E0C6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F99FE-73E3-0187-41AC-345D8DC00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D144-736E-3E47-9D5E-E6A7FCF99993}" type="datetimeFigureOut">
              <a:rPr kumimoji="1" lang="ko-Kore-KR" altLang="en-US" smtClean="0"/>
              <a:t>08/13/2024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3FA6-C9C3-E20A-2084-A02521FD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23C6-7C6A-7D5D-2D78-6A91FB1F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A29ED-66D2-5CC3-9A36-EAF6A016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6D6529-DC58-DF7E-CE0C-FA3BC1CC97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63E426E-57C7-B230-C7B4-C707709D1A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4298-B3D3-A285-751E-5DC6161C7B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5F2FE-24EA-545A-E59E-658FDF46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A4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8E31B-6DD7-442B-CCE8-DAEE6D37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72" y="1670047"/>
            <a:ext cx="8351521" cy="295558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000" dirty="0"/>
              <a:t>P1</a:t>
            </a:r>
            <a:r>
              <a:rPr kumimoji="1" lang="ko-KR" altLang="en-US" sz="2000" dirty="0"/>
              <a:t>을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입력하면 </a:t>
            </a:r>
            <a:r>
              <a:rPr kumimoji="1" lang="en-US" altLang="ko-KR" sz="2000" dirty="0"/>
              <a:t>P10</a:t>
            </a:r>
            <a:r>
              <a:rPr kumimoji="1" lang="ko-KR" altLang="en-US" sz="2000" dirty="0"/>
              <a:t>이 점등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점등되고 있는 중간에 </a:t>
            </a:r>
            <a:r>
              <a:rPr kumimoji="1" lang="en-US" altLang="ko-KR" sz="2000" dirty="0"/>
              <a:t>P2</a:t>
            </a:r>
            <a:r>
              <a:rPr kumimoji="1" lang="ko-KR" altLang="en-US" sz="2000" dirty="0"/>
              <a:t>를 눌러도 변화 없음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en-US" altLang="ko-KR" sz="2000" dirty="0"/>
              <a:t>P3</a:t>
            </a:r>
            <a:r>
              <a:rPr kumimoji="1" lang="ko-KR" altLang="en-US" sz="2000" dirty="0"/>
              <a:t>를 입력하면 </a:t>
            </a:r>
            <a:r>
              <a:rPr kumimoji="1" lang="en-US" altLang="ko-KR" sz="2000" dirty="0"/>
              <a:t>P10</a:t>
            </a:r>
            <a:r>
              <a:rPr kumimoji="1" lang="ko-KR" altLang="en-US" sz="2000" dirty="0"/>
              <a:t>이 소등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en-US" altLang="ko-KR" sz="2000" dirty="0"/>
              <a:t>P2</a:t>
            </a:r>
            <a:r>
              <a:rPr kumimoji="1" lang="ko-KR" altLang="en-US" sz="2000" dirty="0"/>
              <a:t> 입력 시 </a:t>
            </a:r>
            <a:r>
              <a:rPr kumimoji="1" lang="en-US" altLang="ko-KR" sz="2000" dirty="0"/>
              <a:t>P10</a:t>
            </a:r>
            <a:r>
              <a:rPr kumimoji="1" lang="ko-KR" altLang="en-US" sz="2000" dirty="0"/>
              <a:t>이 점등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en-US" altLang="ko-KR" sz="2000" dirty="0"/>
              <a:t>P3</a:t>
            </a:r>
            <a:r>
              <a:rPr kumimoji="1" lang="ko-KR" altLang="en-US" sz="2000" dirty="0"/>
              <a:t>를 입력하면 </a:t>
            </a:r>
            <a:r>
              <a:rPr kumimoji="1" lang="en-US" altLang="ko-KR" sz="2000" dirty="0"/>
              <a:t>P10</a:t>
            </a:r>
            <a:r>
              <a:rPr kumimoji="1" lang="ko-KR" altLang="en-US" sz="2000" dirty="0"/>
              <a:t>이 소등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P1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P2</a:t>
            </a:r>
            <a:r>
              <a:rPr kumimoji="1" lang="ko-KR" altLang="en-US" sz="2000" dirty="0"/>
              <a:t> 둘 중 어느 한 개를 누르더라도 </a:t>
            </a:r>
            <a:r>
              <a:rPr kumimoji="1" lang="en-US" altLang="ko-KR" sz="2000" dirty="0"/>
              <a:t>P10</a:t>
            </a:r>
            <a:r>
              <a:rPr kumimoji="1" lang="ko-KR" altLang="en-US" sz="2000" dirty="0"/>
              <a:t>은 점등되며 </a:t>
            </a:r>
            <a:r>
              <a:rPr kumimoji="1" lang="en-US" altLang="ko-KR" sz="2000" dirty="0"/>
              <a:t>P3</a:t>
            </a:r>
            <a:r>
              <a:rPr kumimoji="1" lang="ko-KR" altLang="en-US" sz="2000" dirty="0"/>
              <a:t>로 소등 및 회로 초기화 가능</a:t>
            </a:r>
            <a:endParaRPr kumimoji="1"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9DA19B-B8F5-1E6D-09EA-647F38E4E568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조건들 중 하나만 충족하더라도 실행되는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A5FBD5-0C8A-26B5-8A8F-3A26BAF4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72" y="4301041"/>
            <a:ext cx="85260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9361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5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17" y="4150791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자기유지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가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OFF, P11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 </a:t>
            </a:r>
            <a:r>
              <a:rPr kumimoji="1" lang="ko-KR" altLang="en-US" sz="2400" dirty="0"/>
              <a:t>입력 시 전체 동작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 </a:t>
            </a:r>
            <a:r>
              <a:rPr kumimoji="1" lang="ko-KR" altLang="en-US" sz="2400" dirty="0"/>
              <a:t>입력 시 위 동작 반복</a:t>
            </a:r>
            <a:endParaRPr kumimoji="1" lang="en-US" altLang="ko-KR" sz="24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1F8A33-4A5D-F72F-3327-FEF0B218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49022"/>
              </p:ext>
            </p:extLst>
          </p:nvPr>
        </p:nvGraphicFramePr>
        <p:xfrm>
          <a:off x="1146717" y="1820052"/>
          <a:ext cx="4054860" cy="209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486">
                  <a:extLst>
                    <a:ext uri="{9D8B030D-6E8A-4147-A177-3AD203B41FA5}">
                      <a16:colId xmlns:a16="http://schemas.microsoft.com/office/drawing/2014/main" val="3188307982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1152919158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3415199369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811575830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4163011439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1218575843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4165104273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581647944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120762558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587217308"/>
                    </a:ext>
                  </a:extLst>
                </a:gridCol>
              </a:tblGrid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794223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257335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680110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P2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2784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388342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P3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84354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340467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P10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462425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646297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P11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41303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0F6545A-260B-4C85-172B-9F9A08DFA240}"/>
              </a:ext>
            </a:extLst>
          </p:cNvPr>
          <p:cNvCxnSpPr/>
          <p:nvPr/>
        </p:nvCxnSpPr>
        <p:spPr>
          <a:xfrm>
            <a:off x="4313288" y="745218"/>
            <a:ext cx="7081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A65C8F-D2D5-B956-EBCD-3A50FDB97997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후입력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동작 중인 회로에서 특정한 입력이 발생하면 다른 회로를 동작</a:t>
            </a:r>
            <a:endParaRPr kumimoji="1" lang="ko-Kore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119960" y="1534680"/>
              <a:ext cx="4065480" cy="3996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600" y="1525320"/>
                <a:ext cx="4084200" cy="40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7754C-81F5-0EFC-7427-81EF90E3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566A6-523F-BC0B-11AB-BB1AE1908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7AB5072-8EA6-ADB5-CE56-EDF81C961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1B25D-30DF-3B18-B85E-5526B2BC3A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F070D5-6136-7695-1D63-3800E8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9361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A5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DDE0A-FCDE-7CBA-91F4-51AF7081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98" y="1771357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자기유지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가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OFF, P11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 </a:t>
            </a:r>
            <a:r>
              <a:rPr kumimoji="1" lang="ko-KR" altLang="en-US" sz="2400" dirty="0"/>
              <a:t>입력 시 전체 동작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 </a:t>
            </a:r>
            <a:r>
              <a:rPr kumimoji="1" lang="ko-KR" altLang="en-US" sz="2400" dirty="0"/>
              <a:t>입력 시 위 동작 반복</a:t>
            </a:r>
            <a:endParaRPr kumimoji="1" lang="en-US" altLang="ko-KR" sz="2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81200A8-BF80-7B09-FA75-38C1CB92A462}"/>
              </a:ext>
            </a:extLst>
          </p:cNvPr>
          <p:cNvCxnSpPr/>
          <p:nvPr/>
        </p:nvCxnSpPr>
        <p:spPr>
          <a:xfrm>
            <a:off x="4313288" y="745218"/>
            <a:ext cx="7081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4F7E9E5-D347-3145-576B-F7A7C9E6C26F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후입력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동작 중인 회로에서 특정한 입력이 발생하면 다른 회로를 동작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73DEA2-6B27-619C-E30E-7B539696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98" y="3679281"/>
            <a:ext cx="850701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6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3729090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최초 입력 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ON, </a:t>
            </a:r>
            <a:r>
              <a:rPr kumimoji="1" lang="ko-KR" altLang="en-US" sz="2400" dirty="0"/>
              <a:t>두 번째 입력 시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버튼 입력 마다 </a:t>
            </a:r>
            <a:r>
              <a:rPr kumimoji="1" lang="en-US" altLang="ko-KR" sz="2400" dirty="0"/>
              <a:t>ON, OFF </a:t>
            </a:r>
            <a:r>
              <a:rPr kumimoji="1" lang="ko-KR" altLang="en-US" sz="2400" dirty="0"/>
              <a:t>반복 동작</a:t>
            </a:r>
            <a:endParaRPr kumimoji="1" lang="en-US" altLang="ko-KR" sz="2400" dirty="0"/>
          </a:p>
        </p:txBody>
      </p:sp>
      <p:pic>
        <p:nvPicPr>
          <p:cNvPr id="6" name="그림 5" descr="스크린샷, 라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3C80E720-6640-B8D4-7D3D-9253DBEB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2018514"/>
            <a:ext cx="10047689" cy="126984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7F46D5-B873-C26A-7AEE-90B4A032D602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원 버튼 조작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스위치가 아닌 버튼 하나로 </a:t>
            </a:r>
            <a:r>
              <a:rPr kumimoji="1" lang="en-US" altLang="ko-KR" sz="2000" dirty="0"/>
              <a:t>ON/OFF </a:t>
            </a:r>
            <a:r>
              <a:rPr kumimoji="1" lang="ko-KR" altLang="en-US" sz="2000" dirty="0"/>
              <a:t>동작하는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5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C4D2D-B162-1DC0-9DF3-13AA5B3F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DEDE01-C23F-2901-E863-B8BDE24CB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5C26AE6-1ED4-BC24-5F94-DB748F11E0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0DC0-6A05-02A1-9455-7CB521F8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6C232-93C0-32C5-BC6C-11D646F1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A6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55E59-8832-D91F-63BA-8D74708E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17" y="1992422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최초 입력 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ON, </a:t>
            </a:r>
            <a:r>
              <a:rPr kumimoji="1" lang="ko-KR" altLang="en-US" sz="2400" dirty="0"/>
              <a:t>두 번째 입력 시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버튼 입력 마다 </a:t>
            </a:r>
            <a:r>
              <a:rPr kumimoji="1" lang="en-US" altLang="ko-KR" sz="2400" dirty="0"/>
              <a:t>ON, OFF </a:t>
            </a:r>
            <a:r>
              <a:rPr kumimoji="1" lang="ko-KR" altLang="en-US" sz="2400" dirty="0"/>
              <a:t>반복 동작</a:t>
            </a:r>
            <a:endParaRPr kumimoji="1"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14E1CE-5340-7AB3-9ED6-B237D8E813E7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원 버튼 조작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스위치가 아닌 버튼 하나로 </a:t>
            </a:r>
            <a:r>
              <a:rPr kumimoji="1" lang="en-US" altLang="ko-KR" sz="2000" dirty="0"/>
              <a:t>ON/OFF </a:t>
            </a:r>
            <a:r>
              <a:rPr kumimoji="1" lang="ko-KR" altLang="en-US" sz="2000" dirty="0"/>
              <a:t>동작하는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5337EE-2BE4-B1DE-B98C-AD1A6ED6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21" y="3095063"/>
            <a:ext cx="851653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7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485738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입력 되면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초 후에 </a:t>
            </a:r>
            <a:r>
              <a:rPr kumimoji="1" lang="en-US" altLang="ko-KR" sz="2400" dirty="0"/>
              <a:t>T0 </a:t>
            </a:r>
            <a:r>
              <a:rPr kumimoji="1" lang="ko-KR" altLang="en-US" sz="2400" dirty="0"/>
              <a:t>동작으로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</a:t>
            </a:r>
            <a:r>
              <a:rPr kumimoji="1" lang="en-US" altLang="ko-KR" sz="2400" dirty="0"/>
              <a:t>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</a:p>
        </p:txBody>
      </p:sp>
      <p:pic>
        <p:nvPicPr>
          <p:cNvPr id="5" name="그림 4" descr="스크린샷, 라인, 텍스트, 번호이(가) 표시된 사진&#10;&#10;자동 생성된 설명">
            <a:extLst>
              <a:ext uri="{FF2B5EF4-FFF2-40B4-BE49-F238E27FC236}">
                <a16:creationId xmlns:a16="http://schemas.microsoft.com/office/drawing/2014/main" id="{04BB55E3-347A-980C-734C-9441C6C8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1907940"/>
            <a:ext cx="5588000" cy="21082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0CCE8E-6A00-473E-3B2F-9A3E8A529F6A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타이머를 사용하여 일정 시간이 지난 후 동작하는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8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34616-5D73-BA6D-6B25-C1946EDB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15282-9A5B-79E5-3023-32F3D4C919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6EE931D-6348-80AA-E626-EC6495AA46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7CA5D-F467-A908-997B-8DCDC160D2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1E7D0-5D68-C34E-ABFF-FF5C887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A7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8A244-31FE-672D-A6AA-2F81CFD5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72" y="1850300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입력 되면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초 후에 </a:t>
            </a:r>
            <a:r>
              <a:rPr kumimoji="1" lang="en-US" altLang="ko-KR" sz="2400" dirty="0"/>
              <a:t>T0 </a:t>
            </a:r>
            <a:r>
              <a:rPr kumimoji="1" lang="ko-KR" altLang="en-US" sz="2400" dirty="0"/>
              <a:t>동작으로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</a:t>
            </a:r>
            <a:r>
              <a:rPr kumimoji="1" lang="en-US" altLang="ko-KR" sz="2400" dirty="0"/>
              <a:t>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78E5BF-AA4F-0E25-FE5B-7A2D37F1E443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타이머를 사용하여 일정 시간이 지난 후 동작하는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5D6ED2-EF12-7FF3-890B-BF2E6E9D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04" y="2818849"/>
            <a:ext cx="853559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Q8.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172" y="4415265"/>
            <a:ext cx="8836188" cy="1261133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입력되는 동안만 회로가 실행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초 점등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 소등을 반복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하면 회로도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pic>
        <p:nvPicPr>
          <p:cNvPr id="8" name="그림 7" descr="스크린샷, 라인, 직사각형, 평행이(가) 표시된 사진&#10;&#10;자동 생성된 설명">
            <a:extLst>
              <a:ext uri="{FF2B5EF4-FFF2-40B4-BE49-F238E27FC236}">
                <a16:creationId xmlns:a16="http://schemas.microsoft.com/office/drawing/2014/main" id="{9C938988-1EBA-5345-9E49-B4A9EA97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72" y="2469209"/>
            <a:ext cx="7351108" cy="146655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C8AA89-4BAE-AEB7-FECB-43E59C14532C}"/>
              </a:ext>
            </a:extLst>
          </p:cNvPr>
          <p:cNvSpPr txBox="1">
            <a:spLocks/>
          </p:cNvSpPr>
          <p:nvPr/>
        </p:nvSpPr>
        <p:spPr>
          <a:xfrm>
            <a:off x="197396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 err="1"/>
              <a:t>플리커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타이머가 포함된 </a:t>
            </a:r>
            <a:r>
              <a:rPr kumimoji="1" lang="ko-KR" altLang="en-US" sz="2000" dirty="0" err="1"/>
              <a:t>플리커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깜박이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722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FC7E9-5C45-776B-5510-042BD373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36A1F6-EEAF-3D36-E3AA-153095038D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4874108-7D36-C1A8-3AAB-B876DA6EB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9A13E-118A-25E9-6A37-EB3E54E1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3A2283-2654-4C6C-044A-AABB52C6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A8.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4654A-CC44-CD11-B4A6-8652C1F0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45" y="1913546"/>
            <a:ext cx="8836188" cy="1261133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입력되는 동안만 회로가 실행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초 점등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 소등을 반복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하면 회로도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521394-C0F9-B303-8E65-39DDC5C3B175}"/>
              </a:ext>
            </a:extLst>
          </p:cNvPr>
          <p:cNvSpPr txBox="1">
            <a:spLocks/>
          </p:cNvSpPr>
          <p:nvPr/>
        </p:nvSpPr>
        <p:spPr>
          <a:xfrm>
            <a:off x="1900072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 err="1"/>
              <a:t>플리커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타이머가 포함된 </a:t>
            </a:r>
            <a:r>
              <a:rPr kumimoji="1" lang="ko-KR" altLang="en-US" sz="2000" dirty="0" err="1"/>
              <a:t>플리커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깜박이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회로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412AC-1B80-6975-0304-D58EAA47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9" y="3424269"/>
            <a:ext cx="8514041" cy="2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Q9.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초간 점등 후 </a:t>
            </a:r>
            <a:r>
              <a:rPr kumimoji="1" lang="en-US" altLang="ko-KR" sz="2400" dirty="0"/>
              <a:t>P11, P12</a:t>
            </a:r>
            <a:r>
              <a:rPr kumimoji="1" lang="ko-KR" altLang="en-US" sz="2400" dirty="0"/>
              <a:t>가 순차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P12</a:t>
            </a:r>
            <a:r>
              <a:rPr kumimoji="1" lang="ko-KR" altLang="en-US" sz="2400" dirty="0"/>
              <a:t>가 소등한 후 회로는 자동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다시 입력하면 반복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pic>
        <p:nvPicPr>
          <p:cNvPr id="5" name="그림 4" descr="스크린샷, 텍스트, 라인, 번호이(가) 표시된 사진&#10;&#10;자동 생성된 설명">
            <a:extLst>
              <a:ext uri="{FF2B5EF4-FFF2-40B4-BE49-F238E27FC236}">
                <a16:creationId xmlns:a16="http://schemas.microsoft.com/office/drawing/2014/main" id="{A722CD49-C0BE-0146-3E23-2D800D82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72" y="1797177"/>
            <a:ext cx="5193828" cy="238748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9EBFEA-C5A2-64CB-01B9-E0D76C91EAE0}"/>
              </a:ext>
            </a:extLst>
          </p:cNvPr>
          <p:cNvSpPr txBox="1">
            <a:spLocks/>
          </p:cNvSpPr>
          <p:nvPr/>
        </p:nvSpPr>
        <p:spPr>
          <a:xfrm>
            <a:off x="1863123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순차점등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타이머에 따라 순서대로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0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3D405-B62F-1BAA-721A-B0B3BEECA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29D10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PLC </a:t>
            </a:r>
            <a:r>
              <a:rPr lang="ko-KR" altLang="en-US" sz="6600" b="1" dirty="0">
                <a:solidFill>
                  <a:srgbClr val="29D10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970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AD698-E2A7-B32E-AC65-DB25374E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D68CCE-2639-E664-A95E-CB24A80223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445209E-7E2B-DC30-9594-223F570F25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1B7D0-406B-0B62-AF6B-6B81BBFC85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A884C4-F1BB-0A31-77DD-3A54C4C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A9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1A7C-2FCF-7C5D-4D52-522ACCB5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86" y="1701336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초간 점등 후 </a:t>
            </a:r>
            <a:r>
              <a:rPr kumimoji="1" lang="en-US" altLang="ko-KR" sz="2400" dirty="0"/>
              <a:t>P11, P12</a:t>
            </a:r>
            <a:r>
              <a:rPr kumimoji="1" lang="ko-KR" altLang="en-US" sz="2400" dirty="0"/>
              <a:t>가 순차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P12</a:t>
            </a:r>
            <a:r>
              <a:rPr kumimoji="1" lang="ko-KR" altLang="en-US" sz="2400" dirty="0"/>
              <a:t>가 소등한 후 회로는 자동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다시 입력하면 반복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D08DA53-C8DA-C946-CF22-5B39F7B5440F}"/>
              </a:ext>
            </a:extLst>
          </p:cNvPr>
          <p:cNvSpPr txBox="1">
            <a:spLocks/>
          </p:cNvSpPr>
          <p:nvPr/>
        </p:nvSpPr>
        <p:spPr>
          <a:xfrm>
            <a:off x="1844647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순차점등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타이머에 따라 순서대로 작동하는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E012B8-34E6-CB45-92EB-86924F92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42" y="3078786"/>
            <a:ext cx="6159058" cy="3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10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번째 입력할 때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 입력하는 순간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리셋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1~3</a:t>
            </a:r>
            <a:r>
              <a:rPr kumimoji="1" lang="ko-KR" altLang="en-US" sz="2400" dirty="0"/>
              <a:t>번 동작 반복</a:t>
            </a:r>
            <a:endParaRPr kumimoji="1"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8105D-B8C2-45C4-6D27-E35542C4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2" y="1977616"/>
            <a:ext cx="9456501" cy="204053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5407E5-4274-42C9-F7CD-B3A4700A6E67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카운터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기능이 특정 횟수만큼 동작하면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5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7D7E9-6A5F-F666-3F59-177E39C8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EF43E8-09AA-7CB5-0B6B-AA3609A8B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F39CA93-F524-B6C8-70F1-E8AE22541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A442D-700A-485B-CF33-40F01B80E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8067EC-C624-E16F-B825-8F430033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A10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9D6F6-1E07-B052-1996-E5930D72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31" y="181216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번째 입력할 때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 입력하는 순간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리셋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1~3</a:t>
            </a:r>
            <a:r>
              <a:rPr kumimoji="1" lang="ko-KR" altLang="en-US" sz="2400" dirty="0"/>
              <a:t>번 동작 반복</a:t>
            </a:r>
            <a:endParaRPr kumimoji="1"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20209A4-F0BF-73E8-04C8-F89D57870196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카운터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기능이 특정 횟수만큼 동작하면 작동하는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165690-5FB8-2B1F-7271-989491FD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04" y="3390228"/>
            <a:ext cx="8265495" cy="23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11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첫 번째 입력 시 </a:t>
            </a:r>
            <a:r>
              <a:rPr kumimoji="1" lang="en-US" altLang="ko-KR" sz="2400" dirty="0"/>
              <a:t>P10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두 번째 입력 시 </a:t>
            </a:r>
            <a:r>
              <a:rPr kumimoji="1" lang="en-US" altLang="ko-KR" sz="2400" dirty="0"/>
              <a:t>P11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세 번째 입력 시 </a:t>
            </a:r>
            <a:r>
              <a:rPr kumimoji="1" lang="en-US" altLang="ko-KR" sz="2400" dirty="0"/>
              <a:t>P10, P11 OFF</a:t>
            </a:r>
            <a:r>
              <a:rPr kumimoji="1" lang="ko-KR" altLang="en-US" sz="2400" dirty="0"/>
              <a:t> 되면서 리셋</a:t>
            </a:r>
            <a:endParaRPr kumimoji="1"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BF8BA-0F20-D1E2-715D-D00036AC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2" y="2004979"/>
            <a:ext cx="6641628" cy="182539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402832-5F33-7881-EA87-AE88F6262C9D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다중카운터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횟수 별로 각각 다른 기능이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981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9445-F761-7574-8FE7-A0103000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6D3CEB-5940-ECD7-6346-2E032B6EC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F95A023-6C12-2808-7AA9-462317840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A44B5-F0B9-D356-549A-A7A05A298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CC016C-1552-B21E-B2A2-DD92816D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A11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A1423-BAA9-5AA3-6EA4-91214290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99" y="1918532"/>
            <a:ext cx="8836188" cy="1402087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1800" dirty="0"/>
              <a:t>P1 </a:t>
            </a:r>
            <a:r>
              <a:rPr kumimoji="1" lang="ko-KR" altLang="en-US" sz="1800" dirty="0"/>
              <a:t>첫 번째 입력 시 </a:t>
            </a:r>
            <a:r>
              <a:rPr kumimoji="1" lang="en-US" altLang="ko-KR" sz="1800" dirty="0"/>
              <a:t>P10 ON</a:t>
            </a:r>
          </a:p>
          <a:p>
            <a:pPr marL="514350" indent="-514350">
              <a:buAutoNum type="arabicPeriod"/>
            </a:pPr>
            <a:r>
              <a:rPr kumimoji="1" lang="en-US" altLang="ko-KR" sz="1800" dirty="0"/>
              <a:t>P1 </a:t>
            </a:r>
            <a:r>
              <a:rPr kumimoji="1" lang="ko-KR" altLang="en-US" sz="1800" dirty="0"/>
              <a:t>두 번째 입력 시 </a:t>
            </a:r>
            <a:r>
              <a:rPr kumimoji="1" lang="en-US" altLang="ko-KR" sz="1800" dirty="0"/>
              <a:t>P11 ON</a:t>
            </a:r>
          </a:p>
          <a:p>
            <a:pPr marL="514350" indent="-514350">
              <a:buAutoNum type="arabicPeriod"/>
            </a:pPr>
            <a:r>
              <a:rPr kumimoji="1" lang="en-US" altLang="ko-KR" sz="1800" dirty="0"/>
              <a:t>P1 </a:t>
            </a:r>
            <a:r>
              <a:rPr kumimoji="1" lang="ko-KR" altLang="en-US" sz="1800" dirty="0"/>
              <a:t>세 번째 입력 시 </a:t>
            </a:r>
            <a:r>
              <a:rPr kumimoji="1" lang="en-US" altLang="ko-KR" sz="1800" dirty="0"/>
              <a:t>P10, P11 OFF</a:t>
            </a:r>
            <a:r>
              <a:rPr kumimoji="1" lang="ko-KR" altLang="en-US" sz="1800" dirty="0"/>
              <a:t> 되면서 리셋</a:t>
            </a:r>
            <a:endParaRPr kumimoji="1"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5EDAD28-9F66-69D1-455A-49910D281603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다중카운터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횟수 별로 각각 다른 기능이 작동하는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E0E22-384A-E61B-680F-E1E9D5E2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38" y="1650981"/>
            <a:ext cx="5549163" cy="44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Q1.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pic>
        <p:nvPicPr>
          <p:cNvPr id="5" name="그림 4" descr="스크린샷, 라인, 사각형, 번호이(가) 표시된 사진&#10;&#10;자동 생성된 설명">
            <a:extLst>
              <a:ext uri="{FF2B5EF4-FFF2-40B4-BE49-F238E27FC236}">
                <a16:creationId xmlns:a16="http://schemas.microsoft.com/office/drawing/2014/main" id="{AD075EB3-D09F-1063-876D-8F244B75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38" y="2113091"/>
            <a:ext cx="5585127" cy="209442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52" y="4556713"/>
            <a:ext cx="8351521" cy="132524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ore-KR"/>
              <a:t>PLC RUN </a:t>
            </a:r>
            <a:r>
              <a:rPr kumimoji="1" lang="ko-KR" altLang="en-US"/>
              <a:t>모드로 전환하면 </a:t>
            </a:r>
            <a:r>
              <a:rPr kumimoji="1" lang="en-US" altLang="ko-KR"/>
              <a:t>P11 ON</a:t>
            </a:r>
            <a:r>
              <a:rPr kumimoji="1" lang="ko-KR" altLang="en-US"/>
              <a:t>상태</a:t>
            </a:r>
            <a:endParaRPr kumimoji="1" lang="en-US" altLang="ko-KR"/>
          </a:p>
          <a:p>
            <a:pPr marL="514350" indent="-514350">
              <a:buAutoNum type="arabicPeriod"/>
            </a:pPr>
            <a:r>
              <a:rPr kumimoji="1" lang="en-US" altLang="ko-KR"/>
              <a:t>P1 </a:t>
            </a:r>
            <a:r>
              <a:rPr kumimoji="1" lang="ko-KR" altLang="en-US"/>
              <a:t>입력</a:t>
            </a:r>
            <a:r>
              <a:rPr kumimoji="1" lang="en-US" altLang="ko-KR"/>
              <a:t>(ON)</a:t>
            </a:r>
            <a:r>
              <a:rPr kumimoji="1" lang="ko-KR" altLang="en-US"/>
              <a:t>하면 </a:t>
            </a:r>
            <a:r>
              <a:rPr kumimoji="1" lang="en-US" altLang="ko-KR"/>
              <a:t>P11</a:t>
            </a:r>
            <a:r>
              <a:rPr kumimoji="1" lang="ko-KR" altLang="en-US"/>
              <a:t>은 </a:t>
            </a:r>
            <a:r>
              <a:rPr kumimoji="1" lang="en-US" altLang="ko-KR"/>
              <a:t>OFF</a:t>
            </a:r>
            <a:r>
              <a:rPr kumimoji="1" lang="ko-KR" altLang="en-US"/>
              <a:t>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P10</a:t>
            </a:r>
            <a:r>
              <a:rPr kumimoji="1" lang="ko-KR" altLang="en-US"/>
              <a:t>은 </a:t>
            </a:r>
            <a:r>
              <a:rPr kumimoji="1" lang="en-US" altLang="ko-KR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/>
              <a:t>P1</a:t>
            </a:r>
            <a:r>
              <a:rPr kumimoji="1" lang="ko-KR" altLang="en-US"/>
              <a:t> 복귀</a:t>
            </a:r>
            <a:r>
              <a:rPr kumimoji="1" lang="en-US" altLang="ko-KR"/>
              <a:t>(OFF)</a:t>
            </a:r>
            <a:r>
              <a:rPr kumimoji="1" lang="ko-KR" altLang="en-US"/>
              <a:t>하면 </a:t>
            </a:r>
            <a:r>
              <a:rPr kumimoji="1" lang="en-US" altLang="ko-KR"/>
              <a:t>P11</a:t>
            </a:r>
            <a:r>
              <a:rPr kumimoji="1" lang="ko-KR" altLang="en-US"/>
              <a:t>은 </a:t>
            </a:r>
            <a:r>
              <a:rPr kumimoji="1" lang="en-US" altLang="ko-KR"/>
              <a:t>ON, P10</a:t>
            </a:r>
            <a:r>
              <a:rPr kumimoji="1" lang="ko-KR" altLang="en-US"/>
              <a:t>은 </a:t>
            </a:r>
            <a:r>
              <a:rPr kumimoji="1" lang="en-US" altLang="ko-KR"/>
              <a:t>OFF</a:t>
            </a:r>
          </a:p>
          <a:p>
            <a:pPr marL="0" indent="0">
              <a:buNone/>
            </a:pP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022161-379B-DF01-CBEF-C590A493C580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- 1</a:t>
            </a:r>
            <a:r>
              <a:rPr kumimoji="1" lang="ko-KR" altLang="en-US" sz="2000" dirty="0"/>
              <a:t>개의 버튼을 이용하여 각각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 동작을 혼합하여 활용하는 법</a:t>
            </a:r>
            <a:endParaRPr kumimoji="1" lang="ko-Kore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20E0F9C-1607-07EB-B73E-F9DBB857140A}"/>
              </a:ext>
            </a:extLst>
          </p:cNvPr>
          <p:cNvSpPr txBox="1">
            <a:spLocks/>
          </p:cNvSpPr>
          <p:nvPr/>
        </p:nvSpPr>
        <p:spPr>
          <a:xfrm>
            <a:off x="906177" y="1732367"/>
            <a:ext cx="1833376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b="1" dirty="0"/>
              <a:t>* </a:t>
            </a:r>
            <a:r>
              <a:rPr kumimoji="1" lang="ko-KR" altLang="en-US" sz="2000" b="1" dirty="0"/>
              <a:t>타임차트</a:t>
            </a:r>
            <a:endParaRPr kumimoji="1" lang="ko-Kore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86A27C-7C05-0833-7A54-C1361038079A}"/>
              </a:ext>
            </a:extLst>
          </p:cNvPr>
          <p:cNvSpPr/>
          <p:nvPr/>
        </p:nvSpPr>
        <p:spPr>
          <a:xfrm>
            <a:off x="3733950" y="1937298"/>
            <a:ext cx="840509" cy="23536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DC2099-8358-68AF-846F-72D2C649EFF5}"/>
              </a:ext>
            </a:extLst>
          </p:cNvPr>
          <p:cNvCxnSpPr>
            <a:cxnSpLocks/>
          </p:cNvCxnSpPr>
          <p:nvPr/>
        </p:nvCxnSpPr>
        <p:spPr>
          <a:xfrm>
            <a:off x="4574459" y="2323028"/>
            <a:ext cx="2931505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36CCB4E-3E51-760E-F5C1-96EEEC60CBC8}"/>
              </a:ext>
            </a:extLst>
          </p:cNvPr>
          <p:cNvSpPr txBox="1">
            <a:spLocks/>
          </p:cNvSpPr>
          <p:nvPr/>
        </p:nvSpPr>
        <p:spPr>
          <a:xfrm>
            <a:off x="7556216" y="1776937"/>
            <a:ext cx="1833376" cy="1384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dirty="0"/>
              <a:t>P1</a:t>
            </a:r>
            <a:r>
              <a:rPr kumimoji="1" lang="ko-KR" altLang="en-US" sz="2000" dirty="0"/>
              <a:t>이 켜지면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P10</a:t>
            </a:r>
            <a:r>
              <a:rPr kumimoji="1" lang="ko-KR" altLang="en-US" sz="2000" dirty="0"/>
              <a:t>도 켜지고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P11</a:t>
            </a:r>
            <a:r>
              <a:rPr kumimoji="1" lang="ko-KR" altLang="en-US" sz="2000" dirty="0"/>
              <a:t>은 꺼짐</a:t>
            </a:r>
            <a:endParaRPr kumimoji="1" lang="ko-Kore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9D3F0B-013F-D124-DBEE-4A76B513D42C}"/>
              </a:ext>
            </a:extLst>
          </p:cNvPr>
          <p:cNvSpPr/>
          <p:nvPr/>
        </p:nvSpPr>
        <p:spPr>
          <a:xfrm>
            <a:off x="5148601" y="1937298"/>
            <a:ext cx="840509" cy="235365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91BFAF-308E-2907-93F7-1343B432AC82}"/>
              </a:ext>
            </a:extLst>
          </p:cNvPr>
          <p:cNvCxnSpPr>
            <a:cxnSpLocks/>
          </p:cNvCxnSpPr>
          <p:nvPr/>
        </p:nvCxnSpPr>
        <p:spPr>
          <a:xfrm>
            <a:off x="5989110" y="3565319"/>
            <a:ext cx="2286877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41455AD-68A5-A4EA-411B-06CECA01B445}"/>
              </a:ext>
            </a:extLst>
          </p:cNvPr>
          <p:cNvSpPr txBox="1">
            <a:spLocks/>
          </p:cNvSpPr>
          <p:nvPr/>
        </p:nvSpPr>
        <p:spPr>
          <a:xfrm>
            <a:off x="8275987" y="3012886"/>
            <a:ext cx="1833376" cy="1384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dirty="0"/>
              <a:t>P1</a:t>
            </a:r>
            <a:r>
              <a:rPr kumimoji="1" lang="ko-KR" altLang="en-US" sz="2000" dirty="0"/>
              <a:t>이 꺼지면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P10</a:t>
            </a:r>
            <a:r>
              <a:rPr kumimoji="1" lang="ko-KR" altLang="en-US" sz="2000" dirty="0"/>
              <a:t>도 꺼지고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P11</a:t>
            </a:r>
            <a:r>
              <a:rPr kumimoji="1" lang="ko-KR" altLang="en-US" sz="2000" dirty="0"/>
              <a:t>은 </a:t>
            </a:r>
            <a:r>
              <a:rPr kumimoji="1" lang="ko-KR" altLang="en-US" sz="2000" dirty="0" err="1"/>
              <a:t>켜짐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37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AF80C-939A-0AE9-5762-9799D893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0DA08-84C2-D511-91A8-144A988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2038803-8889-CC55-6AB3-1A8573956E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95A53-CE2A-821D-2D32-F0176CB765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AE2394-55E6-7DAE-50F8-FCC5B21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A1.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AAE83-4F49-272C-3AE7-8EDD110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9" y="1897767"/>
            <a:ext cx="8351521" cy="157281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ore-KR" dirty="0"/>
              <a:t>PLC RUN </a:t>
            </a:r>
            <a:r>
              <a:rPr kumimoji="1" lang="ko-KR" altLang="en-US" dirty="0"/>
              <a:t>모드로 전환하면 </a:t>
            </a:r>
            <a:r>
              <a:rPr kumimoji="1" lang="en-US" altLang="ko-KR" dirty="0"/>
              <a:t>P11 ON</a:t>
            </a:r>
            <a:r>
              <a:rPr kumimoji="1" lang="ko-KR" altLang="en-US" dirty="0"/>
              <a:t>상태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P1 </a:t>
            </a:r>
            <a:r>
              <a:rPr kumimoji="1" lang="ko-KR" altLang="en-US" dirty="0"/>
              <a:t>입력</a:t>
            </a:r>
            <a:r>
              <a:rPr kumimoji="1" lang="en-US" altLang="ko-KR" dirty="0"/>
              <a:t>(ON)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P11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OFF</a:t>
            </a:r>
            <a:r>
              <a:rPr kumimoji="1" lang="ko-KR" altLang="en-US" dirty="0"/>
              <a:t>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 복귀</a:t>
            </a:r>
            <a:r>
              <a:rPr kumimoji="1" lang="en-US" altLang="ko-KR" dirty="0"/>
              <a:t>(OFF)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P11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ON, P10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OFF</a:t>
            </a:r>
          </a:p>
          <a:p>
            <a:pPr marL="0" indent="0">
              <a:buNone/>
            </a:pP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65C834E-0496-89A7-CE9E-ED6821405870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13252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- 1</a:t>
            </a:r>
            <a:r>
              <a:rPr kumimoji="1" lang="ko-KR" altLang="en-US" sz="2000" dirty="0"/>
              <a:t>개의 버튼을 이용하여 각각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 동작을 혼합하여 활용하는 법</a:t>
            </a:r>
            <a:endParaRPr kumimoji="1" lang="ko-Kore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1945EF-AB5D-9525-51A2-1AD10B34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9" y="3556180"/>
            <a:ext cx="855464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Q2.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586588"/>
            <a:ext cx="8351521" cy="132524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입력하면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이 점등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OFF</a:t>
            </a:r>
            <a:r>
              <a:rPr kumimoji="1" lang="ko-KR" altLang="en-US" dirty="0"/>
              <a:t> 되어도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은 계속 점등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40D94-7197-814C-29E5-5B7ADF6C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2336020"/>
            <a:ext cx="6492567" cy="162729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594D9AE-3F6C-2EFA-587A-4813AFEC9E88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자기유지</a:t>
            </a:r>
            <a:endParaRPr kumimoji="1"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 눌렀다 떼더라도 상태가 유지되는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4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475AF-98A0-EAC4-93D4-B44E1E3EA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9BE548-7FFA-C65A-AB36-A173824BF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D7ACB9C-8364-F749-8529-9AD8FC752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ABAE8-B5C3-773B-11A7-25411445A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623FA9-B922-31B8-3B79-5E04BAF4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A2.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B7A42-BA5C-AA9E-456C-E83E6A05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08" y="1992422"/>
            <a:ext cx="8351521" cy="132524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입력하면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이 점등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OFF</a:t>
            </a:r>
            <a:r>
              <a:rPr kumimoji="1" lang="ko-KR" altLang="en-US" dirty="0"/>
              <a:t> 되어도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은 계속 점등</a:t>
            </a:r>
            <a:endParaRPr kumimoji="1" lang="ko-Kore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1775AE2-E838-F3D6-54C2-85DDC96C485F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자기유지</a:t>
            </a:r>
            <a:endParaRPr kumimoji="1"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 눌렀다 떼더라도 상태가 유지되는 회로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9CF6E-9088-2F30-8902-4158532C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8" y="3317666"/>
            <a:ext cx="852606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3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247378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 되어도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계속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ore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ON</a:t>
            </a:r>
            <a:r>
              <a:rPr kumimoji="1" lang="ko-KR" altLang="en-US" sz="2400" dirty="0"/>
              <a:t>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되며 회로는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누르면 회로는 반복동작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7F7D6-3C42-EE87-848C-DB6F4254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1772909"/>
            <a:ext cx="7010400" cy="20955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EA2BFE-9F07-2F9F-CB60-CC7E9E14A884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상태유지명령 </a:t>
            </a:r>
            <a:r>
              <a:rPr kumimoji="1" lang="en-US" altLang="ko-KR" sz="2000" b="1" dirty="0"/>
              <a:t>(SET)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en-US" altLang="ko-KR" sz="2000" dirty="0"/>
              <a:t>SET/RESET </a:t>
            </a:r>
            <a:r>
              <a:rPr kumimoji="1" lang="ko-KR" altLang="en-US" sz="2000" dirty="0"/>
              <a:t>코일을 사용한 상태 유지 회로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48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7251A-B20F-60C9-4505-42C41CF0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F1915A-F4DC-2067-0B9A-2B44044E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8C71D64-CD2D-B878-A646-60043134B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6E750-CDC7-A1A2-57B4-0F47E5EB0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5712-6FAA-0353-8CE4-1A563A08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A3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B532F-88C3-093C-276C-E2571F73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9" y="1850300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 되어도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계속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ore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ON</a:t>
            </a:r>
            <a:r>
              <a:rPr kumimoji="1" lang="ko-KR" altLang="en-US" sz="2400" dirty="0"/>
              <a:t>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되며 회로는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누르면 회로는 반복동작</a:t>
            </a:r>
            <a:endParaRPr kumimoji="1" lang="ko-Kore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E5F9DB0-D81C-7973-8380-4DE3CB0E10D4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상태유지명령 </a:t>
            </a:r>
            <a:r>
              <a:rPr kumimoji="1" lang="en-US" altLang="ko-KR" sz="2000" b="1" dirty="0"/>
              <a:t>(SET)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en-US" altLang="ko-KR" sz="2000" dirty="0"/>
              <a:t>SET/RESET </a:t>
            </a:r>
            <a:r>
              <a:rPr kumimoji="1" lang="ko-KR" altLang="en-US" sz="2000" dirty="0"/>
              <a:t>코일을 사용한 상태 유지 회로 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83CED8-8B3A-533F-CA97-C0A20B04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9" y="3829339"/>
            <a:ext cx="852606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4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3150691"/>
            <a:ext cx="8351521" cy="295558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점등되고 있는 중간에 </a:t>
            </a:r>
            <a:r>
              <a:rPr kumimoji="1" lang="en-US" altLang="ko-KR" sz="2400" dirty="0"/>
              <a:t>P2</a:t>
            </a:r>
            <a:r>
              <a:rPr kumimoji="1" lang="ko-KR" altLang="en-US" sz="2400" dirty="0"/>
              <a:t>를 눌러도 변화 없음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</a:t>
            </a:r>
            <a:r>
              <a:rPr kumimoji="1" lang="ko-KR" altLang="en-US" sz="2400" dirty="0"/>
              <a:t>를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소등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 입력 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</a:t>
            </a:r>
            <a:r>
              <a:rPr kumimoji="1" lang="ko-KR" altLang="en-US" sz="2400" dirty="0"/>
              <a:t>를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소등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즉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P2</a:t>
            </a:r>
            <a:r>
              <a:rPr kumimoji="1" lang="ko-KR" altLang="en-US" sz="2400" dirty="0"/>
              <a:t> 둘 중 어느 한 개를 누르더라도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점등되며 </a:t>
            </a:r>
            <a:r>
              <a:rPr kumimoji="1" lang="en-US" altLang="ko-KR" sz="2400" dirty="0"/>
              <a:t>P3</a:t>
            </a:r>
            <a:r>
              <a:rPr kumimoji="1" lang="ko-KR" altLang="en-US" sz="2400" dirty="0"/>
              <a:t>로 소등 및 회로 초기화 가능</a:t>
            </a:r>
            <a:endParaRPr kumimoji="1" lang="en-US" altLang="ko-KR" sz="2400" dirty="0"/>
          </a:p>
        </p:txBody>
      </p:sp>
      <p:pic>
        <p:nvPicPr>
          <p:cNvPr id="6" name="그림 5" descr="라인, 스크린샷, 사각형, 텍스트이(가) 표시된 사진&#10;&#10;자동 생성된 설명">
            <a:extLst>
              <a:ext uri="{FF2B5EF4-FFF2-40B4-BE49-F238E27FC236}">
                <a16:creationId xmlns:a16="http://schemas.microsoft.com/office/drawing/2014/main" id="{943CA02B-34F5-7EA5-4E97-F9CFFC9D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39" y="1703095"/>
            <a:ext cx="5398344" cy="167569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EF8AC4-A165-01D9-02E0-0C3E6586666C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조건들 중 하나만 충족하더라도 실행되는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1098</Words>
  <Application>Microsoft Office PowerPoint</Application>
  <PresentationFormat>와이드스크린</PresentationFormat>
  <Paragraphs>191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Kim jung chul Gothic Bold</vt:lpstr>
      <vt:lpstr>Pretendard</vt:lpstr>
      <vt:lpstr>맑은 고딕</vt:lpstr>
      <vt:lpstr>한컴 말랑말랑 Bold</vt:lpstr>
      <vt:lpstr>Arial</vt:lpstr>
      <vt:lpstr>Calibri</vt:lpstr>
      <vt:lpstr>Calibri Light</vt:lpstr>
      <vt:lpstr>Office 테마</vt:lpstr>
      <vt:lpstr>    x</vt:lpstr>
      <vt:lpstr>PLC 연습문제</vt:lpstr>
      <vt:lpstr>Q1.</vt:lpstr>
      <vt:lpstr>A1.</vt:lpstr>
      <vt:lpstr>Q2.</vt:lpstr>
      <vt:lpstr>A2.</vt:lpstr>
      <vt:lpstr>Q3.</vt:lpstr>
      <vt:lpstr>A3.</vt:lpstr>
      <vt:lpstr>Q4.</vt:lpstr>
      <vt:lpstr>A4.</vt:lpstr>
      <vt:lpstr>Q5.</vt:lpstr>
      <vt:lpstr>A5.</vt:lpstr>
      <vt:lpstr>Q6.</vt:lpstr>
      <vt:lpstr>A6.</vt:lpstr>
      <vt:lpstr>Q7.</vt:lpstr>
      <vt:lpstr>A7.</vt:lpstr>
      <vt:lpstr>Q8.</vt:lpstr>
      <vt:lpstr>A8.</vt:lpstr>
      <vt:lpstr>Q9.</vt:lpstr>
      <vt:lpstr>A9.</vt:lpstr>
      <vt:lpstr>Q10.</vt:lpstr>
      <vt:lpstr>A10.</vt:lpstr>
      <vt:lpstr>Q11.</vt:lpstr>
      <vt:lpstr>A11.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x</dc:title>
  <dc:creator>김동민</dc:creator>
  <cp:lastModifiedBy>spreatics</cp:lastModifiedBy>
  <cp:revision>86</cp:revision>
  <dcterms:created xsi:type="dcterms:W3CDTF">2023-05-12T09:07:16Z</dcterms:created>
  <dcterms:modified xsi:type="dcterms:W3CDTF">2024-08-13T07:47:50Z</dcterms:modified>
</cp:coreProperties>
</file>